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notesSlides/notesSlide1.xml" ContentType="application/vnd.openxmlformats-officedocument.presentationml.notesSlide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notesSlides/notesSlide2.xml" ContentType="application/vnd.openxmlformats-officedocument.presentationml.notesSlide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notesSlides/notesSlide3.xml" ContentType="application/vnd.openxmlformats-officedocument.presentationml.notesSlide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4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notesSlides/notesSlide5.xml" ContentType="application/vnd.openxmlformats-officedocument.presentationml.notesSlide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notesSlides/notesSlide6.xml" ContentType="application/vnd.openxmlformats-officedocument.presentationml.notesSlide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notesSlides/notesSlide7.xml" ContentType="application/vnd.openxmlformats-officedocument.presentationml.notesSlide+xml"/>
  <Override PartName="/ppt/tags/tag275.xml" ContentType="application/vnd.openxmlformats-officedocument.presentationml.tags+xml"/>
  <Override PartName="/ppt/notesSlides/notesSlide8.xml" ContentType="application/vnd.openxmlformats-officedocument.presentationml.notesSlide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9.xml" ContentType="application/vnd.openxmlformats-officedocument.presentationml.notesSlide+xml"/>
  <Override PartName="/ppt/tags/tag279.xml" ContentType="application/vnd.openxmlformats-officedocument.presentationml.tags+xml"/>
  <Override PartName="/ppt/theme/themeOverride1.xml" ContentType="application/vnd.openxmlformats-officedocument.themeOverr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notesSlides/notesSlide10.xml" ContentType="application/vnd.openxmlformats-officedocument.presentationml.notesSlide+xml"/>
  <Override PartName="/ppt/tags/tag294.xml" ContentType="application/vnd.openxmlformats-officedocument.presentationml.tags+xml"/>
  <Override PartName="/ppt/notesSlides/notesSlide11.xml" ContentType="application/vnd.openxmlformats-officedocument.presentationml.notesSlide+xml"/>
  <Override PartName="/ppt/tags/tag295.xml" ContentType="application/vnd.openxmlformats-officedocument.presentationml.tags+xml"/>
  <Override PartName="/ppt/notesSlides/notesSlide12.xml" ContentType="application/vnd.openxmlformats-officedocument.presentationml.notesSlide+xml"/>
  <Override PartName="/ppt/tags/tag296.xml" ContentType="application/vnd.openxmlformats-officedocument.presentationml.tags+xml"/>
  <Override PartName="/ppt/notesSlides/notesSlide13.xml" ContentType="application/vnd.openxmlformats-officedocument.presentationml.notesSlide+xml"/>
  <Override PartName="/ppt/tags/tag297.xml" ContentType="application/vnd.openxmlformats-officedocument.presentationml.tags+xml"/>
  <Override PartName="/ppt/notesSlides/notesSlide14.xml" ContentType="application/vnd.openxmlformats-officedocument.presentationml.notesSlide+xml"/>
  <Override PartName="/ppt/tags/tag298.xml" ContentType="application/vnd.openxmlformats-officedocument.presentationml.tags+xml"/>
  <Override PartName="/ppt/notesSlides/notesSlide15.xml" ContentType="application/vnd.openxmlformats-officedocument.presentationml.notesSlide+xml"/>
  <Override PartName="/ppt/tags/tag299.xml" ContentType="application/vnd.openxmlformats-officedocument.presentationml.tags+xml"/>
  <Override PartName="/ppt/notesSlides/notesSlide16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notesSlides/notesSlide17.xml" ContentType="application/vnd.openxmlformats-officedocument.presentationml.notesSlide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20" r:id="rId5"/>
    <p:sldId id="321" r:id="rId6"/>
    <p:sldId id="322" r:id="rId7"/>
    <p:sldId id="288" r:id="rId8"/>
    <p:sldId id="323" r:id="rId9"/>
    <p:sldId id="309" r:id="rId10"/>
    <p:sldId id="306" r:id="rId11"/>
    <p:sldId id="301" r:id="rId12"/>
    <p:sldId id="307" r:id="rId13"/>
    <p:sldId id="311" r:id="rId14"/>
    <p:sldId id="313" r:id="rId15"/>
    <p:sldId id="314" r:id="rId16"/>
    <p:sldId id="315" r:id="rId17"/>
    <p:sldId id="324" r:id="rId18"/>
    <p:sldId id="317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3" r:id="rId27"/>
    <p:sldId id="319" r:id="rId28"/>
    <p:sldId id="332" r:id="rId29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8" autoAdjust="0"/>
    <p:restoredTop sz="95274" autoAdjust="0"/>
  </p:normalViewPr>
  <p:slideViewPr>
    <p:cSldViewPr snapToGrid="0">
      <p:cViewPr varScale="1">
        <p:scale>
          <a:sx n="85" d="100"/>
          <a:sy n="85" d="100"/>
        </p:scale>
        <p:origin x="240" y="8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1/26/2022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1/26/2022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64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07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ACD28AAE-45D1-4F17-A4C0-004961F1DD25}" type="slidenum">
              <a:rPr lang="en-US" altLang="vi-VN" sz="1200">
                <a:solidFill>
                  <a:srgbClr val="000000"/>
                </a:solidFill>
                <a:cs typeface="Arial" panose="020B0604020202020204" pitchFamily="34" charset="0"/>
              </a:rPr>
              <a:pPr/>
              <a:t>17</a:t>
            </a:fld>
            <a:endParaRPr lang="en-US" altLang="vi-VN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328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7FB93A65-E568-4A56-92C3-16C4B932F7B3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06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B184F5A2-31D1-44BC-91C9-28B7B00CD188}" type="slidenum">
              <a:rPr lang="en-US" altLang="vi-VN" sz="1200">
                <a:solidFill>
                  <a:schemeClr val="tx1"/>
                </a:solidFill>
                <a:cs typeface="Arial" panose="020B0604020202020204" pitchFamily="34" charset="0"/>
              </a:rPr>
              <a:pPr/>
              <a:t>19</a:t>
            </a:fld>
            <a:endParaRPr lang="en-US" altLang="vi-VN" sz="12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3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A5A48479-FF56-4E19-9972-3F24BC3AB031}" type="slidenum">
              <a:rPr lang="en-US" altLang="vi-VN" sz="1200">
                <a:solidFill>
                  <a:schemeClr val="tx1"/>
                </a:solidFill>
                <a:cs typeface="Arial" panose="020B0604020202020204" pitchFamily="34" charset="0"/>
              </a:rPr>
              <a:pPr/>
              <a:t>20</a:t>
            </a:fld>
            <a:endParaRPr lang="en-US" altLang="vi-VN" sz="12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50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6906877C-3376-4097-B938-90E8C10DB8AE}" type="slidenum">
              <a:rPr lang="en-US" altLang="vi-VN" sz="1200">
                <a:solidFill>
                  <a:srgbClr val="000000"/>
                </a:solidFill>
                <a:cs typeface="Arial" panose="020B0604020202020204" pitchFamily="34" charset="0"/>
              </a:rPr>
              <a:pPr/>
              <a:t>21</a:t>
            </a:fld>
            <a:endParaRPr lang="en-US" altLang="vi-VN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26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BAC5AC49-D68A-4DB7-912D-898171EFFD7E}" type="slidenum">
              <a:rPr lang="en-US" altLang="vi-VN" sz="1200">
                <a:solidFill>
                  <a:srgbClr val="000000"/>
                </a:solidFill>
                <a:cs typeface="Arial" panose="020B0604020202020204" pitchFamily="34" charset="0"/>
              </a:rPr>
              <a:pPr/>
              <a:t>22</a:t>
            </a:fld>
            <a:endParaRPr lang="en-US" altLang="vi-VN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61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44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8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60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02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89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4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07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4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5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7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6" Type="http://schemas.openxmlformats.org/officeDocument/2006/relationships/tags" Target="../tags/tag95.xml"/><Relationship Id="rId117" Type="http://schemas.openxmlformats.org/officeDocument/2006/relationships/tags" Target="../tags/tag186.xml"/><Relationship Id="rId21" Type="http://schemas.openxmlformats.org/officeDocument/2006/relationships/tags" Target="../tags/tag90.xml"/><Relationship Id="rId42" Type="http://schemas.openxmlformats.org/officeDocument/2006/relationships/tags" Target="../tags/tag111.xml"/><Relationship Id="rId47" Type="http://schemas.openxmlformats.org/officeDocument/2006/relationships/tags" Target="../tags/tag116.xml"/><Relationship Id="rId63" Type="http://schemas.openxmlformats.org/officeDocument/2006/relationships/tags" Target="../tags/tag132.xml"/><Relationship Id="rId68" Type="http://schemas.openxmlformats.org/officeDocument/2006/relationships/tags" Target="../tags/tag137.xml"/><Relationship Id="rId84" Type="http://schemas.openxmlformats.org/officeDocument/2006/relationships/tags" Target="../tags/tag153.xml"/><Relationship Id="rId89" Type="http://schemas.openxmlformats.org/officeDocument/2006/relationships/tags" Target="../tags/tag158.xml"/><Relationship Id="rId112" Type="http://schemas.openxmlformats.org/officeDocument/2006/relationships/tags" Target="../tags/tag181.xml"/><Relationship Id="rId133" Type="http://schemas.openxmlformats.org/officeDocument/2006/relationships/tags" Target="../tags/tag202.xml"/><Relationship Id="rId138" Type="http://schemas.openxmlformats.org/officeDocument/2006/relationships/tags" Target="../tags/tag207.xml"/><Relationship Id="rId154" Type="http://schemas.openxmlformats.org/officeDocument/2006/relationships/tags" Target="../tags/tag223.xml"/><Relationship Id="rId159" Type="http://schemas.openxmlformats.org/officeDocument/2006/relationships/tags" Target="../tags/tag228.xml"/><Relationship Id="rId175" Type="http://schemas.openxmlformats.org/officeDocument/2006/relationships/tags" Target="../tags/tag244.xml"/><Relationship Id="rId170" Type="http://schemas.openxmlformats.org/officeDocument/2006/relationships/tags" Target="../tags/tag239.xml"/><Relationship Id="rId16" Type="http://schemas.openxmlformats.org/officeDocument/2006/relationships/tags" Target="../tags/tag85.xml"/><Relationship Id="rId107" Type="http://schemas.openxmlformats.org/officeDocument/2006/relationships/tags" Target="../tags/tag176.xml"/><Relationship Id="rId11" Type="http://schemas.openxmlformats.org/officeDocument/2006/relationships/tags" Target="../tags/tag80.xml"/><Relationship Id="rId32" Type="http://schemas.openxmlformats.org/officeDocument/2006/relationships/tags" Target="../tags/tag101.xml"/><Relationship Id="rId37" Type="http://schemas.openxmlformats.org/officeDocument/2006/relationships/tags" Target="../tags/tag106.xml"/><Relationship Id="rId53" Type="http://schemas.openxmlformats.org/officeDocument/2006/relationships/tags" Target="../tags/tag122.xml"/><Relationship Id="rId58" Type="http://schemas.openxmlformats.org/officeDocument/2006/relationships/tags" Target="../tags/tag127.xml"/><Relationship Id="rId74" Type="http://schemas.openxmlformats.org/officeDocument/2006/relationships/tags" Target="../tags/tag143.xml"/><Relationship Id="rId79" Type="http://schemas.openxmlformats.org/officeDocument/2006/relationships/tags" Target="../tags/tag148.xml"/><Relationship Id="rId102" Type="http://schemas.openxmlformats.org/officeDocument/2006/relationships/tags" Target="../tags/tag171.xml"/><Relationship Id="rId123" Type="http://schemas.openxmlformats.org/officeDocument/2006/relationships/tags" Target="../tags/tag192.xml"/><Relationship Id="rId128" Type="http://schemas.openxmlformats.org/officeDocument/2006/relationships/tags" Target="../tags/tag197.xml"/><Relationship Id="rId144" Type="http://schemas.openxmlformats.org/officeDocument/2006/relationships/tags" Target="../tags/tag213.xml"/><Relationship Id="rId149" Type="http://schemas.openxmlformats.org/officeDocument/2006/relationships/tags" Target="../tags/tag218.xml"/><Relationship Id="rId5" Type="http://schemas.openxmlformats.org/officeDocument/2006/relationships/tags" Target="../tags/tag74.xml"/><Relationship Id="rId90" Type="http://schemas.openxmlformats.org/officeDocument/2006/relationships/tags" Target="../tags/tag159.xml"/><Relationship Id="rId95" Type="http://schemas.openxmlformats.org/officeDocument/2006/relationships/tags" Target="../tags/tag164.xml"/><Relationship Id="rId160" Type="http://schemas.openxmlformats.org/officeDocument/2006/relationships/tags" Target="../tags/tag229.xml"/><Relationship Id="rId165" Type="http://schemas.openxmlformats.org/officeDocument/2006/relationships/tags" Target="../tags/tag234.xml"/><Relationship Id="rId22" Type="http://schemas.openxmlformats.org/officeDocument/2006/relationships/tags" Target="../tags/tag91.xml"/><Relationship Id="rId27" Type="http://schemas.openxmlformats.org/officeDocument/2006/relationships/tags" Target="../tags/tag96.xml"/><Relationship Id="rId43" Type="http://schemas.openxmlformats.org/officeDocument/2006/relationships/tags" Target="../tags/tag112.xml"/><Relationship Id="rId48" Type="http://schemas.openxmlformats.org/officeDocument/2006/relationships/tags" Target="../tags/tag117.xml"/><Relationship Id="rId64" Type="http://schemas.openxmlformats.org/officeDocument/2006/relationships/tags" Target="../tags/tag133.xml"/><Relationship Id="rId69" Type="http://schemas.openxmlformats.org/officeDocument/2006/relationships/tags" Target="../tags/tag138.xml"/><Relationship Id="rId113" Type="http://schemas.openxmlformats.org/officeDocument/2006/relationships/tags" Target="../tags/tag182.xml"/><Relationship Id="rId118" Type="http://schemas.openxmlformats.org/officeDocument/2006/relationships/tags" Target="../tags/tag187.xml"/><Relationship Id="rId134" Type="http://schemas.openxmlformats.org/officeDocument/2006/relationships/tags" Target="../tags/tag203.xml"/><Relationship Id="rId139" Type="http://schemas.openxmlformats.org/officeDocument/2006/relationships/tags" Target="../tags/tag208.xml"/><Relationship Id="rId80" Type="http://schemas.openxmlformats.org/officeDocument/2006/relationships/tags" Target="../tags/tag149.xml"/><Relationship Id="rId85" Type="http://schemas.openxmlformats.org/officeDocument/2006/relationships/tags" Target="../tags/tag154.xml"/><Relationship Id="rId150" Type="http://schemas.openxmlformats.org/officeDocument/2006/relationships/tags" Target="../tags/tag219.xml"/><Relationship Id="rId155" Type="http://schemas.openxmlformats.org/officeDocument/2006/relationships/tags" Target="../tags/tag224.xml"/><Relationship Id="rId171" Type="http://schemas.openxmlformats.org/officeDocument/2006/relationships/tags" Target="../tags/tag240.xml"/><Relationship Id="rId176" Type="http://schemas.openxmlformats.org/officeDocument/2006/relationships/tags" Target="../tags/tag245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33" Type="http://schemas.openxmlformats.org/officeDocument/2006/relationships/tags" Target="../tags/tag102.xml"/><Relationship Id="rId38" Type="http://schemas.openxmlformats.org/officeDocument/2006/relationships/tags" Target="../tags/tag107.xml"/><Relationship Id="rId59" Type="http://schemas.openxmlformats.org/officeDocument/2006/relationships/tags" Target="../tags/tag128.xml"/><Relationship Id="rId103" Type="http://schemas.openxmlformats.org/officeDocument/2006/relationships/tags" Target="../tags/tag172.xml"/><Relationship Id="rId108" Type="http://schemas.openxmlformats.org/officeDocument/2006/relationships/tags" Target="../tags/tag177.xml"/><Relationship Id="rId124" Type="http://schemas.openxmlformats.org/officeDocument/2006/relationships/tags" Target="../tags/tag193.xml"/><Relationship Id="rId129" Type="http://schemas.openxmlformats.org/officeDocument/2006/relationships/tags" Target="../tags/tag198.xml"/><Relationship Id="rId54" Type="http://schemas.openxmlformats.org/officeDocument/2006/relationships/tags" Target="../tags/tag123.xml"/><Relationship Id="rId70" Type="http://schemas.openxmlformats.org/officeDocument/2006/relationships/tags" Target="../tags/tag139.xml"/><Relationship Id="rId75" Type="http://schemas.openxmlformats.org/officeDocument/2006/relationships/tags" Target="../tags/tag144.xml"/><Relationship Id="rId91" Type="http://schemas.openxmlformats.org/officeDocument/2006/relationships/tags" Target="../tags/tag160.xml"/><Relationship Id="rId96" Type="http://schemas.openxmlformats.org/officeDocument/2006/relationships/tags" Target="../tags/tag165.xml"/><Relationship Id="rId140" Type="http://schemas.openxmlformats.org/officeDocument/2006/relationships/tags" Target="../tags/tag209.xml"/><Relationship Id="rId145" Type="http://schemas.openxmlformats.org/officeDocument/2006/relationships/tags" Target="../tags/tag214.xml"/><Relationship Id="rId161" Type="http://schemas.openxmlformats.org/officeDocument/2006/relationships/tags" Target="../tags/tag230.xml"/><Relationship Id="rId166" Type="http://schemas.openxmlformats.org/officeDocument/2006/relationships/tags" Target="../tags/tag235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23" Type="http://schemas.openxmlformats.org/officeDocument/2006/relationships/tags" Target="../tags/tag92.xml"/><Relationship Id="rId28" Type="http://schemas.openxmlformats.org/officeDocument/2006/relationships/tags" Target="../tags/tag97.xml"/><Relationship Id="rId49" Type="http://schemas.openxmlformats.org/officeDocument/2006/relationships/tags" Target="../tags/tag118.xml"/><Relationship Id="rId114" Type="http://schemas.openxmlformats.org/officeDocument/2006/relationships/tags" Target="../tags/tag183.xml"/><Relationship Id="rId119" Type="http://schemas.openxmlformats.org/officeDocument/2006/relationships/tags" Target="../tags/tag188.xml"/><Relationship Id="rId10" Type="http://schemas.openxmlformats.org/officeDocument/2006/relationships/tags" Target="../tags/tag79.xml"/><Relationship Id="rId31" Type="http://schemas.openxmlformats.org/officeDocument/2006/relationships/tags" Target="../tags/tag100.xml"/><Relationship Id="rId44" Type="http://schemas.openxmlformats.org/officeDocument/2006/relationships/tags" Target="../tags/tag113.xml"/><Relationship Id="rId52" Type="http://schemas.openxmlformats.org/officeDocument/2006/relationships/tags" Target="../tags/tag121.xml"/><Relationship Id="rId60" Type="http://schemas.openxmlformats.org/officeDocument/2006/relationships/tags" Target="../tags/tag129.xml"/><Relationship Id="rId65" Type="http://schemas.openxmlformats.org/officeDocument/2006/relationships/tags" Target="../tags/tag134.xml"/><Relationship Id="rId73" Type="http://schemas.openxmlformats.org/officeDocument/2006/relationships/tags" Target="../tags/tag142.xml"/><Relationship Id="rId78" Type="http://schemas.openxmlformats.org/officeDocument/2006/relationships/tags" Target="../tags/tag147.xml"/><Relationship Id="rId81" Type="http://schemas.openxmlformats.org/officeDocument/2006/relationships/tags" Target="../tags/tag150.xml"/><Relationship Id="rId86" Type="http://schemas.openxmlformats.org/officeDocument/2006/relationships/tags" Target="../tags/tag155.xml"/><Relationship Id="rId94" Type="http://schemas.openxmlformats.org/officeDocument/2006/relationships/tags" Target="../tags/tag163.xml"/><Relationship Id="rId99" Type="http://schemas.openxmlformats.org/officeDocument/2006/relationships/tags" Target="../tags/tag168.xml"/><Relationship Id="rId101" Type="http://schemas.openxmlformats.org/officeDocument/2006/relationships/tags" Target="../tags/tag170.xml"/><Relationship Id="rId122" Type="http://schemas.openxmlformats.org/officeDocument/2006/relationships/tags" Target="../tags/tag191.xml"/><Relationship Id="rId130" Type="http://schemas.openxmlformats.org/officeDocument/2006/relationships/tags" Target="../tags/tag199.xml"/><Relationship Id="rId135" Type="http://schemas.openxmlformats.org/officeDocument/2006/relationships/tags" Target="../tags/tag204.xml"/><Relationship Id="rId143" Type="http://schemas.openxmlformats.org/officeDocument/2006/relationships/tags" Target="../tags/tag212.xml"/><Relationship Id="rId148" Type="http://schemas.openxmlformats.org/officeDocument/2006/relationships/tags" Target="../tags/tag217.xml"/><Relationship Id="rId151" Type="http://schemas.openxmlformats.org/officeDocument/2006/relationships/tags" Target="../tags/tag220.xml"/><Relationship Id="rId156" Type="http://schemas.openxmlformats.org/officeDocument/2006/relationships/tags" Target="../tags/tag225.xml"/><Relationship Id="rId164" Type="http://schemas.openxmlformats.org/officeDocument/2006/relationships/tags" Target="../tags/tag233.xml"/><Relationship Id="rId169" Type="http://schemas.openxmlformats.org/officeDocument/2006/relationships/tags" Target="../tags/tag238.xml"/><Relationship Id="rId177" Type="http://schemas.openxmlformats.org/officeDocument/2006/relationships/tags" Target="../tags/tag246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72" Type="http://schemas.openxmlformats.org/officeDocument/2006/relationships/tags" Target="../tags/tag241.xml"/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39" Type="http://schemas.openxmlformats.org/officeDocument/2006/relationships/tags" Target="../tags/tag108.xml"/><Relationship Id="rId109" Type="http://schemas.openxmlformats.org/officeDocument/2006/relationships/tags" Target="../tags/tag178.xml"/><Relationship Id="rId34" Type="http://schemas.openxmlformats.org/officeDocument/2006/relationships/tags" Target="../tags/tag103.xml"/><Relationship Id="rId50" Type="http://schemas.openxmlformats.org/officeDocument/2006/relationships/tags" Target="../tags/tag119.xml"/><Relationship Id="rId55" Type="http://schemas.openxmlformats.org/officeDocument/2006/relationships/tags" Target="../tags/tag124.xml"/><Relationship Id="rId76" Type="http://schemas.openxmlformats.org/officeDocument/2006/relationships/tags" Target="../tags/tag145.xml"/><Relationship Id="rId97" Type="http://schemas.openxmlformats.org/officeDocument/2006/relationships/tags" Target="../tags/tag166.xml"/><Relationship Id="rId104" Type="http://schemas.openxmlformats.org/officeDocument/2006/relationships/tags" Target="../tags/tag173.xml"/><Relationship Id="rId120" Type="http://schemas.openxmlformats.org/officeDocument/2006/relationships/tags" Target="../tags/tag189.xml"/><Relationship Id="rId125" Type="http://schemas.openxmlformats.org/officeDocument/2006/relationships/tags" Target="../tags/tag194.xml"/><Relationship Id="rId141" Type="http://schemas.openxmlformats.org/officeDocument/2006/relationships/tags" Target="../tags/tag210.xml"/><Relationship Id="rId146" Type="http://schemas.openxmlformats.org/officeDocument/2006/relationships/tags" Target="../tags/tag215.xml"/><Relationship Id="rId167" Type="http://schemas.openxmlformats.org/officeDocument/2006/relationships/tags" Target="../tags/tag236.xml"/><Relationship Id="rId7" Type="http://schemas.openxmlformats.org/officeDocument/2006/relationships/tags" Target="../tags/tag76.xml"/><Relationship Id="rId71" Type="http://schemas.openxmlformats.org/officeDocument/2006/relationships/tags" Target="../tags/tag140.xml"/><Relationship Id="rId92" Type="http://schemas.openxmlformats.org/officeDocument/2006/relationships/tags" Target="../tags/tag161.xml"/><Relationship Id="rId162" Type="http://schemas.openxmlformats.org/officeDocument/2006/relationships/tags" Target="../tags/tag231.xml"/><Relationship Id="rId2" Type="http://schemas.openxmlformats.org/officeDocument/2006/relationships/tags" Target="../tags/tag71.xml"/><Relationship Id="rId29" Type="http://schemas.openxmlformats.org/officeDocument/2006/relationships/tags" Target="../tags/tag98.xml"/><Relationship Id="rId24" Type="http://schemas.openxmlformats.org/officeDocument/2006/relationships/tags" Target="../tags/tag93.xml"/><Relationship Id="rId40" Type="http://schemas.openxmlformats.org/officeDocument/2006/relationships/tags" Target="../tags/tag109.xml"/><Relationship Id="rId45" Type="http://schemas.openxmlformats.org/officeDocument/2006/relationships/tags" Target="../tags/tag114.xml"/><Relationship Id="rId66" Type="http://schemas.openxmlformats.org/officeDocument/2006/relationships/tags" Target="../tags/tag135.xml"/><Relationship Id="rId87" Type="http://schemas.openxmlformats.org/officeDocument/2006/relationships/tags" Target="../tags/tag156.xml"/><Relationship Id="rId110" Type="http://schemas.openxmlformats.org/officeDocument/2006/relationships/tags" Target="../tags/tag179.xml"/><Relationship Id="rId115" Type="http://schemas.openxmlformats.org/officeDocument/2006/relationships/tags" Target="../tags/tag184.xml"/><Relationship Id="rId131" Type="http://schemas.openxmlformats.org/officeDocument/2006/relationships/tags" Target="../tags/tag200.xml"/><Relationship Id="rId136" Type="http://schemas.openxmlformats.org/officeDocument/2006/relationships/tags" Target="../tags/tag205.xml"/><Relationship Id="rId157" Type="http://schemas.openxmlformats.org/officeDocument/2006/relationships/tags" Target="../tags/tag226.xml"/><Relationship Id="rId178" Type="http://schemas.openxmlformats.org/officeDocument/2006/relationships/tags" Target="../tags/tag247.xml"/><Relationship Id="rId61" Type="http://schemas.openxmlformats.org/officeDocument/2006/relationships/tags" Target="../tags/tag130.xml"/><Relationship Id="rId82" Type="http://schemas.openxmlformats.org/officeDocument/2006/relationships/tags" Target="../tags/tag151.xml"/><Relationship Id="rId152" Type="http://schemas.openxmlformats.org/officeDocument/2006/relationships/tags" Target="../tags/tag221.xml"/><Relationship Id="rId173" Type="http://schemas.openxmlformats.org/officeDocument/2006/relationships/tags" Target="../tags/tag242.xml"/><Relationship Id="rId19" Type="http://schemas.openxmlformats.org/officeDocument/2006/relationships/tags" Target="../tags/tag88.xml"/><Relationship Id="rId14" Type="http://schemas.openxmlformats.org/officeDocument/2006/relationships/tags" Target="../tags/tag83.xml"/><Relationship Id="rId30" Type="http://schemas.openxmlformats.org/officeDocument/2006/relationships/tags" Target="../tags/tag99.xml"/><Relationship Id="rId35" Type="http://schemas.openxmlformats.org/officeDocument/2006/relationships/tags" Target="../tags/tag104.xml"/><Relationship Id="rId56" Type="http://schemas.openxmlformats.org/officeDocument/2006/relationships/tags" Target="../tags/tag125.xml"/><Relationship Id="rId77" Type="http://schemas.openxmlformats.org/officeDocument/2006/relationships/tags" Target="../tags/tag146.xml"/><Relationship Id="rId100" Type="http://schemas.openxmlformats.org/officeDocument/2006/relationships/tags" Target="../tags/tag169.xml"/><Relationship Id="rId105" Type="http://schemas.openxmlformats.org/officeDocument/2006/relationships/tags" Target="../tags/tag174.xml"/><Relationship Id="rId126" Type="http://schemas.openxmlformats.org/officeDocument/2006/relationships/tags" Target="../tags/tag195.xml"/><Relationship Id="rId147" Type="http://schemas.openxmlformats.org/officeDocument/2006/relationships/tags" Target="../tags/tag216.xml"/><Relationship Id="rId168" Type="http://schemas.openxmlformats.org/officeDocument/2006/relationships/tags" Target="../tags/tag237.xml"/><Relationship Id="rId8" Type="http://schemas.openxmlformats.org/officeDocument/2006/relationships/tags" Target="../tags/tag77.xml"/><Relationship Id="rId51" Type="http://schemas.openxmlformats.org/officeDocument/2006/relationships/tags" Target="../tags/tag120.xml"/><Relationship Id="rId72" Type="http://schemas.openxmlformats.org/officeDocument/2006/relationships/tags" Target="../tags/tag141.xml"/><Relationship Id="rId93" Type="http://schemas.openxmlformats.org/officeDocument/2006/relationships/tags" Target="../tags/tag162.xml"/><Relationship Id="rId98" Type="http://schemas.openxmlformats.org/officeDocument/2006/relationships/tags" Target="../tags/tag167.xml"/><Relationship Id="rId121" Type="http://schemas.openxmlformats.org/officeDocument/2006/relationships/tags" Target="../tags/tag190.xml"/><Relationship Id="rId142" Type="http://schemas.openxmlformats.org/officeDocument/2006/relationships/tags" Target="../tags/tag211.xml"/><Relationship Id="rId163" Type="http://schemas.openxmlformats.org/officeDocument/2006/relationships/tags" Target="../tags/tag232.xml"/><Relationship Id="rId3" Type="http://schemas.openxmlformats.org/officeDocument/2006/relationships/tags" Target="../tags/tag72.xml"/><Relationship Id="rId25" Type="http://schemas.openxmlformats.org/officeDocument/2006/relationships/tags" Target="../tags/tag94.xml"/><Relationship Id="rId46" Type="http://schemas.openxmlformats.org/officeDocument/2006/relationships/tags" Target="../tags/tag115.xml"/><Relationship Id="rId67" Type="http://schemas.openxmlformats.org/officeDocument/2006/relationships/tags" Target="../tags/tag136.xml"/><Relationship Id="rId116" Type="http://schemas.openxmlformats.org/officeDocument/2006/relationships/tags" Target="../tags/tag185.xml"/><Relationship Id="rId137" Type="http://schemas.openxmlformats.org/officeDocument/2006/relationships/tags" Target="../tags/tag206.xml"/><Relationship Id="rId158" Type="http://schemas.openxmlformats.org/officeDocument/2006/relationships/tags" Target="../tags/tag227.xml"/><Relationship Id="rId20" Type="http://schemas.openxmlformats.org/officeDocument/2006/relationships/tags" Target="../tags/tag89.xml"/><Relationship Id="rId41" Type="http://schemas.openxmlformats.org/officeDocument/2006/relationships/tags" Target="../tags/tag110.xml"/><Relationship Id="rId62" Type="http://schemas.openxmlformats.org/officeDocument/2006/relationships/tags" Target="../tags/tag131.xml"/><Relationship Id="rId83" Type="http://schemas.openxmlformats.org/officeDocument/2006/relationships/tags" Target="../tags/tag152.xml"/><Relationship Id="rId88" Type="http://schemas.openxmlformats.org/officeDocument/2006/relationships/tags" Target="../tags/tag157.xml"/><Relationship Id="rId111" Type="http://schemas.openxmlformats.org/officeDocument/2006/relationships/tags" Target="../tags/tag180.xml"/><Relationship Id="rId132" Type="http://schemas.openxmlformats.org/officeDocument/2006/relationships/tags" Target="../tags/tag201.xml"/><Relationship Id="rId153" Type="http://schemas.openxmlformats.org/officeDocument/2006/relationships/tags" Target="../tags/tag222.xml"/><Relationship Id="rId174" Type="http://schemas.openxmlformats.org/officeDocument/2006/relationships/tags" Target="../tags/tag243.xml"/><Relationship Id="rId179" Type="http://schemas.openxmlformats.org/officeDocument/2006/relationships/slideMaster" Target="../slideMasters/slideMaster1.xml"/><Relationship Id="rId15" Type="http://schemas.openxmlformats.org/officeDocument/2006/relationships/tags" Target="../tags/tag84.xml"/><Relationship Id="rId36" Type="http://schemas.openxmlformats.org/officeDocument/2006/relationships/tags" Target="../tags/tag105.xml"/><Relationship Id="rId57" Type="http://schemas.openxmlformats.org/officeDocument/2006/relationships/tags" Target="../tags/tag126.xml"/><Relationship Id="rId106" Type="http://schemas.openxmlformats.org/officeDocument/2006/relationships/tags" Target="../tags/tag175.xml"/><Relationship Id="rId127" Type="http://schemas.openxmlformats.org/officeDocument/2006/relationships/tags" Target="../tags/tag196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52.xml"/><Relationship Id="rId4" Type="http://schemas.openxmlformats.org/officeDocument/2006/relationships/tags" Target="../tags/tag25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>
            <p:custDataLst>
              <p:tags r:id="rId1"/>
            </p:custDataLst>
          </p:nvPr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>
              <p:custDataLst>
                <p:tags r:id="rId157"/>
              </p:custDataLst>
            </p:nvPr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>
              <p:custDataLst>
                <p:tags r:id="rId171"/>
              </p:custDataLst>
            </p:nvPr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>
            <p:custDataLst>
              <p:tags r:id="rId2"/>
            </p:custDataLst>
          </p:nvPr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>
            <p:custDataLst>
              <p:tags r:id="rId4"/>
            </p:custDataLst>
          </p:nvPr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>
              <p:custDataLst>
                <p:tags r:id="rId116"/>
              </p:custDataLst>
            </p:nvPr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>
              <p:custDataLst>
                <p:tags r:id="rId126"/>
              </p:custDataLst>
            </p:nvPr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>
            <p:custDataLst>
              <p:tags r:id="rId8"/>
            </p:custDataLst>
          </p:nvPr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>
            <p:custDataLst>
              <p:tags r:id="rId9"/>
            </p:custDataLst>
          </p:nvPr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>
            <p:custDataLst>
              <p:tags r:id="rId10"/>
            </p:custDataLst>
          </p:nvPr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>
            <p:custDataLst>
              <p:tags r:id="rId11"/>
            </p:custDataLst>
          </p:nvPr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>
            <p:custDataLst>
              <p:tags r:id="rId12"/>
            </p:custDataLst>
          </p:nvPr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>
            <p:custDataLst>
              <p:tags r:id="rId14"/>
            </p:custDataLst>
          </p:nvPr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>
            <p:custDataLst>
              <p:tags r:id="rId15"/>
            </p:custDataLst>
          </p:nvPr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>
            <p:custDataLst>
              <p:tags r:id="rId16"/>
            </p:custDataLst>
          </p:nvPr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>
            <p:custDataLst>
              <p:tags r:id="rId17"/>
            </p:custDataLst>
          </p:nvPr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  <p:custDataLst>
              <p:tags r:id="rId18"/>
            </p:custDataLst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19"/>
            </p:custDataLst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35165"/>
            <a:ext cx="5384800" cy="4389437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35165"/>
            <a:ext cx="5384800" cy="21177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205288"/>
            <a:ext cx="5384800" cy="2119312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DE6E9-5DA2-40EE-A670-8F32CB6F9B1A}" type="datetimeFigureOut">
              <a:rPr lang="en-US"/>
              <a:pPr>
                <a:defRPr/>
              </a:pPr>
              <a:t>1/26/2022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BCCDC8-BDBF-4D89-9DBF-392531AFC6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981582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1/26/2022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1/26/2022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26" Type="http://schemas.openxmlformats.org/officeDocument/2006/relationships/tags" Target="../tags/tag14.xml"/><Relationship Id="rId39" Type="http://schemas.openxmlformats.org/officeDocument/2006/relationships/tags" Target="../tags/tag27.xml"/><Relationship Id="rId21" Type="http://schemas.openxmlformats.org/officeDocument/2006/relationships/tags" Target="../tags/tag9.xml"/><Relationship Id="rId34" Type="http://schemas.openxmlformats.org/officeDocument/2006/relationships/tags" Target="../tags/tag22.xml"/><Relationship Id="rId42" Type="http://schemas.openxmlformats.org/officeDocument/2006/relationships/tags" Target="../tags/tag30.xml"/><Relationship Id="rId47" Type="http://schemas.openxmlformats.org/officeDocument/2006/relationships/tags" Target="../tags/tag35.xml"/><Relationship Id="rId50" Type="http://schemas.openxmlformats.org/officeDocument/2006/relationships/tags" Target="../tags/tag38.xml"/><Relationship Id="rId55" Type="http://schemas.openxmlformats.org/officeDocument/2006/relationships/tags" Target="../tags/tag43.xml"/><Relationship Id="rId63" Type="http://schemas.openxmlformats.org/officeDocument/2006/relationships/tags" Target="../tags/tag51.xml"/><Relationship Id="rId68" Type="http://schemas.openxmlformats.org/officeDocument/2006/relationships/tags" Target="../tags/tag56.xml"/><Relationship Id="rId76" Type="http://schemas.openxmlformats.org/officeDocument/2006/relationships/tags" Target="../tags/tag64.xml"/><Relationship Id="rId7" Type="http://schemas.openxmlformats.org/officeDocument/2006/relationships/slideLayout" Target="../slideLayouts/slideLayout7.xml"/><Relationship Id="rId71" Type="http://schemas.openxmlformats.org/officeDocument/2006/relationships/tags" Target="../tags/tag59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9" Type="http://schemas.openxmlformats.org/officeDocument/2006/relationships/tags" Target="../tags/tag17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2.xml"/><Relationship Id="rId32" Type="http://schemas.openxmlformats.org/officeDocument/2006/relationships/tags" Target="../tags/tag20.xml"/><Relationship Id="rId37" Type="http://schemas.openxmlformats.org/officeDocument/2006/relationships/tags" Target="../tags/tag25.xml"/><Relationship Id="rId40" Type="http://schemas.openxmlformats.org/officeDocument/2006/relationships/tags" Target="../tags/tag28.xml"/><Relationship Id="rId45" Type="http://schemas.openxmlformats.org/officeDocument/2006/relationships/tags" Target="../tags/tag33.xml"/><Relationship Id="rId53" Type="http://schemas.openxmlformats.org/officeDocument/2006/relationships/tags" Target="../tags/tag41.xml"/><Relationship Id="rId58" Type="http://schemas.openxmlformats.org/officeDocument/2006/relationships/tags" Target="../tags/tag46.xml"/><Relationship Id="rId66" Type="http://schemas.openxmlformats.org/officeDocument/2006/relationships/tags" Target="../tags/tag54.xml"/><Relationship Id="rId74" Type="http://schemas.openxmlformats.org/officeDocument/2006/relationships/tags" Target="../tags/tag62.xml"/><Relationship Id="rId79" Type="http://schemas.openxmlformats.org/officeDocument/2006/relationships/tags" Target="../tags/tag67.xml"/><Relationship Id="rId5" Type="http://schemas.openxmlformats.org/officeDocument/2006/relationships/slideLayout" Target="../slideLayouts/slideLayout5.xml"/><Relationship Id="rId61" Type="http://schemas.openxmlformats.org/officeDocument/2006/relationships/tags" Target="../tags/tag49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31" Type="http://schemas.openxmlformats.org/officeDocument/2006/relationships/tags" Target="../tags/tag19.xml"/><Relationship Id="rId44" Type="http://schemas.openxmlformats.org/officeDocument/2006/relationships/tags" Target="../tags/tag32.xml"/><Relationship Id="rId52" Type="http://schemas.openxmlformats.org/officeDocument/2006/relationships/tags" Target="../tags/tag40.xml"/><Relationship Id="rId60" Type="http://schemas.openxmlformats.org/officeDocument/2006/relationships/tags" Target="../tags/tag48.xml"/><Relationship Id="rId65" Type="http://schemas.openxmlformats.org/officeDocument/2006/relationships/tags" Target="../tags/tag53.xml"/><Relationship Id="rId73" Type="http://schemas.openxmlformats.org/officeDocument/2006/relationships/tags" Target="../tags/tag61.xml"/><Relationship Id="rId78" Type="http://schemas.openxmlformats.org/officeDocument/2006/relationships/tags" Target="../tags/tag66.xml"/><Relationship Id="rId81" Type="http://schemas.openxmlformats.org/officeDocument/2006/relationships/tags" Target="../tags/tag6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tags" Target="../tags/tag10.xml"/><Relationship Id="rId27" Type="http://schemas.openxmlformats.org/officeDocument/2006/relationships/tags" Target="../tags/tag15.xml"/><Relationship Id="rId30" Type="http://schemas.openxmlformats.org/officeDocument/2006/relationships/tags" Target="../tags/tag18.xml"/><Relationship Id="rId35" Type="http://schemas.openxmlformats.org/officeDocument/2006/relationships/tags" Target="../tags/tag23.xml"/><Relationship Id="rId43" Type="http://schemas.openxmlformats.org/officeDocument/2006/relationships/tags" Target="../tags/tag31.xml"/><Relationship Id="rId48" Type="http://schemas.openxmlformats.org/officeDocument/2006/relationships/tags" Target="../tags/tag36.xml"/><Relationship Id="rId56" Type="http://schemas.openxmlformats.org/officeDocument/2006/relationships/tags" Target="../tags/tag44.xml"/><Relationship Id="rId64" Type="http://schemas.openxmlformats.org/officeDocument/2006/relationships/tags" Target="../tags/tag52.xml"/><Relationship Id="rId69" Type="http://schemas.openxmlformats.org/officeDocument/2006/relationships/tags" Target="../tags/tag57.xml"/><Relationship Id="rId77" Type="http://schemas.openxmlformats.org/officeDocument/2006/relationships/tags" Target="../tags/tag65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39.xml"/><Relationship Id="rId72" Type="http://schemas.openxmlformats.org/officeDocument/2006/relationships/tags" Target="../tags/tag60.xml"/><Relationship Id="rId80" Type="http://schemas.openxmlformats.org/officeDocument/2006/relationships/tags" Target="../tags/tag6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5" Type="http://schemas.openxmlformats.org/officeDocument/2006/relationships/tags" Target="../tags/tag13.xml"/><Relationship Id="rId33" Type="http://schemas.openxmlformats.org/officeDocument/2006/relationships/tags" Target="../tags/tag21.xml"/><Relationship Id="rId38" Type="http://schemas.openxmlformats.org/officeDocument/2006/relationships/tags" Target="../tags/tag26.xml"/><Relationship Id="rId46" Type="http://schemas.openxmlformats.org/officeDocument/2006/relationships/tags" Target="../tags/tag34.xml"/><Relationship Id="rId59" Type="http://schemas.openxmlformats.org/officeDocument/2006/relationships/tags" Target="../tags/tag47.xml"/><Relationship Id="rId67" Type="http://schemas.openxmlformats.org/officeDocument/2006/relationships/tags" Target="../tags/tag55.xml"/><Relationship Id="rId20" Type="http://schemas.openxmlformats.org/officeDocument/2006/relationships/tags" Target="../tags/tag8.xml"/><Relationship Id="rId41" Type="http://schemas.openxmlformats.org/officeDocument/2006/relationships/tags" Target="../tags/tag29.xml"/><Relationship Id="rId54" Type="http://schemas.openxmlformats.org/officeDocument/2006/relationships/tags" Target="../tags/tag42.xml"/><Relationship Id="rId62" Type="http://schemas.openxmlformats.org/officeDocument/2006/relationships/tags" Target="../tags/tag50.xml"/><Relationship Id="rId70" Type="http://schemas.openxmlformats.org/officeDocument/2006/relationships/tags" Target="../tags/tag58.xml"/><Relationship Id="rId75" Type="http://schemas.openxmlformats.org/officeDocument/2006/relationships/tags" Target="../tags/tag6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tags" Target="../tags/tag3.xml"/><Relationship Id="rId23" Type="http://schemas.openxmlformats.org/officeDocument/2006/relationships/tags" Target="../tags/tag11.xml"/><Relationship Id="rId28" Type="http://schemas.openxmlformats.org/officeDocument/2006/relationships/tags" Target="../tags/tag16.xml"/><Relationship Id="rId36" Type="http://schemas.openxmlformats.org/officeDocument/2006/relationships/tags" Target="../tags/tag24.xml"/><Relationship Id="rId49" Type="http://schemas.openxmlformats.org/officeDocument/2006/relationships/tags" Target="../tags/tag37.xml"/><Relationship Id="rId57" Type="http://schemas.openxmlformats.org/officeDocument/2006/relationships/tags" Target="../tags/tag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b="0" i="0" u="none"/>
          </a:p>
        </p:txBody>
      </p:sp>
      <p:sp>
        <p:nvSpPr>
          <p:cNvPr id="9" name="Freeform 51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>
            <p:custDataLst>
              <p:tags r:id="rId17"/>
            </p:custDataLst>
          </p:nvPr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>
            <p:custDataLst>
              <p:tags r:id="rId18"/>
            </p:custDataLst>
          </p:nvPr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>
            <p:custDataLst>
              <p:tags r:id="rId19"/>
            </p:custDataLst>
          </p:nvPr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>
            <p:custDataLst>
              <p:tags r:id="rId20"/>
            </p:custDataLst>
          </p:nvPr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>
            <p:custDataLst>
              <p:tags r:id="rId21"/>
            </p:custDataLst>
          </p:nvPr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>
            <p:custDataLst>
              <p:tags r:id="rId22"/>
            </p:custDataLst>
          </p:nvPr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>
            <p:custDataLst>
              <p:tags r:id="rId23"/>
            </p:custDataLst>
          </p:nvPr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7"/>
            </p:custDataLst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8.pn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27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image" Target="../media/image11.jpg"/><Relationship Id="rId5" Type="http://schemas.openxmlformats.org/officeDocument/2006/relationships/tags" Target="../tags/tag273.xml"/><Relationship Id="rId10" Type="http://schemas.openxmlformats.org/officeDocument/2006/relationships/image" Target="../media/image10.jpg"/><Relationship Id="rId4" Type="http://schemas.openxmlformats.org/officeDocument/2006/relationships/tags" Target="../tags/tag272.xml"/><Relationship Id="rId9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27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86.xml"/><Relationship Id="rId13" Type="http://schemas.openxmlformats.org/officeDocument/2006/relationships/tags" Target="../tags/tag291.xml"/><Relationship Id="rId3" Type="http://schemas.openxmlformats.org/officeDocument/2006/relationships/tags" Target="../tags/tag281.xml"/><Relationship Id="rId7" Type="http://schemas.openxmlformats.org/officeDocument/2006/relationships/tags" Target="../tags/tag285.xml"/><Relationship Id="rId12" Type="http://schemas.openxmlformats.org/officeDocument/2006/relationships/tags" Target="../tags/tag290.xml"/><Relationship Id="rId17" Type="http://schemas.openxmlformats.org/officeDocument/2006/relationships/notesSlide" Target="../notesSlides/notesSlide10.xml"/><Relationship Id="rId2" Type="http://schemas.openxmlformats.org/officeDocument/2006/relationships/tags" Target="../tags/tag280.xml"/><Relationship Id="rId16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284.xml"/><Relationship Id="rId11" Type="http://schemas.openxmlformats.org/officeDocument/2006/relationships/tags" Target="../tags/tag289.xml"/><Relationship Id="rId5" Type="http://schemas.openxmlformats.org/officeDocument/2006/relationships/tags" Target="../tags/tag283.xml"/><Relationship Id="rId15" Type="http://schemas.openxmlformats.org/officeDocument/2006/relationships/tags" Target="../tags/tag293.xml"/><Relationship Id="rId10" Type="http://schemas.openxmlformats.org/officeDocument/2006/relationships/tags" Target="../tags/tag288.xml"/><Relationship Id="rId4" Type="http://schemas.openxmlformats.org/officeDocument/2006/relationships/tags" Target="../tags/tag282.xml"/><Relationship Id="rId9" Type="http://schemas.openxmlformats.org/officeDocument/2006/relationships/tags" Target="../tags/tag287.xml"/><Relationship Id="rId14" Type="http://schemas.openxmlformats.org/officeDocument/2006/relationships/tags" Target="../tags/tag29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4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4.wav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6.xml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3.wav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7.xm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5.xml"/><Relationship Id="rId7" Type="http://schemas.openxmlformats.org/officeDocument/2006/relationships/audio" Target="../media/audio3.wav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8.xm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6.xml"/><Relationship Id="rId7" Type="http://schemas.openxmlformats.org/officeDocument/2006/relationships/audio" Target="../media/audio3.wav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9.xm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6.png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9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3124200"/>
            <a:ext cx="40005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1"/>
          <p:cNvSpPr txBox="1">
            <a:spLocks noChangeArrowheads="1"/>
          </p:cNvSpPr>
          <p:nvPr/>
        </p:nvSpPr>
        <p:spPr bwMode="auto">
          <a:xfrm>
            <a:off x="3958044" y="863923"/>
            <a:ext cx="45763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KHOA HỌC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5" name="Picture 100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28950"/>
            <a:ext cx="444817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958934"/>
      </p:ext>
    </p:extLst>
  </p:cSld>
  <p:clrMapOvr>
    <a:masterClrMapping/>
  </p:clrMapOvr>
  <p:transition>
    <p:cover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01737" y="174170"/>
            <a:ext cx="3108960" cy="77240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" name="thi nghiem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1033660"/>
            <a:ext cx="9133730" cy="5137723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72290" y="0"/>
            <a:ext cx="98063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2: Tìm hiểu sự lan truyền âm thanh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4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227965" y="445805"/>
            <a:ext cx="2668762" cy="631398"/>
          </a:xfrm>
        </p:spPr>
        <p:txBody>
          <a:bodyPr/>
          <a:lstStyle/>
          <a:p>
            <a:pPr lvl="0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524000" y="1581599"/>
            <a:ext cx="9134856" cy="639396"/>
          </a:xfrm>
        </p:spPr>
        <p:txBody>
          <a:bodyPr>
            <a:noAutofit/>
          </a:bodyPr>
          <a:lstStyle/>
          <a:p>
            <a:pPr marL="45720" lvl="0" indent="0" algn="just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73466" y="2220995"/>
            <a:ext cx="2119297" cy="3529065"/>
            <a:chOff x="2073466" y="2220995"/>
            <a:chExt cx="2119297" cy="35290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1" t="11036" r="8329" b="5571"/>
            <a:stretch/>
          </p:blipFill>
          <p:spPr>
            <a:xfrm>
              <a:off x="2093706" y="2220995"/>
              <a:ext cx="2099057" cy="2747153"/>
            </a:xfrm>
            <a:prstGeom prst="rect">
              <a:avLst/>
            </a:prstGeom>
          </p:spPr>
        </p:pic>
        <p:sp>
          <p:nvSpPr>
            <p:cNvPr id="9" name="Content Placeholder 13"/>
            <p:cNvSpPr txBox="1"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2073466" y="5110664"/>
              <a:ext cx="2119296" cy="6393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436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3444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7452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456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146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3464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 algn="ctr">
                <a:buFont typeface="Arial" pitchFamily="34" charset="0"/>
                <a:buNone/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Túi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lông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83798" y="2220995"/>
            <a:ext cx="2157096" cy="3542512"/>
            <a:chOff x="4483798" y="2220995"/>
            <a:chExt cx="2157096" cy="35425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4" r="19490" b="11274"/>
            <a:stretch/>
          </p:blipFill>
          <p:spPr>
            <a:xfrm>
              <a:off x="4483798" y="2220995"/>
              <a:ext cx="2157096" cy="2768646"/>
            </a:xfrm>
            <a:prstGeom prst="rect">
              <a:avLst/>
            </a:prstGeom>
          </p:spPr>
        </p:pic>
        <p:sp>
          <p:nvSpPr>
            <p:cNvPr id="10" name="Content Placeholder 13"/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4502698" y="5124111"/>
              <a:ext cx="2119296" cy="6393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436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3444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7452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456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146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3464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 algn="ctr">
                <a:buFont typeface="Arial" pitchFamily="34" charset="0"/>
                <a:buNone/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931930" y="2210249"/>
            <a:ext cx="3691528" cy="3553258"/>
            <a:chOff x="6931930" y="2210249"/>
            <a:chExt cx="3691528" cy="35532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930" y="2210249"/>
              <a:ext cx="3691528" cy="2768646"/>
            </a:xfrm>
            <a:prstGeom prst="rect">
              <a:avLst/>
            </a:prstGeom>
          </p:spPr>
        </p:pic>
        <p:sp>
          <p:nvSpPr>
            <p:cNvPr id="11" name="Content Placeholder 13"/>
            <p:cNvSpPr txBox="1">
              <a:spLocks/>
            </p:cNvSpPr>
            <p:nvPr>
              <p:custDataLst>
                <p:tags r:id="rId4"/>
              </p:custDataLst>
            </p:nvPr>
          </p:nvSpPr>
          <p:spPr>
            <a:xfrm>
              <a:off x="6931930" y="5124111"/>
              <a:ext cx="3691527" cy="6393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436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3444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7452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456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146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3464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 algn="ctr">
                <a:buFont typeface="Arial" pitchFamily="34" charset="0"/>
                <a:buNone/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5156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0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2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 nghiem 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794" y="504263"/>
            <a:ext cx="9133730" cy="513735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6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6667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78910"/>
            <a:ext cx="9133730" cy="1233424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4" name="Horizontal Scroll 3"/>
          <p:cNvSpPr/>
          <p:nvPr>
            <p:custDataLst>
              <p:tags r:id="rId3"/>
            </p:custDataLst>
          </p:nvPr>
        </p:nvSpPr>
        <p:spPr>
          <a:xfrm>
            <a:off x="1524000" y="1627094"/>
            <a:ext cx="9018493" cy="3818965"/>
          </a:xfrm>
          <a:prstGeom prst="horizontalScroll">
            <a:avLst/>
          </a:prstGeom>
          <a:gradFill flip="none" rotWithShape="1">
            <a:gsLst>
              <a:gs pos="0">
                <a:srgbClr val="DDADD3">
                  <a:tint val="66000"/>
                  <a:satMod val="160000"/>
                </a:srgbClr>
              </a:gs>
              <a:gs pos="50000">
                <a:srgbClr val="DDADD3">
                  <a:tint val="44500"/>
                  <a:satMod val="160000"/>
                </a:srgbClr>
              </a:gs>
              <a:gs pos="100000">
                <a:srgbClr val="DDADD3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157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2438400" y="342900"/>
            <a:ext cx="723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238125"/>
            <a:ext cx="19367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Horizontal Scroll 3"/>
          <p:cNvSpPr/>
          <p:nvPr/>
        </p:nvSpPr>
        <p:spPr>
          <a:xfrm>
            <a:off x="2743200" y="2514600"/>
            <a:ext cx="6629400" cy="2667000"/>
          </a:xfrm>
          <a:prstGeom prst="horizontalScroll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09728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718450" y="157048"/>
            <a:ext cx="9133730" cy="1233424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Oval 1"/>
          <p:cNvSpPr/>
          <p:nvPr>
            <p:custDataLst>
              <p:tags r:id="rId4"/>
            </p:custDataLst>
          </p:nvPr>
        </p:nvSpPr>
        <p:spPr>
          <a:xfrm>
            <a:off x="1036064" y="2720788"/>
            <a:ext cx="1896035" cy="15626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>
            <p:custDataLst>
              <p:tags r:id="rId5"/>
            </p:custDataLst>
          </p:nvPr>
        </p:nvSpPr>
        <p:spPr>
          <a:xfrm>
            <a:off x="3382029" y="3129132"/>
            <a:ext cx="1896035" cy="739587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>
            <p:custDataLst>
              <p:tags r:id="rId6"/>
            </p:custDataLst>
          </p:nvPr>
        </p:nvSpPr>
        <p:spPr>
          <a:xfrm>
            <a:off x="5873046" y="1523111"/>
            <a:ext cx="1777986" cy="369332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>
            <p:custDataLst>
              <p:tags r:id="rId7"/>
            </p:custDataLst>
          </p:nvPr>
        </p:nvSpPr>
        <p:spPr>
          <a:xfrm>
            <a:off x="3382029" y="1707777"/>
            <a:ext cx="1896035" cy="739587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>
            <p:custDataLst>
              <p:tags r:id="rId8"/>
            </p:custDataLst>
          </p:nvPr>
        </p:nvSpPr>
        <p:spPr>
          <a:xfrm>
            <a:off x="5875853" y="2216531"/>
            <a:ext cx="2275302" cy="369332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con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>
            <p:custDataLst>
              <p:tags r:id="rId9"/>
            </p:custDataLst>
          </p:nvPr>
        </p:nvSpPr>
        <p:spPr>
          <a:xfrm>
            <a:off x="5864087" y="3290952"/>
            <a:ext cx="3526670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0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ight Brace 19"/>
          <p:cNvSpPr/>
          <p:nvPr>
            <p:custDataLst>
              <p:tags r:id="rId10"/>
            </p:custDataLst>
          </p:nvPr>
        </p:nvSpPr>
        <p:spPr>
          <a:xfrm>
            <a:off x="8260441" y="3997678"/>
            <a:ext cx="260350" cy="1534182"/>
          </a:xfrm>
          <a:prstGeom prst="rightBrace">
            <a:avLst>
              <a:gd name="adj1" fmla="val 74187"/>
              <a:gd name="adj2" fmla="val 51449"/>
            </a:avLst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>
            <p:custDataLst>
              <p:tags r:id="rId11"/>
            </p:custDataLst>
          </p:nvPr>
        </p:nvSpPr>
        <p:spPr>
          <a:xfrm>
            <a:off x="8789055" y="4190581"/>
            <a:ext cx="2173177" cy="11951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3" name="Straight Arrow Connector 22"/>
          <p:cNvCxnSpPr>
            <a:stCxn id="2" idx="7"/>
            <a:endCxn id="5" idx="3"/>
          </p:cNvCxnSpPr>
          <p:nvPr/>
        </p:nvCxnSpPr>
        <p:spPr>
          <a:xfrm flipV="1">
            <a:off x="2654431" y="2339054"/>
            <a:ext cx="1005266" cy="61058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" idx="6"/>
            <a:endCxn id="6" idx="2"/>
          </p:cNvCxnSpPr>
          <p:nvPr/>
        </p:nvCxnSpPr>
        <p:spPr>
          <a:xfrm flipV="1">
            <a:off x="2932099" y="3498926"/>
            <a:ext cx="449930" cy="321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6"/>
            <a:endCxn id="8" idx="1"/>
          </p:cNvCxnSpPr>
          <p:nvPr/>
        </p:nvCxnSpPr>
        <p:spPr>
          <a:xfrm flipV="1">
            <a:off x="5278064" y="1707777"/>
            <a:ext cx="594982" cy="36979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" idx="6"/>
            <a:endCxn id="12" idx="1"/>
          </p:cNvCxnSpPr>
          <p:nvPr/>
        </p:nvCxnSpPr>
        <p:spPr>
          <a:xfrm>
            <a:off x="5278064" y="2077571"/>
            <a:ext cx="597789" cy="32362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6" idx="6"/>
            <a:endCxn id="14" idx="1"/>
          </p:cNvCxnSpPr>
          <p:nvPr/>
        </p:nvCxnSpPr>
        <p:spPr>
          <a:xfrm flipV="1">
            <a:off x="5278064" y="3491007"/>
            <a:ext cx="586023" cy="791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2654431" y="3997678"/>
            <a:ext cx="5364710" cy="1139100"/>
            <a:chOff x="2654431" y="3997678"/>
            <a:chExt cx="5364710" cy="1139100"/>
          </a:xfrm>
        </p:grpSpPr>
        <p:sp>
          <p:nvSpPr>
            <p:cNvPr id="7" name="Oval 6"/>
            <p:cNvSpPr/>
            <p:nvPr>
              <p:custDataLst>
                <p:tags r:id="rId14"/>
              </p:custDataLst>
            </p:nvPr>
          </p:nvSpPr>
          <p:spPr>
            <a:xfrm>
              <a:off x="3382029" y="4397191"/>
              <a:ext cx="1896035" cy="7395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>
              <p:custDataLst>
                <p:tags r:id="rId15"/>
              </p:custDataLst>
            </p:nvPr>
          </p:nvSpPr>
          <p:spPr>
            <a:xfrm>
              <a:off x="5845964" y="3997678"/>
              <a:ext cx="2173177" cy="4001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Straight Arrow Connector 26"/>
            <p:cNvCxnSpPr>
              <a:stCxn id="2" idx="5"/>
              <a:endCxn id="7" idx="2"/>
            </p:cNvCxnSpPr>
            <p:nvPr/>
          </p:nvCxnSpPr>
          <p:spPr>
            <a:xfrm>
              <a:off x="2654431" y="4054635"/>
              <a:ext cx="727598" cy="71235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7" idx="6"/>
              <a:endCxn id="16" idx="1"/>
            </p:cNvCxnSpPr>
            <p:nvPr/>
          </p:nvCxnSpPr>
          <p:spPr>
            <a:xfrm flipV="1">
              <a:off x="5278064" y="4197733"/>
              <a:ext cx="567900" cy="569252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278064" y="4564714"/>
            <a:ext cx="2741077" cy="400110"/>
            <a:chOff x="5278064" y="4564714"/>
            <a:chExt cx="2741077" cy="400110"/>
          </a:xfrm>
        </p:grpSpPr>
        <p:sp>
          <p:nvSpPr>
            <p:cNvPr id="17" name="Rectangle 16"/>
            <p:cNvSpPr/>
            <p:nvPr>
              <p:custDataLst>
                <p:tags r:id="rId13"/>
              </p:custDataLst>
            </p:nvPr>
          </p:nvSpPr>
          <p:spPr>
            <a:xfrm>
              <a:off x="5845964" y="4564714"/>
              <a:ext cx="2173177" cy="4001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0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lỏng</a:t>
              </a:r>
              <a:endPara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Straight Arrow Connector 43"/>
            <p:cNvCxnSpPr>
              <a:stCxn id="7" idx="6"/>
              <a:endCxn id="17" idx="1"/>
            </p:cNvCxnSpPr>
            <p:nvPr/>
          </p:nvCxnSpPr>
          <p:spPr>
            <a:xfrm flipV="1">
              <a:off x="5278064" y="4764769"/>
              <a:ext cx="567900" cy="2216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278064" y="4766985"/>
            <a:ext cx="2741077" cy="764875"/>
            <a:chOff x="5278064" y="4766985"/>
            <a:chExt cx="2741077" cy="764875"/>
          </a:xfrm>
        </p:grpSpPr>
        <p:sp>
          <p:nvSpPr>
            <p:cNvPr id="18" name="Rectangle 17"/>
            <p:cNvSpPr/>
            <p:nvPr>
              <p:custDataLst>
                <p:tags r:id="rId12"/>
              </p:custDataLst>
            </p:nvPr>
          </p:nvSpPr>
          <p:spPr>
            <a:xfrm>
              <a:off x="5845964" y="5131750"/>
              <a:ext cx="2173177" cy="4001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0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endPara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Arrow Connector 46"/>
            <p:cNvCxnSpPr>
              <a:stCxn id="7" idx="6"/>
              <a:endCxn id="18" idx="1"/>
            </p:cNvCxnSpPr>
            <p:nvPr/>
          </p:nvCxnSpPr>
          <p:spPr>
            <a:xfrm>
              <a:off x="5278064" y="4766985"/>
              <a:ext cx="567900" cy="56482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1043808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9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9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5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7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8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23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6" grpId="0" animBg="1"/>
      <p:bldP spid="8" grpId="0" animBg="1"/>
      <p:bldP spid="5" grpId="0" animBg="1"/>
      <p:bldP spid="12" grpId="0" animBg="1"/>
      <p:bldP spid="14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5"/>
          <p:cNvSpPr>
            <a:spLocks noTextEdit="1"/>
          </p:cNvSpPr>
          <p:nvPr/>
        </p:nvSpPr>
        <p:spPr>
          <a:xfrm>
            <a:off x="4267200" y="2057400"/>
            <a:ext cx="4004310" cy="6978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vi-VN" altLang="en-US" sz="3600" b="1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</a:p>
        </p:txBody>
      </p:sp>
      <p:pic>
        <p:nvPicPr>
          <p:cNvPr id="25604" name="Picture 101"/>
          <p:cNvPicPr>
            <a:picLocks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2"/>
          <a:stretch>
            <a:fillRect/>
          </a:stretch>
        </p:blipFill>
        <p:spPr bwMode="auto">
          <a:xfrm>
            <a:off x="990600" y="3962400"/>
            <a:ext cx="37084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6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ết quả hình ảnh cho hình dộng sút bóng đẹ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949450"/>
            <a:ext cx="43926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/>
          </p:cNvPr>
          <p:cNvSpPr/>
          <p:nvPr/>
        </p:nvSpPr>
        <p:spPr>
          <a:xfrm>
            <a:off x="2883728" y="56232"/>
            <a:ext cx="609275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TẬP LÀM THỦ MÔN</a:t>
            </a:r>
          </a:p>
        </p:txBody>
      </p:sp>
      <p:sp>
        <p:nvSpPr>
          <p:cNvPr id="27652" name="AutoShape 2" descr="Tìm hiểu thông tin cầu môn bóng đá rộng bao nhiêu mét?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39876"/>
            <a:ext cx="51816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432593"/>
      </p:ext>
    </p:extLst>
  </p:cSld>
  <p:clrMapOvr>
    <a:masterClrMapping/>
  </p:clrMapOvr>
  <p:transition spd="slow" advTm="3336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/>
          </p:cNvPr>
          <p:cNvSpPr/>
          <p:nvPr/>
        </p:nvSpPr>
        <p:spPr>
          <a:xfrm>
            <a:off x="4016375" y="2009775"/>
            <a:ext cx="3168650" cy="316865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/>
          </p:cNvPr>
          <p:cNvSpPr/>
          <p:nvPr/>
        </p:nvSpPr>
        <p:spPr>
          <a:xfrm>
            <a:off x="3472716" y="609601"/>
            <a:ext cx="515480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 NAM VÔ ĐỊCH</a:t>
            </a:r>
          </a:p>
        </p:txBody>
      </p:sp>
      <p:pic>
        <p:nvPicPr>
          <p:cNvPr id="2867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9" y="33448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2586038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1" y="2292351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4" y="2914651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4" y="3405188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6" y="3240088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>
            <a:fillRect/>
          </a:stretch>
        </p:blipFill>
        <p:spPr bwMode="auto">
          <a:xfrm>
            <a:off x="1322388" y="2746375"/>
            <a:ext cx="27416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4" t="36722" b="5174"/>
          <a:stretch>
            <a:fillRect/>
          </a:stretch>
        </p:blipFill>
        <p:spPr bwMode="auto">
          <a:xfrm>
            <a:off x="6653213" y="3594101"/>
            <a:ext cx="40560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/>
          </p:cNvPr>
          <p:cNvSpPr/>
          <p:nvPr/>
        </p:nvSpPr>
        <p:spPr>
          <a:xfrm>
            <a:off x="3066399" y="1303576"/>
            <a:ext cx="609275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A1957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TẬP LÀM THỦ MÔN</a:t>
            </a:r>
          </a:p>
        </p:txBody>
      </p:sp>
      <p:pic>
        <p:nvPicPr>
          <p:cNvPr id="28685" name="crystal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825" y="25177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70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378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49238"/>
            <a:ext cx="4206875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644650"/>
            <a:ext cx="9461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1428750"/>
            <a:ext cx="946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1841500"/>
            <a:ext cx="5842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441700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uhoi"/>
          <p:cNvSpPr/>
          <p:nvPr/>
        </p:nvSpPr>
        <p:spPr>
          <a:xfrm>
            <a:off x="1603375" y="4014789"/>
            <a:ext cx="8985250" cy="78263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Tai ta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do:</a:t>
            </a:r>
          </a:p>
        </p:txBody>
      </p:sp>
      <p:sp>
        <p:nvSpPr>
          <p:cNvPr id="9" name="1"/>
          <p:cNvSpPr/>
          <p:nvPr/>
        </p:nvSpPr>
        <p:spPr>
          <a:xfrm>
            <a:off x="1603376" y="4932364"/>
            <a:ext cx="4270375" cy="6683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nhĩ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3"/>
          <p:cNvSpPr/>
          <p:nvPr/>
        </p:nvSpPr>
        <p:spPr>
          <a:xfrm>
            <a:off x="3960814" y="5713414"/>
            <a:ext cx="4270375" cy="6683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2"/>
          <p:cNvSpPr/>
          <p:nvPr/>
        </p:nvSpPr>
        <p:spPr>
          <a:xfrm>
            <a:off x="6318251" y="4932364"/>
            <a:ext cx="4270375" cy="6683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4" y="898525"/>
            <a:ext cx="21669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838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/>
          <p:nvPr/>
        </p:nvSpPr>
        <p:spPr>
          <a:xfrm>
            <a:off x="1994297" y="1628548"/>
            <a:ext cx="6962775" cy="486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vi-VN" altLang="nl-NL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nl-NL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Âm thanh từ đâu xuất hiện?</a:t>
            </a:r>
            <a:endParaRPr lang="nl-NL" altLang="en-US" noProof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253342" y="2337031"/>
            <a:ext cx="7465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vi-VN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</a:rPr>
              <a:t>Âm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thanh</a:t>
            </a:r>
            <a:r>
              <a:rPr lang="en-US" altLang="en-US" sz="3200" dirty="0">
                <a:latin typeface="Times New Roman" panose="02020603050405020304" pitchFamily="18" charset="0"/>
              </a:rPr>
              <a:t> do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200" dirty="0">
                <a:latin typeface="Times New Roman" panose="02020603050405020304" pitchFamily="18" charset="0"/>
              </a:rPr>
              <a:t> rung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tạo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ra.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WordArt 5"/>
          <p:cNvSpPr>
            <a:spLocks noTextEdit="1"/>
          </p:cNvSpPr>
          <p:nvPr/>
        </p:nvSpPr>
        <p:spPr>
          <a:xfrm>
            <a:off x="4724401" y="773127"/>
            <a:ext cx="3003233" cy="5233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vi-VN" altLang="en-US" sz="2700" b="1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Text Box 2"/>
          <p:cNvSpPr txBox="1"/>
          <p:nvPr/>
        </p:nvSpPr>
        <p:spPr>
          <a:xfrm>
            <a:off x="2075323" y="3238719"/>
            <a:ext cx="8775557" cy="8802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vi-VN" altLang="nl-NL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nl-NL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Lấy một số ví dụ về các âm thanh quen thuộc đối với em.</a:t>
            </a:r>
            <a:endParaRPr lang="nl-NL" altLang="en-US" noProof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9648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38114"/>
            <a:ext cx="42068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644650"/>
            <a:ext cx="9461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1428750"/>
            <a:ext cx="946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9" y="1760538"/>
            <a:ext cx="5857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441700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uhoi"/>
          <p:cNvSpPr/>
          <p:nvPr/>
        </p:nvSpPr>
        <p:spPr>
          <a:xfrm>
            <a:off x="1603375" y="3648076"/>
            <a:ext cx="8985250" cy="7778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1603376" y="4489450"/>
            <a:ext cx="4270375" cy="66833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3"/>
          <p:cNvSpPr/>
          <p:nvPr/>
        </p:nvSpPr>
        <p:spPr>
          <a:xfrm>
            <a:off x="3822701" y="5486400"/>
            <a:ext cx="4270375" cy="6683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2"/>
          <p:cNvSpPr/>
          <p:nvPr/>
        </p:nvSpPr>
        <p:spPr>
          <a:xfrm>
            <a:off x="6318251" y="4489450"/>
            <a:ext cx="4270375" cy="6683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9" y="866775"/>
            <a:ext cx="21669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77835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38114"/>
            <a:ext cx="42068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644650"/>
            <a:ext cx="9461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1428750"/>
            <a:ext cx="946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9" y="1760538"/>
            <a:ext cx="5857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441700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uhoi"/>
          <p:cNvSpPr/>
          <p:nvPr/>
        </p:nvSpPr>
        <p:spPr>
          <a:xfrm>
            <a:off x="1603375" y="3684941"/>
            <a:ext cx="8985250" cy="7778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603376" y="4526315"/>
            <a:ext cx="4270375" cy="66833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6240464" y="4489450"/>
            <a:ext cx="4270375" cy="6683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Ánh sáng, chất lỏng, chất rắn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3960814" y="5473700"/>
            <a:ext cx="4270375" cy="6683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khí, chất lỏng, chất rắn</a:t>
            </a:r>
            <a:r>
              <a:rPr lang="en-US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9" y="866775"/>
            <a:ext cx="21669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7104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38114"/>
            <a:ext cx="42068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644650"/>
            <a:ext cx="9461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1428750"/>
            <a:ext cx="946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9" y="1760538"/>
            <a:ext cx="5857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441700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uhoi"/>
          <p:cNvSpPr/>
          <p:nvPr/>
        </p:nvSpPr>
        <p:spPr>
          <a:xfrm>
            <a:off x="1603375" y="3648076"/>
            <a:ext cx="8985250" cy="7778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6213475" y="4500564"/>
            <a:ext cx="3759200" cy="6683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Khi vật đứng yên </a:t>
            </a:r>
          </a:p>
        </p:txBody>
      </p:sp>
      <p:sp>
        <p:nvSpPr>
          <p:cNvPr id="10" name="3"/>
          <p:cNvSpPr/>
          <p:nvPr/>
        </p:nvSpPr>
        <p:spPr>
          <a:xfrm>
            <a:off x="1905000" y="4489450"/>
            <a:ext cx="3968750" cy="6683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Khi uốn cong vật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3811589" y="5486400"/>
            <a:ext cx="4270375" cy="668338"/>
          </a:xfrm>
          <a:prstGeom prst="rect">
            <a:avLst/>
          </a:prstGeom>
          <a:solidFill>
            <a:srgbClr val="0000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vật rung động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9" y="866775"/>
            <a:ext cx="21669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1732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46468" y="574765"/>
            <a:ext cx="2447109" cy="685317"/>
          </a:xfrm>
        </p:spPr>
        <p:txBody>
          <a:bodyPr>
            <a:no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602594" y="1791263"/>
            <a:ext cx="9134856" cy="1935726"/>
          </a:xfrm>
        </p:spPr>
        <p:txBody>
          <a:bodyPr/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ontent Placeholder 1" descr="Captur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93" y="1489166"/>
            <a:ext cx="849302" cy="1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1" descr="Captur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8" y="2245320"/>
            <a:ext cx="849302" cy="1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3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78910"/>
            <a:ext cx="9133730" cy="1233424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>
            <p:custDataLst>
              <p:tags r:id="rId3"/>
            </p:custDataLst>
          </p:nvPr>
        </p:nvSpPr>
        <p:spPr>
          <a:xfrm>
            <a:off x="1524000" y="1638301"/>
            <a:ext cx="8964706" cy="4076700"/>
          </a:xfrm>
          <a:prstGeom prst="roundRect">
            <a:avLst/>
          </a:prstGeom>
          <a:gradFill flip="none" rotWithShape="1">
            <a:gsLst>
              <a:gs pos="0">
                <a:srgbClr val="DDADD3">
                  <a:tint val="66000"/>
                  <a:satMod val="160000"/>
                </a:srgbClr>
              </a:gs>
              <a:gs pos="50000">
                <a:srgbClr val="DDADD3">
                  <a:tint val="44500"/>
                  <a:satMod val="160000"/>
                </a:srgbClr>
              </a:gs>
              <a:gs pos="100000">
                <a:srgbClr val="DDADD3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43-44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55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5"/>
          <p:cNvSpPr>
            <a:spLocks noTextEdit="1"/>
          </p:cNvSpPr>
          <p:nvPr/>
        </p:nvSpPr>
        <p:spPr>
          <a:xfrm>
            <a:off x="5072743" y="383177"/>
            <a:ext cx="1891665" cy="4133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vi-VN" altLang="en-US" sz="1400" b="1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GHI VỞ</a:t>
            </a: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388533" y="868680"/>
            <a:ext cx="8997246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endParaRPr lang="vi-VN" altLang="en-US" sz="3200" dirty="0">
              <a:latin typeface="Times New Roman" panose="02020603050405020304" pitchFamily="18" charset="0"/>
            </a:endParaRPr>
          </a:p>
          <a:p>
            <a:pPr algn="ctr" eaLnBrk="0" hangingPunct="0"/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Khoa học</a:t>
            </a:r>
          </a:p>
          <a:p>
            <a:pPr algn="ctr" eaLnBrk="0" hangingPunct="0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42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en-US" altLang="zh-CN" sz="24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986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395548" y="668383"/>
            <a:ext cx="94059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vi-VN" altLang="en-US" sz="3600" dirty="0">
                <a:latin typeface="Times New Roman" panose="02020603050405020304" pitchFamily="18" charset="0"/>
              </a:rPr>
              <a:t>Thứ 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</a:rPr>
              <a:t> ngày </a:t>
            </a:r>
            <a:r>
              <a:rPr lang="en-US" altLang="en-US" sz="3600" dirty="0">
                <a:latin typeface="Times New Roman" panose="02020603050405020304" pitchFamily="18" charset="0"/>
              </a:rPr>
              <a:t>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</a:t>
            </a:r>
            <a:r>
              <a:rPr lang="vi-VN" altLang="en-US" sz="3600" dirty="0">
                <a:latin typeface="Times New Roman" panose="02020603050405020304" pitchFamily="18" charset="0"/>
              </a:rPr>
              <a:t>áng </a:t>
            </a:r>
            <a:r>
              <a:rPr lang="en-US" altLang="en-US" sz="3600" dirty="0">
                <a:latin typeface="Times New Roman" panose="02020603050405020304" pitchFamily="18" charset="0"/>
              </a:rPr>
              <a:t>2</a:t>
            </a:r>
            <a:r>
              <a:rPr lang="vi-VN" altLang="en-US" sz="3600" dirty="0">
                <a:latin typeface="Times New Roman" panose="02020603050405020304" pitchFamily="18" charset="0"/>
              </a:rPr>
              <a:t> năm 2022</a:t>
            </a:r>
          </a:p>
          <a:p>
            <a:pPr algn="ctr" eaLnBrk="0" hangingPunct="0"/>
            <a:r>
              <a:rPr lang="vi-VN" altLang="en-US" sz="3600" dirty="0">
                <a:latin typeface="Times New Roman" panose="02020603050405020304" pitchFamily="18" charset="0"/>
              </a:rPr>
              <a:t>Khoa học</a:t>
            </a:r>
          </a:p>
          <a:p>
            <a:pPr algn="ctr" eaLnBrk="0" hangingPunct="0"/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Bài: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endParaRPr lang="vi-VN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101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64" y="3200406"/>
            <a:ext cx="4027488" cy="322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00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13163"/>
            <a:ext cx="3573463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120305"/>
      </p:ext>
    </p:extLst>
  </p:cSld>
  <p:clrMapOvr>
    <a:masterClrMapping/>
  </p:clrMapOvr>
  <p:transition>
    <p:cover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46468" y="574765"/>
            <a:ext cx="2447109" cy="685317"/>
          </a:xfrm>
        </p:spPr>
        <p:txBody>
          <a:bodyPr>
            <a:no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602594" y="1791263"/>
            <a:ext cx="9134856" cy="1935726"/>
          </a:xfrm>
        </p:spPr>
        <p:txBody>
          <a:bodyPr/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7315200" y="1752600"/>
            <a:ext cx="3581400" cy="2895600"/>
          </a:xfrm>
          <a:prstGeom prst="star7">
            <a:avLst/>
          </a:prstGeom>
          <a:solidFill>
            <a:srgbClr val="273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altLang="en-US" sz="3600" b="1" noProof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9219" name="Picture 99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05125"/>
            <a:ext cx="508952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00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1893888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hi nghiem 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1485900"/>
            <a:ext cx="9170894" cy="5158628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272290" y="96643"/>
            <a:ext cx="98063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1: Nhận biết âm thanh do vật rung động phát ra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4000" y="730311"/>
            <a:ext cx="24077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nl-NL" altLang="en-US" sz="2800" b="1" dirty="0">
                <a:latin typeface="Times New Roman" panose="02020603050405020304" pitchFamily="18" charset="0"/>
              </a:rPr>
              <a:t>Thí nghiệm 1: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63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103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903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36571" y="200297"/>
            <a:ext cx="2899954" cy="763694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246" y="2227063"/>
            <a:ext cx="3575237" cy="3668911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1524001" y="1423522"/>
            <a:ext cx="9133730" cy="584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" algn="just"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998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734491" y="0"/>
            <a:ext cx="9133730" cy="1233424"/>
          </a:xfrm>
        </p:spPr>
        <p:txBody>
          <a:bodyPr/>
          <a:lstStyle/>
          <a:p>
            <a:pPr lvl="0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528572" y="1485900"/>
            <a:ext cx="9134856" cy="2952749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20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4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4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78910"/>
            <a:ext cx="9133730" cy="1233424"/>
          </a:xfrm>
        </p:spPr>
        <p:txBody>
          <a:bodyPr/>
          <a:lstStyle/>
          <a:p>
            <a:r>
              <a:rPr lang="en-US" b="1" dirty="0"/>
              <a:t>KẾT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</a:p>
        </p:txBody>
      </p:sp>
      <p:sp>
        <p:nvSpPr>
          <p:cNvPr id="4" name="Horizontal Scroll 3"/>
          <p:cNvSpPr/>
          <p:nvPr>
            <p:custDataLst>
              <p:tags r:id="rId3"/>
            </p:custDataLst>
          </p:nvPr>
        </p:nvSpPr>
        <p:spPr>
          <a:xfrm>
            <a:off x="1524001" y="1627094"/>
            <a:ext cx="9287434" cy="3818965"/>
          </a:xfrm>
          <a:prstGeom prst="horizontalScroll">
            <a:avLst/>
          </a:prstGeom>
          <a:gradFill flip="none" rotWithShape="1">
            <a:gsLst>
              <a:gs pos="0">
                <a:srgbClr val="DDADD3">
                  <a:tint val="66000"/>
                  <a:satMod val="160000"/>
                </a:srgbClr>
              </a:gs>
              <a:gs pos="50000">
                <a:srgbClr val="DDADD3">
                  <a:tint val="44500"/>
                  <a:satMod val="160000"/>
                </a:srgbClr>
              </a:gs>
              <a:gs pos="100000">
                <a:srgbClr val="DDADD3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4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0.0&quot;&gt;&lt;object type=&quot;1&quot; unique_id=&quot;10001&quot;&gt;&lt;property id=&quot;20141&quot; value=&quot;bai giang&quot;/&gt;&lt;property id=&quot;20144&quot; value=&quot;1&quot;/&gt;&lt;property id=&quot;20146&quot; value=&quot;0&quot;/&gt;&lt;property id=&quot;20147&quot; value=&quot;1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F:\Google drive\Bai giang Am thanh va su lan truyen am thanh\test&quot;/&gt;&lt;property id=&quot;20250&quot; value=&quot;0&quot;/&gt;&lt;property id=&quot;20251&quot; value=&quot;1&quot;/&gt;&lt;property id=&quot;20259&quot; value=&quot;1&quot;/&gt;&lt;property id=&quot;20263&quot; value=&quot;3&quot;/&gt;&lt;property id=&quot;20264&quot; value=&quot;1&quot;/&gt;&lt;property id=&quot;20700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KHOA HỌC 4-TUẦN 21&amp;quot;&quot;/&gt;&lt;property id=&quot;20303&quot; value=&quot;Đào Thị Lan Thanh&quot;/&gt;&lt;property id=&quot;20307&quot; value=&quot;256&quot;/&gt;&lt;property id=&quot;20309&quot; value=&quot;11450&quot;/&gt;&lt;/object&gt;&lt;object type=&quot;3&quot; unique_id=&quot;10005&quot;&gt;&lt;property id=&quot;20148&quot; value=&quot;5&quot;/&gt;&lt;property id=&quot;20300&quot; value=&quot;Slide 3 - &amp;quot;Mục tiêu&amp;quot;&quot;/&gt;&lt;property id=&quot;20303&quot; value=&quot;Đào Thị Lan Thanh&quot;/&gt;&lt;property id=&quot;20307&quot; value=&quot;288&quot;/&gt;&lt;property id=&quot;20309&quot; value=&quot;11450&quot;/&gt;&lt;/object&gt;&lt;object type=&quot;3&quot; unique_id=&quot;10119&quot;&gt;&lt;property id=&quot;20148&quot; value=&quot;5&quot;/&gt;&lt;property id=&quot;20300&quot; value=&quot;Slide 4 - &amp;quot;1. Khởi động&amp;quot;&quot;/&gt;&lt;property id=&quot;20303&quot; value=&quot;Đào Thị Lan Thanh&quot;/&gt;&lt;property id=&quot;20307&quot; value=&quot;298&quot;/&gt;&lt;property id=&quot;20309&quot; value=&quot;11450&quot;/&gt;&lt;/object&gt;&lt;object type=&quot;3&quot; unique_id=&quot;10120&quot;&gt;&lt;property id=&quot;20148&quot; value=&quot;5&quot;/&gt;&lt;property id=&quot;20300&quot; value=&quot;Slide 6 - &amp;quot;2. Các cách làm vật phát ra âm thanh .&amp;quot;&quot;/&gt;&lt;property id=&quot;20303&quot; value=&quot;Đào Thị Lan Thanh&quot;/&gt;&lt;property id=&quot;20307&quot; value=&quot;299&quot;/&gt;&lt;property id=&quot;20309&quot; value=&quot;11450&quot;/&gt;&lt;/object&gt;&lt;object type=&quot;3&quot; unique_id=&quot;10286&quot;&gt;&lt;property id=&quot;20148&quot; value=&quot;5&quot;/&gt;&lt;property id=&quot;20300&quot; value=&quot;Slide 5 - &amp;quot;1. Khởi động&amp;quot;&quot;/&gt;&lt;property id=&quot;20303&quot; value=&quot;Đào Thị Lan Thanh&quot;/&gt;&lt;property id=&quot;20307&quot; value=&quot;304&quot;/&gt;&lt;property id=&quot;20309&quot; value=&quot;11450&quot;/&gt;&lt;/object&gt;&lt;object type=&quot;3&quot; unique_id=&quot;10287&quot;&gt;&lt;property id=&quot;20148&quot; value=&quot;5&quot;/&gt;&lt;property id=&quot;20300&quot; value=&quot;Slide 7 - &amp;quot;2. Các cách làm vật phát ra âm thanh .&amp;quot;&quot;/&gt;&lt;property id=&quot;20303&quot; value=&quot;Đào Thị Lan Thanh&quot;/&gt;&lt;property id=&quot;20307&quot; value=&quot;301&quot;/&gt;&lt;property id=&quot;20309&quot; value=&quot;11450&quot;/&gt;&lt;/object&gt;&lt;object type=&quot;3&quot; unique_id=&quot;10288&quot;&gt;&lt;property id=&quot;20148&quot; value=&quot;5&quot;/&gt;&lt;property id=&quot;20300&quot; value=&quot;Slide 8 - &amp;quot;3. Âm thanh do các vật rung động phát ra.&amp;quot;&quot;/&gt;&lt;property id=&quot;20303&quot; value=&quot;Đào Thị Lan Thanh&quot;/&gt;&lt;property id=&quot;20307&quot; value=&quot;300&quot;/&gt;&lt;property id=&quot;20309&quot; value=&quot;11450&quot;/&gt;&lt;/object&gt;&lt;object type=&quot;3&quot; unique_id=&quot;10391&quot;&gt;&lt;property id=&quot;20148&quot; value=&quot;5&quot;/&gt;&lt;property id=&quot;20300&quot; value=&quot;Slide 10 - &amp;quot;3. Âm thanh do các vật rung động phát ra.&amp;quot;&quot;/&gt;&lt;property id=&quot;20303&quot; value=&quot;Đào Thị Lan Thanh&quot;/&gt;&lt;property id=&quot;20307&quot; value=&quot;305&quot;/&gt;&lt;property id=&quot;20309&quot; value=&quot;11450&quot;/&gt;&lt;/object&gt;&lt;object type=&quot;3&quot; unique_id=&quot;10392&quot;&gt;&lt;property id=&quot;20148&quot; value=&quot;5&quot;/&gt;&lt;property id=&quot;20300&quot; value=&quot;Slide 11 - &amp;quot;3. Âm thanh do các vật rung động phát ra.&amp;quot;&quot;/&gt;&lt;property id=&quot;20303&quot; value=&quot;Đào Thị Lan Thanh&quot;/&gt;&lt;property id=&quot;20307&quot; value=&quot;306&quot;/&gt;&lt;property id=&quot;20309&quot; value=&quot;11450&quot;/&gt;&lt;/object&gt;&lt;object type=&quot;3&quot; unique_id=&quot;10393&quot;&gt;&lt;property id=&quot;20148&quot; value=&quot;5&quot;/&gt;&lt;property id=&quot;20300&quot; value=&quot;Slide 12 - &amp;quot;KẾT LUẬN&amp;quot;&quot;/&gt;&lt;property id=&quot;20303&quot; value=&quot;Đào Thị Lan Thanh&quot;/&gt;&lt;property id=&quot;20307&quot; value=&quot;307&quot;/&gt;&lt;property id=&quot;20309&quot; value=&quot;11450&quot;/&gt;&lt;/object&gt;&lt;object type=&quot;3&quot; unique_id=&quot;10555&quot;&gt;&lt;property id=&quot;20148&quot; value=&quot;5&quot;/&gt;&lt;property id=&quot;20300&quot; value=&quot;Slide 2 - &amp;quot;Chuẩn bị&amp;quot;&quot;/&gt;&lt;property id=&quot;20303&quot; value=&quot;Đào Thị Lan Thanh&quot;/&gt;&lt;property id=&quot;20307&quot; value=&quot;308&quot;/&gt;&lt;property id=&quot;20309&quot; value=&quot;11450&quot;/&gt;&lt;/object&gt;&lt;object type=&quot;3&quot; unique_id=&quot;10556&quot;&gt;&lt;property id=&quot;20148&quot; value=&quot;5&quot;/&gt;&lt;property id=&quot;20300&quot; value=&quot;Slide 9 - &amp;quot;3. Âm thanh do các vật rung động phát ra.&amp;quot;&quot;/&gt;&lt;property id=&quot;20303&quot; value=&quot;Đào Thị Lan Thanh&quot;/&gt;&lt;property id=&quot;20307&quot; value=&quot;309&quot;/&gt;&lt;property id=&quot;20309&quot; value=&quot;11450&quot;/&gt;&lt;/object&gt;&lt;object type=&quot;3&quot; unique_id=&quot;10557&quot;&gt;&lt;property id=&quot;20148&quot; value=&quot;5&quot;/&gt;&lt;property id=&quot;20300&quot; value=&quot;Slide 13 - &amp;quot;4. Tìm hiểu về sự lan truyền âm thanh &amp;quot;&quot;/&gt;&lt;property id=&quot;20303&quot; value=&quot;Đào Thị Lan Thanh&quot;/&gt;&lt;property id=&quot;20307&quot; value=&quot;310&quot;/&gt;&lt;property id=&quot;20309&quot; value=&quot;11450&quot;/&gt;&lt;/object&gt;&lt;object type=&quot;3&quot; unique_id=&quot;10558&quot;&gt;&lt;property id=&quot;20148&quot; value=&quot;5&quot;/&gt;&lt;property id=&quot;20300&quot; value=&quot;Slide 14 - &amp;quot;4. Tìm hiểu về sự lan truyền âm thanh &amp;quot;&quot;/&gt;&lt;property id=&quot;20303&quot; value=&quot;Đào Thị Lan Thanh&quot;/&gt;&lt;property id=&quot;20307&quot; value=&quot;311&quot;/&gt;&lt;property id=&quot;20309&quot; value=&quot;11450&quot;/&gt;&lt;/object&gt;&lt;object type=&quot;3&quot; unique_id=&quot;10559&quot;&gt;&lt;property id=&quot;20148&quot; value=&quot;5&quot;/&gt;&lt;property id=&quot;20300&quot; value=&quot;Slide 15 - &amp;quot;4. Tìm hiểu về sự lan truyền âm thanh &amp;quot;&quot;/&gt;&lt;property id=&quot;20303&quot; value=&quot;Đào Thị Lan Thanh&quot;/&gt;&lt;property id=&quot;20307&quot; value=&quot;312&quot;/&gt;&lt;property id=&quot;20309&quot; value=&quot;11450&quot;/&gt;&lt;/object&gt;&lt;object type=&quot;3&quot; unique_id=&quot;10560&quot;&gt;&lt;property id=&quot;20148&quot; value=&quot;5&quot;/&gt;&lt;property id=&quot;20300&quot; value=&quot;Slide 16 - &amp;quot;5. Âm thanh lan truyền qua chất rắn, chất lỏng.&amp;quot;&quot;/&gt;&lt;property id=&quot;20303&quot; value=&quot;Đào Thị Lan Thanh&quot;/&gt;&lt;property id=&quot;20307&quot; value=&quot;313&quot;/&gt;&lt;property id=&quot;20309&quot; value=&quot;11450&quot;/&gt;&lt;/object&gt;&lt;object type=&quot;3&quot; unique_id=&quot;10677&quot;&gt;&lt;property id=&quot;20148&quot; value=&quot;5&quot;/&gt;&lt;property id=&quot;20300&quot; value=&quot;Slide 17 - &amp;quot;5. Âm thanh lan truyền qua chất rắn, chất lỏng.&amp;quot;&quot;/&gt;&lt;property id=&quot;20303&quot; value=&quot;Đào Thị Lan Thanh&quot;/&gt;&lt;property id=&quot;20307&quot; value=&quot;314&quot;/&gt;&lt;property id=&quot;20309&quot; value=&quot;11450&quot;/&gt;&lt;/object&gt;&lt;object type=&quot;3&quot; unique_id=&quot;10678&quot;&gt;&lt;property id=&quot;20148&quot; value=&quot;5&quot;/&gt;&lt;property id=&quot;20300&quot; value=&quot;Slide 18 - &amp;quot;KẾT LUẬN&amp;quot;&quot;/&gt;&lt;property id=&quot;20303&quot; value=&quot;Đào Thị Lan Thanh&quot;/&gt;&lt;property id=&quot;20307&quot; value=&quot;315&quot;/&gt;&lt;property id=&quot;20309&quot; value=&quot;11450&quot;/&gt;&lt;/object&gt;&lt;object type=&quot;3&quot; unique_id=&quot;10927&quot;&gt;&lt;property id=&quot;20148&quot; value=&quot;5&quot;/&gt;&lt;property id=&quot;20300&quot; value=&quot;Slide 19 - &amp;quot;6. Âm thanh khi lan truyền xa nguồn âm.&amp;quot;&quot;/&gt;&lt;property id=&quot;20303&quot; value=&quot;Đào Thị Lan Thanh&quot;/&gt;&lt;property id=&quot;20307&quot; value=&quot;316&quot;/&gt;&lt;property id=&quot;20309&quot; value=&quot;11450&quot;/&gt;&lt;/object&gt;&lt;object type=&quot;3&quot; unique_id=&quot;10928&quot;&gt;&lt;property id=&quot;20148&quot; value=&quot;5&quot;/&gt;&lt;property id=&quot;20300&quot; value=&quot;Slide 21 - &amp;quot;Ghi nhớ:&amp;quot;&quot;/&gt;&lt;property id=&quot;20303&quot; value=&quot;Đào Thị Lan Thanh&quot;/&gt;&lt;property id=&quot;20307&quot; value=&quot;317&quot;/&gt;&lt;property id=&quot;20309&quot; value=&quot;11450&quot;/&gt;&lt;/object&gt;&lt;object type=&quot;3&quot; unique_id=&quot;11138&quot;&gt;&lt;property id=&quot;20148&quot; value=&quot;5&quot;/&gt;&lt;property id=&quot;20300&quot; value=&quot;Slide 20 - &amp;quot;7. Trò chơi:&amp;quot;&quot;/&gt;&lt;property id=&quot;20303&quot; value=&quot;Đào Thị Lan Thanh&quot;/&gt;&lt;property id=&quot;20307&quot; value=&quot;318&quot;/&gt;&lt;property id=&quot;20309&quot; value=&quot;11450&quot;/&gt;&lt;/object&gt;&lt;object type=&quot;3&quot; unique_id=&quot;11208&quot;&gt;&lt;property id=&quot;20148&quot; value=&quot;5&quot;/&gt;&lt;property id=&quot;20300&quot; value=&quot;Slide 22 - &amp;quot;Củng cố, dặn dò&amp;quot;&quot;/&gt;&lt;property id=&quot;20303&quot; value=&quot;Đào Thị Lan Thanh&quot;/&gt;&lt;property id=&quot;20307&quot; value=&quot;319&quot;/&gt;&lt;property id=&quot;20309&quot; value=&quot;11450&quot;/&gt;&lt;/object&gt;&lt;/object&gt;&lt;object type=&quot;4&quot; unique_id=&quot;11449&quot;&gt;&lt;object type=&quot;5&quot; unique_id=&quot;11450&quot;&gt;&lt;property id=&quot;20149&quot; value=&quot;Đào Thị Lan Thanh&quot;/&gt;&lt;property id=&quot;20150&quot; value=&quot;Giáo viên&quot;/&gt;&lt;property id=&quot;20151&quot; value=&quot;anh chan dung.jpg&quot;/&gt;&lt;property id=&quot;20153&quot; value=&quot;lanthanh_k56@yahoo.com&quot;/&gt;&lt;property id=&quot;20159&quot; value=&quot;logo TCb.jpg&quot;/&gt;&lt;/object&gt;&lt;/object&gt;&lt;object type=&quot;10&quot; unique_id=&quot;11451&quot;&gt;&lt;object type=&quot;11&quot; unique_id=&quot;11452&quot;&gt;&lt;property id=&quot;20180&quot; value=&quot;1&quot;/&gt;&lt;property id=&quot;20181&quot; value=&quot;1&quot;/&gt;&lt;property id=&quot;20183&quot; value=&quot;1&quot;/&gt;&lt;/object&gt;&lt;object type=&quot;12&quot; unique_id=&quot;11537&quot;&gt;&lt;/object&gt;&lt;object type=&quot;13&quot; unique_id=&quot;11567&quot;&gt;&lt;/object&gt;&lt;/object&gt;&lt;/object&gt;&lt;/database&gt;"/>
  <p:tag name="MMPROD_THEME_BG_IMAGE" val=""/>
  <p:tag name="MMPROD_11450PHOTO" val="/9j/4AAQSkZJRgABAQAAAQABAAD/2wBDAAMCAgMCAgMDAwMEAwMEBQgFBQQEBQoHBwYIDAoMDAsKCwsNDhIQDQ4RDgsLEBYQERMUFRUVDA8XGBYUGBIUFRT/2wBDAQMEBAUEBQkFBQkUDQsNFBQUFBQUFBQUFBQUFBQUFBQUFBQUFBQUFBQUFBQUFBQUFBQUFBQUFBQUFBQUFBQUFBT/wAARCAKAA8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KKKK9A4goooqACn0yn0AFFFFABRRRQUFFFFABRRRQSFFFFABTqbRQA6im0UAOooooKCiiigB9MoooAfRTKKkB9FMp9ABRRRQAUUUUAFFFFABRRRQSFFFFABTKfRQAUUyigB9MooqgCn0yigApttP5+//Yp1Yvny6d4j8rZ/odwn3/8AbqCDaqjpV99qSZP44pnR6x/E93qcNnPcaPEt7cxJ8+nu2x3/ANx/79cN8Dviva+PNV16ya3n0vVbSb/SLK6TZMlRKVhc3vEEnwe03xHPq+o6fNceFfEkV87rrWkbEmb/AGH/AIHT/frnviL47+L/AMKNFhlOiReN7O2mR31PTIv3zw/xpND/AAN/tpXsPhLzYNT8QxSvv/0ven+5XQ3riG1mbzfs2xPv/wByrluOPwHI/Cz4saL8XvCttreiy8P8k1rJ/rrd/wCNHSuzyK+WPHGreANS8QtLaeI38G+MYpvm1rw4m9Lj/fT7j1zHj749ePfhDbOkviXS/Gum3Cb0vbW3eG5h/wB9KxjUjIuPNL4T7MmgSdHSVN6PWJqXgvR9S0e50yXT4Hs5kdHg2fI9eFfAf9sTw18SdKTSrqVtO163h2f6a/yTPX0PpV9/aNmkuzY/8af3HroA+d4/tv7Omo2WkNqzJ4C1GV4UNz876TM//tH/ANArQ8BvrfgDxPeeFbi4g1Cw1C4+32l6ibE2PXU+OPhRd/EXX7yLXruf/hHri28mGCzfZNE/8b14x8VPCnxB/Z48F6ami6g3irwjplwjxaheJ/p2lxf3H2ffh/2/4Kz1jog5ec+wk+Skrk/hp44i8eeFbPUE+SZ4U3p/t11lUQFK9JRTLPEfiF4L1D/hMLDU9S1OX+ypn8n/AEX5HhrS16P7Vomm3aPvttMvk8r5/v16L4igins081FeHf8AOj1wHiSxt9D03VdMt0ZIU2XkP/fdXCPvXFVlz/EeqJ86JVa8gf8A1sX30p9nOj2EMv8AB5O+odH1VNYheaL7iPsSpJJra+SdPn+R/wCNKsVi+JP3FtvifZN/BU2ial58KRXCeTNRy6XQGpRTZpPLhd6hs5/tVtvosVY5Xxnquy/trS3tJZ79P3yOlcxr1jb6x8V/BOoJ5SPLb3MN2mz5/k2On/j9ervAj72TyvO2V8weIfFXkfHvw3evby2Xz3OmvM7/ACO/39lPmiPknD3z1r4o6BcQWaarp7uj27pvT++lcr4w+FemeJrCGXU9E/tdLi32PdQ/66H/AG69Oh1W08QW15p9xs+5s/36p+G9U/sPR5rK4ffNafIifxun8FRKHMX7Sp8Z8o/BD42ar4Sfxh4EuvKe/wBJd3t3n+R3SvrDRU/t/wAPabqCzI9/5KO7pXhHi34H2nx9ttY1N7T/AIR7xVbu/wBh1CH77p/cf++j1q/s3fFO0kgfw/qNwllf2M32CXTnf54Zk+R/+AVhTvT2+E6vYwnC8fiOt+OPhGy1zRE8SxafL/wk+kwv9murJ9lyn99P9tP9ivif4Ia/cfCH4u634P1B7/w9pviZP9EurqHZ9nuf4H/3N9fpB4n0dNS02ZF+R/8AYr4n/a90OX4m6r4b8P6Fb7PFukpNc7Nn30RN/wD33VVI3Ioc/Kcl4b0Pz/2h7Dw/d3Gy5u7F4dRT/psj/PXs3xF8Dxf8KT17SdKt1+3+HtW+2adNP/B8+/79cx8Gbvw/8bbbRPGsUUUHxF0F/s00z/J9uTZs8mb/AG/9uuhHxY/4SDwvr2ka7ZT6Dcrq0KS6fdfJM6b031z0ow+2eh7L2tKVXm+E8Z8PfE278HftA6Preq2T6cl9ss9WgR9myb+/X6C6J4mt9R/0dZd7/wDLF/76V8SftveGU1W2Txr4f8qfTbeJLa+RPv8A+w//AACvS/2OfGkvxG+Dn2J71Z9Y0mbYk7/f2fwVtT92XKeXV9+HOe/axY6nqsz28uxPk+R0rwH4ix6hofxI8PaVqDrdabd2k0z+f9zen39/+xsr2a08R3firWn0SVp9IvIof+PmH/0NN9eRfEv4H2vi3xbYaP448f6trtpcwzbPLSG3eH/YTZW1X4THDucJ+4fDD+NPD/wE/af1K78D3ss/gl7tHlRPn2b/APXQo/8AGm/fX6XeCfiFaaP4Gv8AW9T1WG60G3ie/t9T3/JNbff/AO+/4K8U079jH4deKvB/ifwZpUX2WH5JrTULqXzryG5/gff/AHP9ivkLw8/i3TvFVh+z5411N9I0S31+FLhN/wAmz+4n/TF/keuXm5Zcx2zpc8eY+t/B3hyX4y/D228S+ItFbZ8QdWe5mjmfe6WP/LHZ/crwr4b6BqvwM/aA1vw5dTNJeaZvS33/ACecn8D/APA0r7VufH+n6V4t8N+FJbdUe3+eHYnyIiVwX7Znw3Sa88LfEqyiR7nRLlE1HZ/y8Wm//wBkreUYxj7pyR/kPQ7D4t6J448PQ6Zqdu7/AG63dHTZ/H/GleV6brkV9oNh4U09GRNPvvJlmf8AgRHrtvD39j6N48mi+yRQabd7LmH/AH5vnrB+G8/h+f4hfEK0uJVRPO3w/wDfFQpe5zmsuWHunruq+GbrSrOwvdHuNjw/O6f3624fFsN9cpbyo0E38dcf8K9Vu759Vspbj7VDbzfuX/2K6rxfLaeHdKubu42+S/33/uVvRqwrU+aJxHVW18v+qldd9YHjULdfYLR4vMS4m2PVq20C01XTbOXzX37EdH31zfjLR9T077HqFpcNdJaTb3hf+5WkbXFKMzS1jQ9J8M3NtqaRLap/qZnSvAfjro2p6rqVzrHh/e/jDRNk2nbPkS+h/wCeL19A6lJF4gtn+dZ7C4h2Olee/wDEzg2RJoWx9MdH+1PN/roazqRXLyyLh8Rc/Z4+KmofF7wH9t1XT/7O1i0mezvrJ02PDMn9+uS/aBS98K3NnqGnxI82932J9+s/xj431jQPiXp+u6ZpMuiw3USW93v2Pbamv/AP+WyfwVF4q8VaT8aPid4PtNJ1DfbWKTTXyJ9/f/Aj1xynCcZUub3jWHx+8WfBnirWLvSodb+2+f5ybJrW6/gos/FS6lpV5FZbIJrd3SbZ/feuD8YWOoeB/G32f7Q97pUSb9kKf+h1x/hjxV5GleIYtHspZ/NuHmT++9VSqzh7kz04xhCPPA9I+BvwMt9S8W+JNQ8VbdXtrtE+z2t186JXN/FGDw58JPiRM/hrTFvbm7t/Ju7VP4ET+P8A2KuWHxN8QeFfDcz+IPK0u5e032mx/wDxyvIraDXfFWvPqFlcJ/as0P8ApbzfxvWc5xqrkMIVZurznt/w9vtEuvDF5En2pIbh/wDSLK6rgPiLBcfD3SprvwY6/wBmpNvmsr2HfDC/+xs+dKmh8D+INO1jTYXe4stYiTzkf+CZK6qHWIvihYXnhJ0g07VXd4bhP9v++lY1aFKp7lSJ21sVUrSueRaP8J/jBr6axrHh/wCIGl2ttdvNf/2RPC6JM7p8770+4/8AsVyV58PfGHhxLCW40fwR4hmuLR3uH/sua2m2fx/On/odfV3wZ8HaYnhLWNKll/4nGmPNZzPv+evMb973WX8E6L9r8jUtTd7Dzv8AYR/nenKlCEYchzRqzh8Z5pcwfFWfwrpXiCL4W+F73TUhT7JOlw+/5PuJsd99eOfFT4xfEN5odHl8PweEJooXsLiytbf55oX+/DN/fSv1Zm8HaZ4O8K6VavcP/ZumbNm/7nyf364Pxt+zvoXxY17WNY82KeG+TfDMn8FVKlyy5Qjiuc/OL+3NCtfCWlWnxA0LxHdI9i9tYzec9pDCifce2TZsd0/vvv315pDY6fPNc6P9rR4Xf/QdX8nZ8/8AB5yf3K+yfHn7Emt/ELSZr1/G97P/AGHfPZpoTp8lvDs++j/7b7K8lh+DvgzTvD15omoI8HiG3377p7h/nf8A3KxnSmjsw69rLkiee6P/AG98D/ENhF4qSw17TdZsfsd2mnzfabaa0d/nhSZPk3pv/wCAPXuvwf8Ahfe6df3+leGr3TfGvwx177+oP5P2/S/+mzwv86TJ/sfI9eM/DfXNP/s3W/h14tuPsuj65Mk2l606fJp14nyJN/1xf7kyf3P9ys/xb4Y+IH7P2t3lwllf6dpstx9jS63/ALl3T59j/wAH+4/8f8FZ/HImcZ/AfZX9pXfwBtn0/WJbh0u38nS9XT7lx/12T+CvEPAfxi0zUv2n7PxnrFp9q0rRn+zW72qb0+0/c86uP8W/Hfxh41/ZdfRNkWo21pqMKX166fvreH/ljsf+D596V1X7Kvi34a+EfCWlWnirddeIbvVk3vC7p9nt3T+D+B3T5H+etIxjCPumE4RkffOq/F7RLHR9Sf8AtKBLa4sXmtIHdHeZ0/g2f8DrntS06002Z7i90+X97Cj2/wBlt9+/elfP37SF/p+lWmt+I7XULW50rSbi2tkmhTY+ou/8CJXrXgb46an8TfCum63/AGZ/ZdsiJYajZPv3w3Pk/Ps3/fSsFiqs5c3N7hth1Uh7sThrJPiLrvxU1Cx+G+lReT9h/wBJ/wCEmh/0OF3rzT9pD4ZfEvWLlLTxRqfhq1ttOeF9+mJ9khh+f/XV9LeEvi34U8Aalrdx4r+1aXC8P2m4edH2bE/26/Nz4i+P9Y/aM+JEOj6V57pfXzw6da3Vx8kMLvv+f/Y/jd3ru93l5jk9+dX3z91KKZRXrHAPoplFAD6KKKACiiigAp9MopAPoooqQCiiigAooooAKKKKACiiigAp1NooAdRTaKAHUUUUAFFFFBQUUUUAFFFNegB1FNhn30PJsoJ5x1FFFSAUUUVQBRTaN9ADqKbvWnUAFFFFADadTaP4KAHUUUUAFUdbtXnsH2f66L50q9RQByuu/bbvTYdV0hk+3w/O8P8Az2T+NK5LxLpUU/l/ELw1p6nxJZQ/6RbIux7uH+OF/wDb/uV2FjdXGkeJprK42JZ3fz27/wC3/GlWdS0qWwuH1LTU/ff8tof+eyUpRiYnHfCDx9ZfEq41TXdK81bC4RP3M6fOj/xpXp9fOMOuQ/Dj4u6xquh6e8/hXU4UfWYYf+XG53/67Z/c/v19GI6Tojq+9H+dKb3LiQ/YbTfv+yQb/wC/5KUk1jZT/wCttIH/AN+JKs1ieLEeOwS6idke3ff8lZxijZyOT1v4daI3iT+04tB0uCZV2SzJaJ++T/bry/xn8b9I+GWuQxeDrtNRun/4+/DcaPced/1x2fcf/wAcra+KOleLdY1V7rT/ALYlncQ7IXsn/gpP2Wfgtb/D6LXdbu4t+sX1z5KTTffihT+CrnHTQ9eXsvq+p0Hw3/ae8D/ESaGxS+bQdcd9j6Lq6/Z7lH/4H9+vU72xt9WsLi1uESezuEeKVPvo6PXHfE74I+Dfi9aLH4j0eKe5i+e31C2/dXlu/wDsTJ84rxCYfFD9nTxHonh/Rbi/+KGgX7u6WV5bf6XaIn/Tb7lZHiltPDWt/sreIE1DSbu8174Ubf8ATtLmffc6Q7v/AK5P78VfSWia5Y+I9LtdS026ivbC6i82GeFt6OleF6d8f/Bmq+K7rSfEcV1oGp3tv9mu9M1uF4UVP+B15jdat4q/ZG8YCLR4pfEnwr1Kb7YkMa+b9hT+PyXq7oOWR9oU15PL+/WV4e8V6V4q0Ow1rSrqK9027TfDOj1NbXaXz39u/wDyyfZvpogp+LYPtVg8TvsR64Dx/Y3E+lf2hby799o8LpW9f6/ZWk39i6hqcT3P34n3/O6V4z4w+KMU+j+J9C0qWWe5t97pNs/1L1UpckS6VKdWZ7XZ6wmq/DizKStA9xaIiP8A8ArpfDelRaHolnp8X/LJK+e/Bj6hY/CXR/8AhINbgSwSFJkuofkevafh1HFPo6XqXD3X2hN+9331nGcZaHQsMuWUjqrm0iu9nmpv2Uy5tUnT+4/8D1YrLvJ5X1W2t4m2J996uJyyOS8Va5qEE32S3+e8TZNCn/PZP460raPVYfDNydmy52b02Vd8XeFk8R6VMkX7i/RN9vMnybJv4K5f4Y+N73xbo6Wmu28VlrcLvbXcML/JvT79ZwjJScrmkJcj5z5y+LXxb+IujzQ6f4NS8vb+Wb5EhtvOqG5vvEsln4J8P+NfBWpafeXGrW1++r796QzJ99Hr650TwBpWgal/aFujvc7Nm93ryb9rrStTuvBGm6nYRee+manDM9q8rolwjvs2Ps/36co3lzHpV8VCpyRjE8f+J3xX8S6d8QrP/hGopde0HU5vsyQTWj7IXR/v/J89e0+P49b03R9K8QSotrqUSbLiCF/ketjSvBSad4M024sokstSt9lz5O/fsf8AjSuq1XQ08d6C/wBo+46f+P1Dpyl9owr14TjGnCJ85fDrxH4r+JvxCh0yK7l0uwt3d754X2O6f3K9D8dfs86Ro+pJ4w8HWPkeJLF/Ou4Ef/kIp/Gj/wC3/t1n/DTw5d6H4q16W0iSDUk+5/cm2VW174leI/CqXOoJF58Ms2x3d/uPUU4zhDlqG+Ew88VLkj7vKbfxI+PVxofgnTdV8JJFrd5dzJClk77HT+//AN8V4tf/ABQ1Pxj4/e70qyt/7esURHtX++j/AMdee+P9R8UeBLmbW7KKfW7bUJnmm3w/JaXL/wAaVsfs62Op6lo9/wCLZbTyNViuHd5v43SsalTn9w+hw+GgqduX4dxnie+l+EnxCfx6+hPa+DPF7/Y9ftYH2JaXf99P7m/76f7deheM9V0TxVrHhXTNdtJX155of7A8W7P3N2j/AHPO/wBuvCvjZ8QvFviDwr4n0LT5bLUfDFw/2mZLqH502fP+5f8AgpnwH+MWj+KvBOleAvEry/2xYzPNpM39z+NErlcvc/vHkYj353pe6e93/wAJ7fx3Dren67rr6Rf3E3kpDDNshd/7myvE/gbqusfs0/HJNK1hPJsNTf7M+z7j/wC3Wx8XfiNok+g63b63e3WnaldvNquk6nao+yG+h2bE/wDZK9F+GN14a/al0fw344u7f7LNo2+HUYHf/l5RPkf/AHKvDT54f3jjhSnOfJL7R9RXV3p/ieF0t3+y39v9x/46+Y/iR47uND8bWGmah9leaKbeiXsO9Hr2i11u60vUJJb+1itUZcWmyb55a+Z/2lvBeoeI/iL4PltLt59V1B5kSFP7ifx1pi4zrUuWnI6KuEeDlbm+I9FsPBPxSsNefxV8NZfDX9m3CQ79PvXm3/f+dEf+BP8Afr5R/bJHxD8Za3beMvFHw9Xw3c6Z/wAS2413Sbn7TZ3Gx/k3v/A9fTnwx8d6n8Hb+G31K4ln01/kuE/uPXq+sJZeIPDdzaRLFe6a+ovNcPN88M0L/wAGz+OufDSc4ezekjz4yqOrGB86/BnWNQ+L3gPRPEulS/arzQbFNN1GH/lsmz7j/wC2leo+KtV8S/8ACGQ6fqEyavZ6jaPCkKJ89eA/8JBZfsTfEjVb3R9MvLrwZq18k1i+/wCRE2fvrN/9v+NP9ivpD4b/ABG0/WPH839n/Zb3RNWsf7S0n99v2Jv+dP8AfT+5VxlVnPk+E3xNCdCR5vePrHiPwf4JtNKu4p9VdH0e+d/keG5tPnRP++Kf8NNKt7H4zW0ry+fc6mjw31lv+46fx13PxL8OS6Hc+KvsnlWU3+jeMNOg+5ve2+S8T/gaV5pcpZaN8cvB/wAUNKuH/wCEY159nzv9zelb8tnyTMJS54nvGgvb/D34i38UW/8AsfUXRE/6YzV7BeT6Vr6PpUrrO7p/qK838eWlvqWj3+oafcRb3Tej/wAG+s34deP7TRvD1hqGu27JqsybEfZ9+uinCFGPLE5fc+M9I0TWfsNh/Z6RMj27+TVP4heNG8P2dtcJF59tN8k3+xXN3vxj8JeH9B1TxB4g1WDRdK+0+TDPc/8ALWb+4n996x/D3hy48f6ref8ACYJcWsL/AD6dZeds2J/A7/7dVLmnH3BcvOXPhL44svE7zaFb/wDHzbzb3T+4ldP8aZ7vw/4b/tqyi8z7J/x8J/fh/jrx/wDsqL4UePLD+yrhU1K7uPJuPP8A44f79e5eM7qXVfDF5b7N6TQ/O9XCU5x98yj7h82fG/wBqupaDoOu+GvEd1ZaPM6edBv3pC7/AHHpmlaH4w+Duq2fjC90ezvbZ4dmo3un/wDLaH++6V6K/hKKx8E2D6hqrwaP9y4hd/uVial8cPDnhy/ufAl3L9quXhR9LdH3pdp/c/368mrg6bq+1fxHTCNvfO28Kponjh5vFvhq7tdU027T99/sf7D14bef2J4Y8baxaPt0576bzrdP4K9jufh7/wAIdp8vjjwbYppeuvb5vtF37LbVE/uOn8Ev9x6+e/j3pVl448GJrvhrzbK5877NNZXT7LnS7l/4H/2K1r1JQjH3TohyzlySIfi7oeofFvXrOy0f/jz8PW2+ab+B3f8Agp/wu0O7fUrC7l0+WCa3T/SH2fI9bH7OWpReGdHh0zVbhLp0mdLh/wC+9e2eRaabba3rembX0qaHyXtf7lP2fNLn+0elXoww0Iyh7x574/8AjTZXd/Z3tvEu/TN8NxXmngDwzrF3Ya98QLt0/srU7h7m02J89t/wOtLxhodlaX9nF8vkzQ/I/wDv1N5Gp/D34aXnhe7vYnsLve6I/wDyxR/4KPfnL3zzad4nPfBbx+mleOdb1C6uJXubuF/tEP8Az2/20rE+C0fiDx38Y7DW7uWW10TQbiZ7GDZ8773rkvEPhL7L4Pm1DTNQltdSsd72k2//AFyf3K97/Zg8R2msfDFEvUitdVi++/8AG/8At1PPryHVVqxX+E+gfHPji3TQXtIot++H568W1iO3sfgtqWoeFNdvfD2sW8LzJdWT/Jv/ANtK5vxP4m1u01J/tv7yzvpvJR9n3EroYfEelaH4MudCe3V/k+T/AG/+AVq6vPU5Dg5Nf7pxnhL4y6x4A8NvL4w1WKy1LXLTzodTtYUuba4mT7iPv+49cT4w8QNqula3qet6f4a1e5t0T5POfek033PnSvb/AAl8PdMnv/Bl34lht9U0e4me2TT7pN6J533K8Q8SeGdQ8d/FTxh4c+HXhez0uHwg/wBm1G62bIbh0f5Pk/jeuHE4b2s4zcn953UZwVQ4yb4Qy/Gb4aaxKssFr8QrG+SbTtPd/Jh+yImz7ND/AHN/39/99K6T4J/Gay8a/DrxP8Ivi1ZS2s1un2D7VdJsuYYU/g+f780P30rm7bxd4z07xbNLqej2+r2ekp/pCWX7mZP9z+/VP9qDx38N/wBo7wzZ+I9Fup/DnxJ0iJIZYJ4diaxD/c/66p/A/wDwCqjGThp7rNqs7VeU8o8DSP8AC/4o634K8W+RPolxM+g6yn308nfs86F0/j/jR62/ij+zs/wM8Tvcb08Uab/x+W8Hz7Htv7/yff8AkryXUkl12wfVUlle8t/3N9BP9+F/uI/+5/6BXt/ga+1X4qeHtK1W3uE/tXwzaTabd2rzfftnTek2z/f+R/8AYeoqTtCVgmuX3zE8c/FB/GPw90ebR4pUfRppvtE38G9/9T/44le9/Az9oAaX4Me4+KtpLBoKWn7m6svkud/8D/P/ABv9xE/jr4u8N+I7TwV/wk9lqemRao80P2aG1mf9z5yTJ8//AACu48K+C/Ffxzs/tup3trZaJpljM+l2SbIYZnT53hhhT/gbu9Th6UKNPlWwS+I9L8SP4z/bV8T6l4gi/wCKa+G+jTQ2yJPdpv8A9hNn/La4/j/uJX0P4A8HeBPg74Gv3l8KwWVy9psee6hR7mben8E38aP9/wCT5K+LfCum+JUubOLw5cM81vMk0Nr9z50/2PuPXrWg/tV6xY/YPCni2yTVNK0yZ/t2n6mn77f/ABon8cP+5XRCrLnuY1Y+77h+uNFFFe6eWFFFFABT6ZRQA+iiigAooooAKKKKAH0UyilYB9FMp9SAUUUUAFFFFABRRRQAUUUUAFFFFADqKbRQA6im06gCukmx9j1YqKaPen+3TLOfzPkf79ADH/cTb/4KLyfy9lWZo/MTZWPbXe+/+yOnzpTQGw/3KZbfcpJf9U9V7a+igRInf56OgF6q9zI7uiJRcz7IXf8AuVW02R7r98//AHxSAueX/t76ekn8H8aVWubryId+zf8A7lCSfaoUloAs76NlM89PuPT3+SgA2f7dGz/bqHfLG/3E2U/z96fJQAPvj/uP/wAAqtNdvaJ86NT7mdLRPn++9P8A9fZvv/uUEBbT70R/4H+5VisizfyPk/gf561UemwgOoqJLtHfYlS0izO17Sk1W2T/AJ7RPvhf+49TaVe/brNHf76fI6Vbrn7xH0fWEu0/485vklT+49LyA838daHrEPxZs5fD0VvImoaZMmo206fJcJ/BWb8KfiTrGgeJn8GeK7d7V4f+PGd/uTQ//YV2fiLW5dF+JmlXUsTyWD2jo7p/B/t1f+IVjpXiDR/9OTy7dH3xanAnz2j/AMD1lL3nowO13D0pZo0nhdH+49eA/Cv4u+Jbqw15dVt7XV7fRpfJe60+Xf8A8D2V7lo+sWmuWaXFpKsyOm+tLgVtB32qTWUv34X+T/crStrSGxh8q3iWFP7iVg+Lb7+w4U1NPkdH2P8A7daOj6wmqpv2NHtqvM6I0Z+z5/smlTfM8v56dWW73djM77PPtn/77oOc5r4jfCTwf8YtKW18T6NHqSJzDc/cmi/3HT568gHwF+IHwas3l+H/AIwfxJpUKP8A8U34kTejp/cR69gPj+00fxhbaJeo8EOopvtJnT5N/wDcrsPtcU7vEjq71EolQmfD3gP4oW/w9vLm78L2VxpGpSu76z8O9T3wpM/8c1i7/cf/AGP469W/ZW+Ml18Xrzx3d/2fcafbpqKbLOeXe9v8n3K7H9oT4LRfGbwZc6e/lQarb/vrG92fPC/+/XyX4D+BHxK8K39z4q+HniD+0desX8nWfD90/k3L7P8Axx/9il70SpRjP3j7P1Xw54P8OQzS3FpFA9x9+d/v768Z0r4bRPpXiHTLLxHav9ud5kfZ++h3/wAD1T1j4vWnxw0f/hH4tQ/4Q3xnb/ubjS9XTyXd/wDfrj/A37JN3odtr2u+JdVup7nf5Nva/aH2bP7+/wDjqZS5j16VKlCjzyl7xc+Dkfi3Q9ES01Xw5deL4YXe28lEREhTf8j73+/Wr4F/aK1XRPF9z4P1vwpe+Gvs8v8AoyTJs/c//EV2fwTu9T1XXteluNr6DY332NHR/wC4lfQGpaLpWueX9tsra9+T5Hmh3uv/AAOs4a+8ZUMXCjU9+HunGa34pl07wvNqz3ZhhR/k2xbUepNB8d6fYpbS6rLKlzqD7Ed0rg/2kPEcsGj2eiaFcIl5v+eCu/8AAcDeJvCtn/adov2mJE+//frZT97lOqdKjWo+3Xc7yGdLqFJU+dHryv4qaG/hG8TxhpnyQ70TVIU+46f89v8AgFdbc+LU0O5S3eJ/JR9jun8Fal5e2mpW01rcRLNDKmx0mTejpWh4V4h4b1hb6xh3uvm7N6Pv++lUviPpqar4G1uF0V/9Gd/n/wBj568t1vWLL4HzWFo7yp4eu5tlo+/f9hf/AJ4/7n9yvV7PWLfxV4YuZbeWKdJbd0+R/kf5Kz8zK/2TNs5Itf0fSrhP3F49uk2xKuaLdLY33lf8sbj7n+w9eG/Cv4m6b4m8SaPZaZdy2t5b2721xp90nzp/tp/fr074nJe6d4emuNCf/icIjulq/wDH/uVjSrwnoaQpTn78A8VWP9h6xNdxI+9/3ybK8E+It9F4uv7NNHt7h7D7WlzNAn+x9/5K9s03WJfGPwxttYvZdlzb/PM/3Nj/AMdZXgnR9P8ACPjaZ3+fSteT7TaO/wDBN/GlazhOZ0Yau6Mps8rvPHEuua9eeDHsrd7bVnT7Pv8A4K1fBPiCX4LeLX8P+KNKgg8Jam/2a011P9Slz/zxm/uV578Y/D934E/aKsNVsnn1SzuIXuUgT/ljXv2g+FYviN8LrnSrvyr2w1aF3uLW6T50d656HMocs9y41qyhyxmee+M/2fotc17UtE0x4oNK1C3eZN/8D/3P9yvi3W/hJrEHgD/hNdCd08T+CNReHVIf4/JR9m//AIB/6BX2N8PfH/iX4c/EjR/AXjXZdTInk6drX/Pyn8G//brzG/0O90b4kfGzRNM2WupajdpNbwTv8j+dD/8At1FX2fT7IoVZ/DMx/wDhHIvH/wAGbPxxE8WqQvfQ3Lw/wW1z/Gjp/t1N4kn0Xwx4A1Lxx8L7iDQXuHSz8ReG5vkS3d/k+0pXJfs66rqHwu8Q3PgLxL/ovhLxjC6Q3U/3Le5T+P8A30euY8Zzv4c+K+q+EtV2Tw6mj2d3Cj/I/wDto/8AcevIdWrCr7kfc/U7qFSVKfOfUXhT4g6JY634Y8Cy+IIvEl+9jst9a83f5M2zelU08XS654w8K63dxJazaTq72GqQP9+0f7n/AHxXyjDpSeBPEn9gxRfZdY0lE1LSbr+O5h/uPXt/xd8Oah8TfCUPxV+H928F/wCTD/wkWkb/APXTJ/H/AL9epCp9oMXP6xM+wNV+Hnh/4h2dzb6nEiQpN8kyfJXE6V4R1v4c6lc+GruKLW/B9xvmt9U87ZND/sf8ArK8JeOJfE3wZ8MarpjtdPNcQ/a/J+d0T+Or/jbxBqCalo93ol7FqOiS3f2PUfk3/ZP9t/7if7dbe1pfHI8+lKUKp4/8afDkuueA/EOj3z276DK+93uvk2TJ9x0/26+YP2bPHGp+CvG2seF7K9tX1WVHs9Lvf9dClzv+T/gD19k/HL4a2/xJ0f8Asq7uLyCwhuEubj+z5v8AXIlfEPxF8HeFPA8NnrvgTVZf7St5t7wO+99n8Eyf7lZ1W5++j6mop4yjzae6fcPh74o6nrnirwxpPjvQv7Oudk2lfaku0mhm85Nj1w3hjwB4gn8K+J/gvqEtumt+G5nudL3/APLxC/zwun+fv15j8H4JfiT8Itb8cS6lda38RU1H/SEd9kNoifPC6J/t7Pv17Z8QvE1pBongn4kS+I4k8YTQo9wlrD/y6P8AI6P/AHNj/wAdcylP3pTPnFHk9wzfhv8AEK71LwBYeHLuW4g1t3+zOk/3/wC49etabo1podtbWmsahFezW/z2lXPGHh/SvEfgOw1vQrJXv0m+070T50/v15d8WvGmj+B/hpqWqy79UudZt/sekonzumo/wV0ynKKItCR5j8TvED/H74r6b8PPDUsF14S0a+TXtUntU3p5yfwf+yV9b+BtS1j4h3N5LqdpLpb2/wAiJ/cr5L/Zy8Of8K21vw3p6O1r4h1ZHm1N71PuTV9meD9O1OTzr3R9Qinhl++j1pQZftoU4ch578Y/hX4g8XJZ6no9xFPqunvvTf8AJvSvY/A2uWnifwNDFL+4vIU8m4hf76PXl15r/jCx8SXMVvaJ9p3/AHH+46V5p4k+KF34V8c3lvLb3GlpqKbJn/g31v7SMPiOanS9tOJ376dqHjHxneeF7vZPoiOj/f8Avp/cry74x+BNP1LxVf6Jo9osGpaZbpc28yJ86TJ9zZT/AIXeLYvBfjO/uL3VbjUYdQmREn++kO+vSNHS3vvip4h1v5LqG3hSHzt/8f36wl3NsZRlh5RhAm+F3xiu/ib4GsNH1Vv7I8YaY6Jq9lN8m/Z/Gn+w9fM3xy+EMt14517U9B1u60SHWX8l/Pmd0uJvv17r8e59P0rw9Z67piRQeMJb5Ibd9nz7P49/+xWJ8V/GOj+O/hvZ6I9uml+JNOdHe1f7+/8Avp/fSnOXOtTOMOXWJw3wK8P6V8Q4bPwp9tl0Txbbo6asjv8A8fM3/PZK9OvPhzrHhzVf+ENi8QSp9rT5Hf596V893kcsEOlaraO2neJ7d/8ARNQh+R5v9h6+pfCWlf8AC9PhXbeI/tqQeJNJ3w74X/fW8yfwPXJSl7X4viiEp++eb/Gbw5Lo/gaFLK4+1alaOkL/AD16d4M+HuieKtBsNV1O9TW7a4sUhdH/AIK+abzUtVtNVmtNb+0XV/fTJZ3CP/A9e8fDTwrL8L/E9tp/2toLC+RH8l3+R3rqo8vwjqw5I85xnxg8HWXg7Qbm3sk8/R9mzf8A88a5v4Y6Vp+q6Jo+p6fqGx0R7a7gT+B0r2/4qWsUc2sRXflJpstv86PXyLoOqp4VufE+oaZcO9np6I6f7aP9+vKxlKXPzwI+OB7BN48vdK8Vf2f4g0/z9KdHhtJkTfvqbwfPe6HrFzrCW66vYJ9y12f6Sn+/TPDGq2nxG/4R6W0iWeztE855n/v16LqXwvuP+E2h8V+GtVTTteS3RJtMnf8A0a+RP7/9x/8AbreFCUp+0UjaVWXJyHGfFTUr2PRP7QtJZbW5if7Zbp/z7TJ9yue/Zs/4TDw54YuXvfk1vxfdvrD3T/8ALbe/369p8f8Ai3w/48s0t7S0+y69b27/AG7RZvkmeH+P/frjPCXie91L4aeHr3TLfz7/AMPPNCjun34f7ld32jDnjynPf8Kr1jXPid4209JfstzcWML79mze9eIQ+DrfwJ4q02+vbeC9+w33nP8AOnzun/s/+xXtifHS48W/GDZEj6Pc2+nfvt/8dedeJ9Ht7rxJN4lieK9hld3mT7/z187mOKVKrFbfkRzTPLv2hPAGj6il58Q/Cl7ZWuq73fWfDaXKb/Jf/lsif7n30/4HXz3Yaze+HHmu9Hvbi1+0Qum+F9j7H++lfUmm/DHwL4q0TUtK/wCEaWHVYZnvIdXtXf7Y+/78O/8AjT+5Xl/xF+Cdlodh/avg+4nvdN2f6Rp83zzW7/7/APGlY0sypTlyS91+fU9GhUjP3JyON8DfCTWPFWj3Ot75UhuJnhsXdP8Aj4m+/seu7/Z41+30bxV9o09Lj+1YYXhhn+yPM8L70/g/ufwP/v1t/swXUXi3R/EPgT7Rs1W4T7fo29/k+0w/Ps/33Suk+Dmq6PpXx1muNb1Wz0v+3kd7eF0+R7l96On3Pk+ffWtKvV+sShU+HoRVlLn5Wdt42u/GuleLfs974f8ACSTWmyZLqC3dEeuY+NP9q31s97qvgrw5q9tfQ/Pq+no6TQv/AAPvr1348aU998OtH8S2Uu90/c3b/wCx9z/0OvBPhj8VP+FealquieKNz6JfQulu83z7K9aQj9gKKbTq9088KKKKACiiigAp9Mp9ABRRRQAUUUUAFPplFIB9FFFSAUUUUAFFFFBQUUzzPn2U+gkKKPM8yigAooooAKhhukkmeL+NKmrNuXSC8R6ANJ/3aUyGfz030/76VTh/cTOlAFzfVOZH3+bFVlI/79MuZPIhdv4EoAIZN/8A+3VC+SKxuUuJfKRKrJrkX+ti+5/fesHxzH5+m/a726e1tk+f7+zZ/t1RB0mpaklpYPL8sCbP9dNXNvquno9tK+qq7/7E3/xFeCfE79qz4eeC7P7JLcf2vfonyQWWy5mf/ff7kP8AwN/+AV4hqv7avjDxr/xLPB/hyzsvufvpt926f+gIlM0jzfZPufxD400z+zXSKWf5/wCNEd6g0n4meGrbTkE2ty2oX7/2m3fZ/wCPpXwUniP4i6lNNL4o+Id1ZQp9+Gyu/wDxz9z8ldPo+h+GtOtvtt19q3um9L3V/wBz8/8AG+x/nqJSKjGZ9mP+0L8PfO+zv4t0tH/v/aE2PV/R/ib4a1l0Sy8QaXPv+5suE+evie/+Jvh+S2d9KSWe2t4d8t7BEkKO/wDvvXnut+OItS/e2WjyzP8AwPN/BSix8p+lmq6jF5KeVcJ5yfc+etvTZ3nsEeXbv/jr8prP4m+LfD7pcafqs9k6fcd7uvS/B/7d3xA0OHytT0/RvEsKfxvvtpv++0+T/wAcrX4hfYP0Rhk/ffP9+pk+d/8Acr5j+Hn7bng/xjeW0Ot2t14RvH+TzJ/9Jtn/AO2yfc/4HX0PZ+I9P1Wz36fqFrqPyb/9FmR//QKixnzE15/pVyiP9xKvv9z/AGKx7C+ST91K6+c9WftyIn2d3/ff3KofLylP7VFAnzv9x/kottZS7uXt4q5K/sb3xNf/AGS3d7WGF/v/AN+uz0HR4tNttn33T+OnI0jGHKasMCQVLTUp1ZmYVXv7GLVbOa1lbYjpVisXxUl39geW1f8A1XzulBpCPv8AvngPxZ8Va34M8Z+Hl1C7s08N6ej+bqEkv+u/2Hr0j4UeLYvGPw9vNQieCe2d5vJ+yvvR0rwfxn8HdV+LfjBPteofud+9If7lYng/4ha78D/HP/CFa7oV79gu38mG90xN6fP/ABvXL8EvfO+tQpx92nI9ss/hXp+jeHLvxH4Kij0XUpoX+1xwJ+5vk/uOn9//AG6Zc+PLiSz0G78P6FePfzbEmmhT5E/v769d0qSy8M+G7b7bdRQIifx14x4k+MXgz4UeMbO60/XY7rR9YuPJ1HTIEeb7I/8Az8/7Cf360j7pjSXsvfnHmMv4x+P/ABHPDN4c1jTJ30G7t99xq+kI7vaV3nwK1m3sfDdhpj63/be9N9veu/zun+3XczXdlI8P7qK6sNQT5Jk+dHrkvHnwTtfEE1nqehXD6Dqtp/qprL5N/wDvpVykZSq35oR+E7bW9e/seZPkZ0/jRK2IZ0nRHT50evHNB1LxnY+JH0/WPsd66Q/uXdNm+tjw944TQ9SvItVt7rTrbf8AfnT9yj/79KMuYw+A7nXvDmn+JrB7TULVZ4X/APHK8Z8jW/gt4nS4u5ZdU8N3HyfbZn3vD/sPXuVtqNpfJvt7iKZP9h6xPFslvdaPeWl2iSJKj/I9EleIinc+LrS+htri0lieF03/AH64b4l6PrFvc23jDwVFZ/2rbp/p0Dy7PtcP9z/frxPxJ8Qk+HNhDpWq2kvzzf6DqEP3ET+49e2Jdxabpttey6hElncW+/zt/wAlTTqc0TeFKf2T548SeDrL4kunxD8a2V14yS4T7N9i0J3tJtI/4Gn33T/bqVPFOrfBrRbTVvCXj9db8Oyts/4Rvxonk3kX+4/3Hr0bTfDNx4Vebxn4M3X2lO7zajp6P8lz/tw/7ddD8VPipomueGNKi0/w1F4oTU4XSF3t0dIfkrPklzfEXKMzK+DXxX+H+lXN/FK8HhfUtbufOuNMe7SaF5n/AI0/uV7Gmq/8I/eJbu++G4/493/gr4G+GPwI8Kax8VNb0/xRpqXWj/Z98M1k7wvbzf3N6V7rYfBr4u/C62S4+H/iaLxlo/308P8AiR/3yJ/sTVpGT5SJRPYPFvw20y+16HULtv8Aj+i8mZ/7n9ytXwZqqeHNNm0qW6S9mtPkR0/jr5X+In7Rltq2njw74yste+G3ie3lTcmzfbP/AH/nr6E+DPhHStN8K39xpXiCLxCl3++S9R9++lHl5tDtpSjCjKEpHpdnoEM+lXKXC73u/neuS0TUbu0s7+3fZezWL7Nn8davhjxo72aRarEtrcoj/P8AwPsrjPBnjH/hI/Gb6xZW7JpUu+zuN6bPnStlyw908e5vQ6Vp/jjRLy0vfnS4TY9rMlcB4P0PWfgVM+k31wl1oNw7pY3X9x3/AOWL16jrehwwakj2T+RcvVPW3/ti2m0LXbdZ7OVNkyP/AB05HXClz+4fKnjDR7uxs/DfivR7f7Frdpv87Z990/uf8A+evoT4K6tdeMtHs9aGvtqeg3EKbJtQh2TPN/sf7FeIeLfHGg+DtBv1/s+8sv8AhG7vZb3U032hLhN/9/8Aj2b64bwl8Zb34SeD/wCx9Q0+L7A+ozalbw2s2+FIbj54Zkf+4j702V5nLGEpTPXpUJU5Ro7cx9OeMJ7ux8Q3/g+0dUh1mF5of9j+/XPP4Hfw54eTT9d1a9vdS0+X7Tpzo/8Ac/gqhL47uNb+GMPijUEaO8hvtmlzP87+dV9NR1Dxjptnqvmr9ptH3vB/6HXTSqyqR985auHjRnKHMcNZ+P3+IXirTdH0eLz7lEd3mnT57d/7leqeOfHFv4c8H239mTLa+J7f5ET+B3rE8PaVpVj8cv7T0+KCB77Sd8z/AMG/fW3450Dw/wCMZtYu963Vz5KJCkL/AMaVnz8jkkZwcOe8zyjxh4E1j4t239u6289rc2KedYzaf/y7Tf368i8DeLdQ+I3xd8Vf2g8X9qw2kKXDo+zf5P8AHX114N0DWNK8Ew6rp93K7/Z/9Isr1K+MP2jb7XbXxnomoeF9CXT9Y1mF9K8+H5POd/uf8DrGpGEvi+0dXuVOblOqf4c6f8d/g54kstPuGfW9GvprzTtQmf7j/wAaf7j/AN+vGfh1BrHxs16/vdYRL3VfC2k/Y7eygREmmRH+f7n39le0/s/p4o8HeEptK0q3+269aI9tcWU77Hh/vo6fxvWN42+Feqfs4ano/wAXvClrc2VjaSoms2O35It/33/3HojS5I+6dssH/s/tozKPxL8Aa34j8E+FbfVbe48NeNtGhf7DqGzel8mz5Pnrb/Y28Y/a/EN/4P1Pe8Ot2+x0f+C5T79er/HLx3pni7wN4J8Z+D7j+0UtNRhmTyfnhh+T54Zv7lfIvxI8M6x8OfiFZ+NfC+obNNvrj7Sj2s29Ibn77p/wOiUvePP5fc0Ppb/hI9P/AGYvivpUtve7/Des3Dw6jpb/APLi/wDz2/2K7z4r2N34f1h/HXhS3eTSr6VEuJ7Kb7jv/Hs/jSsHW9Y8P+OPhdN4gl0qK6fxfaJbXc2z/U3P3K4D/hJ9T+Emg3Pw61PU21HTUhS8tL1P40/uUVfZun73wnDynt83xDf4ZaVolv4t0RbK21nfDvtX+R0RPv8A+w/+xXz38Gf2QtF+JuveKtYuL2/stEsbt0t3T/l7R/4P9yvpL9ovTdD+I3ws8CajqAtfsy6nZvsvYd6eVKmx02V8w6P4x1X4M+KtV8P/AAq8QW91ol9d/Zn0LxDv8lJv4HSb+DfU8sMPCK+ydGGq14RlySPH7Pxd/wAMvftJ+LdK8NJPP4Y857N01OH53tn/AM/I9fbH7D/w88Op8JtYGqvaa9quvXD3F9M6fft3T5IU3/wJ8/8AwOvlf4r6dp/x0sHfxXqd18NvFunu8MP9r6c72Fx/f/0lKzf2Qv2r3+DU03hXXbtP7HR32XX30h/v7KVKUJSuEuacP7x9e/A34v6F4K1jx/4C1vUIoLPwnNNCl1dfx238H/jnyV80w6rL44+MEPxFtLTZ8OtJ1Z30a1un2fa33/vpkSvN/ij8SbL9pb4wXKeHLJ9LTUZkhuL3+O7RP4H/AO+K+n/EMfg/x38AUt9K26c+jW/nWNkn/LjMn30/4HSq+/CcYGfv8p3l5rlp4jtrPT7TSvtXiS0u76/+586J99P++99ekfA3VbHxP4Y+0afL9l1hP9cn8G+vDfhv40/4RyzTxrvinea0hhf+N4U2fO9aXwB1j+x/Dfjm40p3ury01x7nf/G8L/P/AOz1x5ZKfLer8Ry+znse/a34jlsdbtotQsvI1L+B0+5NXmP7RT6JqPh6GV7RP7SeZEdNn30rqn8ap8V/BlzLFaS2uq26b4d6bH3185fEjxVrH9j2fiXUJYvtmmXG99If/l5RH+dP++K9fE1eWBpSh9ooeRaaP4hv7LT0RLN4U3w7Pv8AyffSoXtNd+HtnpVxp+tzvDd3G/UbWZPn2f8AslauveKvDnifxVpXijwpu+wXexHhnTY9vN/ceue+OXxQ/sDxPeeHJZbeeaXZMjp/BXz+HxvtIT/us2jOM/jJn+NMvjj4lu9ppn2qwhh+zQ7/AON/43q/qXge98f+Tp8tpdQalb3H2m3uoH+e3T/Y/wBimXnwvvfDPgmw8e6VqFvPDdom+1RK9I+A/iZ9ZhvNb1D5LlPk2P8A3K9OlGc/fmbyqfu/cPOrnXL6SwufD/jXR1nvNGm36drqQ7P+ATVq+D/E1p8KPEcPivT0eN7i7331lavvtr62f/2dK9p/4THT9Y1u50d7SC6S7+R96V4nr3wd0exv9YtNK1O606/hffC6Pvtvn/vpXVGk1755/NH7ZzH7WOq3b+MLDx34VdNU8B3zwo91ap89pcp/A9el6D4tf4vfCV7uylV/EOmP9x/kevFvgz4/vfhDrGpaF8RdEfUfAHiybybidPnhR/4Jk/uV6p4h+Htx8HfE+m6xoV7FqPhi7/fW91bP/wAfEP8AcesJS5PeNpSOM1X4qRa5rEOn+JUle2hTZMn+fv1g+G/+Ef1iH4i2/hyybyZdMf8A0V0+/wD7ldJ8Y9AsoPENn4w0dFvbC+h/0u12fOj/AN+uY/Zp8eWniPx/qW+0+y/6JNbOj1EafJKU/wCY1Mf9k3xxaWiTeF9Tlltb+Hf9n3/JsT+5XtKfHDT/AAdqs1p4jsrhLmL5Eutm9Jk/gffXjPjDStM8HfEtNVu9sGj3zo7zQ/wfwV7r/Y9pdWf71ItU0rZvt7pPnrSEiZRMHXvGPhf4qWDpFqf9narC++01CB9k1s/+xV/4Y6rquh/DfxVFd3C3ut6N/pKbE2Jdwv8Ax1z2t+ANE8R6V9ostPiguUf+CuAvPjhqHgq21jSksooHlhh01E/vo77KXtZw+EI0oTic34/1K71Lxno+pXv/ABKJri3d5vI+TZ/sVpfBzxj5mg3+nvaefNb75pnmT76Vwem6dqvie80r7bLvSK7+xzQP9+F67bxn470TwJ48ttK1PwvqOo6VDb/6RNpF2kM0L/8AA0+evOnUpVqvJMIfFySMqw1zU0h/tO0t3gR5vkm/uP8A3HrodVju/EfhK51jwoiz+M4n/wBI0zf8l3/f/wCB1Zh8Y/D/AF+z1i08Oa2lkl8nyWWuw+TNC/8Avp8lTfCv4SfEDQ9Ys9dtNHtfEttMmy4/sLUbe5fZ/f8AJ3766Z0KM1acLot8vPY+V7N/Efwy8Z2Gt3FleaRqUNx9sh+1W/k7H3/wV9G+KvDmmeNPE/hX4saVokXiHRNem+zapp8MPnPaaonzumz+BJvv/wDfdH7QPgfxhrltZ/2hpUUej6jcedpMyW7/AMf/AE2+5/vpXnX7PHxivv2evHmpaVrtlBe6Dff6BrOkaom+F/8AbdP9isvtnVyc8eaJ9jeA9S/4TvRPEngzVdItdIv9TiudV06ygd33/wDPaHZsTY/3JkT/AH6+Rfh7pulfHDxs/hJ5fsron7nV3+RIdn99P9uvoHxV47utSv01jQtClS80+4tr/QH0Kbfvtv408l33o6f30+TZ9+vOk8M+CvHfirW9Y8D3DaXrGof6Zrnhu9/cvYzO/wA6W399Pvvs/g31lSqVeeUZEUuTn98/WCiiivrzyB1FNp1QAUUUUAFFFFAD6KKKACiiigAooooAKfTKKgB9FMp9ABRRRQUU7+f7I6PVnzN6VT1iRILbe6b6h+3f6Mkqfc2VRI+zd/n/AN+tKsGGd/OTyquarP5ds/8ABQXy+6aVFZuiX32qzStKpEFYOqybLxF2NW9WD4nu0062+1vt2J9+iIGrbT/6Mjf3Kp6rBLvhlif+P5657R/FyT2Dyv8A6mtKHxPbyW3z/O7/ACIn996ofLM3vtXyJVCbfJcpuf5P49/8Fc9oOqyz6k8UrvIn99E/9Ar4w/a9/bnbwxqupeDPhveo+pQv5N9rqfOlo/8AHDD/AH3/ANv+CgKlOUfdPXf2gv2k/CnwC1V7e4uP7X16ZN8OhWT/AL5P9uZ/+WKf79fCvxX/AGmPib+0ReJpV3dywaO7/ufD+io6Q7P9v+Ob/gdeLW323xNqU0ryy3VzM/nXF1dPveZ/43d/469LttV0r4eWE1vFLv1KVPnhhT+P/f8A7iVPMOEf5y5Z+GfD/ge2SXxG8Wr6q6f6PpGnzfuUf/ps6ff/ANxK1bbX9Qu0dJXi0Szt/ne1tU2eSn9z/wDbrzq28Tyz3my0+z6dv3u96/30T+N9/wD8RUKajN4n2bPNtdEt/kRN/wA80399/wC/vqTY9a0rxPres6lZ6Z4K09bW/f8A5imofO6f3Pk/gT/gFdynw20Tw4n9oeO/Ff8Awkt5v2PDNcP9mmf/ANDf/cryvwZ4jt9D8nTLXbBbP/x8T7Pv13PgzVYp9ettQa3V9Y2f8frpvTTof7iJ/l99KUQOtubVJ0hfT/D8EEKfvod6eSmz/YTZXLalpWoakmy732UPyeTawJXrlsiT2DpLKk9zv864edEfY/8ABv8A770zVbSLVdH/AHSfJcb0SZ/neb+Df/338lRzAeCTaAj/ALqJHunT7779/k//AGdYutpFoab7t0RN/wAiJ/G//s9eraxocWjWc1vFF/x7xb5pt/yPXmj+Dr3Vbl5fKb96+zfMnyQp/t/3E/2K25iOU4q51HWNZd0tPK06zRP9ds+eug8H3WseFdettYtNYv8ASEsfn+1JLseab/4irmq3cUF/DpXh+yl1S5+ffeun7lP77p/f/wB+qF54fu57n97ey3WpImzz/k/c/wC4n8H+/W8ZGfIfXuif8FBonttNstQ8Ly3WpKiQ3Gp6fNsR3/vojpX0V4S+KPhrxjYXNxo+qtdTQ/JcfI6Oj/7e+vy4m0pPD9s6eaqPK/33++7/AOx/HVnw98SdV8D39nd6JcS6c9vs8mBPn+T++6f3Ho9wjlmfr14b2QWafx3L/wAFbH2pLR9j/PvevnL9nj9rPQviLptho2tvFoviSVNiOH/0O5f/AGH/AIH/ANh6+jbyD/Rn+RPOSsgLlU7ad4Ll7eV/v/cqho+ufbk8p/8AXJ99Kmv0a+s3f7kyfcqQNesLxhPewaR5tpb/AGpEf99D/fh/jqbRNVluodl7F5Fz/wCh1r0FHlOpf2f4c8T+ErvRUZ4dQd0f5/4NlUPjX4VuPEz6bqem2/n3Onuk3yfx/wB+sP4paBqfg74seDPFFvfeR4PheaG+tX+5bu/8f+5TfHPx0t/DLzf8IvZap4hm++6Q6dM9sn/A65a8eeDRUJTU/fMHUtVf4jeFdYTT5Z7Wa0/c3COn/Ht/t1c+G/7Put/CfR31Dw5qeneMkvk867h1CHY83/XF/wD4uuJs/wBojwv4fS/8S3fh/XtI1W72JcWUFi8yTJ/frp/Bf7YHw6g8VW2n6frDJol8n+ont3Sa0m/ubP7lFL34c0jtlVly8kfhMSz+Iniz4V+NJl1jwTr2g/D672PbrPD9rh06b+P7m/YlfTPhj4jeH/FWlW13pWsWuowy/wDPCXfXJeP/AI9eHPBepJpl7qcVlNLD5yfbYXSF0/36801LwH/wnF5eeKvDVr/ZyX1p8/8AZ8yIk038Do6fcetJS5Y3IlhuSHOezfEWxtJ7ZNQleX/R/n/0V/nSsTwr4gfybmy8S7ntrv8A497qZPkdP9uvFrb/AITXwJ4DfxBd/EO11vYmx9F1q3/0l3/uI8Pz7/8AgFTeAP2iPFHhnRbmL4m/DfXNO0GX57TUEt/tOyH+5Ns+5VRl9o5JRPorTdD0q9/0d4kgmi+48L7N6VW1jwVqE6bLLWGdP7l6m+vMbD4jeGtR0dNQ8H+I4NRh374bWZ9kyf7Hz13Pwu+IV144+2S3dv8AZYYn2Qp/6HUyqw5+UiMTxDxbdaZ4D8Wpd+INClnmR/Jeb/XWbo//AKBXSXmneGnew1iK0l1Hw9KmybSPv7N/8aJXsGt+C9M8d6PeWVwi7Jpt++uJ8T/DZILyG3ihX/U7N8L7N9YVIyh70D0YVf3fIQ3mlf8ACOaJ9r8CSxPpWz/kGb/kT/Y/2K800fxjL8LvElt4gSyd/B+pvs1Gy2b/AOzpv43/ANymf8JHZWviG58PxatLpHiS3+5DN8jzJ/ufx/79eb+HvihqHhLxDqun+K4p/JuH/wBTs3psq+cupQnCHPzcx7Z4b/4RrxP458fp4ae1fzbeG/d7V/8Alt/f/wDHK2JvivdWulW0Nk8XnRfPM+/59n+5XzB8AfGPhz4ZftG6rb2ktxa6DraeSn22Hydj/wByvoHXvB0v9sXNxpiK6b3RHSoqzlOHue7I5OX7DDxtBZfEawhuE0/RvFdy/wB9HdPuf7j14bpvhXxLp3xHeX4G2OqadeW//H3pd7vhs4f++67n4afELT/hr481L/hI7R0v7j5H+SvQrP4h+GrvWLnxb4cu3RLf9zqPnPs+T+/WNCXN8cjScOSPKcNrH7SfjP4ZO+ifF34fukNwn/IT0V/OT/f+Su2+Gnxw+E6eEnit/HFqn264/wBHh1D9zMj/ANx64P8AaHg8UT/2V4lied9ESbZN5P3Hhf8Av10kP7Knwy+JOiWFxe+H1sklT572yfyZt9ONWftPdiYe51Po1401jR7C9t5Vk3ojpNA+9Hrm/idoEviPQZoob1tOudmz7Vs3188J8HPi38C9fubL4Z+MG1vR4bf7Tb6LrT73lT+4n8FW9U/a78W+EIYbT4m/CvV9Fjb7+oW0WU/+JrrlL+YcOeE+eB0Xwi0q3tNE8SaVqGn/ANrwvM9nMjp8j/7ez/crxP4o+EtP8D2HhV/EGnq/hvw3r8L2n2pP+Pi0d/ns3/v/AMD/APAK9j+DPx3+FmoeIdSTR/FEtleag/2l7XV02Q7/AO4j11Xxy+GX/C4vh1qumfMlm/75Psqecjv/AAPWM4+4dtKq6lT94eXX98k+r3kVvtTw9FffbNM09PnSL5P/AECu58B6rpXgSaay1tHe81N/tm9P4H/uV8r/AAr8RywXN54P1B5f7VsfkRJ32P5yf+yOlfRthp0vjVH1W3uGR9MsYbl3f/0CvEpV6sMQqcjCX8WSPYH8QaJp15YO8VrPNd70sfufP/frz34UeEbR/Fut+Ul1vh+5/wA8f+AV8/aVp39o/G+w1C0luI7PU7uaHS3SZ9iXiQ/P8n+3X1J4Y8W6l4dt7a0itYptlvvdPuO7/wAde9H97zc56Lwv1mUYUWN8SeP9V8DpeaZqFkmx032+/wCRJk/+Lr5U/aB33Xi3w94g0/W5bXTbfVLZ/sTp9z/bT/bSvr3xlqieN/AevDVdNiR7e0e5tH2fcdK+KvEmq2njHw3NpUsvn68nnalaTon3JkSvOmvq9oTl6HmTpTw1X2Uz3jxJ8HdH+GXxL0r4kWviW6ns9Tf/AImKTTb085/uOldJ48+J+j+KtNudMW5TU/Dz27pqP7nfC/8ABsevjC/+IXii78JaJb297sudQd/Jd3+RHT+Ouh8H/EbXfAnwZv7TWLfz7PxNcTWcOp/fR5krSliZyjflPThVtS5DN8B+I0/Z3+LV/wCFJZXuvhv4k/cuj/OiI/8A8RV+/wD2dtKS217RNQuJdE8T6ZcPc6ddJcf6HfJ9+F/9x0rlfip/ZVj4Vm8P3tlf3t4+yaxmgTe9s+z/ANAr0L4M+O5fi38Gb/QrhIr3xz4bt99pDdP++vrRPvw/76fwVyxnOc5e6YfGM/Z78VeZo+seB9V2fZtWR5rFN/8AqbtPvpXpH7WOo6FB8B/B/ii00/7LeRTfZnTZ86f30f8A74r5d8VXUXhJE123TZc6jcwzW7wPsSF/9z/br2DxtrMv9m+GPFqP9ts/Elu9m+n798MN2n+x/BvStadROMg9lzyIfGHi7+1dEtpb3Xb17O3/ALOudJe1f5LZP+Xn5P43rv8AwH8JPhl8YtbvL3QtQup/D1pcIjz73S5e5/vv/H/uV57pWj+EtK8PeG5fGHm6XDaedC+z50R/9uvUfhp8CdY8AW9zr/gfVYn1J/kh3vsh1G2+/wCTMn9z+4/8FVSlKt8Z6FPCQdCU4z5ZR6Gb8To9d+C3iG58M3u/xX4VuP8ASYdQnh33Nun8aP8A30/268E/ai/Zo8NWPga2+KvgG7WfR7tN+o2UD70t3/57J/sf7Fe/fH74oaV8V7DwxL5t54a1Kxu/s0yP8lzaXP8AHC/+fnr5y1vWPFfhXTfE9oj2+veG7h3ttR0tIfuI/wDy2RP4KIUqcKkjzLTsmM+DmpWmh/Ad5dK8P/2v4hhvodSmSF/3yIj/AOu/v10PwE8cReLvipeW+oI9lZ688yWMLp8jo714/wCCbrVfgt4w8H+KrTzf7B1n54Xf7lxCj7JoXr9E/i78OvBfxe8FWvjDwglnpPijQNPfVLT+zk2eZFs37NiVpy85tySloz5/8PeEtT8AaJDaag/2JJr6aGZN/wAlym9/n2VpeDPFup+B/idrFxp9pv01LdPORPuTJ/BXpfw9+HP/AAlXg+z1PW7tXsL60Sa037/n3pvfej/cffXmmm+GIvhl8YIbLVZX/sG7t3T7U/3ESlDQuUP3f5H0J8SLu30bwBZ+I9ClistS8neiJ9x/9ivE/ida6f8AGX4b2dvaWXkeKoZkvIb1Pk8mb/2eun/4SbRL7wxc6Y92s9t52+xmd/8AXJ/crldHjuPEfjDSrLR7eVLa3uEmuE/2Eoq16T0mcUeajL3zx/StR1D4X+JP7K8UWTaX9o+d0f7m/wDvp/sVsJ8Obe+1u/1DVdPlR7h/OhS6++6P9x0/2K9F/a01zSvE2q2FpY2USX/kvbfbd/8AHXE/Bb4jeKPiFoltonivQv8AhJNH09HtkuoZvJ1KxmT/AJ4v/Gn+w9ePQwfsef2MviCEYx2O88eWlv4c8H2dp4dvf+JPs33GmO/3P9ymeGPGMU+m20WlS7LlP+PiD7j1yXgbR7j4jW15pWquul+IbG+e2uLK9fybl0/gm2fx1Z179mnW9A1W51hNVutLuYk/jr0oSqwCUeeR6vf6OnyXsTt9s2Vweq/El7S28VJbxJ/atvab3/4BXGWfxR1LwXf2dl4ouGgd/khuv4Jqh+LWs6ZJf2fiXQpYpk1C3ew1FEfenz/crTGVZzo/u/iOaVCcZlBPGKaj8OvB+j3r+fNFK7uj/wBzfXqXgv4lReHtD1Dwt4i0y51XwNP++R7VP9J0yb/ntE9dN8EPgt4P8d/DrTdQu9Pne/093h3o/wByuq+JfjXwV4O8PXPhq3tGgvNiTPst/neuelhqsJRqTn0O2GBqcnOeS6Jfar4KubPVdQ0+Lxr4buEf7Pdaf8kzp/tp9zfXDfDGPwonxamuPC969lYX0z77K9+Sa3d/vpVmb4t6lodzcy+D/D91deD0mSa7hnt9ib/4/Jr1GbwzZfEzWPDdxb+H7Cfw9qKb313ZseF/7j/7ddFSpKUfc94KULy5DkviR8Mre68H74v36Wlw6XH8e9Hqt4P1y78Caan9mPcT2Fv8l9pk/wDB/tp/co+KHh/U/A/iGbTPC+t6jdaJbzb76ynh85IU3/3/AO5TPiL8RvDmjXmpPqHh/VtL8QvabEnhTzra+/uf7lc1SrN/AJw5PcmdhoN3b6zZzf8ACKf8TTzZt/ko/wBx/wC5XmPxR8M2niqawtNbT+xNVh1G2SZHTZNs3/PWb+zlBrWh3P8Awkvhq7gurO+d/t2izTbLy3m/vpXovxp1W48ceG7DWNTtJbLxDb/JNB5P39n8daupcx+Ax/2vY9P+C3iSwstP0JX0pIYXmvU+++/+PfWP4n+FaeLfAdt4lsrvz5rvY/np8++vaf2ofsniPwr8LNVvUTydQ0t0ff8A8tnRE+SvEPAH9px2eq+F9Ml+xaJqL+dYpP8AJ9km/uf7j15sJL6xKHJsbfxD5+8JeCovEGt393rCf6NFM8MMD/I/yf369s+G/wAFvC/iO8TT3+0aXeO6bL21u3h+Tf8APVPxhfJpXhW/t7jT2tdeR/v/AN+s3wBrl7PZwxXH/H5K/wC5+fZXTUjP4hVZSp+5E9OsPD/jD4QeIdb8O+D/AIkXunab9omR9P1TZfWczp9z5H/v/wAdfNnx11+78ca8mp6h4f0bSNYtEeG+uvD0Pkw3f+26fwPX0PrHhj/hC/g/NreoeU819qNzNDNv37Pk+5Xkuif2faaalx4jsriD+00/5bwv8++plKZVKXI+Y2/hRaL8Tfg7DpWiXcsfjnwhd3mq2811LshfTnhRLm23/fT+CZP9x6wdN/akS+8Q22q/Evw1B4y1ix/5B3iSGb7NeQ/7Dun+uT/f37K4Dw94t134A/EuHVdKT7Lf6fcedbvdRb98L/30f+B0r0j4zfBrSp9Ns/EfhzSrW103XrH+1bdLW7fYm/76bP8ApjN8n/fFbxq8kDaUT9jaKKK+kPFCnUUUAFFFFABRRRQA+imU+gAoooqACiq00jwP/sVZoAKKKKChk0mxKej+YlMmfy0eqcM6OnmxP8lBJpUVWtrtJ6hmvk3vF/HQUQ+Ibv7Jps0rpvRKwdH1FLrR3u0f+Ctubytcs5rfdv8A79Yj/ZPD+lPFsoNYSjyh4D1X+1XuXf8AgfZXQ63a/araqGg6dbwWCPEmx3+ermpXb2Ns+9N/yUFSlD7JW03Ure0h+zo/z1ZmkuPt8KJ/qf465Lw95WpXj3Ev399dt8k7/I9BE4xH/cf/AGKraxY2+q2DxS/OlPh22KeVK/36rarB9lsH2O/z0GZ5v4k0O40P7HLbuz2CbEdEq/qscUHk3Fu/zzfJ9/7lWdKuk1HQbyKWX98j/Jvr57/ao+PVl8HfAbxWUv8AxUN3D5NpD/zx/wCmz/8AslEjpjLmPPf22P2v5vCdvN8OvBtx5GsSxeTrOrwfftEf/l2h/wBt0++/8FfnvDH9qm2O7/3H2VW1LUri+uZri4uJZ7m4d3fe+9/n/jqawn8j7n9yo+MXLynW2GqxaNZ/aPuTf8sYU/g/2657UtV33L/vfPf/AJbPWPeai7/x/P8AcSqySfwL86b/APvumB0NtfPPDNE7vsm+/wD7lbaar9ktkT7myuZ8zy9iJ/B89OS7d5k/jdKoDudEvpbGGaX/AJeX2Js/uV3miaz9h8mLzfufPM/+f8/JXk0N15Fsib/vvv8A/s6tprLu/lQu3zvQSe92Hjz+1bz5HaCzR/ndP49ldtD4tu0uYZZf+Pm4f/RESb54f4N/+x/n+/Xzr4e1iK0R/wB7vSL59j/x/PWlo/iP7VqT6rqDs+35Nn8bv/B/3xUlH0zqsCf2OmoXtwtrbW6b7e12bE+/88z7/wCP7/8AsJWPqWj3Hieztkt0ey0rZvt9P+ffN/tzP/Aj/wDfb15pbeMX1yZNQ1N3n020dNlrO/yTP/t/30+SvQrPxVLriebLcTyQ3D74YPufaP8Abf8AuJUFlC/0rStAtobd72W6v7jYn2W1Tzptn/oCVTvPDN7BYPaafafZbmX55ktX+eFP+m039/8A2ErodKnifUnl0/yn1J4f+PqHZ/oifxom/wC59z771fm0N3tobi4uvJsHRHS1g+ffNv8A7j/67/gf+/S5g5Txa/0C485EtHfUZtm/7a6fIif3ESs228K6hod/9ol3pNLs+/8APX1d8Mfht/wk3iS8uLiFfs1i6JsdPvzP/f8A9xP/AEOu28SfB2yvrx7d7dUtnTfDNs/1P+/XLVxPJI7aWF54nyi+lRI6Xtpp66W7p++RP+Pab/b2fwf8Ar7L/Zq/aFbVTbeEvFFwv2zZ/oN083nb0/uO/wD8XXzV450a98DzXPmxfuYX2PC/3P8AfrhNS1VNHmtpYov30U29H3/cq6VfniY18LOB+oE0EsGsTXFlsf5PnStLStS+3Xj+b+7/AL6V4t+yp8ZrT4vabeb5Xg1vT02TWUz/ADun9/8A267bxDffYb+bZLsd3+RK7eY87lmekXkcV0ieU/z/AMD1iXPiOXwzvfWNv2Z32JMlM8JaVcWMKO9w0+/562NbsbTVU+yXsSPC/wDA9BceS/PMoaxp1l4xs5tPuokn024TY9c/oOtT6Bff8IVqvmvIkP8AoN6/3LiH/wCLStRI38JQ+bveewT+D+5XPfEWSXxdZw/2U+zUrT/SbSf+NHqC4+/8Bj+HtOf4eeP5rSK4+1PfP8kD/wDPGtjx/wCC9P1mZNb0q3itfElunyTpCm9/9ivHNV+JT+Mbzwl44srtIL/Rr77Bq2n/AMaI77Hr6Q1u1t9Vtk8p9ly6b96UvcZcvcPmv4l/EgyeAHtZdPi1fV2lT7RazW7zQpF/tv8AwVleBP2dPEHinVE8QaV4yg+HNtKiOmn+FN80Lv8A33R/kr0PxJ8Ubf4ZeJ9Y0fXbS3g0q+tPOS9TZsmf+4/+3Xgngbx/e30PiR/h/qtrBf2N38/hjT4Zpn8n++n9yuOEo/zHoVcR7aEYSj7p2d5qvxL/AGYvEOpaxrej2XxG0e7uPOm1DTIfJubb/b8n/wCIrN8cft9+F/E2gXiaVp+qaXf/ADp9l1D9ykr/APXb+CrniH4h/wDCR+CbbW7t7zzreHfcQf8APbZ/BsrrdHvvB/xNs9dt/wDhDbW98K6nYwvfQTWm/e6fPv8AkolU+zLqZVaEIRjKB8Z+Ifib4U8VeA9Yt/D/AIa/sHxhpl3Dv1pLvzk2O/z7P9h6+kNHk8Z6BoOm/wDCJan9lvLiFHsb3f8AabO5mRPnhd/4683g/YBi1rU72+8M6tYaNom55odWmmdEi+f5EdP7lcTH8bfHf7MvjObwfoXivSfH9gj/AGm7tdPt/Otk/v8A/wC2lcleh7dwnD3eUwlS97lkfV3w6/aI+LskN5FqHwsXV/sjulw+i3aedv8A9x6h8bftnaFpVt/xM9P1HS9eSZE/sjV7R7Z0h/jf/brifhv+3P8ADLX0SLW9PuvA2pf65L3T03pv/jp+j/GLw/8AHP436rZeMEi1T4ezQ21hp11dWnyTXKfP9/8Ag313c3uGXIdP8ToPhv8AFjR7zxA+sRf2laQ77TULWb54X/g2P/BXPWE9xoGq2CeOrd9b0e+hS5h114d9zCn9yZE++n+2ldJ8YP2I/DWuQzah8PftnhR3T54LJ99ncf8AAK8Z0r4k+LfhXZw+H/FdvB450e3R08l0f7TabP7j1jKcYzjE67VOS57x4n8HeHNR8mLTIrLXtKvof3KTvvT/AH4Zq5jwr47l+EnieHwv4jvfsUMz/wCj/wBoP9z+589eb+D/AB34F1y5m1Dw/wCKP+EQv7h/3ukauj+Tc/8AxD/7aVN4wfw18YvEl54H1DW59O1i405Ll729uEeF7lH+TY/8aUS+PmMqUuSfOdD8ftDl8TeJ9H1WL7OkKPseeB/v1q/Bz4xaf4KttS8P6x4aTVIYZtk17BDvTZ/t14Ppuo+KPhPrH/CKa2l1ezJcJDDC/wByZH/jSutvPiTF4VuZtQitH0jVbT9zd6XqCbPtEL/3HrhhWn9Yl7vuHRXq+2k5M+n38f6V4u8Jal4ftN29IXmtEdPvp/sVW8E+KruDwMmt6reroj7NiWT/AHHdK8KufibqdjoP9p6Zo7weSm+xutn+pf8AuV6v4bntPHeg+ErjVdk9tqaec7/wed9+vUUoy+CRNKUPhqR0PVLP4haZfeCYfFCRPO6PsT+/C9cx8Qvip4lsb+2e70SKfQdiJcTp88Pz/wAb/wByuM+NM7eHNE1jRLKJ00TUUT/Sk/5dnrrfgtpSR+G4dVu7iXW9Hu4fJm+1fPsrmpxqfDORhOlDk9yR4b+0P8IbfxBqVt4o8P6V4X/sTydlxe6ZNvmR3/jdErm/Dfwo+LvhK2e9+FnxIn8QzOnz6fv8l/8Ax/5KZ8b/AIUaJqXi3W9V8I66/h6zt38m7tdLfYj7/wDxyn/BD4h+NfhXDZ6Jpmjv4rtr5P8AR9QhdIZkf+46P9+qjOPtOTmMVzxjzfEYmt+C/HEfjP8A4S3xn4jg0Txbb2iJdw6nab02J/tw/JXZ+APihFfaV4t0z+1bO1e7h/0e9st7pqP/AAD+B6ZrHxYsvE1+76rcS6XqT74bi11CHZ/wCvH38I3fw51K51DR3a98Pay+zyUl3ol399H/APHK5r/vTqpShOXv/Ee2eBvDmmPN4e1DWPHv2XW7S7SG00zUH+zJbTfxp5P+2j/fr1mf4OxeIL6zvLf4j6lN/Z0zzWmn/JvR/wCOHf8Axp/cr4E8fyeJZLzSvEt7b+e+zZNPZQ7H379++vqLwf8AtV/DrSvDGlS3uoRafrDwonkT6dMju/8AG+/7ldlKcX8Z9Dh5UacPaQn759SXcen6VoV54f1DWrX7ffWzwpZTzJ5zu6V8D2Emu/DL4aeIfGEui/aob7zrCxmd/nR/ub/++6+q/iRrFp8XvhXrGoeD/sviu8lt/Oh+y7EvN6fcr4Y03xj4l1XwHomleI5biCz0bxEjw6fOmzY7vvfzq5cVCNecZ/ynj15SxNXnmXPgDpV3PZ+JLTVbfff6dbv+5n++jv8AO9fRXgzwDY/GD9j7WvD927WtzoNympQzJ99P499eD/Ev4oPqvj+8eK3i0S/uNOSFJrVPku/9uvoH9leDU9A8SaPomp3cX9iazYvDv3/67/YetaXU5nH2dQ+e4YNYnSHw5rsrwa9Cm/S9T2fJdw/3K4+5+2+EvElt4w8KXcr6xo2y5vkRNmz56+z/AI3+EdPnm/sp7eL7ZFNvtIYX+f8A4BXzl4S07VYPFvi23+zo+t3H+jQ2u/8AczJs+471y1ZcnvQPQdSDvGnsHg/xxoXxQ8SfELW9T8PpZeEtWSGzS1d9/wBkuXT78P8AwP562/gDr8us2Fz4Hu7dX2aijo8yf6m5T/4tK5v4daHe/Bb4hXngzxbpizeG/E1v/pCQvv8As/8AcmT/AG0rb8c6BrfwTubzxxv8+G3vks761h/5bQ/ftrlKqE4TIlVfJGP2olb4u6M8FhDo6XD3U39o3kPko/8AA6b629B+IfxF07wl4V1DT7h7rStM/fJ8/wB/++j13/7QNr4ff4Y+EvEuiaY3/FSXEMz3W/57Gb+OvN/AHhLU4NEv9Pe4ntbO01T7M6P9z5/n/wDZ6UpchyyqznE9Xv8AStH+P3hi/wDiL4UtN/ie0RE1Tw9v/wCP5E/g/wB/+49eP+JNYlj8Q2dxomnxapomvI9sjzwum+ZPv2039yZP466dPDHiD4NeOZtb8Dp57p893p+/5LlK9L8VaNF4x8Gar4r8H6Vs1W42XOs+FZvkeZ0/5bQ/3Jk/v/x1pKPPEum5o+V9E+AP/C1/A3iHUNE1O8TxVoN26XHh+6m+TTv9hE/uP/frqv2bPjnp/h/wl4k8P+MtdutB8q3e2t/IT98/99P+AVfm0DTL7wloPiXwZrcv/CxdQt5ndJt6Jqlsn37Z/wCBHSvF/iu//CVXKfEjRNKutIeG7SHVIX+f7Nd/wO/+/srT4PeO+rGSpwnax9o+DNVij+Itz8P7u4lgsL7w7aTaZvfZ++8nf8n9zelWbmDT/GP/AAj2n6hEzv8AaHs986f99o9eG+M9ZvfFuj+CfiX4f81/s9uk19sfe9tcwv8AOn+5s+evVPiX8Q7Lxx8N7DxR4XiayeaZEf8A6Y3P8b1EZnkTOG/aTfT7TR7O38P2myGx1RLa0mh+4jp9+u/+DPiOXwr8N9Y1CV4n167m8lE/uf3K8x8Q+JpY/Bln4UlsvPmd/kn/AI3f77vXJeCfiM/hyzmXVbd57a3md0RH+evOcLz5l8KF8c4nQ38F1rnxCh8L3Fu8/wBn/wBJ85/v1f03Urf4J/F25/tDd/YmrWkOsWjp/ff5H/8AH64C5+O/ivwX4tm8S/2JFBZ3af6DDqHzps/uV0nxj1XxL/wn/g+98UXGk3thcW7womnw+T9keb59j12RjGPvwOyrS5OpZ1uxl+K/i2/u72ylTZ89pdWr7JkT+D569X0rxj440bw3baV4geLxzZwoiPa6h+5vEh/2Jv4/+B15R4P8aXHhHxm9lpSWt7NLb/afJ1BNm9/+eKPXqPjD7Xdumt7106ZP3z2Tv9xP7laUpx5uVDqYeVKnGb+0MfwJ4U+K94n/AAj+oefrdv8AP/wjHiBPs1yn+4/3HrxDx/8AD3WtL03xPYJot5otxF88ttNFs+5/crvPiXd6engy21CJEvXuJU8p0f54X/364DVfFviODwleJceLdUneV/Jt4Lr/AElH/wBjfUc/NU5DilH3viOn+Dnxv1rwlol/oVvqv2Kzlt0vIXdP+e1dn4J8Ha34m8Z6loniW9uIH1C08631CZ/v7P4ErktE8cfDjQ/Ddt4H+JWhT6XfppyPaeJ9FTfc2/z7/wB8n+/XtNnqOn+PNEtk8NeMtG8Q6xpiJNp0M3+jXMz/ANx0f7m+t/ekehSxUoU/Zm3qvwdb4V+Hk1V9QW9sHT50f+/Xldl+0fpXwzu00TVNFlgsbiV5pUhT+P8A2K9g8VeH7jxjoNn/AGnd3Wif8/GkXv8AqUm/2K+JPjBqup+B/iLpWleKLeLVLbTEe5t3R9/nQ/wf98Ue1nCXuQOjC4mGHqKbifdC+OvBHjjwpqrQajYRvqNi9t9m/wCW1x8n3P8Afrw/Vbv7dpWlafd6fL9vt08l/wCOvJba1u/iHbfavCUr6XqsMyXkKTpsR663Tfihqv8AbaWni20/sTxPC/kpdbP9GmolL2kP7xz4zF+3q3UfdL/iT4V+HLq8sNQ+2ywXNp87pA+x9/8AvpXPeM/F2p+A9e0q90TXZ0SX5JodUT7TDseuktrrU7TxVeS+JbSCfTXm/fTwfOmymeNk0Sx0p9VsreLV/DcvyTO/37T/AG65eaVOehw8vPL3Tv7yTT/FX7JCar4jt5des/CGqb4fsT7H+d9m9P8AY+euGsPiv8J9f8JXnhrxLFq/hq82f6PdPbv/AOh10nwb8RRSfCj4k+ApXgurbUNO860ukf5N+zelXPhR4V0zxiltqF75V1bWkKPc70rb45+6aUqE6mkDKTQ9H0PStj+I9N8c+ErdEeHU0dPt9on9x0/jSofiX4Ol+IXw603VfA+iWuqWaTfPdWWzemz/AGPv1xP7Q/wk0eDxJNrfhLyvsF8nzwWr7Pn/AI657wT4c1vwVCn9g+Jb3RHl+d4YZvkf/gFEpQicszvPgz8PLfXPh14t0fU/NTVYtUSa30+9d0/g+dE3/wB+sf42fEJ7rTdN8OW/hpZ4dPh+xzecmx0rp/B/jXxHPo/irVb24sNb8SW80OxJodm+FP4/+AUzUvj1aT6b9t8VfDqJ3d/n1DTJt++pA+WvjBqtpqttolv+9e5hhdEedPnRP7j17N+yR4n0/wAW+FdY+HWtXCQarv8AtmgTzv8AI833Htv9x0/9krvNY8VfCLxb4e+yaraXnh77Wnz/AGqx+T/vuvmD4i+EbL4ZeKrPVfCniWDXtK3+db3tq+ya3dP4HT/2esKtLnO2lLnhy/aP3Oooor6c8UKKKKACimTSbEoSTelAD6KKKgoKfUO/56fQAPJsp9UJrtE+SWrNnOk6UEj5k8xNlVrCR97xS1Zb7lU33yfP/GlAEzu/2lP7lWaob/MmSrjyIiVYD/v1m3Mf2He8SfJVxJN6VQS+eR3i+/UFEOj6jFqSTIibHR6ZDYywTTPcfOn8FQ2COl5cp9zf9z/brSSTz/3LvvegfwHBp4xtNA8STW//ACxl/jp+vf8AFTzebaS/JF89Q+NrG38MwzahcRb0/v7KytK8QW9pYfJuR5fufJQB39nff8SRJX/cTIlZuj+I73Vb/wCz3EX7mq1tfXGo2ELPt2VpabB5GpJL/wAsdlBfLCDMq/sZdDvJruL57b+NK29B1FNj3e/5Hp/iS6t4NKmT77vXlepf2hpWjvFLcOjv/qf79TKXITGPOezeX/att5r/APAKp3mpeW8Nu+yff9+uJ8H+Krux0eG01D/XOmxK3tN0e7+d3ffvffVcxfsjH+JElloFhc+IHlSytrGF5rj5/v8A9xK/Gf48fFu7+Knj/UtYllaez87/AEdH/jr7J/4KTfHCWD7N4C0eV0tn+e7nR/8AXP8Ax/8AfH/s71+cvn+fM/8AzxSokXEuQvvfe/33p9zP5CVDbSeY7v8AwVQmfz5tn8FMC55nlpv/AI3p8Lunzp9/+Cqe/wAx6spJ86J/AlAGl9ueBPk++/yVNZ/u9/z/AHKx0fz7lH/gSr8M/wDo3+277KANXz/Mm/64oiVZhu3jR3/jrK8ze7pElLNdeQnyUAdBDqL7JrdNv3E3vVqz1H7c/wAj7LZPkrjvPZ0+zp8n9961bB0j2Pcf8eyP/qf45qAPQobpNSmh+2o6abbumyD/AJ7PWxbeLpbq/wB+zfvh2JsTe7/7ledTard6q6Pdu6J/Baw/x/79XLbWYrH/AERJf32/Y8Fqn/jjvUFnv2ieINH0PTUTVZXe2RPOmsrV0+d/9t/4/wDfr1H4bwXvi3xP/arxS6XptjvuX+f5ET5Nj/7Cf+PvXzf4J0PUPEet2cXlPPeTP/o8M3z7P9t6+7PhjoOnw+G7Oyt5V/sHT/8ATNT1N9/+nTJ9z/fTf8if3/v/ANyuGpV5D0KFDnPTPBmj/wDCP6PDbpF/pkqfbLj5PuO/9/8A4BXbGwivLa5ldPnRNmz/AHK5u2ki+x/aPtCpc3Du7z/f2f8A7FdOl15FmiIjpDs2fP8Afrzqsz1aUOQ8i+IXw9t/E/nRS26b0Tfs+/5yfxpXxb8ZfB134Lv/AL++zlmSG0f++nz70ev0R1qD7XrfyfIlum+Z/wDb/gT/ANn/AO+K8K/aE+E//CY+HrlERUd99zDv/wCWM3/2dc9Kr7I6atL2sD4w+HPxS1D4T+OrDxLo9w8c1pL9x0+R0/jhf/Yev0F174haZ8Rv+Eeu/DkTP/aaJeI6fwf7D1+XHiRPsN55VxE8D/PC/wDvpX2N/wAE2viHaXV/rfg/UHVL+0T7fYu/8afxp/7P/wADr36U+fQ+crw5PePvbwNqUt1beVKmzZT/ABtJNBbQy2rp5yP9x/46yvDb3cGpXNxcIqb3/grS1K0TWNl27t5ML79ldp5Upc5xOq+P9YtLy20/UPDl19guH2Pep88MP+3Xlesa54r1HxDrfh/w1vura0fe+po+/Yj/AMFfVtsFe0T5V2OleTa98INPg8SXPiPRLi40W5lTZd2tr/qbv/fSuWVJz+0dVKrKEOU+YPE/hK9TwBqviPwpcWr63Y701TT/AOO42f8As9er/DH9oK98R2fhV4reJ/7Qt0+d3/77rK8bfAW9k8YWep29xP4es7tHS7utPm85H/30pnw7+G+j/BvxnYeF7u8g16w1l3m0vUN+x4ZvvulY06U4R5Jhze7zTIfidaaV4x+Lt/pWq+b513Y/ZrGBHRN8zp8j7/4K8H+FHhXW/wBij42WeseKPEEV74P1NPs0t1a73Tzn/gdPv/J/fr2O/wDhenir4keJ9YstVltdY067RIYJk3onyfwV6R4/0DQvFWlWen/EXwvYajojom+63/6mb+/RChyc3KXGUVA1fHPguy8QTf8ACZ+Gvst1+585Nib7a+T+4/8Acf8A268B+HuuXf2NJX1O48PPceds+xf8u+x9mys3QfiF4z/Yxuf7MvbSLxL8K76+/wBE121m857eF/uI6fwPXf8AjDwJb+KvCr+LdE8QW8/hua4e8hutM+R0877iOn+/USOqHLKB5L/wn+leKr3WNP8AFf8AamqWHneTdvpjuiXKf332V9e/Dr4LfCLXvhEmi+H/AA1pZ8N31vsme1T98/8Avzff318keA/GMXgTUv7N8Qaf/ZepXb7E1BId9nN/v/3K7Pwl478UeEbx9V8KJb/YLu7ffp/3Em/20pU5RjLkkYV4y5jS+MH7E3g/VdNeLw/4cisvsKbEeyfZN/8AZ14trHwo0L4ZWFt4f8S2nijxDbI6XkN1osyWOxP7n+3Mlfcngn4laVr9+n2i7W11J0/0jT7r5HSvLvjN4H/4TvxDfxaY6OkUP8f/ACxrSdP3fcHSlKtKMD5s8SeNdQ8HTabe/DL4u6y80twls/hvxUmy8tHf+N/4HSvUdT+PPxj+G1hNL8SvhrpPi7Sv9TNqllKm/wD77SubvNDuNf8AENtp9lZaDq9tbw/Zru6vbH7Ts/33+/Wr8Ufh14g1Xw9Z6F4Ul0ay0dJoZruFEuHTen+++9ErljKUpfCXGHJzGl/wv74BT6a+ieK/BV1pEz/66ymt/OeF/wDfr5v063+FXjz4v32mw3b+F/CesWb2dpd3Fz532G5T50mf/wCIr6Eh+MVl4VubO08R+F30e50ZEh/tfwin2uzdP+uL/OlX9e+Hvhr45w+V4E1P4c6pc3Hzu91p3+mf7f7n5PnojOU5+6jO8JfEzidb+AvxN1/wrpVppXivwh8Q4dOvkmtNQstU+zX/AJKfwfP/APF17B8VPgRqvxe8H2dpqvhrUdE1K32J9qfyblH/AO+HrhrD/gnBZeGdHm1CL4ga99vRN/kWVukKb/8AYrxnwH4L8VeONKh1CL4l6vpepafdvC9le73TfC/9/fW8ofzDjH+U+zPhv8CPFegaD/wj+qpYavoMsOxPO/1yVw1h4D8UaH4b8Q+DX0e6hsIbvztGnhmR5oU/9DrwTw3P8W/EHxFm0K4+Lr6Drdv89ol6j+Tc/wDfFd9o/wC1Z468Aa9qXhL4xeF/+EntrRf+Qnpyb3VP4HSZKh6xsglKR7JYeHNQ8M6DYROl1q9hfTJ9ugvU3ulM/t+Xwd4A1v7J9osraa72Q2rw/c318l+PPj1pHibxX4L0f4ceLvFXh7T7u7eHVP8AhILvzbax3/c2fxvXqN58C/itfeGLzTLfxAvjXQb65hm/tDSbvzd8P8aOn30rOrW9nDmDmhyax1ODtvhl4g1i/wBe/sJ7qfQbuZ3+1Om9LmZH+fY9dDo/w58W6VrFnrFlaSwfZNnnWV78iP8A7dee20fxI8K239laZcXmkW1o82yG63pC839yuk0H9nD4xfF6zfW7vxW0Dy2/nJazu/8A3xXJQl7T96KMZTtyo9X8c2mialqVymu3eiacnyecj3COm/8A2K8r8beHPhv4Z8K+Ibiy8R2s+pWmx7F9PmfyXm++ibK8f179nrWHvLn7RrbPeQu/nQOnzpVx/g14Uu/gnrGoaY97qPjC0uET5/vo+/8Auf3P9uuqlWhPY0iM1LxPpmjWdtb2/ji9vdmyZ4Hh+RN/zulWfCt94H8Y3MP/AAlGveRpunzPcw6FdW++Gbf9/wCdPn2VNoOh6PofgzSvEtxo+l63rFjdvbXdrdJ/x8f79avgP4SaF4/m1K41XTLe11LU7h5re1sndEtE/uJWkvfN4Yf3OfmDwB8Odb1Xxykvwl8W6Xpd5sd4bJ7t0R3T+BHf+/8A7dXNY1/Vb74o2GmfHO0vdIuYZke5m8n/AF3+38nyPUPi34LW/geazfRLu/stY37NjzVjw6b8QPF3iFNH1Xxxp1lqVunk2Nl4kl+S5/2EfZ/6HXLGVTm5JGEoxPX/AIrfs2RadrPhDxz4MnXxx4GR3+0JbPvubdHf+5/cSl1Kx0/wXeXOp6Ul1dIlx9pt02O80Lp8+zZ/cryL/heHxl+AN/8A2fqujvoNmj7HRLTZbTf8D+5X0b8E/wBrLwP471i2uPEtlb6RrdvC8P8AaGz5NjpseuiPkRL+8U/idY6gniGw8QS67b3T+IbRJtOmRP8Aj3m/uV5Frd1qGvvbW+oaZL4Nv5bjZNqEPzo8yfx/8Dr6Q8f/AA20zWPhvZ6Z4K13S9X8QpfPc6TvuEh3p/c/2K8o8fvrGjfYNP8AFtl9i177J9xE+R/k++leTjKtXDe/y+6bc3JTvE89+Islx4O+wahd3sWr3li+9P8Apt/fR63k8ceF/j18Lr/wvZXc8GvWk3/Ersrp9k00P3/sz/39nz7HrN+NngDXbXwromoJewapZ6jdwolrs+eHfXkXjP4X+IPgf4ts9VsvNntrR0me6/54vU0KCg/bc/xER98+gfg5PceJ/ghc+BNbR7XXrGZ5tL+1f8vEKf3Ks/s5X3iu1+Kmtpdy+doNjbw/aLp4d6b/ALif8Drp9Y1jwf8AEL4daD4rS7g0u8tLj7Yl7a7/APR7v7j203+xN99Hrg/i148t/Bdhc/8ACJRa4l5q2x7udH8mGF/7n+3XVSlL2nNUO3B0qVSr7/wn1p4t8M6JqWzUPsk+lpD++S6/gm/3/wC5Xmmg/GWLxHc6xe6VaRWuq2KfYIXf/ls9cf8AC74t6fY+EIbjxBrDI9omy4hun87yU/26zfEnhLwf4Z1XTfFHhTxA96l3M+pPao/yV6EpWie7KGHhP2PN7p514503xH8KPFty+oRPBYa5N9suEhT5IZv+fmH/AG/76VQ+IWjzeHNE/tCK9TUfBnjq02Xz2T/8vKP8k3/fdQ/GP4m6h8YvGGgpp/zvE77LL+DZ/HVDw9o8Wh+G9V8L67qb2XhvUf8AU3X330W5f+N/+mP8D1hKPLI8KrOMZyhH4TS/ZO8afYfEniT4Za2iJZ6mjww73+SG7T7j/wDA/uV0nw01VPB2leJ/BWp/v7DULjfYzfwJMj/c/wB+vmzxDY+IPhsltpUszwXljcecjo+/f/cmhm/jSvePAH9u/HDxOniPwvZfav7Jsf7Y1+yR9jzTQ7E3w/33/j/26zqRlOPuHFI6f4zWmoad428MRJEmnXNpbvNNB/v/AHP/AByuJ8Z+GP8Ailba4iTz7y+f7iffr3X42T6f8ZfA3hL4m6Pewajst302+eH7+/8Agd0/grxC5ne6v4be0t5fOtE+fe9dEIe574QlHlkXLPwrd+LfEng/wfrcSz23yXM2z78KJXYfFHwlpWpTa9Y/aHdHt99jdI/+puYfuJ/45XN/BPxdLP4qs/FepxSpeX1w9tCj/wDPFK2/Gd3/AGVNeeK7dN+m/wBovDqll/cR/wCOolD3rxIi/smx+yv8D9Y1/wAGf8LN12aLVE1NHT7L/wA+ib/4P++K7nUvDMTwvb3CN8n+pm3/AH0rjPhF8V9Q8HfDrxP4P0+VPs1vqLvbv/07TfPVC21/VfFvhjVbK41P7Fc2if6I/wDG71t7kPhNKvwfGedeLYLifW7n+ykb+ytO+R0f+Car+ieFdQ8Ta3ollF/zDv8ASZn/ANujxPPF4V+Hv/HpLBqrvvu3f+/Wr8HNKu9f0e/e31tdO1t03ok/3HSuKr/NH4jnkZvirQJb688Z3t2kU81xb+Snyf6lEStvW9K8JeMfAGj6hd2mzW7S0hhmnh+R/uVt+APg14m1LxDqVvrEuyze3meWaB96P8lc34Yun034V6a/yTb0eF3f+P53St4Pk+MISt8RxnifX/7K0H+z01vXLqaKF7m3me7eaGaH+589edeP9A8V31to+t3epxXty8Pk29kj75rdH/gevY/Fvhm3u/AE2zTLpL+L99bpAj73/wDsKraDo+iazqvhvWJfN3/a0+0b0/g/uPWka/MXoQ+CfihqHhnw94bu/wDhD7XxE9vD+5vUmeGbf/Gj/wB9K6dP2gdKu5r+48d/CqWfQbjZse1uP31s9aWm2On/AAy+K/i3R9lvPDqey/0bT0ff5yP87olX7/QIvijpt+9pbppcKQ/6mb5N71yVJzpv+6RGMpy5YnNwweAtY0r7Xp+t+L/DVg779mqWn2mH/vut7wxpXgrxHZzaPaeMNL1uG7t9jwb/ALM+/wD4H9+qfxF0fStN8K6J/wATj+xIUt/Jeyhff5z15F4Y8Kv8QvEOm+Hb2WzstK0/50dP9dcp/cerhiIT1J+DU+q/gP8AD3R/CX2/QtTsnghvoXhh1BHSZErp/CvhLW/g7pusW76Uut6bcPshvdP+f/vtK+YPiR8PNC8I21m+hahrnhea4m/c7L53hR65Lw948+Jvwy8W22j6P4rl1e51F9kLzv8AJv8A+B1ryx+OB00qtSn70T6o+JHw1iuvBn2i0R7K/sZt7on8aV4PYQXujzTahdo97Z7Nif30r2Pw3+0vrejp/Y/xQ8JS2s1x+5fUET5H/wBvfXZ39j8N9c8K6xFoniCwvZriH9zA/wAjo9ZeylP34k+6fKPwu0C48W+MPEPiCy1W6057GxfyUR/kff8AI6PXouieH7i78PJFcW/nwp99K57wH8MvEtrr3iGXw/FK9mli6TJD/G9d/wCD/FuoeHLCwTXbTY/8b1EzIxHTTNZsP+ESvdkDy/PaTP8A+gVlfGz4ZaVB4MttunxWs0SbPkT+Or/xCu9PvvGdnd6e9rJZ79/z/wAD1T8c+ONK1zwx9il1P7LqqTfI91/qa5PrEOXklIjm5D9RN9PrN+1+RNsq5DOkiV9ecRMkm+iqbyeQ+/8Agp9tfJO/yUFE0yb02VlW2oxQX/2d3rYrlfFVjK9zC9onz7/noA6dJPMp71T0p/Mtk/v/AMdPv08yGgDK1XWE025hT7+962IZ/MrjNStJd6ea7v8APXTpJ5cML/7FBIzW9kaI7fwVNbSJIiSxfcqteXaTp9kl++/3KrQv/ZTpbv8Ac/gegDofP+eqF4jwP5q/crNfUn+07Pv1pW2oxTwvv/goAp37+ReQuj/fqnrepfZbyztHf/WvXMeJPEdxa+IbC0iTekz1vXmjy6i/mv8A65PnSjmLdOXwm3cpLY/vYvnTZ9ysr+1U+SXZ/H89avh7Uvt1t5UvyTJ8jpUNzpSfaX2fJvoNChrF3FsS7il+5WUmq6hdol7ZRee6ffT+/XGfEJNQ0q8SL5/szvWxoPjW08Pww7v40qOY25YcnMaXxCur3UfCT/6Ism/76Vc0fQ9Pn0q282Jd6JWD8S9YuNV8K/aNPfyN71z2leINT1LTUhd/IvNmz/folL3jljGXxHSWGo/ZdeuYtmyw2f8AfFbdtfJPpUz2779n3K89STz7abT7uX/TNm96ueGNcTQ9Hmi2/Jv++/8AHRzGkY+6dJrGvvod5YeannpNXPeIfH+ma54nsLeG3d3if+58lTXniC01/WNN82J/syfPXSQ2OiQWdzKkUX9+j3w+AszeBP7cRJXlaDZ86bK4n4kfEPUPgZ4G8Sa7qv8ApVhp9pvhf+/N9yFP++9ld54b1+V08379tXxH/wAFSvjbDBovh7wBZXDpJdt/bGobP7ifJCn/AKG9Ehn5/fFHx/e+PPE9zqt3K0k1x/f/APH/APx+uTd/LTYlRp+/meV6Yn7+b/fqSi48/kW3+/UKfu0/26ZNJ5lzs/gSmu/mPQWSo9TeZ8n+/VZP3j0/770EFmH5E/360IXT7Mn+/WY7+X/wCr9giT6beP8AxwwpMn/fez/2egB8N3s37PvvULzvv2J87/wVT3/wJ9+pkkSBN+9N9BZqw6a9rDvmeJE/v797vVxNVtLWzuZYonnfekPnP9/+OuVmvnnffvf/ANnrb0HR5dStrlNnlp8j/wCf++6z5i4Q5zV0qe7nffFt87Z87p/yx/4H/fr0Lw3pSWNm7yos839xH2bE/uf7H+2//AK57TbH99bafZRM9y/+ptYPvv8A7b17Z4P+HP8AZtmn9oIjzf657X+BP9t/77/3P7lctWqerQw56R+z34Le7mfWNTt96P8A8e9k6bPtf+3N/chT+5/Hsr6W/tyx322nvcf6BaP9pl/6eJv7/wDt7P4P9v8A3K8Wtr7/AIQvRIf3UqXl8mxIbX7/AP8AsJ/6HXeeD4PskKXt6qpfu+9IEf5If7n/AAOvLnV5z1oUuQ9U0q7uNVv4fNiWytof33kP87/7CP8A7f8AH/wOuh1jxHFYomx0mvJfuI/8f99/9yvNIfEyWLw2nzXV5cP8kKP87/8AxCf7dX7C0l+2PcXEqz3kvzzTJ9xIf4ET+4lc0pG8YHc6P+7hRJZWdH+fe/35n/jd6h1u1i1GG5t5fnR0/wDHKzYfNk/e/Ps/uVcmuvuXH9z79cUpnTyn5s/taeBH8K+J7y4ii/c3D+cn+/8A/Z1518CviMnw8+K/hXxBLK0FnFdpDfOn/PF/kf8Az/sV9pftn+B01Xwl9riTe6I+z/P+/wD+h1+bML/Pc2/9/wCdK97BVeeJ89jYckj97NVnltbmzt4m8/ztn79PuOn9+ukvLT7Ppv2eJ9jvXyv8E/jDe/En4OfDTUEb/TEiSw1Gb/bt/kr6TudRsrGbbcXG93hr3OY+amdD4b3pYJE773Si8uooLx4nT5HSvJfD3xGi8OeJLy0u7vfZzO7wv/crkvih8W/t2qwp4fuH87+Orjr7xnzch67D4j0/TZry4u5V2Q/cr5j/AGh9O0rxxr1n4t8Pyy2XiHSf31u8P3Jn/wBupv8AhI5dc3xXcsqQp8lTTeGdQ03SptQlsp/7NhTf9tRN6In+3UKSn8RXLP4onJfCX4la3dW2q3Fx9ng1K7mf7RO6V2FnY6hdaU9lrup/22j7/v8A3NleY2Gv2Wj+Nv7Kt5UnS7TzkRPnR69d1vQ5fD9nbahaS/akeHzpoU/gSuejL+c7XKU48qOV1vwdFqvhubRPsjQWf3Nj/Oj15L4evvFH7I14moW+zxD4Du32X2mTP8ib6+n7bxrpniDSk0+0/wBc6fOjp9yvK/iR4A1DR9n9oSwXtncf8sX+dHp1Y80PcN5Upw9/m5onMfHJE8TfCW/+Ifw/lgutE+z77iFH3zaX8/3H/wBis3wfH4l8OeHrB/8AkPWFxbpcpC77Jk/20rzT4hfCHU/DO++8Hy3V1o99/wAfGhWrvv8A+AJ/GlfT/wAIvEfhr4y+CdN1DRbRv7b0aH7NfaLv/wBJhRP40/v1xRlDnM5fCMsLF/iNpttd6ekuqeT8/wC5+S5hf+49avgz4m6f8PXv7LxHZXU9hL/rr3Z88P8AsPXN+LbuXwV4kTW/BmoRaXrDp86bPkm/2Jko8B+I7T4k69cy6r+41iZNl9p83yI/+2n9+t5S/kJpfHbmIbPUtP0Dxa+u+GkX7BM/nJs+5NXqniH4h+D/ABB4PudV82LTteit/wCB/wCOvLvDfi3wf4O8VX/hS9TyNNuH2b3T/jxm/wDiKh8VfCe9utN1i7t7SJ7a3hd7e9gf/j4pQl8Q5xlUl5nE+GPH9vBDqUtxbtPc3b73eBPuVW8WwRa5c6Jd2/gprq/h375rWZLbfv8Aufvk+dHrBs9O/wCEcm029vbVbqG7t/ub6v2Hxzi0rTbPwvLZf2d/pf8AoOoT/ch/368/2U4TJ5Pd5T0Lw98QvjR4Etpoor3Rn0q4m/0TRfEF299con9z7SlYnw9sYrrXvFVp4zT/AIRS/wBZvv7S06ayTzobab+PY7/fR/7lHmXevzXN3qEsX2O4+SHVLX7lb2ieHP7Y0qbSru4TV4UTekyV1V+eULQZMYlm8+AOoeLdeeXU4oNRfZst9U0ib50/ub0++lcr4V8a/wBgeIdS+H/jVPI1v50tNQf7k3+/WxpWm+JfD9hc2mla3Kl/Dv8Asn2p9+x/9/79U/FWq+JdV0ewvfHHw30Px5D/AB3sN89tfw/7j1hQlUjH95obcvMP/aZ+EOiJpvw91W48P/bdHiT7BfXunpsmff8AOj70+/sevKLe08S/ALXptX8L61rZ0TY82nTebsTf/cm/v17HoPxQ8Ba54es/Cmp+KPEPhB7S4S8sbXxPDvSF/wC55yffStvxV4A1vUrO8tLiyi1TwlqyfJqelulzDC7/AHH+T7lEIs15Ych5vrf7Vfxa0C5s9b8a+F9L17QdRh8maHyd9s6ff+d0+4/9yuq8MftseAvEb2Gn2trqXgf+B3hmSaG3/wC+/vpXnvw0vtT/AOFY22lXdq97Z2N3NYXcMyf3HrnrP9leLx2+vXuj2i2ty83+j2r7/wBz/wADqfae9Zk0venywPe9Y+HOp2MM3ii0ltfF+lX3777bp77/APv8n8FeS+Nr77Dr2lah4f09bWaKZEvrJEdPOT+49eafDHRviBoF5qXh/wAOeOLXRNehlezuNF1eZ7aF/wDcm+5XuupfHe48OXiaP8c/AlxolncRfZk8QWuz59n3NlynyTVXsuT4R2an75574J8B6n8W/H/iTSrS7tdLs4dUS8mgnh33NpD/AH/9yvqKw+HPg/wrM928sF7eQw73dN8Lw1w3wK8HeCtK+Ll54l8KfEDTtes9TtPJTT9Q/wBd9z+PZ9+u3+Iuv6N4E03Ulu/Dt/a6pqFo9smoTWz3Fn8m/Zsf+/XdS9lGHNM9GhCnLm9488+KPhVP7a0rxAlw91pV2/7ne/zp/crKv5/C/i6GaLWNKiS/tERLv7Un30f7jpXm6eLrvX/hd/atpqf9o/2ZMkM1qn34f99K57R/FWq3Xjm2l1CWK6sNctPs1u//ADx2fwV5/ve2/unPOlDemeheD/iH4q+Ffi3WPDVwkvjnwZY2iXkMF6/nTWlt/fTf9/Z/Glcx458EeF9N8YP4ifSkfwH4hTfaap4Yf/RrSb/bT+D/AHKv+Bp7jwz8b7/THS41F7vSfJt5k+fyX+/Xc+KtOuPDM1t/wjUVglzrKbNR0K9T/Q75P9tP4H/26qc4c3KcUZ8h5LZ/s/fEXQ/Elhb6FcWurvfPstPsV38jp99Pn+59yvRdG/aY8WeAfE1lovxJ0XbHp8v2YJeWnzrs+R/nf79YPhjX9b+Hvi3Z4ctJdR0S3u/7V/sWCbzprFE+/s/v7K+rtevtC+Mum3niXRPsfijQdR0bZqdqiJNNbzf3/J+/WUakK1P3PeCU1OXwnA6jP8EvjnBDp6a7eeGLp5vtkSQv+5SX+D5P7lJJ8BdVWBLe7vbDxvo8zvD9psvn/c7P40r5R8Z6VF4Z8eXN3p/hJ/EvhVH+zPa6fM8L79n+x86VpfATx/8AEjwzpt/rHhTWFe50+b99oV7NsmmT/Y3/AH3/ANiipRhUhyilGUJFC21HVf2bPGGpeH9b0+LVPB+vb7a4R/uIn/xaV6p8Y/hkulfBx7tNTg1S2sbf7TY6nDNv+0Q796b/APbqb4mftK+HPiv4SufDnxV8CS6RrE1o81pqCReS6XKJ8jpXmP7OPiPT9Uv9S+GnjW6/siz1m32W1799LeZ/ub/9ilGhLk5ZlL3omV5D6lr1t/ZVpv8A9ES5vkd/kf5K+jfgJ8IdH8QX+9HaCFIfO2f79cHqWlS/AhLnw/rFl9thdN8OrvC6JMifwb6f8N/jL/wjmq6xpUqXWnPcbP7MTyvn+euGcJurDk+GO50RrSVSLZ2fj/4A6V8K/E9541tLj7b4e3+T5z/ft3f/ANkrxPxPpup+I9S1j/hHJYHhlh/co/3Jv76V9CQ/FTw1O9z4Pvb2W9SJ/wB956fI7v8Afreh+B+j+BLPZoUUTpLd/bJv32+FIX/uV6sl7aMuQ0jRlW5+XofFTx6h4jsLDw/4te106wu4vs2l6pMn/HjN/cf+5D/BWr+yX8UdV/Z9+MP+l26/Znmew1G23/fStj4nadp/irW9V1O083ZY3H2ZLV4f3NyiffdHrz34zeB/+FV69ol7FdvqOj69p0Oq6XP/ABwp9x4X/v7H+SlD3DDf3D2zwTPoXhL9pPxP4fTz9L8E+LL7fb2rv8kO/wCf/wBDr2P4tfDK3+Fej6rqt2nnzPC6Wk0P99Er5Rv/AA5F41+HUPjvR726fVbR0S7g/g87/wBkr6x8H/Fi0+O/wQe0l3T+JPD0STXCP/GifJvrOvV5IcxyzXJ7x5F4M0670fVfBmnv5U9mjo+//ben/HvTb3+2NVitImSwuPku4E/jrpNVsft15pt7b/uLa3u0R0/jSjxzpuq3evX8Vom9N/8AHUUqspwUyInkvifQ9T+GXiSw1OX9/pWuaciQ73/jh/8AsK7mwun8VaDo/wDYmn/6TaTfaZn/ANyj40+HNVvvhjbf2nKt1f6Gn2+02fxwp/rk/wC+KofCvxU/hzR3liSL7B5Pku//AKBXHXq2cPZG8o/yHN/GDXJfFs2myv8AuPtFwkN3a0zxPJaeGUs9dson/s2xRIbvY/8A4/X0Un7Onhfxxpum6xFqcqalKn2l/wCOHf8A3K6rQf2fvBSaI9u93cPcvN++gf50f/b2V6FTB1K8oTN4YOtLU898E6zdyeBrnxho/iBrq2uIf3ML/Ps/2K5v4FXXh+fwGj+Nbf8A4kiPNMk6fwOjvVn4o/Bq48OeIdBsvA/iCXSE1F3m2bPk3p/sV4CmsXuueD08KJK0FzNd3KXGz7n3/nq+aMZck/smUIeyn75+hPwQ1vw18Z9P1W9lhiXS5nRLON02P9kT5EryT4r/AAV0r4cfFqGz0q9ebR9Zhe/S1nf/AFMyP/B/sVj/AAr+Atx4LTRPFuheKHurN4Uht4Xm/wBT/sbK4/8AaT1zU08Z/a0u995FsdPJf5If76VGJi6lH9z8R6+LpQ5OdTH/ABR0C3sb/Sn0LTEsr+xmS5tLpE+4/wDv/wByuem8Vax44hhvdMt/7OTe6Xdr/cm/jSrl/wDGK9u/B81xFbxedEnkzO/8D1w3wu8eXf2zWLdLSVLy4/0yFJv+Wz/x15mD9tLmVY8KMpQ96J7NYR6F4j+GKRawivf6Jd79n8b15L4n0C08VeJIX0SyntdSf7iQ/I9dz4M1WysfElz/AMJBZfYra+T55v4Kp+HvE6eDvHlzbvteaL/j3mf7k0P8FehyQ5uYmlGLl75xPi3UtQj/AOEe0rxU8s8MV2ib3/gf/bo8cvNrOvTaJo8UCXNvsmS9RNnk7P8Abqn8dfEyeJte02K7uESG4u0meZE+5V/x/wCFfsviHR9QtLhtU02WFH/s+FNm9P8Ab/v1jy/vObmOn/AMv9V8W+P9HTStN1X+3rOFEe+nnf5IX/jRH/jeuV8MeEfsK/bYtbuIHS4RHR0/v16XZ/Emy0DW7Z7fR1062vk+zTWUOxNj1yt4n2HVXi+XZ529PnrnxOKnS+A55e4dhpvjXx38E/s2q2WtwapoN8/z+R/8RXsGm/tLfDfxdbWGpyxRaR4tR9kNrdJ/o1xNs/j/AN+vm+21yLxM8Kfa3nhtP9SiJ8n+/WV4z8F+Evt8Nw/iOL/S/nm+y27vsf8A+Lq4TdRcs/iNfd+wetaJ8IdT1zUvEN2luuyK485IYH3pDv8An2f7lc34n8R2+jb7LWPCUCP9xJkh2fPXMfs5fGbUPgR4t1VL1NU/srVpoYXurpH/ANHRH+/s/jSvpb4rv4c8T+MNB/4SPWINE0rWUfe82xEmRP8A0CuunhYR/wAREoRh8Z9yPBFPcv8AP86Vm/a3tbzY/wBzfRZ749VuX3/frSmsfPsPufP/AAV9IecXHRHh/wCAVlQ7I79/s70+2vv9DeJ/kdK4nw3Pdp4tmWV32UG8Y853/wDavz7G+R6Y8/z76L+xSf50+/XDard3djv8l3dKDDkOnsJ2tdVm/wCeL/cpmt6jevvS0TeiUWCJJpXzy/O9GiSS6dDN9rTen9+g05TKfXIb5Ei/5bfx1pXOq7NHSX+5XnviS+Sx1J9QtNzpv+dEqbR/GNvrltc2sTojp99KjmLlHlPRbO6i1mGGVPv7KZf70tnS4Tf8nyPTPDyImmwyxba3rzZd2z/d+erM/cOA8Aaqn9q3iXE29Ef5Hf8AuVsXN9s1V3i/1L1ieJHt4EeKJPIuU+felUNE8XWl3CkUu9Jk+/v/AI6jm5Dqqe973KX/ABakSeJ9B+z/AH3f5627nXHg1jykf50T7ledeKtSu9K+IWjv/r7OVHSmaxrksHiT918+/wC/RKRlA7/SpLhNee73/uX++lausa5F9sh8qX599eaar4jh0CH/AI+P30v8Faug6Un2D+05Zf8ASX+emBseOZLXVUS0uH+d0+Sue1vwlLHZ2Etum9Iv9dVx9Gl8R+J9Nu/NT7NDv3pV/wAVa4+h2z2Xyoj/ACI9ZyL5fduclpWsf8JN4hm0nZ+5sdjvVm/0rzPEL3CfuEt0+T/beuY+GiJa+OdVRLjz/O+f/gddP4203VbGb7XE/wDo39yj7IqXxch57r0l3BefbUdkeaZEr1e5sbJPCqJLF++2VgzWNv418Mfuodn/AMXVOz1HULWzeK4dJ0T5N9Zm0qcofCbegx28+g75UWCb+5XPabdzR3k0Vxd/6G6b9n9ysf4ivd+HIbC7idnhm++m+sq2g1B7m21hInntn+R0p84S5ZzPTvCvji0kTUrd3SCwsU3zTv8A3E+/X44/tJ/FC4+MXxj8T+JXffbXF26W6f3LZPkT/wAcr9Af2w/ibF8Nvg5f/wBmbbXUtb/0OH++iP8A5d/++K/K9J/Lmf5N6OmzZV8xEqfLMY8myH/fp9t8m96rTSfP/uU9/wDUon8b0wBPub/43o8z5KH/ALlQ0AWYfkSpofnmT+5VPzPuVMn7tP8AgFBA95/M/wCBvV+Gfy0mRH/g2VlW3+u3f3KfNPQBZmu3/wBxKrJ5t0//ALPRbR+fMm/5ErpbDTkkTf5Xzv8A6lN/3ErKUjaEOcg03TYo/nevQ/Bmh6r4juUt9Mi8iF/3L3T/AMH+5/fepvB/gu03pLe7J3/gSvpj4V+DreB4ZZniRNm9/wDYSuKrVPXw9CBN8JfgfpnhXR5tTuEZ5v8Anu/35nrtodOstNRNVvUV7bf/AKPap9+7m/gRKfrGqpfP9oll2abaf6mBPuP/ALFP0G+uP7VfUNYTfc7Nlva/8+kP+5/frz5zPYhH3SbR9Alj1J9b1p1fUrhN6JDNvhtIf7iO/wD6HWlpusvqV4/9ixK+/wCR9QdP9GT/AHP+ez/+Of7dF5pX9qwo+obXR/n+yon7lP8A4ut7SrGKCbzfuW0Kfx/JsSsTY6rw34cigSaXe07y7PtE83+uuH/g/wD2K7bTdD8tP77v871zGlar+5h3yuiJ/qUT+Cuw0rX4n/dJ8lZyA1YbVI0/9DSs2/g+R9nyOn30rVd/P+5WVeJL/tfP8lcUjSMjyv4wWP8AavgDUkf5/s6V+R+sR/YfEN5b/wDPG4dP/H6/YvxPp0r2Gq2jJ8lxbvsr8f8Ax/B5HjbXv78V9Mj/APfdenl32jysw+FH29/wT98cWU/gnx54Uu5UgS02axYu/wDffYkyf99oj17lqvjHWNRtkeWVvO+5/wAAr4D/AGb9V/sfW4dQ2O6JN5Nxs/uP8if+P7K+z5tS1PVX0e90yJPJhm3zQP8AI9e97XkifPulCcz0XXvB1prPhvzdPuLh9SiTe/8AsVz1n4O1Dw/4efW3hW93pvf5/uVyXxa1XxHqupW2t+F5ZfO0xPOm0jzvJS72f+z16Lo/xb8P+NPhXNL4f8r7S9v/AKdoX3Lmxf8Aj+T+5VyqnTy0Ob3YnJfDHVdK8YpeafK8qX+9/wDcr12w8U/2H4V1Xw/d3tuln9neF9/8deafCX4c30nht9YsoovsDu7pM7/PV99K1DX7+50K0iinuX+fznf5KxjKRp/LDlPnv4qaHqHgrStN8UaJqH2K80yZHt4XRNlex+BvFuq2nhh9blRvEOj6ns+1vZTI81jN/cdEqnr3hKXXPtPh/XbSKdIvkeF/uV5v4S0PW/gf42msvCl3b7NTTzk0jUH/ANDvv+mP+/ROMox9w4ub3/ePWtK1L+3PENtb2V3Fau/z7J02b62PG18+uO+j3CLazWnz7N+/f/uVNomuaF4j8Pf8JLoloqPbv5Oo6RdJ/pNjN/cf/Y/268r/AOEcvfiF4qm1Ky1CfToYn+RIH3o9c95nSpP2XJE0vHOn+IPhZr3h+4ZWgS4dJorpH+R0/vpXGfFfTtdtfG3/AAsXwZqraXrb7POghhSFHdP9z77v/t17A/xJ0rQ7Cw8KeMrdZ4bff/Z17ap5zwv/AHNlcT4h+LfhrwVNNpV3e2E73Cb0nS3f5P8AfSvMpV5zn78NTGMvd5Cbwf8AGXwP8d9kXi27i8AfEW0TY+pun+jXf++ldJqvgDU9HhT+0NMa6+ffb61p82+2m/3HT7lfJ3jy78P+J5potEt28S+IXm+028Gn2jp5P99H3/wV7B8Iv2ndS+FaJp/xA8KXll4eu/ksbV9/kwp/sO/8dehGXPH3vdIjDk947zxVp2qzzWz674fgskRNia1A++Gb/rt/crV0f4jar4Z8H6l4c1q1d9NdPJtLpH/49t//ALJXovjPX9Tk8PJceH7rS/8AhGLuHf8A2g8PnQzI6fcm/uOlfNPi17v4X6JDZa7qdlr2g313vdLXek1tv/uf30pwlb3jpjOMTe8Z/Dm48KpYPLumfYjwzI+9Hrg/+EV/tXxz4btNYRbqwlmebYn369pm8aaZoegzaVEk/iXSkt0uYfJTfs/3HrxnW/ionifxtYf8Iv4cuo/7Jhd7jf8Afq5T5zGl7sz1TxPpuj+EtEe78CXbwXkU3+kaLdPvhmo8JalZTpNrHhe7/sjVfuX2iz/c3/30ryiw+L3heDXnu9QTUbXUn+R9ib0r1pNR8Ka54M03Uru3nS8uJt9jdImx96fwPXLWq8hderTcuaESt4hsbuB/ttpcMmqp++msnf53/wByr+leJv8AhKtHhu7iWWC237Hh2fcf/bqzNr/gXUYYYvEviu1muf8AljewPsmT/Yes3wrqXh/StYudM0LxHYapZy/PvmerUed8xjzcxzfxg+HtxrNnDpiW6Xv2j7m//wCLr5yub7xR8FvEj6ZLrGuaJZp/Hp8zolfo1baV4cg8N+U8sF67pvhukm3uj18u/E74beINYe/luIpdU02+h+TZs3w1Mv3Op2yofuoyK3gnXPHvwus7/WPDWq2HijR/Emy5u7XWrff9pf8A2/8Abrv/AAT+1L4X0OwudTuNEfSHlm8m4tfD8z3eyb/cf/4uvki8n13wrYf2fe3ct1pUKfuU37Nn+xX0P4A0PT4PA1nrfhfT21HzoUe+tbX5330qHtPac8/hChH2NX3/AHTofGfjv4RfG3WPsl7qDeFJtnnPqeqac8P2h/7j1z03hXVYIX0fT/HHhLxX4SSZJodI1O73o/8Aub/uV6Xbajd+LdEubhNKXV9Nlh2Tafe2/wC+hryJP2c/h1qulX8v2u/0i/t/3zpBN9z/AGNj0Va9Nz9nLqY16spT+IfrHwI8Na5qV+/hyJPC+q6fsS7utIuN6Q3P9zZ/Gn+3XGeIfip8Yvhfbf2FqGu/8JLoM2/Yjpv3/wDAP79dt8H/AAdLofie5l8P67Fe+HtRTY9lqFx/pL7P7n+5U3jb4qf8Kh8SW17F4fsvFFtL50NxDe/cT/7OuqPJGnaB6dL2E6EpT+I4nwr8Ufg/47fzfEfh+/8ADXieb9zfXukXbwpdw7P40+5vr2xPgVpXi6w0GXwb418P6n9mdLmGHUE+zXMX+w+z5Hrz2ztP2fPjZeTebol54A8VXafIl1v+x7/99P4Kv+P/ANlS30PwfbahpiXug6lbxfJqmhXb3dhff7f+xWTPI/wSPVPCXw51Xwj4/wBYu/EGlfYU8mHZeu++F0/jdHrBv9Y0Lxprz6w93sRHdIf+mMKV4P4G/aT+Jvg55vBV3aXHjKzmT59PnheZ9n3P99K4D4hfGm31HQbzTLfR59B1tN6I6O8Pk/8AAKU4c4ck+X4T6H8B+HNK8aWdn4tf7Vp1ymqPeW+oWT7Pk+5s/wCB16El18P7Gw1LxRoviiXwN4wtH85LqBPs32h/7jw/cffVD9m/w58Pfip8JvD2n6f4gvNP8Q2OnfZtWtZrj77/AN9K5Lxh8KPFF34n+z674Sup/DFvN/pEz7Nk0Kfxo/8AB/v1yUqH1NRjGRH2jST4/eCvGr2f/Cy7e48KeKvv2/iDw3b+Sjv/AH5k+49Q+G/2d/CWs+P01XVdVtfF+j6i+93S7e2mfenzvs/gdPvpVzwr4Vl+IWq6l4Kfw5f694VT59L12dEe5tof7k39/Z/A9Q+LfDP/AAh3hW8i0TcmsaZMkNvBP/y9wvXTV5/sRGeV/Ez7d8Hdahu4NQt/jB8MrjZZxPrXz7E/ub/vwypXGax4c+G/jXVblPD+pal4D163mSGHSNdm+0o7vs+Tzk/grc/4RzVdZ1Ww0zUPK0TTbi+hmu0nm/0P5P4/9/79e0WGh/A2+uXTxH4Ki068d3S3mhu98Oz++lKPtZ/ZM41YwMHSvjn4l8P6DD4a8Z6ZB4l017d4Xsp/31tdw/c3wv8A3/krV/Z48QeB9c8W3+mXGoL51jbwpoc90n750/jhm/64/c314J4/8axfCvxDqXhfwfqsvjLwBKiPbpq9v89tM/30hf8Agf8A261dK1z4X6/qsOu2+sap4G1i3h/0jS7qHzrO++T50SZPnTfWkoc0PfND6B+K/wAHfGb3mq3uhaPb62lw/wC5urJ0evIvHPg74h2MNmnm6lpcNvEj+fvfZMj/ANyvWvhj4H8QeGNKsPEGhfGjTbXwxcfPCl6jukO//li/z/fr3hPi9p/h+F4vFFxYeK7mXydiaLC//feyuahQ9nKUoGtLEex5uU+HvhX8Xtb8JeIdel1i4t7q2SH91a3sO+F030/4/a/F4x+HWieF9b0S30jUrS7mvND1NH/culz8/wBmr3W51/4OfEPxPr2u6xLp0GlfZ/sCaWlo8L/7bu6fx15v4h/4Ub/wjeseGriXW9U0qWHZY3rv89jMn3HT/crr5J7cpj7aPNzXOS/Yb8f2Xhm/8Q+B/EFvE+m6y6faHn+/C6P9/Z/sV6v4n8K6r+zZ8eP+EgTSmTwZraeSk0PzwzI6fP8A7m+vkLxJfaV4f8W6VL4UuJb17GFN88337l0/v19u/Av9pLSPih4h0T4YeL9k+i6xYvsgvYv3yTJ9zY/+x89cM5ScuScC5Hn3xFtLKDWNN1Dwveyp4eu7j7TDvf8Ag/2/+B17f4n1Lw+9tYS2ksVrrbom9H/5bJVN/wBjjW5NEudK0fxHYav4ehu3udOe6/1yb/ndH2UfGn4CahdaP4e1D+x7261jTrfyZv7P+ffsrahSjD3DPl/lPE/iFpXjL4oeIZvB+i2T+dbo7zPv2I6P/t1zf7P3g6y1L4Y+NovFFwyJpl28MyTP/qXSvcvhH4Y8S6r4P1vT/EFlqmi3N3cP9nupodlynyfx189+A/hlqejfF3xP8PLvUHnudWt0udjpsSb+N3rT2UIROuVDkpRmeqfs2fEbxhBqs3hS3t4NXhuIXm0m6nfZ86fwO9db8LviT44+IXj7V9vheDT9KsU8nU55Jv8Aj0m/2K80TR5dD8c6JokUrWrpN5PnWr0XOleJfh74G1vf4ga1h1zVnSWaGb5/3PyIjv8A7aU44ifL/Kepl+MlClOnM1fHPj+4k+KmmvK6QQ2/yW6b68o8E+HH1V/G2p/P/wAhSZIf9it7w34Yik/sHVdbSXw14k+552oPv02+T/rt9yF/ufI9U/D2h+JfA83iTR9biRIXuPO32rpMiJN9x96f39lYSp88uc8Wr8fMd58BNc1DUdVttPiilukRH3pv+RK4/wAbQXE/jPWJbuWVP9L/ANS/9ysSwutV8CP9o0zUJYbl32I8P3/nrrfGem6nBD9ru4pZv3KTPM6fx1p7sImVrROJ8Z+LbfWfFviHTNKiid7TfbTWUKfPdoib/O2f30+5T9Hj1OPw3Z+IPsW+8sU863eBP7n30rK+Is934H+N/hvxxLaI+latDDbTOifxoiI//A9myvTvD3i2XwPbarp9xF9t0G4d3d3+/bvv/grFVqSh7ZGnJz+9I6rxDocvjHwHDrWnuqJd26b0+/8AfrlbC7l1yw02y1DTIv7V0n9zM/8Afh/2K0vhvqs2j/2roUUzP/Z029E/g+zTfPvrmNY1+X+3v7V09H/tKG4++n/PGud14VJpR6q5EuX3eUofFrwlaXXh5NVsrR7WHT7tHdHT569F+J0EU/w9+Huu6VFseF/JuNif7FbHirxHL8Q/h1eJLaLse0dEmtf+Wzp/6A9cf4S8VW+sfBZNKld31J/ntERPv1lhqtKtzqEi+X+U5L4l6V4a8VeG7aXT90GsJ9+6R/krktYnvfDP2DTNVtGtb+3fZ9qd/kuEf7myuh8HwWmga3/xOIvPtpf+WP3/AJ65748WN3dabc6xFK32NJkREf8A5Yon3Eq5QpzXJIz+P3ZnoXgPUbKCz0fR72JbJ0mdHfZ9/wDuVCiRQaxeWkrxTu7v/B86PXB6DP8AbvDGm+K5bh3uUu0eZH/jr1f4u+HNMvtEsPiFoSPBYPCkNwif36ilQtN3MY/GZvh7Wb34m6Pc2SWkCfYd8M0038eyq3h6DT9R8T2b6xse8079zbzXvzwp/sP/AHP9/wD4A/8AfTS+EWnRf2bcy6fersu5t7pXeaJofh+DxJ9rvUi2Ij+dBXXV5sT8EuWR2ylKrKMJH2wniNLrxJbJb/OjpvrtobtN/lfx18u+DPE8sF/bXvzOn3Hr3VNft/JS7eZfuV9LGfPA8yceSXuFPxhfXGna3C6fJDv+eodbnt0ms71Jdn9+sfxbJd646S2+3yf79cB4/wBVuLHREt0bZNUcx1Uo88T2b/hJ3j+4/nw/xvT5kin2XcXzwv8Afryvwf48TStEht9Q++6fO9X9e+JNpY2HlWT/ADv/AAVftTCpSnE7/UtSsdKtnff/AAfJWVYePItVs/sn/AK8u0Tx3FrP2my1B/n/AIK0tHg+w70tH89N/wB+onIulDkfPMs3O+18Qvp9w6vDN86VleXaaVqVzafcuX+4/wDfqG/1VNK8Twpqcv3/AJE/36vvob+I7+a7tH2fZ/uf7dYG6fu850/hjxVqFjc2en3aOkL/AMddzc648Fy9vv8Av/crxC58VXcjwpdpshR9jzIld/czxIlm/wBr370+R99bxkY8sfjOqv8ASvMs/Nl+eZK8c8Z30qJ/aFpFs8p/nRK9O03X0ura5ill+59x/wC/XATfZ59KvLiV08ne9KT5hc3PIZoOvp4thSWXZ9st/uJUyTvHczS3cWx0/jrzrQfGOn2OqzPp+3zkrttK1L+2HmlvX+R/uVHMdUY+z9+IWdo/iPVXvdQt3Szt/ub/AOOvRdHnt54ftqSo9ts2bKp3+leR4PdLdFTelcB4M1yLRrO80eWXe7/7dRz8hhVfN8R6L4bnt7q8vEtLjZvfelcH8adVvdNtkt7iXz32Ps/v1yXhXxjL4S16/t7i48xJX/cvVz4najFJYJd3dx9qmmT5KPawnH3TGlzFn4PwRaBpsOsXt28813882+u81vxanzyyy77N/kr548MfE20gsLO0e3l3+bseu28VeI7Sewfyn3w7N/8AsVEq/JE6pUPtQO28AeKnTUry0srfz7N33/7lHjbxHDBqsNkkXkPLv3/7FeY/DHxjLp0Ly27/AL5P4H/jSiHX7jxjqt/e3CbLyF9myj2vPEwlTnA9Rs9msWzve/v0hTYm+qfh55dHmmtHf/RnR3hSodB8f2/2N7SW32O/8dc9N8QrXw5f38up7HT7O7pWnNEIR/nPhv8Ab2+IUviP4i2GiJL/AKNplvv8jf8Aceb/AOw2V8r79j10/wAUfFsvjTx5r2tXH+uu7t5tn9z+5/45XK/8sd/9+qAhX79WU+eb/cqGHpT0+SF5aACbpUP/ACxT/bof/U7P46H/AIP9igA3/PT3f5Pk/jqFfuU9P3j/AOxQBZTZaw/7dMRHnf8A26Z/HXQ6DpXnzJ/4/UTnyG9Kl7aQuleH7i6+dIneuss9DuLVPntJd9dV4egtLHY8u1ESuwtvHGhQfI8sHyV5/tz2o4Pkiebw6rd6dse3il3/AN963rD4m67aJ990T+P/AG67z+3PC+spsS4td9Ymq+HLd3/c7HSj24Qocp0ngb4zXvnW321EdIvnt0/uP/f/AN+vSLP4hxXc0L7Ivnf59j18/Q6N9hetXTbqW0uU/uJXLKUJnowpTifTln4q+1PveX9zv+5VnUvHCTzJEj77ZH+f/brx+w1x0h++yJReazsTfWHMb8p9CaJ4xS+RP9I2Tf8Aj9dDpXxD0fTbl0l1BP8Ab318fzeNLi03+VK+9/8AxyuM1jXL2+f78vz/AO3VwjAzlKcPgP0v0T4xeHJ/uXsTun+3XZ6V408P+IEfybiL+4/+w9flVomla3O++JJdj17v8LrTxB5yRS27faUTfD8/zulb+ypHF7WpzH3nd6TZarZ7E8qR0+5sr8QPjfYpofxv8c6Y/wAkKatcw/7ib/kev0vsPiNrHhW23P5s+z7kDv8AOn+5X5y/tNyJd/GzxVrCS+X/AGjdvc7HT7jv99KvC0+SfuHLjJTnD3i/+zrvu7/xVpTuv+kac/z/ANx037P/AB+vrTStVfxH4VtvFct79le+hR08n/c+f/x+vkL9mOOJ/ipo9pLcJvvke2RP/QK+mfhRve2v/D8qb00TVryzRP8AY370/wDHHrsry5I8x5cT0vR5Hg0fyrh3uk++838dclYQafB45hu/DWof2P4wt33296/+pmT+5Mn8aV6vpujRf2U7/wAcX30SvFvE+gXHirxbDLp8X2X7P9+ZPkrnqRlyc4RjzLnPq34R+M9M+JGjal4XtXtdB1i03/2poW//AL7mtv78VcVN5Xgvxa9xFdS3X2d/k2P9+vB/DdjaalrFzcJrEukeLdMfZb3UD7HR/wD2dHr1eH4m6VfQvF4709fCHi3Z+51SBP8AiW6p/wDGZq6aUpThGRtGrOM4l+88eWnjHxP9r+zvZI/yfP8Afesf45fDmW78HvqumPv1jT3+2Wj/AMfyVTdLifWLaKW0eyvE+dEdPkmSu/1jVX1V4dP2fvtnzpTjIxqwueM22vy6wnh7x14ci8jxInyXb7Pku/78Myfx17B4Y1zwf4q0HUpfCX/Ek16H577w3e/JMj/x+T/fSvN/BP8AxRfxL1XwfsX7HqEP2+3R/wC//HsrK+IXhz+3795Xd9E1i3+ex1S1++j1nT9wIUjnvjBpWp2N5DcXEN1ZXiTJ8kybNldD4b8TRTvbW93aLPeJ86PPCnz0/wAJfEbxLrlm+lfFDw1e+P8Aw9bv+51TSH2alaf7f+2ler+EvhloXi68s9Y8K6xa+LvD0Kb3skfZf2/+/D/fqH75cfi5V7p5F8V9ni1LbzdPbw1rdj89vqdl8j//AGaVx+la/d/FC5T4f+K/s++F96bPuXyf30/269d+KOo6Ja63c2+yey2f8e8Eyffry6bwWnxGvEt7vSry18p98N7av5M0L/wOlOoP/EX7DXPEf7KGsf6JNP4k8B3H+u0+6+f7N/vpXqOq+Ebj4jWHh7xL4UlstR8MTXHnXaIiPNp3+w6f3K8QfxV4lsUmtPFemao9hpiOlvrup2/3/wDYudn30/26yvh78TdV+GVzYeK/A73v2O73zajoTvvRNj/O6f30rLm+xMUqU4Hq95PF8IfE+pPEvn+GNTfZcQWr/PaTf30T+5XAWF9aX3j/AMQ3Fp/xMbaWFE+1ae+zfXqN/qvhT4/eGJvEHgx54PENv899os/33/vuleFWeneIPhlrd/raWX/FPXb/AOkJCmx7d/79ZzpKNSPIROUfsnVQ+A7LxjraS6fLFZfZE37LpNm+uhv5/Fej6amiXulKlm8zzWk6fP8APXW/D2xitfEkNxrtvFrfh6+TfDdWqb6yvjTpviix8YWdx4X0/WbrQbe7hf8A0W0eZLZKmvQjVjYOXngZV/Hp89glpe+H7X7Y77HfZXK698D9PS/hlsv3G/5/kfZXsfhLxH4j8R6wmn6x4MWd0ffDM8Ox5q9F1vwVFrkyXH/CKXFleRJv+e4RE/8AQ6tQt8AuY+Zteg0+x06H+wr26snRPJuLJ3f5HrnrbwJ8RbGz/t3T/GEt7Db/AD/YvO+dE/3K+qNN+EOn2uvQ6rK+mwfaE/fQz3e+vOvE/gDwF4c8Varqv/Cw4rW/+TfZWqb4dn9yiMJxnzFwn7/vHPfEKPT/ANoLwxZ+H7LT7PSPEKW/2l71E+4iV85eA/Gvjj4CeJLn+wrtr1IndJkRN6f8Dr6i1WD4H2upf2xL471KCZIfJf8AsjYm9K5u5+M3wf8Ag7f3Np4a0SXW9N1BP9I/tCbznd/7+/8A9krfllEqrV9p8ZQv/wBtnxR9gs7iLw/BazS/fdIfv1D4D/aWurvxheXup+GpdXh1FNk1la2jvWxD+2r4K0rREtNE+HWjQfuXTfNbo7o9cTZ/te/EbUbxLfw/pUVqnnIlullabN71n/jM+Tn+A63xt4Z8R+P7lJfB/wAKtX0uZPn+1bPJRKfqXgrxhY+DLPSvFdxa2VtaXDullq8MMz73/wBv79YPir4qftGwWdzd6qmo6dZ/xo6In/fFcBo+h/ED456U93ca3B9meZ4f9Nf50eolGnCXMW6Uqcve0PS9E8P6f4x0H7JqvxI0bTrC3ieF7VNls7on/j9YlhqVp4DuU0TwV8Rb+Ca4fY873D/Y4U/v/PWD4V/Y41vX7+/t/wDhJYrK8RP4Ld386uM1j4Gf8I54n/sfVb24n3p/r4P79RKrb4CJUr+8fUXw9+MXwd+Ff/CSa34g8QT+NfHmsp513q7w7Pn/AI4U2fwf7dcZ4t/av+DWual5r/DK31eF4X85L2H53m/v14V/wqC0g0S51BLSW9TzvJTfNs2V5df+HLuPXn0/T0eebfsRLX597/7Fb8/P9kuMpwjpI63xn4x0RNYS9+H+n6j4X+d3eFLt3T/gFdz4G/bL8d+EfJtL27/teFEeHyb35/kf79c38H/B2n2nja2Tx3FLa6bMjp5zp8ls/wDA7pXpd54VfwBqupfZNK0nxXpVw6P8ib9if9MXrGVWf2Y8we5IxP8Ahe+p2usQ6r4cSXQdnz+TZO+xHrB1X45+I757m3ii3vdp++fyd7vX2f8Aso/8Ij8RrPx5F/YUWnJLbpM+nzQpvh2ffrBm8K+FPAiaP4rl0/yHlu3SxRLfzobj/Y/2HdKqderTJ5KfxHxnqXxD1i601EdWdH2bPkrN1XxrdpcwxfaGeZP4Nn3K9v8AFuneDPB3irVdKllvdI027vkR4J/nfS4X+dNiPVnxP8D30Z7Dxa9ppz6VfOn2S6srnf8AaERPv1p7WfIKMYSPn6Z9T1W8h094me5lfZDC/wAnz0/xh4A8V+BIdNm1vR7rS7bU0ea085PkmRPv17T4t+B+uzw/aLLw5rOqW3k701C1TeldV8AdD8QeI/AfieWy8S/arnRLd3h8MeILRL6zu0f5Jk+f50/4BWfNOZfNA+aYdK1jQ7CHzZb/AEu2vk86HY7ok1dJoOo/FCxhTW9K1PV0s9/z6giO6Iifx/8AAK9Ff4haJ4jttK8OeIPAk9rNYzO+lvoV9/qX+58iP99K9O1L9oXRPhX8DbzTNC0rV0vJYZraF9Tsdiec/wAjpvT5PufPUR5v5g5ofynxzeeKr2C8uU+2vdJv3+cibEeof+End0+eXfX3J+zT8OfBn/CrkupX07xDr1vaO9x9ldJn85/n+dKrf8Ido+ueDNb1DxX4M8OeFNSiTZbvdIkO9P8A4ut6lWcYxkdX1ej7PnufD95fJOn2hPkmR/kdKTR9cuP+EnttVuLuVLm0/wBS6PW58S0svFXjP7P4P0KWytvJhtvsVr++86ZPvzJ/v16t8Pf2FfiB4ns/7V137F4A0FPv6h4gfZv/ANxKz5zljyHT+Ff2y/FHhmze00rdO99L5zon39+zZX0JoP7asuj6DZy+Jb2WC/mffsSH7if3K8Zm+BngTw/o95pXwqu9S8ZfEWx8m5uPEDzJDbWyV4V8SPHfi342eMEt723tYNSt0Sz+T5Id6fJW8ZGPLH7J94eFf22bSN/sXiW7in1J7iZ7e6RNieS/3K7Dwv8AHv4f+J7PTpddmsLnULeV3e6e3RHdP7m/76V+anjz4a+NfDPifStCvdMb+27h0+yJavv+0b0+TZWjrfw98e/DnVbPTPEGhalp2pXab7e12b3m/wBzZU+1j9uJfs5v4Zn3zpr/AAP8cfEW5u9Pil0u5h3+VdJcfI7/AMfyV2d/+zT4P8XeA9e0KK7+2w6tcJeb55vnhm/vpX5fQ+I9V8K6x8iS2rvNvebZsffXqln+0R4l02wfZrE+/wAnYjo/zpUxlSmDp1YH29pv7L1lpXhWHR7u4XW7byfsc1reo7wun/AH318i+NvBfiv9nq58QxeH/BWrWsNxcJbWmoaLdvNZ3MP3/wDSYZkfzk+d/wDcrqvhv+3HrvhWztorj/Tfk+d3++9er237f9vPDZ+do6Pvd0ffVRox+KIXn9s+ctE+KngzxM8MXj3wlf8Aw51WHY/9r+H4Xms5tn8c1m/zp/vpX1v4V8OaV8X9H36frug+JdHe38mafTLj99s/20++lQ2f7Qvwi8d3n/E78NaXPM8Ox/Ot0+5WJqXhL9nq+v7y40K3bwveXFvsmutC1F7R9m//AGKmUWY8yPBP2z/AF7oesWeq6ZFBdeDNJ+zfbvJmR5oZkfZ9z/brV1L4UeK9V1K2uH0S6n0G+uPOhukTfDNC6b0r0Xxb8BLj4jaDNpnhf4gab4rtrib5IfFtvsmhfZ/z+W33/wDgaV5Xc+I/Fvw8h0rwF8SPEGqfDLVYd6WOuwTfbtK1GHf8n3PubP7/AP33WNXDwnyl80uQpvo3iXTfivbaZpX+i6lcWKab/wATD5LZ4f7/APwCodV8HeO/hX4wmfxxoj6u7p+5/shNmz/cSuk1X4A+MNZ0rR/GehePdG8Sw26TXk2tec6Jsh/v/wBx69s0HxN8e0s4dTm8NWHi/RLiFJrG6d03+T/t/wC3WdFUoe5EXLyHkt58ZfC89ncy+F7f+xNbS3/faXqD/JfTIn39j/ceuJ/Z4u5fFV/eano9uv2ZHd0hdPkhd/vpX0brGo3vidPsXjv4G2eo2f8AH5KJ5yb/AO5Xnut+HH+Fbvd/BTRNb8KO779R8N+IbF7nTbv/AHHf7j1NLA06NSU4R96RMJnAa3oF3BNqryxI9ykvnQvXB/F3SvEeh+AP+Wv9ia3cQ/aIZ0+4+/f8le8eJ/H/AIaj02a38deHLzwbfvbvMmp6Kj3lhM/9x/40rEubG7+Onwr0q08OarpGrwwzI/8AZ/nbLz5H/uPW0aXJMvmjI8u8K+EbTQ9Yh8P3Fxa3WmzQw69Y/P8AP8/yPD/33XrXwEkSfXtb+HniNFn0fVkd7Tf/AAf30rlfjZ8FvEvhLx54S1OLT9iatC9nbvZfOiTJ86Qv/cetvwxPp6WENxrdvdaXrcT73d0dHtnSs6lT2c+YJ+58JyWj+AH+HvirW/ClxcMlzaXf7l0/jh/geq1+97p3iHVbRJWd3TZ89eweM59E8a6VbeKLLUIp9YiTY7/30r5d8f8AxJfSr/UtQt033MU0KVzV4zq/wQ9+fwH2roniqXQPJtLi3fybt/v/ANyvS01j/iWoku/5/nRK4P4iwP8A2JD5US/79cS/jjVdD1iwluIvMRPv17cJ+x9yRfsuc+lrPxaljprpdoqJs/jrwHx5rj6xczXFvLvSGb7laXiHxPd6zMj/ACeS6fcSsRNDuEs7m7i2yQ7PuVcqsp+6EqE6L54kNz4guJLCGXY2yjSoNQvt93u+RPub6yrbXP7V017RE2bKs+GNY+13L6V5uyZ6Il0uWcuUv2E93502oRIj7Pk2Vf8AD3iPVZNY/wBEl+SX+B64a/TUvCutzWnm/uX+et75NOs4bu3f99/BsrOfOE+SHuSNvxDp2oalryJdv86fOlb1h4j1WxmT7PLs/gmSvLvFXifVbHyb2WXY/wDuffrobZ5rGwttViu/P+0fPUR5viLjyHWpr8usabf6Y6bLlK56z8R3cHk2l7dtshrnn8QS6PrfmxJv+0J9yr+gumo6lc/bfkdKI1ZSlyGMY+/yo7yw1+W7hfyrj5K5jxO+sQWcyWkrTW2z50R6mv8AyoNj6e/++iVDf6+ng7TX+2oz/bn+TfVl2h8Y/QfCWiWttZ6r9oZ9Sl++m/79bf2qW7vPs8XyJ/crmNK1K3vks96fZZk/jreTSlupry7S7/0z/liiP/7JUyn/ACmnNz/Ad/c+NLuPQYbSX76fI/yV506PaXl/dojJ/t1W/tXW5/Jt72yeCZPn3ulQ+KvEz2mmujxPvdNn+/V83OZ1eWUuY5iwR/EGvPLcOzw/79dh4k0r/iVW2n3crTvL9ysHwBB58M0sqbKf4q8Wul5bW9xF8ifx1HuhS5ftHE/EJE8OTWaWn8H3627zUvM0e2+zzb/k+dKp3Ouaf9j1K4u4vtUL/cq/4S8M3euWFt4gsrR7rQbF0S42PvdP+AVl7szel7xc0q+t7q/R9/2X5KZompJa3jyxb3ff8/8At0fEWfSrF/7QsvktvJrm/hpPcajfpby/JC7u70Q+IwnzzPVPE/lT2CXto/yfx7K8u/aB8T2Ufw9muLL5JoYX3v8A8Ar06zvtP0DUntJX8+zuH+4/8FeA/taQPofgbXpYk/0C78mFP9h3f/4hK3hzc5ET4PvNvnP/ABvUM0lDyb3qF67TlJv4KJv9SiUyn3Mnz0AQo/76j+/TIf8AWU9KACpkT5N71CfvpT/M3vsoAuabavdTb1TeiV1tg81onyRS7/8Acrb8AeDvPtoX2fO/z16dbeAH8n/VV59WXMe3QpThA8QvJ9Tu5vktXf8A67PWbqsGsWv30lSH++ifJXvF5p39gTf6RbrU1trOn/7MD/7FRGrCBvLDzq/bPBPDEGp6/rFtp9o+93+//HXoej6lqHh/Uv7Pld96ffh379/+5XfQz6ZaO8sX2V5pvvu9uiPWbreh6F4nffK/9l36f6m9tX/9kpSqQmXSpVaIx9YR9ldJolj9udPkqG28K/a7C2ld/PmT5PORNnnf7deheCfB1x50KIjPv/g2VzeyO2FUfo/hV50RPnpmveHHtYd7/cr6x8B/AF77Sklvbj7FcunyJ/cryv40/Dm98OJNaSp/uP8A36jlgR7WfOfKOq6rFBM8SbfkqtbaraWj+bdukaf7dGveEri0eaVEe6vP+WNr/feuA1L4c+KNVm/0iWJH2fPA9xsq6VKAqtecT2zRPjZ4U0d/Kfe+z+NId9eneBv2iPC8l/CiS7P99Pnr5J8PfCHWI9bs/wC0LeCCzhfe+yZH3/7Fdlc/CTVb7VXfT9MdLN/uf7FdMqUDkhWn9uB9yQ6lp/jWwe40qVHuU/5Y18Mftq+GX8K/HLWLKVFTzoba8hRP40eFH/8AQ99el/CvUfEvwv16wTXbS6ghd/3PnI+y4T+5vT79cl/wUXju3+N+g6hcRNazX3hi0m2bNmzY8yfcrHC+5VKxn8LnieM/B/Vf7O8eabev/wAspkm/74evurTdOsbH4kfEtNMdUT/iXalb/wC27w/P/wCgV+fXgm6SDXrN/ufvtj19w/Bm+/tnWPE93cbfkt7azR/+eyQp8j16k4xnDlmeJA9aufED6jcwppXyfbtltMn9x62PiR4Vi+Hug2Fvpj+fM/zzb68xtp28M63u3u6TPvf/AGP9uuh+IXiC91KwT7XK86TbESf+4lcFWPuezhI0hD3ZQ+0ee6D4Ovf+E51KK4iZ0vtlzDMn30r0Ww1WyuvtPhLxnb/arC4+SGZ0+R//ALOuMmu9S+HPirTb24uGurCZPJR/76V6F4ne7+I3hJLvR9P3wp87uifPWEJVaUTWFKSly/aLPh7xj/wg7/8ACP8Ai3T7jVPBli+zSfE6fPNYp/cm/jeH/brs7+PT3/4ntpdxXVt9y31C1ffDN/wOvB7OOysdSS01DU9Ruku4dk1qn8FaXhi71X4Jw3KaJbt4l8B3b777w/P/AAf9Nrb+49diqmPNOjPmZ2GsfDnUPH6J4l0SWKDW9Pf7Tbu/8f8AsVzfi3xb59npWty6fLdTXe+GaGD/AJdpk++j16j8N/Gngq11t9b8OXtxqlhs+eCf5Htv9h0/v1wHxR8Y6JoHja8e3tXn0HxM+/8A697z/Y/362+xznVL34+0icTo/iDxXa6xeanaagmiW2z/AI9dm+maJ4fl1/xb/wAJBqEt19v2fJe6Q/2SZP8AgaVvP/Ztp4euUuH2XiffSqHhLWNTj0pLjSrdrp9/z/J9yuSUPtwOXlh9s2NN8T+K/DKf2PLo9r8UPDcT70tda+TUrTf/AM8bmvTvDfibwP47mhtE1OXwbraJ8+keJ0+zb/8Acm+49eV3nj//AIQRJn1C9tXv5fn+y2r79leM6l8Udd8calNplloT68+/zoU8nzvJ/wDiK2hH3PfK93k9w9a+LWsa78PfEmq2+qxKmiW8PnOn2hJkuIXrH0rx58JLHwfo93pmmX8E02+a7hfZ/ozv/BD/ALFeM694E+IF9cvb63F/Zbyo+xLqb7/+xWlpvwB1ux0qHWLvSv8AhKLC3dHu9PsrjyXhT/b/ANiuSpOjz8sy71akeYPH/wASdK0P4iw+JfBWnvoNs8SI6Q3H35v7+xK6qw/bZ1OD5Nd0TTdbs3h2eS8KbH/365Xwx/wr/RtbfUNVtLe1tr7UXhtNI1C3mmTTk/vu/wDGle8W37KFp4q8SPrfiBIp9BTZNpaaEiJYJ/3x/wCz0fWpc/Ko+6c8pc0uaRwGm/t/6xp2sWcuj6Jp2iWCQvbPZQW/ybP7/wDv107/ALW3xd8XWF5deH9Ev/7Bf5/tqW/yf991D4/8I+H4/tlo2mWtrc26bN6J8j1yvgPxj4g+Guj3OianFcap4Gvt/nQ2v37Tf/Glb+1HyxKdt8Q/ir478m4tIrqeZE/c3r/uU/77rldVj+KF1czPcaxL9pd9k2y437K9m+Ec9l/YkNxplxLqOgo72c0F0nyPsf5H/wB+uw1LQNK0Dw3Nqv8AZjfY7ubZsh/grDEVZQh7nxFezjy8/KfLsPgv4h65rEOn3GqywXO/Yj+c9dtYfs5+H/7bhsvFfjW9sr+XYiJ8ib3/ANiu8h0eXzofNeVJnTfYvdfJ8lZWsaro/irStStPGelOlzEnyb/9dvT7jo/8FOhV9tS52HNy+9ynE2H7NNvPea9FLrEs9tp9xst50+Ten996PCvgfw/Prb6Vb6fb3t4nyfan3vvqy/juWxT7JreoazqGj6s7+TqcP7680t/9tP8Al5hf+59+tX4Y+I9P1J7+48L3H2q20nYlxdOmx9/9/Z/crklKbhLkI5pTiWdH+C2iadr15b77Wd4k3zJMmxKx9YvtHREtNESe6ubSbfDBC+xErY8eWup65r1hrunuk6S7HevVNH0Dw/4g0ez1BIrXRNbiT59n3JqwwuItDnrEQ5178jhvB/xbt/E9gmj/ABAe9fVUf/R710/c7P8AbrgLb+z/AAP428T3v9qrdWaajC9vp9q//HzvT+BK9m8Q6An+k6Zd29uk19D/AKO+z78yfwf98V5L4G8B6J/wu+8lvbd/OtNOhmtE2fcm3/frohi4YmRtGfv88z6Bv9ZuINHsPFelW/8AZf8AqYfJm37/AJ/4H/uPXJfE7R38d3NmlvaRWupb/wB86fJvet7xJ8W5vE2lal4cu9Pi1uaFEf7ba/I6bP43r518Z/FDW/HepWHhLw1ay/29L+5mvYX2b/8Agf8AAlEtalohia/tpfu48oz4i+P7G08E6b4E0KK4n8QpdzPfXSf3/ubEq58CvBen+CtY/tDVZWtdeT78F0nybP8AY/26h0T4Tv8ADbw3pXi27u5brVdQvnsHg8nfDb/7e+un+Iula7qv2C4/0XUbD5N+z5HSuirOfNaOxjy+4dt8SNO8Ka54nTSorhrV7tE8mb+D5/79eXWez4Q/b3e7efWLe42W8H37aZP9yuqm8Y6f4V0r+z9Vsl1e5ldEt9ifvoa57VfhX5kz+JdVe8tYbF/khhTzn/2N/wDc/wCB1NKPso2I5T2D4V+NLeC/034kaL4KvNOvLfZYatapN/o00M38eysTx58ZtY8OeP8AR9E8Faek+my3E0zu6edbecnzv5O/+NK7/wADfFT4OX3gzTbJ4pb28e32XaXW/Yk38aOiffrK1vUtQ1mztvih4f0SB9H0F30q0sn/ALj/AH5tn9z+Co9vPm5ZRFGR88eM/h7rHjH+0viX4fll1d7ebZqNrdJ50yf7/wDsV1T6/ceDvhpbWj2kt14MleGa7spk3zaQ7/feF/4E/wBivfvDem6Y+sQvaSz+ENe1BPtL/YofO025T+5N/crzf48ePPC+leKkt9T1uwtbBLd7DVtP0h/Oe7/jTYlKcas+WUDf3JnVf8NX678BdBtrJ/D6+IfCToj6dq9r86TQvXj/AMKPjhpVj8e38R6fF9l0rWZv9Itf4Id/36rQ/HDwl8OdBv7LwloXiDW9B1FHhSHXf+PO3/v7Kyte8JeOND8H3OsW76Na6bNbo9vNpFomy4T/AH/79dUJ8sffI5T6Z+LXwP8AAmh6JeXdpqVlomsJcJqWl6hNMiJ9z7n+5Xktz8W/BXifw9YaIllda9rDzfvtM0y386Gab/frV8E/s7W/xU+DOg+K4rK81TxOlw6X0PiC7dIXh/vpv+RNlUPhdpXw8+DWsakkXiVvEusQ3cN4ml6f/wAeyfP8ib/4Ho9zm0iH+I8l1L4EfEPxN4whu/Cng+48Lv53k+Tpkv77/geyvXfEn7PXgT4a+GLPVfirrt7q+sS7JprW91F3m+/9xET7ldn8ePjZ8SLW/v8Aw14f0+w8IP8A8tn09980yOm/79eV/Df9prT/AAi9n4f8d+D4rqwhd/tF1ep5003+3vf79EasJz5Ikcx2Hhr4veH/AAro1/F8HfBWkeHrOK4R5tU1BPtd+8P8b1lfEXStV8f+M4fD+q+K7rxK+p26X+nahdTbIXh/ubPuV6domsfAW+1K213TEXwveXafI6fIkyf+gVyXxO8FaVqMOj2Xg+7g1Gw0l7m5hntZv30Ns/34U/2P4615PdNYy5JHjOlfB3WtN8eX/hJ9Q/s65vrH7Yl1C/8AcfZV/wAc6N4Xg8JbJdKXw14/0aZP9T/qdRh/jf8A36wf+EO8a6V4/RnvZ7pLvfptpdTzb3Tf86VzfjOx8Zz+J00rW997DaPv+1bKfJGHxE832jtvFvjS78ceHtB8QRXCvqvhNP3Kb/n2f30r69+BXxC0z9oXwrpst2kU/ifTE328z/fR9lfAdnY6h8OdbsPEdxp8r+Hrt9m9/wDUv/fSve/B9paeBPJ13wfetZO832m3dH+R0/jheqi/ax5iP8Jm/GbwPqFrcw2+oaYqalb3bzXHnp9/fXK6Po+hXzzafe+HbC6fZ9+13wvX1pqWq/D/APaM0qwl1DU7rRPENi+yZ0T5/wDcf+/XgP7TPw5l8P8AiSwvfC+oKj7Pvomzf/v15VeT5/7o/a9pHjPxL8DxaHr2lJollLa2GpzJbRQu/wA6P/HW9bfsk/EPWd/2SK4T7I++FLpPJ87/AHKZeeKpdV+IvgyLVZWT+yUe8uHRPuP/AAV9val+0Rp+q/D576KZ/wB1+5S5h+/vrahSq1I83MejhaUsT9o+D9E8CeIPDHie5svEej37vDC7zQ2rokyf991vPJ4P0dLO91PStUsrDUE3w3V6jvvT/Y2V1vjDVdb+Klz/AGre2n222t3ezmtd+yaZH/jrV8GQf2x4D8T+FNY0pk8Q6JYulp53zv5L/c2VP1OVX45uJpKgox984DUvjL4a8K6DNaeBE1JNYuHTfNdPN5Oz/YR68I8SaxqvirxD/aXiXVZ9ef7+x32In+4n8FfR9t4ElvtN0TTJbSWC5t7HyftsMO+aGtv4i/Ay98cJptv/AGfZ6X4z2O/nwQ+Tba5CiffhT+Cb+/DVx56Pucx58ZUz5mv9V8jR5rLQru90RLhNlxBDdv8AZpk/20r3j9nX9se4+Ffg+28GeK4tUvdKid3t9U0+4/fQ7/76P99K8o8T+Gbd/D1tevpT6df3EyIlrAj7Ifn2Oj16LYfBbR9K0T7b9ouIL/zk+zT7/uOlL2kvijE35aU4HvFh8W/Evi7xImt+BPFuneNbO3T5NP3/AGa82f7cL/8AslVvj9+3Z4w8FeBLnRYtEn0vxPqO+FJNTttjpv8AvuiV8/eJ9D+yeMH8Ry/arq/1mx+efQrf7JMl3v8A4/4Pn/2K5nVfFXjjTviXo/ibWLe616Hw3ceTp0HiB0uN8P8Acf8Avp89dMa/ue+csIn098Mf2x4dN+FelWWsaemvPp0KW2o3s0KPvmf+/WJc/HD4Na54k0HU4vh/pEFzbzbLt4Yfs37n+P7n36xNbf4X/E2zttQ8R+G9S+CNzFdpDfTaZDvsL7+PZMn8H++lcNqv7PWj2qPqfh/4h6Nq+iXbzfZ3Tf50KJ/z2SlGfkXKH94+opviH4KtPA2pah8LNbv9E177R5yWV1cPfW0z/wAf7mb+PZ/crK8T/tEaxr/gmw1XzfCmvJcP/Hb/AGa82fxo6fOlfJ3jDwB4g+DqeFYpdd0u91LxTdolpa6fN5zww/J++d/4Pv17fN+zZ4c8D+GHfW/iroj6laPvSytfuXGz59n/AAOlGUuf+6RyjNK+I3wPur+bzbTxD4NvL5/32+FLm2T/AHNlavif9lvwP8Rvh7quseBLuWeZ4XeG9e0mSF3T/frze5+Lfw/+EmvaJrHgrwvLryPaP/acOoQ+cib/AOBN9eb6l+1t41uvD2paJp97caRo9xcPN9ltf+WKf3K39wzjzw+A+zH1i71XSvs7y/vkrB8VXUX9iI8vzvC/z1q21r/Z1s8su9Jk++lYN5H9uS52NvR6ir/fOqMo8xT0HW5dD1hNQld57N0+5v8AuV3P2648VQv9ileCF/vpXAQ6Nb31t9kuG2In3K7Dw3PaabZ+U+/enyJ/t0ORrKfPT5TH0qxl0rWPK+R037Heq2vWsVjr322L5H++j/3K7O2gtL7Srm4R2eZ/v1x+pXXnw/ZH+Sb+/V83IcnLyGDf/wBoaxN/aFw+9E+SvS/DfgN5PBiah9q3/Jv2Vz2gyWSWb6fL/H9ytWHWZfDNgmnvK3kv9yrlLngRDl+2cB4/e7vrlNis8MP39ldDYaaj+GLa7il3v9/yKv6rdppUP2v7Ojo/z/PWDYalE9ykqfuP9isIe5H3zt5YQj7xcvNKuNRRPs8TedFWxZ6O+s6rbRJceRNKn8FVvDeo3b69eRbfIR0/jSsTwrPcad4tvHuLvz/n3p/sU1ShH3w5IT986TxPY6r4ZmS0idZ3/v8A9+qHxOu31FNEt3++n360tS1VNY1VHuJWTyq4/wAc3cU/iS2e3u1n2J8myqFye5zQNLVb6JPCrpE3+mV3Pw3votNtrOW6l/0lE+RHeuMs9HinSG4lT5P46LaB/wC1U3u32CH5/wDcpw9z4yKUuQ9v8T+LbTUbaH7RbrBN/f2Vj63odpqs1nF5S/ZnTfXMeMNV0+fREffs+T5HrS+HU8sngz7Xe3f2r+BHraUueRcZQnIfo/2SO2v4kdU2PsSptV0ey0Dwekup2Xnpcf8ALZErK8PeH7f+27m4lm32bv8A98U/xD44fVbabRLTZPbRPsoivc5jSPeR574h8ORfZpvslv8A6A6fcrV8DazL4H0SZ7KWWBJf7ldbqt3aQeGH+5vSH7lc34YntH0fynR73+PZsrjMeY4nUtfuILBE8caZLdaPdzb/APhJ9L+5bo/3EmhrvNH+Fdpd6Umt/D/xXYeMkh+S7srJ9k0P/AP461dbsdP1HR4UtJV8mb5JrV//AGdK80h+Ffhq11K5+yWn2K8f7l1ZTPbP/wCOVfLyfEKUZwhznW+JND1DTprN720uLLf99J4XSvCv2xvEcX/CrtN0rzfPmfVPOTZ/cRHr2aGTxx4ZeG0svHurz2H8EOrol8n/AI/Xyv8AtXa5qGsTWcWoWWmwPafIl1paOiXH+26fwVdLl5/dM+Y+YP46Hpn8dP8A469A5iRPv/7lRzSffp8f33plz9+oLGr/AAU6oqt36JHcvs+4/wA6VZBCn8cv/fFavh7Sn1W/SJP7/wA9ZT16j8KNH3v5rp9+uWrPkgduFpe1me0+BtASCFNifwV67oOhxTw/c31zPhLTU2J/BXqfhvSotifff+OvPh759LL3CneeALXVbbZLbo9ee69+z1bu7vbxeRX0hptjb7E3vXT6V4H/ALV+f7kNb8sDlPjC2/Z38yb9677K63SvgvpmjJv+zpO/996+tJvhlp/30u5fk+/8n3K5XVdD0rSnRJbhXR/4KOWAc05njOleAJdSmSK3t0+T/Y+5X0J8Ovh5aeFdlw6L9s/vun3KZo8+n6GiPp9o10j/AD+cldno+pRXX30+5XLKZ1Qgel+GYFktt7RLvrnvip4Dt/GOhzW5i/fJ88L/ANx67Dwk8Un7r5R/sVqarZwwHhdu+r9l7nOedKryVuU/M7x58IXuprm0dHsrlH+R/wC5XhviTwd4r8Mzf6XbtqNsn3Jkr9R/HfhLStSm867RY/8Abrif+FF2+qpvt7uLyX+4k6UR5WdvvI/OjSvEcto/zWkqP/1xr2/4Sv418Y6rDa6PpV1MiPvfz4v3Kf79fXWj/staFHc+bqHlTfP9yFNleraP4X0vwzYQ2mn2kUEKfcCJWcozNHXicn4S8Fy2Ojwxa15Wovs+eGeFHRH/ANivzx/4Kv8AhX+zviF8PdbhiSGzu9JmsE2J/HDNv/8Aa1fqDK/l18L/APBVzRotR+D/AIP1X/ltp+ueT/wCaF//AIhKihL97E5MTHnpSPzO0f7/APt19sfs/eILiDw2n2eyi1Te6TJA/wAm/wDgf/0CviTSpNkyV9b/ALK+uPA9tab3+zPcOn/s9e5LY+fifUugyf8ACTWCa7p/hKX7Tp03+kWvnJMjp/8AEUfEjwI+peG0u/BXz2F8j79P/wCW1i/8cOyqyajLpv2x/mgh2fI6ffeuJ8Q6/wCKIPseu6Zcak/2R/8Ani6XKJ/3x++/4HXkqXPPmL5pwnzxkcNrfhx9HvNHS7ivNli6eckzu+xK9y8N+Jtb8I20MVppks+g33+pmp7+NXsbm5u/FF3pet2GoQpvvbV0R9j/APTF/uPWlqvxQ+HmgeCXf/hK1gsNOT5IZvnm/wBxEp0pc0uSV0dWGxMYVeeZzHidItKv01VrfyP7+xKrWepXHnQy6Un222u33vDs/wDQKZr37VHwc1XwwjxaVqniG/dHhh09Pk/g+++ysr4G/ErU76zudQtNKutFmtPuOkPybP8AcesMViZYSPw83oRVqynzkPxF0C00C2/4SvwpqD+HtV/5eLK6T9zff7DpVDUp/DXxCsJrjxRe/wDCB70Sa3hh/wBJR3T+NP7lee/ES7i8R6lfy+IPiHOlnbu72+n2to/2ne/+xWDc+Dpb7wG7pp9/q81x+505JneGG0f/AJ7O/wDH/uV2QxFKtCBze+bfif402iax9n0yKXV4Uh8lP3Pz3H+2+yr6aH8SPiHbQ3FvaQeGtHdPkR32Ps/3Eqz8N/AEvwMew1XU0/tHTdTT7NqN0n/LHf8Acf8A3K6TTdD1Pwz45v7S0vd9nN++hffv3pWntX9k2jGny+/8RT0H9lS41m5S4lu73Xni+e4R32I/+xXrXhvw/wCGvB0O/wAP3q2s2/ZNpjpsdHqz4V8W3enWEzWl6qTfcmgf79TX/gvT/EFhDrFl8+pI/wDx6v8AI9eRisU4TjEzqy5I+4UPE/hLRNcuXfxRrS6Ro6I8011s+dP9ymeGNVsrTwxMnw1e4gh+5cXWp/vpr6H+46fwJXAftD6dcR+GLa7TW3tX3pDNZP8AxpW94J8D+IPAFhpt14fvYtQtr5E37/4K09lCt78xR5ih4/067+KPga5R/D9vBf8AnfP9iT5Pk/2Kf8H/AAB4r8OeFf7Q8Farq3hfW4f+fqb/AEC7f/bSb5K6fxC/iXwzYXN07wWrunyOibNj1c8ByaPd+D7aLxBFLq+pP/x8T3txvhf/AIBWtH3PhNJR5YcpcfxVqur2FmnxY8JeEp7m7fyf7Q0XVEtLlP8AbdPuUy5n+D88L6JpnxDsLW8dPktdXT5E/wC2yfJXj/xFtNE+GqTW/hx105LjfvtdnnI9Zvhj4ky+GfB7p/Ylq9yn+uea3SZEh/3K6I8jLjCdKHOekJ8PbrwlNqXh/wAKaxZ3s18ialpcNrMk1tdzfxw7/wCDf/BWV4eg1rxrbax4X1WXVPDWt70ebQrp9j7P78O/79eRWcHgKfWLa4t9VnS8u7j55tMR7ZLd/wCB0/uV7roPxJ+JUepf2PcWWl/Faz09N8SauiJeIn/TG5olyT+KJjz85514w1/VfhXrd5o/iWa38ZaDcbNiXv8Ao1zbf3HSZPuPV99c8FeI9NhTWNQ1nQbn7nn6naeckKf9dk+R0rsPGXxp+DHxi0WfRfHXhbxB4Pvf9S2oQr9r8qj4G65oXjzwleeGvCmoabqmq6NcPZ2/9pv9km1S2/gmRH/j/wBis4e5pAI1bQPK9b8M+FPD9sn9lfEXS9RRHd9mx/33/jlWfDfh/wDs7XpvFfh/xbpfhTWLiFPk+0Jsm/6+YX++leo+KvgRrFpYXNprHh+4g3/PC6Q/Ij15RoPhnSbHxto/hfxBFFZec/yT3ux0/wBivMqzdOppEx+A9F8K/EPw/qOt/wBn63aaX4a8YXET+TBa3aPo+qP/ANO03/LF/wDpi9cN4n8P+MI9Ve01W0i0SFJv30KXCedbP/cf/b/jqH42fCuysfFs13Lb2E+m2k0Ny9rD9y7h+49c3r3gf/hWWt393ZaZ/wAJLpWrW6faNC1qZ5pkT/ljNbTff+Sur93JciNufnhyHt/xL+Eni3UfCvh6bRPEDJZpb/6R9qT7Tsf+B0rz3w94H8S/Dnx+mp+K9b02DfbpCmppcJNC6f30T79X7PxV8B9Z0qzT7R4o8B3k37l3me4ez3on+/8AcrEv/wBnO38Va3bS+B/Gvh/V9Eu3RLh7XVt95bf9sZvnq6GF9lpH4STifH/xz1C71KbR/D8sUDyvNC97a/uftaf/ABFehfCj4c3ejaUmoJafatSu4d73SP8AwUy8/Zi0fwX4hTT9Tsrqe5S4/wCP2f59/wD7JWxoPwTex1jxJqHhrxXq+ka3/wAuOnwJ5KIn8abKupHWyj7pMo8hc8MWP2H4M6qrxXV1Naas+y1+d97v/crE03TfFFpf/wDEz0qXQbx5vJd72VIUhT+/9+tvSvAHivxx4D8SXHiLxrrNrf6TfJbXGl2qJCnk/wAe9E+/XJar8K9P1HxnpsUVjeJYX0OxHvfOmT/fR3q6kIc0ZSNIw548xf02+stD8VXmj6h490byUf5H0y3+03Myf7D/AD7K7PwT8SvD/hzWLy08P6hrN7YatvTVLK90maZ5n/v1D4S/Z30dPGD+Vdrpf2GFHeCy+/8A7bp/sPXf6J4nu/CviGbQvD9pceJfuTJDs/fbH/2Kx9rGZEvcPnLxn/wiUFnc6hpUWs6dc6dM+/zrTyfO3v8Ac/369C+C2ufEX4m3l54H8CaVa+ENHmh86a91qHznfYn9z/brv/GfwrlvkeXVfh/qyebN50yb9ltN/wADd6oX+h6l8M3i8Sv4o0T4e6P8nlWVlqyXF5s/4BVRlNT+EzfxHgPxO8JeIND8c6J8P38Z6zqOpah899B52xLdN/zpsSn638CLSC/T+wreWfVbH995KQ+c/wAn9+vb7nWPBWlal/bb+CvEeqWGpw+cl6iP/wATF0/j+0vRbfF7xbdo76Vp+ieA9EvvOhmvYP8ASbx0/gR/+m1TOMuePvGq5CzqXgDxh8SfDej3fjiLw54D0SFN6Xs0yJNcJ/fSH+/XMeHvj94P+DvhvW/DnhrR31SG3uEvPtutfPZum9N80ML/AO/9xK808c6raT21tompvqOvPbw77G9mffsT/Yqj4Y1jw14jR9P8UaFeahc27olpvh+REreKh8SA901nxL4j8afF/TW8Va7/AGv4D15NmjT6T+6sJt6fxp/fT+5WD8b7S0+GXgPW9C0LT4rLW0m/0u6SH532f/YVj3PibT/gLqtnZS6e+o/DrVtly+kI++axmT7k1t/cevdfFvxs8BeI/h7D4z8QeHH1fwrfbLO+1e1+eZJkT5HdKmUfbR5qZkcZ8TtV0/x54V+HXj37JPHNfWKW1wlknzu6fwV5X8Qvh7qHjGztrh9HuH0SJ/n3psmr2DwN+0f8ItH0ez0TQtQl06G0u/OsUvYfkh316RN4mm1V7y9tNT0vV7C7h2Pp+n7N/wDv1jCjOk5VIDjI+P8AUvA+j6HoOy3llvrOxdJn0WaHe+z/AGHrp7bStV8Aax4V8a6Jp9ha+GJfnuEhm/11t/H8n+5Xovh74xan4cs9b0fVdCg0+/8An+zz6hDsSZP9+vCvEnhLxB4E+x/2rL9q03UYXe0skm3wpv8Av7K3w9fnhzT92Rtzc5Q+Pcmp+C/idbf2Jd3V94Vd7bVdO1BPnh2P/t/7H3KytV+PWt3evXNpe2UTzO/kpvT79ezeDLt779lHxnpT6O+ozaZ/x6fJ86Wz/JvT/cevPdNu9En8W+BrTxr4XnhsLS333eoQp/rn2f30rfnk4mfLE29K+KmnyWz/AA88VeH5Z7Oa32Ijp86O/wBx0rxzwH8QtQ8Ca9eeF9V817B7hEdH/g2fxpX174kg+E/iOGw1vw5qdve3+jOnku7/ADpv/gr5v/aB+EniDWfFs3iPR9PWeG4f5Ehf5/krnpVZQnyNDjyS9w+nPB/wy12fWNN8a/DqW11SzeLfd6ZO/wA/yV6R4ku7L42eCU1C0sorLxPp/wA72Tps87Z99K+VP2ZvjTqfhzSppdMllTWLGF0uLJ3/ANcn+5/fr1TQf2lvDWo/B/xbqFxE9rrGn2832eZPvpM/3P8Ax+u+UOciKPDfhX4f8OfF746+JLjW71tB0r/j2hTfs3un8FezeMPAGofDbStKit7JNU8MQzbLuZH/AL/3Hrj/ANmbwJpXxp8N6P4fl09rLxJpkM1/cXTps+1u77/n/v1vfEvwB8SLS21WG4e8fTXdP+JfB86fJ9yuWl7kpG0J1aPwnmn/AAjGoaj48v8AU9H1OXTk85PJtd/8H+2lH7QPiOWfxD4elu4mtZrfYlx5L7N6fc3769X8Jar4a+MVzbaZsXwp4kht0R5v77p/6HWP8V/CMVpNreia29vqN/Dp3+j3qf8ALZP4P+B1hVjzzjLn+EynUcyb4e2vhJNNvIdQuPI1WW03/PM+9P8AcrE8YabqHi5/N0W9un/snZc7HuH+02M38FzDXm8Olf8ACW2emy6nNPZfZLRETyPn87Z993rS0S+8QaP4ws3dJbVET9ze3Xyfa0/9nqK0pSm+Qy+E6S88R3vxUudNiu4re18fvMiPBOjpbayn/PaH+BJv76fx1zHiH4UWWjQpca3qeqWSSu802nvvRNn+xV/406qn9labcJE9rf2M3nQwQvsmt3/vpWlD8W/+FxabYaDrtxb/APCWzQp5OoXWyG2vof4P9yb+/WcZTre8vdN4/Ccx4Guri00R38L634qe5sbj7TDC8KeTvT+5vrb8E6r4t8d+LdSTxBpWg/6P88KapabHm/2Pkr1ez8P2mlalZ2WlPK7xIn2uy/jhesfx5pVvpvnXdwmyaV/3Lp99K39pJwl7ouaJ5X488aXeo6x/Z/iDwk118/2aFIb7ZZ/PXmn/AArWLQ0e4u9K1S1T/U77W73pXsdh8L/EHxes30rw5qEV1c+cj/6U+z50/wBuuh8SeC/FF3qVt4ft9Pa6m09Ehvnsk85PtP8AcrinVfLyUYjlzTjzRPB5v+EC0qG2Wb+2brUorfyf+Jg+9Ef/AGKreD/F1la+GPE6XFlFa3kN8jwvP87oj/8AslfXvgb9l648XeHrmXxroS6JbJC8yXV06Quif36+TrPWdC+HnxpufttwnjLww/8Aod3Ps3+cn8GyvRpR/dczL5eWBN/wtS4sf3Wn3cWqfaE2Oj/8sa6fVfCuiailnd+Gpb9E1HY7wT2O/wAl/wCN/wDcr06z/aF+Cnw2v7nU/CXwv36w7uifaod6bP4Pv15v8Rf2k/Gvxi1uHZZWfhq2sYfs039npsREerhyfGRLlh8B9P3N2muXNzb+V87/APj9Ymm6Glo8yXabNlWby+l0q/S7dNn+3V+5u/PRJX+4/wB+tObnLl/OcAj/ANovc2W/YiP8j13/AIP8B3esaJ5v2j/U/wB/79cBrFrv1WaKJ/IfZ/BXQ6J4juPD9ts0+7+R3/fJ/fpx5IfEXCX8x3/g+PR9Nv7xLt037NmysrxJp2ma/M76fFvuUf8AgrEvN8832tJfIfZ/f+/Vbwx47i8Oa3Nd3Cb0dNmylGXP7p1xlD2fJMs6Po8UDv8Aa/v/AMFUPEkcuq3Kafv/AOB11Vnd/wBsaw+p26efDL8+z+5VO/nt47+a7dERKJ83J7pwy5PsEOsaBFfeFXi81t8KfPXlaXzwX8LxRO+x/krsLbxBLB4q/s9LhXtriptetIrHW7CXZ+5Sb502ffrDl9qXS563ulDxVd3c8MN3aI6OnyOiffrb0fQ7K18NzXb27Jrf3/n+/VDxJrH2XW7OayTfD/t1z3jzx/d3V+kSROiJ8nyV1cvIb+7SO8vNHuL7w3bXr2+x/wCNK89udDvYPEL6n/Z8r2aJ/wB8V67oOuS6r4Jttj+X8lcTpvxC1DQL+8tNTiiurPf+5eo5YGNLk97mLPgbXPMS5+2p8m/7lYOpeJov7Ymt7T5IXre1jVbTWHT7JF5Hmp89cxrelJo9m+pfJ5yVEvfFLkNW28rX4f7P839zEm967/4UeVqPh68095fItrd3RK8i8BzvG812/wB+VPkSvS/AEEUF5eW9w7QJL86f7dbQkRy8hc1LzfByXkVluvUm+f8Av1j+A/CtvqT3Oq2l2ru/+ugrYsNVt9Vh1JHlV0i+RK4PwTp2p2usXPlJLao/8f8AA9HOHxnW+JNNijsLy4if+D54HrmPCuqy2lz9rsoonRE2TJT/ABhdahY6VNLdp+5+58lcr4bnltU/s9Ljf9o/j/uVjDk5+cKfuy5jodB03VfFviG/utPfZCn+uq+lr/Zt492m93t/v76Z4eu7jwrNcxafcIm//XVW1ix1DxHoN/LZb96I/wByqnUhzmnPzw5C/wCNvEcU+lQ3Fkn+k7/9RXyp+0trCa5D5VpEsNtaOnnJ/wBNn317T4MtLu+0F5ftaf2qjujpO/3NiV4D8aZLifTUsok2QvcPM/8AfmdP460hKPPymET51/5bUfx0Tfu5nqR0+d69AwEh6Us333pEouY6gsrpVh5N6J/fT5Krp/rqlR/LeggP46+gfhjY+RZwvXz9D/x8p/v19J/D2PZYW1cGMl7h9DlcOecj2zQXSNErvNE1j7InyPXldhfJBWqmsP8AwPXmwq8h9FLD857f4e8QRJc/aLjZI/8AAldnN8VLS0h++nyf98JXzGniZ4E+/WPrHi7Yj75WeiVcv6qe5eNvjm8kPlW7xJ/A7pXDeD/ipFP4qT7Xcfvt/wDG/wDBXkttJLrE3mv8kNYniqxu9A1K21Wy3Ton34UojzzD3IS5D9JvCXj/AEKe2tt72qJ/cSofH3xG8O+H7mGW3lR96fwP9yvzcv8A4/XFpbbLLzftP/T0j7ErEh+Oeu3U2zU/st1D/fh3o9TGc/5TOVKHP8R+k3h79oHTDcp/pex1f+N69Q0b4tWOuomJ9/8AwOvy/wBH8Xf2jClxbyu6V06fFv8A4RKz8241X7L/AHE3/O//AACp9vP4DSeCpOPOfppc2en+J9PnilCyxP8AIf8Abr5Df4qax8H/AIj6r4auLhrqztLj5PPf76fwVw3wr/bLlurz7FF5vyfxzOnz1x/xv1+78aePNS8UJbukM2xET/YRESjm5jKlS9m/f+E+8vA/xm07xJbI6Srvb76b/nrvU1+KfZsevzK8B/EK406ZPKlffX0n4M+MXmQwxPL89aRqjq4OG59S3EsU0fRa+Dv+Cqeqpa/CDwxprv8APca55yJ/sJC//wAXX1TonjxL5P8AWpvr4G/4Kp+Lf7R8W/D3Qkl3/Z7G5v5k/wB99if+gVrQjzVYnl4pexpSPiGw++lfUX7PzywaVcvboj3lp/pib/uP8j//ABFfL1hH5kyJX0r8DfnT77p/oM2/Y/8Av17J8yfQl/8AGn4l2v8ApejxWFrbRIifarpERIUf7ibP79cxqWufFv4o6DNqeoeOIrWw37PJtfkm/wCB10/hjWJdR0qF9iPCiJvh2I6O6JVyznefXry7isre6truHybu1+5v/wBtP9uvOfNCJXLE8r0f4Gf2xol/LLe3F7fv9x57h0SsTwH8Obv4c+JLbVbu003xXNDv32V7Dvhr6K0Tw5aR6UlxZXbz2D7/AJHf54f9iqE2j6e+lXkssv2WZPuVjQ99fEa0PeN7wlB4X+KNnv0qysNB160f59I2JDvT/Yp/xC2aBDbPonhq606/R0SZ3fZv/wDi6x/BNjomv2ENvqqPp+pJ/qb1H2O/+3vrpPEl3LoH2PRPGSXGt+HpX32+u2v+utn/ANuu1QgVFy945XW59M1nUobLUvC8X2y7T5L10T5H/wB+rmt6laaVoKaPrFvPP5SfftU3pXW3PhnT76awuLKVtb0HZ891a/O8P+/WP4nn0K1s3fT5biewR9kyTpWfsDaMJzp+70PnLxVrOu6jD9ieK6g0p32QwP8AxpXYeEr7WNS02bTLtP8AifaJDvt/n+d4a9F1vw5ZeLdNtk0fbOifPv8A9uvLtY07UPhz4203xB5r77F/9IT+N4ax9lPn5zi5OWZseG57K71J5db1W48PXiP86On369dm8Y+H44YUstYlupofnR7VKzfGGj6V8QraHU9HuInuXTzoU/v1j+FdKlTVZoru0+yuiVdWEJ/FEiRieNvFuheO0s4tV0m4d0vk/wCJg6bPk/261fGHxXi8HWFtZeGtKuntkf5LrZ8iVx+j+ANY1zxJDd71fw9/ankum/7lel+MPCtxa6l/Z+lahFsR97wPWNKHu3OrD80PfGeHp7L45+CbzR7jxBK+qu+9LWb5Ks+A/hzb6H4w03T9Tt1eGJPufwO9c9czxfDaFHvbLfvf9zep8nkvXYQ+JriDSob3U9Q2akkP7nf9x62pR94uLjUmcf8AGnwJqd98RXTRNKind/nt7J/uTJ/sVz01jfadfzXcvh9bW/msUme1f7jpXYQ+ONV8VQw6rKksFtaPv+22vzvC6Vf8bazL8TfgJ4b1jT7tf7e0PU5rC4uofv8Akv8A3/8AYevLnUftry+E5ZVZylySPCrC0TUbbUtM+xRWs2zf9yrPw0/tXwreTXaXF0iImzfC/wA6Vt/DXQ5df1i8S7vUfWLf76P8m9K1fFu7Q7Z7u0i+dH2TQ7Pv10/w4c5EjnodO/tXUtY1DT4rfV/J+eZH+R3/ANuubh8OaZ441i5lu/DVh4NmRNkN7vd/tD/8A+5XT+FbG302/m123f8As7zk2Oj/AHJkeuk8EpLJ/aVpp9o2qQ3H+kon/PF0rkoV6UJymyIyjAyvhR8UPiH4LuU0J/i2ulzI+y3tdaT7TZ3H9xEd61fiF4x8V+KtbhsviB8NdGvYbdH36vor/Zt8P/PZHrm/EngBPF3jOze98PqltM/z7/uI9HxO8VeHLrXrPT/EHiO68Q3lvY/ZtO0Lw9Dstkm3/wCpmr0+b23+E2jynK6V4m0Tw/c6xo+vS63q/gCVP9B8SfZ38603/wDLGZP4663Xvih4P0O28K6Vo97F411i3h+zWl67+TbJ/wBdv9yuS8N/DLVfF2q/YviB4l/4RTR3dNlk/wByZ/4E/uV1uq/A/T47y/ey0fTdOs7H/Q4Z50eaF5v/AGffSk1S3D3ftHf2H7L3ivxpf/2x4ol0vxlYbN9pZeHrtHtof+Afx14/8Ufhlp+j/G/QdKuPC8+kTQ6c81xa2SOjzfP8j7Ep/wAE/hrv8ba9pmp+JdR0i/8AJ87Tv7Cu3hhR/wC5sqG58HeI9H8ef8JraeO7+61vTv3KXV6nnOn+w9RHEU5VOQI1fsGqnwh1PxHpt+mn3et2r283kzI8s2yZPvpN89Y//CW+PfAGpI8vjXUrW/i+SF7pEmR0/wCB13MP7cHxl0B/Klt9L1tIn2O76dsd6h+JH7QPiXxdc6bqGu/C3Rrryv8AltZfOl3WlXnfwS5TGcTE/wCFt/FDxjf+HtM/4TqLS7a0uEmhmsrRN+//AG/76f7D19G3998XdG8PJdXfxl0a9vIk/c6fqfhuHY//AANK+fvG3xttIL/w9rHh/wCEkHhRIX86+g+Tyb6H+NNn8FeneJP2ufhl4mmhl1X4VeIH8r5NiPRFVP5gjEwbD9pP4i3Wqvbp4o06DVYt/wAmkaHC/wA/+/XPf8Iz8UNc8YXPj268S6zp2t30Pk6jdI6WzvbJ9xIdn3K6e7/ar+EHgfWH0/Qvhvq1qkv+ueZPneb+5VnW/wBoz4ZeI0867+H/AIo2J/02dE2UrPubR5Ptni3xOdNc0RLqL4h+I9evER4bi11C+d0T/Yqtc+BJfGPhvw9oWn6FapNbw/aX1D78zp/tu/8ABXt83jXwfdaVZ/ZPg/rc+g6mj+S/k7/tKJ/crjIfip4U8P8AjN9Pi8Ga9onk/uU09N/nIn9ytJRnzx5JFTq2h7kT2DQfEN38YP2btQ0iL/Rdb8DMlzaTf89kT76bP7myuAs/H934q8GTXFppVu9nYp502obP4656w+OHh/w54kvLfQvB+uQPcfuZrXY/z7/76VZh+I2ifCi8/wCEc8W/DfV0s7h99xp7o6bEf7nyVFWhzy54fEc9LQzde1Xw5qNtbarcbtEuUTe9r/BMj/fdK3tY8Dxar4S+0aJcbLx03o9auq/HP4Nf2a8Vx8ItUgSFE+yJOjuj/wB+mWH7SfwntdBeLR/AmrWvnTbIfnfYj1EaUYrnn8QRjHm94+fvGfjW3vtEs4r20d7+3m8l3ej4XeI7TQLl7fVftV14Avpk/tayh/5dn/57In+xXZ+M/GPw303xbNaReD79LyH/AEl0379j/wB+vRfE9j8GvDnwrTWPEeha3oniTVod6WvzwvcJ/f2VdCMOTmj9ov8AumJ488FW/jjWH0+40/TbXTXt0m0PXbVPk1eFP4P9h/76VzfjzwAnwv1XR5dMe90uGZE2TWr/AL7/AG0q/wDBn9ojxb8CNKsLi78HvrfgCVHfTkuoU+RP79ei6J/wUYTxHNeXFl8P9In2Jv8A9KdE2VvTp8nwivKJwHjO68d32iW0un+b4v8ADe9H2T2++bf/AHK63RPDmq/Eqzhi1j4b+KNLvLdNkMyWLvbbKmT9u74hzzQ2mn/D+1tbmXfNDsh2I6P/ABpR/wANwfG+6Cf6JpdrbJN9mm2fO6PS5f5mP3/sHqng/wCFHjW+ubCKy099I8PeS9hdomz54f8AceuDm+BHjP4S2H9leItYtZ9Biu5ntEfY++F3+T5/79YN5rHx9+dNY1O80Gw1B3mt714dm9/v7K8l8Qv8QPGPiGbQta8Sz3VzFsmtIL2bYlyn8aVhGvS9p7HqXyTPdfh74c+EdprusXfiTVYNLs3tH3pC6bH/ANyvntPjZo/gr4zXMWn3rap4b87ZE7v8mz+Cr/jDXNPk0qwi0rQvD+l3OnQumqafe/667/3N/wBx6v8AhjwP4U+O+q6bo/gpLDSNbtNlylrqEOx5tn30/wBuuu0IfCjHl/mOhvPhz4C+KnirWPFvw08Rp4e1X5Ll9Fun/czP/H/33XmPjnRksdYtvBT2X9keJ7u787V0R/3Lw/fSt74i/CSyutK1jWPDjt4U8Z6S7vqOkJN+5mRPvvDXmnwZ+K9lpvxIh8UeMEl1R7e3eH998+93TYlReRtCXJ757Tonxf8AGHgvxhYarbxRQTWjpYJ5P8cNfQ+pftZahodtDLreiSvMn39ib0r5UsPDOp6/8V7nTP3s9tqdp9vsdn/PFP4P+AV3+mz3EaP4c8R3D3sNjN+5f/ls6PWftvf98irOU5cx0/gOfwZ8eviR4qi1CVdB1KaxS5sXtfkff/HXlHxC0O4sdehi+23F19k+RHm/gqh4k1XXfAF/D4j8L2kWt2cP/L7ap++h/wBh0rH0r473Xip7mLU7eKea++R/k+dHolS55c8TDlPab+x0rStN02KyeXfd2++4dP8Ali7/AH6pw+I7f4heNrPRNbsn/wCJHo00NjNs+SaZ/uPXqnwr+Hvhrx3f2ela2l0lzfacj2zwb/4K47xFa6j+yhqkc3jeytZNE13VprC01HzUe5htk+dJnh/265J+1o4jnWsTalPklc4G/wDgz4o1G/0SXxX9jvdKt9/z+d87o/8AuVm237O+oak+saVomny69bJ8+kom9JoX/ub/AO5X0D4t/aP+EXgewTT4tHvPHn2T5/PtU8mFHf5/nevHNe/bq8a+I7O5fwlp9n4N0FH8nfZQ75qTpzm7uXuj5pc56j4V8FeJfCtnpt38ULi38KeIbRP+Qv5yP9ptk+55yf36f8RfFXwi1HUtHsrTxlb6vc3Fz/paf6lP+APXlHiHTtH8ap4b1PUNVv8AxLeataPc/ar243pN/fTZ/sVifF3w54U8JfDG2tLK0s/7buNiQ/JsffVufNejEz+2e3p+1J8Hfgf4ehl8P+Ct+qyyzI9q93veF0/v1z3i39p34wQarYRaZomjeELbXv8ASbd7XY/yf33/ANuvmbwx4S0+08T20uuxPe6JoyI+rOnz73/ub69m+Hvw2uPH/ipNT8D3cV7o8UyIkOoP9xK1hHk+A6YQ5vcRf1XTvGHiewfUPiB4l1fxLo8KfvrWym2I6f3P9yuJ1vQPC9jeWGq+H9KXSNNSZHSf7+x/+B17T4/07xR8E3S11DT5bq2uJtlvPapvhd3/AIK4n4iwaLdaClpd2jadf3D75oIX+RP9+ubE14UbQnL3pGVX3Pc+E4DStD13x3qut3F3qdqlnEjwpdPD8k2/+BP9uq2m6BonhHR7nStYfyNYdPn+xP8AIn9ypvE/hW90ZNBltNVX+x4vuWsL7PJ3/wAdU0+F974g17yk1Brqa4/5bu/30rDaHLsYc3uH0/eR3E8KWV6nz/wVfsLSXRrD7PepvT7iPWrqr2+q3L2UvyTQ/Oj1gvdahOnlO8U6fc/uV6spHV8Zlaxp0WnX/wBtldXhm/g/uVm3/hmWOH7Rb/6m4f8Ag/gqn4nguIPE+mxO77Hf7n8Fdz/Zqabcwy+b/o39yj3Q5v5Q8Bwaf/wkNmmpvvhRPnR6p/GnStM/tXzfDUS/Im+ZE+5VDxC8UepJdxff/wBittEuJ9lxEifvfvo9XCfN7oe15jlfh7rnn2dzcW8rwPE+x4H/AIK2LOP+1ZpkvfuXFdDYeHNPsbO8/dKjzPveqHg+CWPxImnyxf6B9x5qXxl0o85574t8Mf8ACOX8N7p9x56fxo/8FVv+EqlkubOX5J3R/nTfXtPxF+EkUdnc6rol35/lJ88O+vmy2gSPQZr2Xd9pSbfs/uUey5I+8bx54R9w9a8Q/ZNYe2u7dPIeJN7ps2fJXMalfRJbfaIrTe/8b1W8E339uWG+4uESaX5P9ytW/wBKl0OZ7SWVHtnrnqyn9k5avPMrP4x/sfSprSJ1+zSpv/3K3vCunafP4MS9vZftVy9cx4e8FJ4g03VbeW0edP8Ali9dh4D+HsX/AAj0L3srp9n+4ldEOacC40pDH8JJY7Lu3uP9tIXesr7dp91qsNvqG97b78yfwVN4kjuNR1i2+z3Do6fJUOjweQ9zb3cSu7/feojL3yJR5Zl/Sk8P6xf3l3pqOkNv8if7dbHh7x3p8+q232iLZvfyawfDdjpmnXk1vb6gif8ATGs3UrWWx1hLjYuzzt6bK05oEe+HxC1J/Dnie5ltH8i2f59ldzNdRWnhi2u0lTfMnyVyvxF0C0vrm21WXfOksOytWznt77wxZ2lvFvuYvuJRyF/YM25juNY02a0T9+8v9+uG8PeBLvTvEL6b9t/fffR99e5WFjFpWiTXeoRJavs+RK8Q8VeI003xDZ3EVvL5zvs31ny8hcY+4dt4e/s+11WbT7355k+/P/frubaO0sbbzdPuF+x/x768ueDUI7n7R5WxJdm//cqHW9Yi0qzdLd23v99P9uiPvmRDeSaZY+KtSltE3zSp9x/468o8Z+Dpdc+33t3bvAlvC6JDs/v16F4e0PULrxPbXvlJvf8AjrY1LUU1W81K0u7f54tiOn99/wCCr/wGv94/PLxPpT6PqtzaS/fR6pP9xH/2K9L/AGgdORPHNzdxRbIbtEdNleaJ88KV6MDmkQ/3KJv4KH+5Q/3EoEVov9fU00fz02Hq3+5Vh498KPQOJXtv+PpP9+vpvwV/yDof9yvmD7j19M/DeRLvQbaVPvuleXjfhPocol78js4Z3jenvfPH/G2ymJHT3tPPr5+R9pGRlX/iPyPk/wBY/wDcqhbT+fN5tw+9/wDxxKp63YvBNNcfN/cSsew8T2sD7HlRHT76V0Qgcs8Rze4er6VvdE+5srSudK8+H568xtviHZWn3Jd9X/8AhZsr/wDHui/+h13wlFHmSpTn8Bq6x4KtP44k+euY1X4eW8/yRIm+mXPji4nf55Xep7bxbcT/AHHT/gFbc0BfVqph2fw91u1m/wBCe6SH+5C9dVonwgl1l/8ATUld3/jd/nqzYeONTtf9VKv/AHxVyH4k3sDp5rROn8afc30v3Q/YVz3v9mz9nq0tPFUOoPp6yQ2n76Z3T/vhKs/G/wAHJ4c8T39ukSpDL++hT/YesT4dftk/8IkkOn/Yl/s1H+e1376634x/Ffw/8RtK0fU9KmV3RHhdH++lZ/aCcKsT5muYH0PVfNi/49nf5/8AYrudE1j7mx65LW3iupnf/wAcqbQZ38lP7lebV9yZ6lCXPDkme8eDPGssdzCju/39n36+Kv20vGj+Nf2h/EPz74dJSHSof+2KfP8A+Pu9fTPhudLS8S4uH2W1oj3Mz/7CJvf/ANAr4G1jWJfE2valrFx/x86hdzXj/wDA3316+B9/3z5rOJ8nLAfpUfzv/uV9CfBC+TSptSu3iZ/J06ZPk+/8/wAleI+FY02Xjy7PJdET/wAfr3T4M6VE+m77vckNxNCjv/3xvr1D5uET3L4e6r/ZUP8AaDok6b9j7P467C81jSvE3ie22O2l/J87w/cf/gdeY+BrpL7wY9vFvtXR/ubPkTZXf6DpWp3yJbxPFPC//LGuKvLkjzFylAh8YWP2GF30rUGnhR/32x/v1Zs7GLxjc23lP5CJs821mf53/wBymalo76Aly9xFsd037H/jrtvgnBp934S1LVXsre92f6l3T50rwqE5vEe5H3WRCPPP3NjaufgxrPhqO3vr2zEmgSun71HrO8SeP5fCvie20+ysvtthKnzw3X/slWPAf7V+qarpGp+C9Y0G4exUPHFqkCb3i/30qj48kadLO4iiTVIUT/j6tf8A2f8AuV9HOXue4dvtZUvclEp213ewa3Nqvge7XSLzfvuNMmT/AEa4/wCAfwV1ug+I/DXjTWH0zxRokvhDVXT7k3/Hncv/ALD/AHK8TfxHd6rZvpWn3CWV/v8Akf8AjSrKeONdtdEvNC114NbhdNnnPD89ctKt/wA/COerD3j3L4keEU+HvhWzXwvbqkO/e919+vJdYu9N8Ta9DFqqJBM8Oz5/4/8A4uuk0HxNqfg7wfDLoWp2vijQXTZcaRqD/On+4/8A7I9X9Y8OeF/i9Z/Z9E3aR4kih3/2Xeps/wC+K2nPkNpYlz+weG+G7GXStVv/AAfb3DWru/2nSb1H+5/sV614D8aIlz/wj/ji3e11LZsTUE+4/wDwP+CvFvH9j4l8P6lbJ9ifTtV0mbej/wB/ZX0J4G8R6L8XvCs2qo8H9q+T5Nxaz/8ALF654z54nLI808eeA/EvgTVUu7LUJX8PXdwjv5D/ACO/9+jwZPLPfzXd3cPPczPsR99UPE+uXGjeEv7Eu7u4vbaXUU/0V3+dE3/OiV6do+leDNHtrbxL4fRIUf8AczafO/33pQjM9HCUoVoSjUfKjH8eQWms2f8AZ9xcLP8AJ/G9cT4V8R2n2ybw5rEv9owon7p/49n9yuk8SXUVil//AGnZfYrne7w764DQdD0zXEudVtP3E333Sjm948/b3Eetabd6b8MrZ7vT7ee902+TZKiJv2P/ALlcZoPxbT4Zf2rp93pT/wDCK6m+y42J++tH3/JMleXfELxP4z+xw6ZFt0vSvO/gmdHm/wCB/wAFbfh7xB8VdG8JTXen6Z4c8UabaIlt9t1C386aF/7/AM9TOlCfLORnynqkz+PZ7BNTTwJZ+IUuEdLHWtI/1zpWJpvhLxR/YN/ceMLe38NXP8F7dXabHT/cry7+3PiBr8MMtx4j1x5t/wDx5aRC8Nt/uI6ViaJ4fS+v7/UPFtpdIm/ZaWt1cPN8/wDt1XNSkEXy+8dy7/DfTtE+z3fj3UfEiP8APNp+i6c+9H/67V1vgDxbd+J9Nmi+H/w8X7TCmxNQ1fVNkyf8ApieHLeDTf7Qiii0uHyf9SkKVQ8N+HLe+1WbUtPluLV/+fqHelcvtIc/vQ90PcNXx/8AD34p+NNNs38UeIp0T/lrZaZb+SiP/wCz1zej/Db/AIQPTdY1O00p9Rm+/NNdb/O/77rV17xN4l2XOn2/iO/nufueT9/Y9ausWPju+8NzWWoa3K6Sw/vtkKb9lbVI+9zuXuEcxQubrQvGKWelS6fdP9oRHmtXR9j12GiaxF4VubPT/CWp/wCk6ZN9p/sjVEd4Zk/uPWb4D8Ta7puj3On6frFqiWMKIn9oW/zv/wADqnbald+J3v7jU72L/hIX2JaPBDs37KqcoThHkL+Mv6lrnhzx/C/iDWPDl58MtY+3fudXsk32z/7/APcqtbfCvW9l5remara634eld3S9tX3uj/7aVlal4m8S6VZ3mn+I9Qd/tGxEtUt/kmT+OobPw5b+GIf9C/tbSNN++82nv8mz/cpSdP45RJOS174v6h4c8W21u9lZeIUT/Xb7fZ8lXPCvxb0yx1XydT0yXRPD01x9psXn+f7PM/34f9x60vEnxCtNKvP7N13w0ni7Tfv2+tWUPkzJ/vpVPUvHnw88QeANet5UuIL94f3ME0P8dbQ5Ji977RsfFTwz4dvtK8PagniDz4dQuJrDUYP44Uf7joleY+A9D1Wx02F9N1i6gvLS5uUS6SHzvOR/k2Oj/wAHyJVzx5rkV14ehi8qKfxJbwwv/ovzpdw7P9cn/s6VN8NNOfStVTZevZf2tD9ssfn/AI/46qr+7pmZq/EjxHe/D2HTbjxH8MreCF/3yavp9w7wu/8AHvR/uVsfDr4leH/iF4AubK0uLW18SXfyQ2Uz7P8AgCO/yb69L8T2PiLxP4es5dTifV/sL/vke0f98j/JXiGi/s5+HNSvNbi1DwprNl9kf9zdaZ5ybK5eaM+WU4mkvf8AhPoGHUdV8I/Bzwlb6husdV0HUZt+/wDuP9x0f+OvJbbxokHxX/4SW9uH1G51N/JuPOT7jp9x0ry7xn4x8W/CHXrzR/tepa34bTyfs/8Awklu+ybeletPrPw/k8MJZeK9E1T4ZaxfQw3kOpvaPqOjwv8AwPDcw732P/45UTpT3pyI9nURm+KtV1C0+JF5qGnpvTzoblH/AI6+hP2ivB2q/Fvwf4S8a+H3tbrUntPJu03/AH/7lePvY2iXkP8AZnivS/FCXEXnJdaQ6Oj/AO5v++/+x9+tj4CeOP7G8Q3/AIC8Sxau/hXUN/2eZ7d4Xt5q6aVKsqfvER9w8f8A+Ex8V6NZ/YtV8FQTulxvSe6d0ettNf1vxbeWGzwIqbJk/caf87u9ei+NvAeleDvFV+nivW7q9sLS3S5+1PN872zvs+5/fre8E/tQ/DLwlpt/b+D9C1e6s3TY87p++mf/ANkSs50pzhyVCpe+cfonxb+Hvhh38a3ulWeoaqnnQpouz99DND/z8v8A3N9Y+t/E3xx8QvDE3jPU9KR5rjf8/wBk32yQ7/kRP9isrXviTafF6HWNK8OeBLDw9bTQ/wClvdffd/79Yng/4qfEXSvBL+BXS1tdBSF7ZLqaHfvSnGnCnSjRh0NPjOk8AeCrf9o/4aa80t3dT+KtGdLm00yCbybaZE++myuS034C+HNcttVvdTf+xLm3/fQ6en8dcx8Dfivqfwr+MdtZPLEltLc/ZrueD7kyP/HXQ/HL4bah8PfiveaPZa3dT22p7LzTn3/chf8Agro92EfeDmlCJ6R8Lvihpk/hibRfFtvFB9hTZaahP99ET+CvYPAGm2/h9LzxLcaJp3k3cKJYvB8+9P79fG2ifD23+03NvepcXt/v8ma13/ceq7+NPGvgrW7N9Hu9RutBtJvJeB/nT/crSlOlz8xth5yhPnZ9lar8ZPEXi2DXdD8UeH4L3wlDD5v23/UzWj/wPXhHwx8M6hrHx10rT/GGlSv/AGtp14mjXX/PbYm9P+BpV/wNGn7RHir+zLjxa2g6bfbEuNPR/Jd691+K+o6L8PLv4Suv7lPCGv7JbmaX5/JdHR6urQhWnzno16tHFe9CPLY+df8AhALLRvHMyeK7L7beXD7/ALU/30/g2PXH6x8K9P8ADN4moW93cPqtvced+53pMib/ALif3Hr2b4l+LfDV18RPEni3StPutbe4mS5tHf5Ibd/49n/A68csPih4w1XxzeeIIrSznvLGbztk+xIaw9hye9KRy+w/d86N68u9M8R+IdevbSyvfEPh602b7XUHdLxH2fOiTJ9//gdeaeMPh74a8d+J7l/D+pp4XeaGH7JpmoQ7N7/7b17Z8NP7V1Wz1vUtPeL/AISTUbt7y7fZ/o0Lv/BXJa98JNV1/wATwr4V8Jajr2qp/roUR3SF/wCP56iXx6hXw/sYRnH7RpeHvhd418Hf2P4lstMl1fXtJ+5e6RcJc21zC/8AufcevZviF8K5dc0228YafDPa689on9qaFdJsud/99EryjxD8KNY+HPgyF/Guq6dpF5K+y00LQrjfqr/77p9x68N/4Wv8QPAnxOfU7vVdWfUof9Ghstamd3SH+BH31h7CKXxHnW5vdPoHw94V1vTby/u5dHXw0lwm9/7Ufyf+Bon8ddPcP8AvB2q/a/Eiy+NdVht/tj/2TD5MKP8A3K8l+It3L448PWHiW48V6pe6xFM8N3a3qeSkOxN+xK7PW/COmaz8E4dYt3bToYbdPuW+z7S+z7713QjDkD3ze8eftX+OPDPhvSr3w5pmneEPCurfPYvaok14kP8A7JXg/wAQvEGn6x4ksNT13VdS16a4Tzoptd+fZvr3X4hR6J4Z/Zy8PXuq2n2138mGxdP79cfpvwy8NeLbZ4rvxBpc8z2iTPD/AB2/+xXn1afO+SV+U190x7P4e2nirQdHstP8Uad/Y9xcJ/aMOnpsd0/uV9A3Pwk+Guh+Fn1Xw/4antYNOhmttRSD59lvcQ7Eudn8ex//ABx68c8N/DLwv4V1Wzt7HVftttN8n3PkSZ/9uun8N67dfBbXrbVtT1vVrp7Hf/ovledDMn8cL/30dK4sRUjB+xhoZ/D8J45qVpqHw58ZzeD9Mhi1SHUPJv8AS50f/j2R/v7K4P4qarqd14nh0rUElvfsibE+T7j/AN9/9yvoP4heDrfx74b0fxl4C+0fY9Pmmmhm2f6TDpzv/pNs6f8APa2f+D+4++vPtN+KNp8K/G3iF00T/hKLl99t9q1BNjwon30pYOvKcvej7xtL+Y2PA0Gn2PgOz8NS7Nb0q7uPOe6h/wBc/wDf310n/C39N8I/E650/RLd9L0rT0RLi6T/AFO//bryvxD8UJfEH2bStK0qw07Upn+0pPav/qd/8D1D4De78HfF3StHluLPXoZbtJriCdP3M0z/AN+vavye99o9HLqnJVPfvih+01rXjTQXh0/TJ5rNPnhuvs77N/8AfridE8B678VNHhtLeWWC8d0d3dNm+vuPxHp2leP/AIdaxomoRRaReXFo6QokX/Hu+z5HSvjSwg8W6N4e+xahqupaRr1j8kPkW/yOlcVfB051fbT96RhmFJ+153ubGsfBbT9ESG08VXb2sPk7EdJv46830TxVp/hLxOnhe4121urbZvt9Q3/On+/XmPjP/hNdZ1JHu73VNbtkm3zfvn+RP4/kr3v4LaB8JNf0G51DxBoipZ29wkLzz/366+WHIece5Qyf2zZzXrxffTZvryW/n1CxvHT7RKiPN8jpW9Z+KpdO0r+z97b3q/f6Vbz/AGOWWX5P4/8AcpR/unVSjzy5TidYu5b7WLCJLhp5on+d/wC5XZ+Ktc1B0s7SLY6P996ytHutMsfH81vFCrpLD87p/BWxf6PZfPe28zpMnz+T/t0e15fcIlp7hx9zfS6N4hhluP8AU1f1j4qRT36JFE8EMVXNY06XxdCibETY/wB+pvEnwvl8OWFtLay/bUmT5/kqOWcZc5t7LnhzG9f+Kn1HSrbyniTzv43q5f313p3hV/Ki899n30ryLR9A1DUbl4n81LaH+CvSNB1+LStHfT7t02fcTfWlKqY05TpFbRNc1Cx0p3iu3nhl+/DXkXxFj1DQL+a3iT9zdvvSvY7CCyune3tJfnf59leV/HX+0NKvLCWG0e9eF/uQJ9+j35D55ln4OQRQWd/b3sTecnzo9dnea5pUHhh4r3dPNL8iPXnum+LZbuzS9tIvId02Oj/I9dPNp0uo6In22JNn8D0ubm+Irmkbd5PregabpVvp8vkJdvs8/ZXoVzdRaV4SRHuP9PRPn3/x144nj64neHT5U/c2n3Her9h4ql1/xPbRaqj2tnN8iVpCp9giUzrX0aLUbNNVSXZMnzp/t1xmlT3s+t3Mtwnn2f8AHXpHxFSXQ9HtorSLfD/A6VyumwXGnaVcv8v75PnpT5IhGJz03hJ/E00z6Um94n/jfZR488VaZ4V0fSorSVp9Y37JoH/8froU059HsPtdldywTSp8/wDt15po+h2mpeM/OvZW+2ed8iT/AMdPk9w7fZe5ynp0Pi5/GPw38p4kgvLR/uVj6V4j36rYWlv+4m+Sr81rFafEVE+WC2lt/nRPuPWbNo/kalc6h5XyJN8jpQzGPuT5D0XxPqMt9N5V3FLJMifJsrz250OLWdYsN+3f5yf8AqZPiFLBNNK/79/ubHT+CrNhqTz63Dd/Z9m9N9YynzSM5S5J8v2T0XWPFXhR9K/s+72wXNvD9+vB3dPEfidJU/cWCP8Afrhte1G98VfEW80yLf8AY/O/fbK9js9DstKsPs8r79/3E/uVUpSkY83MUL/X5dD1tLRP7n+jv/7JUNtJ/aT+bcbHv5X+esfxhBcT6lpsKW7o/wBxK7bSvDNxY6V5vlfOnzu/8dKPuFxj7vMfLX7Uvhl9K+wO/wDB8if7lfOVmnyPX0z+1d4jSd9N0xE+dHeZ3r5tT92+yvSpfCYyKrx0x3qeb+Oqs1bGYJ+786tXR4/temv/ALD1lN9ytLwrJ++mi/v1jL4Tah8ZmzR7HdK9y+CGq+fpT2j/APLF68o1vTfIvHf+B3rofhRqv9naw8O/5HrlxXv0j1cB+6rn0tDHvqz9k8+F6yrC+8xN9atnd/Psr5o+3l8BWudKikTZsrz3x58L4tVheW3TyLn/AGP469X+SRHqJ4PMh+f569GlLkPGqx5z5f03wrqvh+/hie38+FJt++vXfB8mmT6lNd+U8Fts2PPMmxErY1XSpYN8sSb0/uUWHirTIH8q909vJdNjonyV2+5U+IzhRnD4DpPCsHhyS/v4rqJYPtf+peaH5Jv9x66fwx4S8Px+G7aK48iCbZ++R02Vm6V4j8KaqnlS6he2X9xE2fJXW/2V4Su0RLjUrqdNib3TZ89bRpQCVCt/MVvhv4O8OSaVDv8AK3y/O+9Kzbn4ZeCrrRLCKyu7Cd764muftSP8/kp/Ale5+BPBnwv0aH7VrFrFqk/30hupfkT/AL4+/XR6pP8ACOF/Kg8MaR/sJbw1zyjCHQ3pYatz/FI/Lf43x29j8SHtdCd08pN+yD/ljW/4JvvGF3Dst7df9ueevtvxV8Hfh1rn2zUNK0pdFudjv/ovz73ridH8JW+nWCf6Oif302VnKrCcOUicZ0Z/GeV+HvCt7I/2jU7jfMn8CJ8ldJpWlP52xE/cw/x/366ebTU3/wBxKHjSBEiSvOkdVKZw3xm8TJ4O+EuvS+bsvNWT+yrTZ/t/67/xzf8A9918c2aefN8n9zelenftD/ENPGPi1NMsn36Vo37lHT/ltN/G/wD7JXnelJ5c3m/xonyV9DhaXsqR8jj6/tq5u+GP3kP2f/ntdwu+xP4E3vX0bbaPLofg/wAPfJ5Dv/pP/AH+4/8A33Xg/g/Q1nTf5uz7XN5Kf7n8b/8Asle96rrH+gaPK/zvFElsif3PnreRyROt+GN3/ZVsm+LejwpNsf8Aj316dNaJJbfa4naDzfubPuVg/Drwkmq3+j6ZcSvBbXFvsR3rubnwjcfDbxJNpUrvqlm6edDvSuWcJL3g5PtHmPiTxdcRzPZXd79tmh+4j13+lazd/D3w2l3af6VbXab3skrjJrTRI9Yv7iWL53++n9ytXStSl1FPskqeQif6muOMIwnzwN4ckPf5S5D4qtERNQ3y6Drcz/JZXUPyTJVma6SO2udVlvW0i8f7j2U3yPXDar/bc+tp/afm3qWibLfenyVlaPY/8JpqT/2xZS2Vhbv8iJ9yatfay5zq5Y1p8/L7p6j4e8W6JqM15/aujxXV5b/67UNL+/8A98VpX+m6ZqugzP4avbW9uX/gm+R//H68r/srR9G1Xf4Uiuk17yf3zzv8iVsaP4c8S+Lf9E1rUP7Oh3pNvSHY7/7j0SlzfGKvGUCzYWNxpUz6be6VLA8r/wCu+5XpdtdxRvCmt2UqeUmy31ey+R4f9/8AuVg/avGFjDNLoVpF4h+z/J9lm+ffWVD+0Zoju9p4g0LUfBt5D8lwmzzrb/vur9yZxc3IYPxL0rxr4Sv08QaVqv8AwktncP8AOk6b6ofC7WLix+J016+lf2DbasiJcae/ybH/AL6V6vpsdpBqum6x4VeLXtEu32XENrNvRP8Ab2fwV0ni34c+HPioj6f+90jUk+RN/wAjo9YxXJLYfPDlKHxy1Xw/rHw9eyfTIk8Q2lxD9ndE+f79eb/2bp99bfZ7i0lstVR98U33Pnplt8L/ABlPNeW+u3trdXOjTfubpJvnmRPub0rYudYvYNB+0araRPNv/czp/BVTxMOW52e09w3rnWLTxpYWGhePdPTTrxPkh1CH5Eq54h+DM2jaPc6h4fu4NRhhT59n8dTeKtc0rWNB02XUJVgudn/H0n3P+B0/wNdXvhzwk72LrOl3vTZv+/XPCvf4onFHlh8Zxmm+H9K+KGm2H2hHT7JNsuIYfvpTPiF4O/4QDwxc2ng/VWvbCVN80L/fTfRoOla7o3j9LrT9K/su8eZ0e1un+/XVePI31y/ubu3i+xalCmy+0902b/8AbraUZfYMfemeP+Btfu4LC2sru9ltdn8Cfx1f8Z6PpljefaHu0utKu/n/ANx64bxJpWqwaw/9nyp9mi+5v/j/ANivV4fAFpr+lWD2kvzvD++8+sKXJ8My/fL+g65caHoNz9rsotUs3h37H/jSn+HvFWn+P7ObR9PT+zodnyfJ86Vjpptxo9s+j6hK/wBp8l0hdPuf7lcHoOpXvhywea0eL7e77IUf7++t5WnHkL5ef4D2Dxb4ct/h5NptxZRPdO9j/pc7pv3zVW1LxVcT6DNrGn2m9LtPszpv+49e+/DbSvDOueC7e7vbj7VqV3Cm/wA9/wDUv/HXA/G/TtE8D39n4f0q0+fXreaben3EdKJ4WfJ/dNJYdwhzTPmm/sddfSk1DzVns9/kp5H361dN1V9H8T6VdXe1ES3f50T50f8A26ueFYLqN/sVvuunt5fOeD+BK9I0Hw//AGjrFymp6fB5Oo272yXTv/qX/geuGjUnOfJye6cUZHN3+q6fqt5o+seal6kMvkzJ/sPVm51zUPh74k1Lw5sTUbPZ51vv/uP/ALdUPFtpZeB/BPlebaprCTOk0Lunz1yWm/HDRP8AhHrO4u5XuvE+nP5Nwk6fuXh/367IwqL4jQmvH1DXLxNPe0ZLm43v5P3NiVlaV8ObjQ7C81C31i186VPJfT7qHf51dzpvxU0/x/4Sh8QRWi2tzbzOjvv+fZ/HsrNvNV8L6jbXkvzJMj+dC8D/ADo9VKhKHvRiZ8yPH7z4J67BrdtLp7y6Rf8A37H7V9z/AHKqJ4j1qPVdE81/7OvLSZ7O4m/58Zn+T5K7LXviUnxC022+z6hcJNpL7N7psf8A36+fviFfarBr15cJLLPDdzI7v/fdK6Yxk4cocx9k+G/2mvi34O0e2tLi706901HSGG9e03vUPiT9oj4q2k1zaW93Z3T3Cb5v9B2eTXN6P4OuPGngbTbvT9Visra3mR3gmf5/k+eqfiSx1t0e4lu4P7kLo/3/APfrza0MQpx5COaJzHifWPHHxJmsNP8AFtxFqlhcf8e6JDs2f8DT7lP0TxNqHwo32V7LqSeHonfyXh+e80t/9j++j/3HrvLDwxrqW0MulPBvf53td+/yf9tKLOx13WbxJdQii+f9y/3PnpVaWIhLnjE2jM860Twd8L/EfiSa41hLyezu/JuU1Pw+72jw732O/k/c+R/4P9uvS0+EGn+LYX8KeHPin4g/s2Z980GuzJNvdP8AUzIj7H/8frzr4nfDnWPhlc23iXw/aP8A2Pv33Frv+R3T79dPpuj6f8e4bPXdHbZc26IkyQTbJoXrpoyly9TbmhOHMUNS8afFid5vDviC4sPHltbv9jS6vYU+0zbP4Ed/nd/+B0zwN418H+B7lLTxVonijwo7v50M/wBh+02b7/8AYfY//odaT/C/4i6H4e8VaPEn9qaPcOl4/nujzQzJ/HXuXwW+KGt/8IBN4a8dxRIiQ+TbzTvveuj+Kc3NGPvHlHjDX/AWq6Pf3fhLxBol7rcrp9nhSZ7Z/wDbT5/uVQ/sPxBpUP2t7Rr6Hydn7n99D/32m+qfxI+Guj+LbxLSKXS9U+zu/k3qI8Mz733unyVzGm/CGKCF9Y0zxHrmiW0M3yJZX3+kw1zR5Iy5Zq0gjU+2cf8AFT4eW+labpuu29vcQal9r8m4tUR/k3/On+5X0Dqtjd/FD4XeD/Gb6VPZa34LuEhu0dPnmtq8o0HxH4o+EPiq/wBd8NeK28Q3l9F5NwniC0+eZP8Avt0eutT9rbVdYhmtPEHgLTrpLt/nfRb57Gb/AMc+StuS8PiL+M9F+J3gS01jWLnxFpP/ABK7nVoYfk37POfZ/wCh1c8JeBNK0P4dWFpd6xpu+0d3m/fb/n/268Zf40/DrVbm2fVfDniDT7zT5v30L6i8zp/v7/v11vgnxN8EtVubm9l8awaDNcS/vrXUEdN6f7lcdLCzh8UuYZ574Y8XaFrnjzxD9kSzk8SS3c0Nj57+TbfJ/qfJT76O+z+N/v1j/EL4jf8ACW2Gqw6q89l4k07ZsSb/AJbPv2PXvfxU+F/wa+Mvh6zi8KePfCmia9afPaan9odP+ATf5+SvmPQdKu/jvrF/pmq3sVl4z0lPJ+1eT/o00KPs3zOn8f8At/x/JXdDnhHkNvdl7x79+zT4Z0fxjpXirwZ4o1uW18SXdwn9jXT/AHE2JvdP+B0fCX4C/wDCY69quq6ZFa3ulIjp9teb5IXT+OvUdF/Z11r4WfDR18Maa3j/AMf2mopeI9s6Ilo//PZN7/PXkVh+zT418F+DL/UNVvvEFl/ac032vwxa280O+Z3+/wCd/c/jeipbl1M+eb9zodb4k8f+FP2cL+2d9VtfFet3Gx3tdITzrPfv+dH/AOAVT8eftA/E3xxqr3Hg/T7rwV4eu4fsdpZWtuifaZn+/wDP/BXlaeFdd8HbLRLTSLWzdNiPPv3ps/v/AO3UL+LtP8AWyS3fjVtXv7eZ7yG1tZv3NvN/sUcxcpyn8ZvWGga74H1hPEd3afZdSR976hPcfa5kemXPjHRPHHi37brfhr/hKLx32W8Dvs85/wC+9ehWfxJ8L/Eb4Iax4z0Tw+96lpcJNr+hJN++R/45v9yqHiH/AIRyxh0fxH4atLDS/D138lpq6Tb4d/8AGn+//sVhXpS5eWBx2PnL4qfEnxrB4tRNd09dL023f/R9I2fuUT7n/A6+mfgh8UNC8XfBB9EtNYWy8Q6ZC7ol789s6ff2OlcT8afDFv44s3l1XWLXUU8nek2np/qXr5v1v4bar4V8JW3iOy1OJ9Hu5vs339kyPWlLlh7qNvjPUfiX8Yv+FjXOiaZd6et7bafcb7dNP3w2z/P86V674P8AgZp+q6bqvjPR96XPkvDd6XP/AMu7v9yuV+EuseEvi/8ADTwx8MtVRdBfTpt6aha7Ed3/AIPn/wB+vb/hd4VvvA/h6/u9YuJUs3u0hm1Df8lyif36cvf+IZ8/aPa/Ev8A4V7qVpZfYr22ld4XTZ++R60vAHx38S2Nmnh/WvCn9o3+n2j20zz/ACPN/t13/wATvCstr4zhl8Jag6aPqcPnQvZTffr57+M2lfEWxv8A7Vdafq32ZE2PN9hmh85H/wCAfPXBKEZztVK9zm90674UftJp4S+JaWktlLBo+x7nUYYfn2XMP+pmT+//AM8XT+NHeu48VfDnwp4/8T6r44srvz/B99dulxBav+5tJpn+f5/+B1Z+G/7NFj4003w9418PvpCQxW6JfQPc/ZpoZv40mSbZWr4A+DWoTeMPE/w6Xz4PCXiS0d7e90z/AEuG2uf7jun+3URlBT090jm989y0H9n74X6V8N38OafZWr6bfW/z6onz3Lv/AH99eG+Nv2CriCGz1XwP4jaea3ffM+qfJ/ubHSrGj/BD43fB13hngvNY0u2R0t49M33cMqVU8SaN+0F8RnsIk0TxLomj79/2W1sXR/8Agde57WnOB69d4fk/dfEb3h7wP8c9RvIXl8QWE728Oz55vuJXotzP4j8OaJcpqEthqN5bw75nT7leN618Lf2i/DsLxeEfCurT+cnlS3up3kMOz/vt6841v4c/EXwd4bT/AIWB41stI02+uEhuLLTNRS7v97/x7E+TYn8fz/c+5WcJc543vzL/AIJ1jT9c8bald3EqQXN3NsmRPuIleqP8D9K1zRNV0fQtYi+zXD+c8L/368E8DfC/w5pXxR/4RfW/inoz6a6JM/ifRX3w/Pv+T5/4/uf7leo6b4g+Cnwy/exeNfFXiHUtiOiO8MNs7/3H2fPsq/jMpQnA62G1t7q5uZbuLZMj1NYXWlQTeVqEreT/AAI71Q8+W78Z/I6pZzVpeM9H8+Hykt/nRPv1y8x6MJ8kTlbnX9KtfE9z/ZkTf9d66qF4p9He4d/3z/wVxnhjRvsN497cRb0+4/8AHXW+LZIrGzs7i32ojv8Aco+L3zOUuf3ytol9LaaJNFLE+/8Av1DZ+KtQ0qwS0+/vfYjz1sWepW9qn+l/JDKmzf8A3K57xzG+lQ2z6f8A6Vvf5EqOacSITnE7z/hHH0p0vftcU6XCfPDXDa2/kaqiRW7Tp/crp9b/ALH1X4b213ZXEtrrcKJvR6890fxj9leH7b87p/HW04G1Tm5veOksPE//AAhesfa30/fDN99P7ldD4V1HSvH/AItubi+2wQxQ/JA71w03jG08T6wkUT7P4NlU7PVf7H+IqRf6+GVNnyVcJe97xjGXvGV8UbW70b7TLZWuyzeb5HT/ANDrv/B876j4Gtnu0TfsqH4waiiTWFlaRb7Z/neGuV03xUkFmmlfMiPWUfjH9gzfiRavY6rbXdunkJK/zvWrpWpW+qvZ2l7/AMu770rE1JLi+vrb7RL59nDLXVX+q+H4NST7PFsm2J89Vy8hB1V54/lgf7JKiXVh8iI9ZviHStTghTUNP3vZ/wAaJVbfLv2S27pZy/x7KzdV+IV3oFm+mWUqzp/6BUe99ouA/UvFr332O3+SBN6b9lZXxR1G0j0qz1DT7f8A0y0f+Cu2tvCVomlWeoRW/nzOm999c3rcH26Z7SKJE875Nn9ytOeUPsnTLmp+6Q+HtYt762tr24lee5l/j/uV0l5qXkXP2K3l8+F03157ptjLo+qzaPcPFDvTej1f021utK1h/wB8l0j/AMCVnzGlKMJ05TOtubHTNSdIriLyJk/jq5pvhz7W/wDpGoJBCifI++q3lujw3eoJshT++lcN8RbSXxHqX2jTNQaC2RPuQVpHl+2c9OpCPxmJ4VgRPiFeafaXCPcvcbPOevRfE+nS+FbxPNuPtVy/9z7iV5R4YsYrHWIfs7y79/zvXpd55sF4krq86Omze9TL3vgJlyEN/dy6HrGj6xcSpdJv+5XQ+JPjZFodleXaW6vZunz732bK868T3Usd/DFKjOkXz7K8i+KnjTzES0iTz7x/uJ/BDRD3zOJ5d8XfGlx418T3OoXHyIj7IU/uJXBp/f8A79XL/fd3Pz73+f56hePzJkSvSgYyGvH5mysmaTzJnrW1J/ITZWSkdWZgklXNEk8i8R/9uobODzLmFNm/5/nrodS0B9GuYd/3LhPOhf8AvpWM5G9KPvnQ3lil9Zv/AH9m+s7TbX+zdShuPuJ/H/sVqaJd+ZClX0tIn/ubH+R68t1eX3D6WlSjP3z0vw3qr+SiPXSQz1574ed4ESGX76f+P11UN38leNP4z6ml8B2FhP5lX4f3nybK5iwvtldDZzo6V0UpnBVpEl/YvIlYF5pyP8ssSv8A8ArsLaRNmx6svo8U9dPLzmMKvIeXTaBF/BEyU9LR7V02O1erw+FYn/gX/gdbdn8PLK6dE8pHf/YqfZTNvrXIeRQyXd26b5Zf++3rs/DdoyP+6eV3r2zwf+znd6wm/wCxNaw/37r5K9X8N/s/aZoGyVFSe5T771Mo8gfXZzOD8H+AJZPCt/qeobnm+zu8MKJXB6rBsR6+un0q007SrmKVFRHhdNlfH/i3UUgSZKmHwnly9+ZxupXXzvXk/wAafia/g7w89paP/wATW+R0h/6Yp/G9dD428XW/hywubuV9+xH2J/fevmbxDdXvie2m1jUHZ5pvn/2E+f7iVrhaHPPnmTjcV7Cj7KHxHEw/cf5N7u/362NEsfMmvPk8zyk/74rNRPLhd/40fZXeeDLVL6G/uNipDK6ed/sfOn/xFfQHycTufh1of2XwHNqssSb4r7/R3f7/AMnz/J/sfcrudK0pNV8nZLsdHR/+B/crzF9SuL7Ura0tH2W1ojpDBv8Ak3u/36+kPhvoelJpum6ZLb7Jkf7TNM//AC2f7iVjOZ1xjzHc2HjGy8M39hK8qzw2/wAlP8Q+I/EHji8fXYbiJLa0TYmz+5T/ABJ4EitNNtvsVo88yP8AO9ZWtz2l9pT2lk8+nTTJsmT7nz1ze15zL3yt4G8OReI7PVdau7v59/yfPRqWuWmq6D5r7YHt32fJ/BTPhLdOk3/CH6wn2Kb79vP/AAXCVleKvhDrum+LfsVlFLdW1w/ybKz+0P7BveD/ABxcQarbafsi1C2f77v9+u81jXPD/wBvht/s/kTb/n+SuMufhzd+GIYfttu+l36JvTf/AB1vWGlahrN4mx4p3RP++6iUzp550YchNquh2iW02p2Vuj3KfPvqyniDxBrnhVL230TeifJvSiw8r7Hc2j3H2WZPvwVlWHiPWPCqfZNP1CL7M/z+TPSl5mF5zLln4t0/wzpu/wA2XTte3/PA/wBx6wbzxNqEniqG7t4rJ7a7T/S9kPnI9aWlalaeNLyaLxBaRed/An9+srxJYxeGblP7Pt5YIU++/wB9K5vfkEpEN54S0SD994X/AOKe1Lzt7vDM6b/+AVsal8afEHg77NFruiWviXTU/wCXqyfZeJTHu9Pvr+21CWX/AEbZsd6h8Q+GdC1Gwe40dvPeJ983kTfPsrX2vJ8SBRjOMpROS17xVoXjvxn4el8P6re6dfvcb/J1RHh3/wCw9ex+NvAd3qN5Z3Flbtawun76dPnT/vivOviL4L0LxH4D+xW8Tvf/ACPbzzps2PXPfC7X/HHwo8Q2eheIPFc8FhqEOyxd/wDSYXf+5WkYQcbC5pm3qVrong74rw+F7vxBLBYS26Tf6Um+F3f76V2FtoEvw52a3pl62t+EvO+e1tX857b/AG0/+Iqbx/Y299Zw674w8KWGr3lp+5e60WbZNs/3HrjNb8R+CrryYvCmqy+F7nZve1vUdN9HJ9knmOb1v4vax4j+LtnqFpeywWyXDpbXU0Ox/wDgde5WHxiTxjDc6Vd6ZBJr0Xyb0/5bV5p4q+HP2r7H4lstVtfF+lX0P/ExhgmRJrR0/jStuHR7jUfB/wDavh/7Bepbp/o9152yZP8AfoqTnT2iVHkOGtvDOp/8JzN4a8Qb9Omu3863d0+5W3rF1qdompafY3cT3Okvs+T+OrOg65pXnPqHxF1W13zfIj/aN80NcZ8SNV8D2l5cy+EtY1LVL/Z9+1h3/wDfdZwjL7cRz5VU5YHf/wBm+K9c+Hr6xaaFcXu/Zs8l9715umq6f4fvHl1u3/s7xDbu6PDeps+etvwf8fviXHZw+H/D+lWsFzLDvR5pv/H65i8+HPij4oaleax4t1BtbvLHe9xZImzZ/uVvGNMIqUCnD8TdY1jxDD/wjUV5qmvPcb0tYX/cp/v1t+LfCXxV/tL7b4g1WDTkmTe/2V/OeGmfDfwxLodtNrHhpPIhuH/dQv8Af+StLQfipruozX9pexIjo7/PP9+nKvPklyFVZ88DyDWIPEvhyFLi38QXl1NfTPCn2X+OtTw34V8Z+IPJi1vW7yOwT55oEuPnSvS/BmpafrnjN9P1uLyLC4/fW80Cf8tv7lHxC8CWVrrF5daPrE6WH/LZHelSnKcOY5o8kjm/FX7Oen+I4ftuheILrVEdPnR5t7o9ULb9mW98OabZ6fqGtxWr6tcfZrj7bF89o/8ABXqPhJLTwP4P1K30q0nute1D5IbqH+5Wr4t+KOn32iW3g/4i2k88KRb9O8T2UX+k22z+Cb++iVhiKlWnODgP7J8nal4H8YfCvxJqvgp9Qin+yfvknR/vw/7FdzYfBrxL4ntodTi8R2s7pabLSCFNjv8A79enfE6DT/E1zoPi3RHi8UOlj/ZuqPap99HT5Jv+AVj6Jr6eFfCulXcSS3Tp880FbOrMv4Dg/DH7PviLWbCa7TVvsWx3S4hRPnR65vXvhJqGj6rbWUuoPdPcPs+RK+ltE8FXFpcvrv8AasXh7RNTR5ppprj59/8AuVQfxHomj63Npmn27ajrFxDs/trU0+T/ALY1zSjV9p7svdNqnJ9g801X4La74R8EzarceIGsvn2Q6Z/HcPXnt/4g8UQeHnu/Nig+fyXsnf569v8AHPirxB4O8DW2n3rpqm++86GZ/v8A/fdcH4nntP8AiSammnvP9uf5Pk+TZ/t10OrVpw905fte8ZvgnVdY0CazTVdQvYIdR/c+fZPvdErs/Eng7U9OuYUt/FsqQ70dJ7q3f5P7n3KoX+laVqOlaPd6ZLK94lx/pdr/AM+9er+FfDD6HNeaxqd2uqaJMn2Z4N+/YlZ+3muXnkV7p5dc6d4j1XTXS48Z6Taojun2W6d0eavPfDGh6r4A165uLLU0srlN/k3SI/2a5/6Yv/8AF13Xj/SorXxPDb28v2q2f99/wCtHXp/DWpeFbC30rUNlz9yaF/vpXVKfu85nzQgM+FfjSXX9Vv8A+0PFd14e1VH+fT/s/nJND/Hs/v12aeOPh1qWvTaPLquueIXt0+d7K08n5/40rkvEnwSuL6zsNQ0q4eDVYkR4bqH76PXVfCP4QeKPHWoOtv4Uv/C/iS02Pc6vc22zSr7/AG9/8FYQqQqS5o/EHudDL0r4qeErXxPqVvongK6unsXd9mqXHz7Nlef+M/F2t3Xhh9Q8mLS7++mea3tbWb5Jtn30T/br6T+K37JfivUvElzrGj2WlwTXcUKPN/a0SJv+46V8pfHX4Xan4L+2WniPxBpz+IbF0ex0/S7vzkT+/wD7lFWj7WcZ/wApouQpWHgD4gX01zLd28tk6Q+cnn/J5yf7FcS+j+ILvUvs6W8u9/4Hr6Z8JfGzwlqPwo8PReI/Ft5ZaxvSG40/7J52zZ8m/wD4HTNb1L4dbL/VdM8L+KtU+z/I97v8mH/gddMYNw9+Quf3vdieOeHvgl8QLqwvNV0+J4La0fY779n2h/7if367nwl8L/jBrl+nm28GnWFv/rp9T8nYiJ/6HXVal8cPGeq+D9NstK8FPp2jw2+yHfMnyTf89kepvA3hnxR4/TUn8V6rdb7d3mfS0fYj7/8Ab/jSo/dw+2HNIzfFV98LfDM1zaXtpZ+PPEKW7/Pa6GkNnv8A+AV82eM9StL7UprjT9EfwpvRN9lDNNsf/vuvrS58VW+jWyPL4f8AsulJMlnvSH7j1j/Ffxb4ftYYbvVdKtZ7zyXs9iJ/B/fqeeUvhibS9z7R5Z4V/aB+Ib2bpF8Q59OmuIkhfejvsRPuf8D/ANuvXPA3x3+KclhN/Z/x7sE+z/OkGp283z/+OPXgnw9+Bet/EbUrzVU/4lGiI/8Ac+euhm+C1vo94lpb6mzpL9/fVSq8hPLE9y/4XT+0hPc+Vp+u+HPF9tdv8k0NxbvCn/f7Zsr0Gx0D9rLUImmfwp4EviPvecdPd3r408eeC9Y8F3Nn/Zl7/aML/cS1+/vr0vQf2k9SsdN0Tw0nii606H7Pvvrr7O8zpNv/ANTsqPa+5zi5eyPZvGfgv9qDWNEv9PfwJoOl2d2my4/4R57SF5k/uO6fO6V498Nfix8WP2dL/VPA7+ErXV7SV/tNxourRLdpC6J99H/g+T+CvfPDf7TT+CtKTUNd8Uai9g8O+38+0S2e4/3Ifnf/AIG+yuA1L9oyW+v9S1vw/d3XhpNZm+e6S3R3uJk/57O+/wDg/wBiuL677/Ir/cW4wXxFzRP2k9V1W/8AJ8QfAzwhp2lIkM19dT2KWiPC+/Y/+3v2P/3xVDxV+098CtVuZtP0/wCANhfWFvM/k/ak+8/9/Yn3K9C8DSfB3xN4Ps38a63P4115Jppv7Q1D9y8KP/yxhRP4P9/f/HVnW/gf8J9VubOLwe6QXLuiO/nfIiPXoe9yc/KZe5zbnjlv8ffCvgq4ttasv2a9G0qGX/VT3VpK6Tf7m+vWvhB+2BqHxjhv/C+i+F/APh65RN/9n60k3k3f/fCOn/fdc2nwI8R+Kte1vwrb63/aOm6SjpClr9+F/wCCvlrxJ8D/AIgfCSZ9VltNS0HWLG485HT5Jk/20dKxlOcf+GK5YSPcv2q/FHxavPD1nomq/DrRPD2j293C9jqfhJUdPtKb9mx4fufff5HqzrH7Q/7RvwW+GGg3Gsf8S7R9RZ/sOqJNb3L3Lv8AP/t/P/sVD+z3+17rXjTxJZ+F/iLZWet/aP3KavDb/ZtSR/4P9T8j/wDfFbdz8CH+K+pWfiPxQ8+l6DcX1ylvpDzPCmzZsT50/wCW2/77/Jv2f7dc9GtV9ryzIlynJf8ADYnxr8VeG5rrf/aGmp8l3e3VvCkLun/s/wDuVreBvGniDxj4bv7248KweHld/sc2taZd7E3/AN/7M/8A6Gj1ynxI+HviP4c63c6FqH2d7NE/0FIfkhuIa5Ww+IfivQIYdP1Xyks3+S3dPuI/+3U4zCwxHLP7QSPpy8+OGseA/CupXt74w1mfzrTZDZaejpM9z9xNj/P8n+/XnWifto+PdL8MXP8AZVpq0l/cRPZ3F7rus+ds/wBuGHZ8leP6D4n12+udVTUNPur2aL76QvvRErE8K6/qEnja2lt7RH01HRH/ALldWHhKjDk5jWnCE/cO88T+Nf2g/H+j/wBpy/29e6bbp5zva7/kryXStH/4TF0+1+M7fS9bmf8A49dXimSH/wACf79feV38cNY0yFYr2a1stNXT9iJbL87p/wDF18kzar4P87UotQ0q6ezl37N8NehKPL9o9LGYWGFUFCRN4b/Zsvbv/kK6nKnyPsfTHhuUR/8AgD1mv8CLe7uXil1W/f7C+yZNiIk3+5/cpnhjXPh1oej39pcaZeQX8r77S9hmeGZP+BpUOlfF7xhprulp4t/0P7kNlq8P2nen/fFckYwPM5pn0/f6jFa/Y4tjJMn8dX08aXFqjxXESz70+R6p6VfRP532iFZ03/JU2qpp91bbP9Q7/crKMucJe/78i54P1iLVftMX2f7j7/7lXPHlrp98lnti2PD9+sT4daVLod/NL5vno/8ABXT+KvCuoeKpoZbJHSFPv1oyveOVsIH8Ru+n27q/8CVD4k0C78HTabcSypsR/n2fcqbWILfwrND9kdoL9E+d6wbzxHqfiDSryLUHW6/23f5Epcxco8vvl+/1zT77UniR1mhmT59j/crmPENrb3bokUTQQxP/AHKf8NNGR3me0dfOR/uV0+paVqesW1zF9nWB0/jpylzmPP8AzmDD4m8NaPbQxJpj/bHfZ9ytL+wIv+Ews7u73WTum+F3qz8PfBd3rHiS2t7tF+zRfPv2V0/xg1XQtRv00R9v+ifff+5Rze4Scx4w8M+I76Z7tPs97CibE2P89cDpulXulXkz6mjpN/AjpXR/2w+lW3laZqd19/5N776uabd6xHqSanqdouqWaJ86IlOEolSjyjNKgt7qwuYtTiaBLj/Uz1fTwymlaV5ssSzun8f99KNV+I3gfx55OiJv0S8R/uOmymarYy6HbTXcusJPYInyJvqKseciUSt4q1jU49KhiSJXtv8Ax+uG0GOKS/me4Rkufvpv/jrbmk1jxbCksUq/ZkpulaH/AG54h8p32XMP9yj4Ie8XD3DstN8R6lrCfZIpVtfKrS03Q4Y5rmW9m33ifOn+3Wb4V0f+w9SvPtv/AACrif6Vrc1x99Ik+SnKfwhaczyvW408XeLfn82B0fZvrv8AwrptloGpTW6StdXPlfJvetvSrTStcS81CK0/4996O9cNoOpW+j+M3vZXd7Pf99/4KOUulPk90f8AE7WNQtba2iu3WCGabZs+5Wx4Y+G0vhl0uGffbXab/nrgPFWuTfEP4nW0qJv0ex/74r05PEbajf2yu7/YIv4Krl/mMo7kOseB0sdSh/sy4i+f53qHW9SluoXit2VPs/36mTUtM1z4hTfZ0lgtoodj/wC/T7xET7fbpZO8Mv3HSql7h0VfiRx82qvqUN5FFtgvHTZ9qdN/k/7if36+fvH+jJo32n5Hff8A8t5/469g8Sa5aaGjw3Dr8nz+TB8n/j9eIeLdZ1DxPePs2f7CIn3Eq4RLqyh8MDzG8j2b/wC+/wB//cqFE8hHletXVbX7K/z7/k+/v+/vp2g+GNQ8W3n+jxP5KfO77PkSu3mODlOTmR55qEtX+5/H/cr2aH4ZW+h2Fzd6myulvDv8lP8Ans/3K5t/D8UEN5dy27b4YkTen8cz/cqOYqUTY/Z70PTLrxDqt7qulS6pZ2iImxH+5v3/AD1pftD2un2PjawtNM2/Y4tOTZs/23d69a/Zg8F2UHgO51uVHf7XqOx/k+4kKbP/AEN3ryX9oSS0uviprf8AZ/8Ax527pCn/AABPn/8AH64ZVeepynXQl9g4azTyH81Pufx1sw/30rP0394iVf8AIe1+dP8AU/3K5pntUpchq2Gs7HRJfkeuks9R8yuM8hJ0pkN1d6a/yfOledKlznvUq/Ielw32x66HSdV/268x03xHbz/I/wC5et6G6/j31yy54HqQjCselw6r/HvresNcST+P5683sNV/getJLvyH3/wVUMVyBLAc56vpuqxTzIn3K9d8JeONJ8OW3mpaLBM/yO/9+vmC21j+OtiHxNKibEdq6PrkTlllsz7h0H4qaZqMPySo8z/f3vXQ23j+1n3pv8v/AG6+Cbbxje2j/I7/APAK1f8AhY2oQW3lJcOif3N9Ht4nNPATPqX4hfFey02zudkq/c+T/fr4t+J3xQ0/wrpr6hqEvz/8sYE+/M9YPxR+NNp4Vtt97cfar90/0eyR/nf/AH/7iV86+G5L34xfEiw/t27dIZZtjuifJbQ/7Fd9ClOp732Tx8TVhhvcj8R7B4h8P6xrHwu03xBqsUTvrNw7xIk3+pT+CH/xyuM8W6Hd6H4VtrJ0iTzYUd0/jfZ/H/4/XVePNDlsf7YsrS9/tHR7F0S0hhf76In+u/2E/wDQ64y8e4u9HtmuNzzO+ze/+x9yvWhDkPncS+aRwF/aeQ6fJv8A43rsNBR7qws9Pt0VH373dP4//wBisGbSnn1JLf7mz53d/krodHglktvs9umy/uH8mH+4ibKuRzROz8AeDpb7xUl7EjT2Fo6P539/+BP/AGevpC20f+0Yf3X/AB8/8sfn/uU/4S+Eb3w/oMP7pb22u9nnbId7/wByvV/EnwTuPA/hhNV0SKV7mXe6WU7/AD7/AONE/wDiK5Je+dX2A8N/2hoHgZ5bu433n8G/7j1wDyS+J/ENtqt3EibNiS2qf+h11VnfarqXh5Hu7d7V/wCNHT50eodNg0rXNBe3T/kPRP8AJMj/AD1H2SOaUY8o/wAQ+HIvFXk29uipcxfPb3SfwPWl4G+Kn2G8/wCEf1hFg163/wBTO6ff/uVyth/aHge8f+0HlRHlR/nrV+KngvTfE2vaPqFpcKjy2/7meH+B/wCCubmlz80DPllze6XPiv4qvdZdE1tIvk+SHya5Wz1jU/DmyXRLR7pNn8dcrZ65qeueJ00TW5Ve5tJtiP8A30r3jwro8UFy7ts8mJN6VfNz8wc05/Gc94hvlg8PW2oahbql/cffT+5XjPirQ9Yk8nU4rhvJR/k2V2fxCk1XXPGf2v7mlJ8iQJ/GlMfWbS6v0srL/Up9+B6zXJP4TSPIY+t2NxqWiWdx/wAvkXzo6P8APWxDr+qz6Dv2efbS/I/n/fre0rwzFqKPL9x/+eL1zd5PqVq9/wCH0tNmxN6TVhKU+XkFI1X1W3tPCTp9i37/AJN6VyXhvwlqd1qXlaZLse4T5/JesrwZqupfZrmy3vO9u/76B62/B91L4V8Q3mu6fdr5z/J9lun/APQKinHllqZHqOg2P2RH0/VWS6uYU/jT564zxzoFp4u0HUtPu4tk0T+dY3W/50dK6TSn1DxpqT6gm21uUT99XMaDocXiPWNYt9QvV2I+xER66pVYQK5vfMe58R+IPiN8N7b7FEv/AAkmkp5Oo/Ps3on8f+3XB21jb6x9mu5Ub+0rSZPtD3SfI6f3K29K8Tv8KPi1/afzvon/AB56ijp/B/fr3j4r+FfB+q+Bn/s94vJu4fOhngrahKFWPMM8N1X4c+f/AMTBEeys3+48E2yhPgC8/h77Vo+oXEP77zv9d8j/AOw6V678HNV0TUdHh8L+K7J3tk+S31D+D/gdTJ4O1Dw54wv9Ciu/I0q4hd7F3f5H/wDs6c42jzRFA4ZPAHhK18Q6Pcahpi6DeXcP2a72fvrZ3/8AZHrb8Vabb/CDxz/Z/h+3tdR0G7tP9LnmT7n+5UN54fi0rw3qUPiDU/7RufvpAn3Eqz4V1y38TaP/AGPqFvFremum/wAl32TQ/wC49aQjE6faQjL3DgPDGh3Fi/8AaculXUFn8/2TULV9+z/fre+EXiPxH4g8SXlpaWj3Vs6PvnRPn/4HXSa29l4Y8Epd/D+W61FLF9l3p7/vnh/4BWV8N/ipqHiPzrvSvK0TWLdN7/J9/wD4A9KraByXRm23jjR/CXiea31OyutLh8798jp9x/79Ynjm0SDW4WtEiT7WnyTwv9+vRfH/AIx8Ja5D/wAV7pTaJqUsPyahB9yb/P8At1z3g/wJZX3htNQ0+3l1S2l+e3mT78L/AO5WMO5XLznPX9jLoHhWG3tLd3vLi4SaG62f8e01Vr/7V4x1VE1C0leZ3/0i1tU/8fpmm+MfEf8Ap+k6g62ttLcbE8+H59/+xXVPpXivwV4ns/EGq+Ra219D5KTo/wAif3N9OLjR0I+CJW8H3eq2Ola3p8tpLYzOjw2810+x0T++lY/hv4hfGWCHTfClle6Tq8No/nI+qWn/AB8bP4Jv99PkeuP+NOo67PqttLLervl+eF0/5Y1pfCvX9M1W5mi1vVbq6s7G3864dH2U4v23LODNqFKdafJE3ofjL4f8FeLYbu9/Z/i0vxJb73mm8MatNaQ/8AT50euw0r9qH4a/EO4j0e6+Des/2oifuptM1BPO+T+/9ysTx/BoX2+z1jw+/wBq8MahY+TMj/fhf+/XAfDSDRINSvLK0iuJ/ENjC9zbva/O6J/HvrGWIh7SVPl94uvQ9jL2czudS+I3wq1KF7S48P8AxD+wXdw6ec81vN5L/wBytiaD4OXXhJLu41D4g2WiW83kw6hNoaTeS/8Ac3pXGeM9Z0e61WG70qKCeG7RJnSy++711Xgbx3d2PhjxJomu6VO9tqezZBMn3H//AGKVWrycj5Til7hW1rUvgRfW0SXfjfxvNDb/ADtC+g7Nn/fdcNr2peAtc8PWfhr4O/8ACW694tS7+3217qaQ26W/99ET+P5K6rxV4ZvfGiQ+FEln+2WNvvtEm++6f3P9uuK8K6UmjTI6WjaX4q0642bPuOj05YmMX74za8H/ABz8FJ4eubTUPhfqP/CQ/OmqPp+rJbQu/wDfRH+5WwnibwZ4g8JTXGieBPEsGpXH77+y/wC1HdHtk+/N/uV0mpfDzwprmj2esJ4X02fVbi4ffqbyuj21z/GkyfcdK4DQdY8R+FfG2veF5b3Y99aeSmrw2/yeT/BCn9xKuM4fym0om9oklx/Y9trGn/CqzvobeF/JhutWeZ/+B1W0f4w63B4e1Xw/aeEvAeg38qTQvqF7pjzXKb/4N/8AfrSfQ/GHgBJrj7XBOjw7/kfya4PxPr+q+O9Vs032t1qUqfPa2X3H/wB96qm5zj7xhGJc+DOsfHDwP4S1LTPB/iNHtre4eaZESGa5R/76b/4KzfGHxi+Kvi3RJtP8UeLfE2r6l/0C7L9zCif332Vz1tPF4VeHWLvXW0G/S42Pp9q+ybZ/t1Tufi3d33xLS48D3V1Hf6gn2b7Knz/aa15XA0906TRPAF7aeDLDxW+sXWo3+nTJNd2V1cPMjvv+5s/uf7ddJeeAPDWv+DNV1qLw5E8M3753hffcwv8A771w3/DRnivw/wCEnlu/sqWd3cPYajazWib0ej4e/En/AIRya8uNKu/7R0GVP9Lspn2fJXhZjQxE0p0J7Bzcp23g/R/CXhHVdEtPEfhfVNU1u0fztO+1OiWyI/zp/v12HxH8eWni3WLOKLT1Tzd6TafZJ/6H/feq3h7Ure+02G4fw1Pe6Jb/AHJvt2/yf7jpWJ4/8TWWgaxonijwvoWou8M2+ZJnTY9dijVnDkYpxlIh/wCEt0+00Sbw1cRI6JNsS6R9myut8JT6l4Ov4bjU5XurP/UzP/6BXAfEL+3fiNDpV7ZeH9G0S/8AEN26XHkXG+ben8ez+CtLwx4c8QfE1JvCmupeaXqVjD5NpC/+puNlYUKHs6vxcxFKJifGb4oa7rGla9p+n6er6PFcJvuoE3onz/36xPhp/onxL8PX3jVF1G2l+/azfOiI9WfFV1qunW154Kt7T7LMn/H9AifI7pXSeIb7R4NNs7jVdPb7n+uT78Nerzw5uQ1Pqi/+F+leHPA1/d6FuutNuH87/bh/2Hr4/wDE+qpHqV/e3H7jTbevSNB+Pb+C9EubjR/7Z1TZD5zw3qbIXT/gdUPEmq6F448H3lx4o8HsiI73Kf2e+x9//wARXDzyU/eiKJwfhCC4+Id+kvhyJrKF/wBynyb7m4/+IrttY+BGmeH/ABtpVrZJav4k2b5vOfekLv8A3/8Abqh8FvFX9lfEt99vLpGmpY/ftU3v/sJXc6rrHgrwzc3l69vrd6/30m2fPveuvmCT+wee+GPhl/wtfxnquj+INQS18SaG7wp/zxuE3/wf7FTfEX4Q674L0fWNH0eK8tdSlRP3KJ+5mT+N66rwZ448L6j4tfU/BWiXiaraI/259duPv/3KZr37ZfiVPG2m2ni3TLKy0GKbYj6XDvmesJUnU/xFyjyQ9080tv2TfEH9m2ctpqsr3Mv8GzYiVNZ/AX4oaBrflS6nYadbbN/2p775K+k9Kn0f4t/2kmi+NZYH3/ubK6fZ9+vMfHPwr8d6NviuNM/tGwd/kvbV/O2V0whOHxSM4vnKHw0+Jtl8AfE6Xeu/EOLVHvt73f8AZ8PneS6fcSuw8T/t6J48vIdKstHsEsLibyX1PV0+fZ/uV5R4n+EmlaHbWcuoI880r77hK4mw+En/AAlXhV9d0SJ4Ht5n/wC+Epyq8vxmvs4nutn8CfBUGla9qHw68W26eLbixuXe9eXfNvf+BH+5Cn+4m+ue+Bv7V96mmv8AD/xqiXVhcXHk/anf54X31wHh7Q/iB4Y8AXPivT9Es9R0fe6Xc3/LZP8AfSvnC/vtQsdSuftfyea+/wCSs4RitUVy8/xH7NeIfCPhr4qfD1LTWLdbpLFNmna1ZfO6V8kfFT4A3vg7wr/Zmq+be/aEd4dQhTejv/B/uPXMfsi/tX/8K5sP7C12736bcf6nz337K+3rP4t+D/Gt5DpX2i1uob6FEdP4K6JR5zmj7vxH5y+APFuofDLw34k0e70qWDxhKmz/AEr77o6fI9dJ8H/Bd3rnhWztET7Kju/nTun33r6f+P37L2leJ/B+q+K9Mu9mvaTC95bXX/PZIU3+S9TfA34m+D/FPgP7RcaUqTbEmuPIh3+T8n36wkbnmPiT4bJBDpsUuq+f9kT7j1yWt+H7T/kH7Ip7zZvT/br1f4keJvB8/i3R7TSrhPJvpv8ASHR/uUz9pP8AZ9fw54SsPGHhrVfntHR3R3/gqZfzF8/OfFvieC40qG50/VdK3zO++3nRPuVtp8Mru+8MWGoafsurlH+f/Yr13xh4ETxj4Yh8Ueds8q32PD/feuR+FGla3p2m+IXld/7KS0f59/8Ay22fcry8VjPq8JT7HPKUj2pNO/sq/S4T/Uy/fSs3UruX7ZM6RL/sI9dgkFpHYTW92kvnbP3NcfbaVe+KobmKL5Jon+/XsSN5y9p7sCn4Pg1u61WZElSCaV9ibHr6Hm8f2ngrwZ/ZUsUU+pSp8j15dpWgW+nTWdvb3DvqX35nrE8VWqJ4qeW4vd7omx97/JWkZcpHNyBqvlJbPcXSefNN87vWbf8AhxP7KS4TfDDN/cqzqV1Fd2exH3wvTLye4fTYdP8AmdP4Kx5iTj7ax/4Qq/RIpZd83/LZHrvPCUesarNNdvvez/vv/HVbW9DexTTZbja6b/uPXTw65e2qJFZfJbOnz/36uIFzwkmoP9v+zulrs/jevK5tDu77W7y4u3ad9+93r05NY/srTbl3+4/9ysH+37TSpkSKL/j7+5vSo+AXKc3/AGHFBD5SfO7vXVXOuW/hW2ttKu3VHlT5HeoYfDl1pWqve6hL/o2zeif3K4nxhrll4nuXS4T/AFX3KPegHvnmnxm02yutehuLV0f/AG0r0Wb4Uf2z4Dh1B9TlRHh3om+qHgn4cprKTSyp9qT+DfXpfhjUbT+zU8OSo0EyPs2PSLhLk+I4P4P+LX8HI+laxZNe2Er7Euk/gr1TTdD8P3XiGa40e4Xztm/ZvrjPEnhK40C/T7O8X2OV6s/8IJb2P/EzTUGtbl0+R4Xo9/nDnZf1vzbHxUkV3E6WcqffrK0ex1CTW7yKJ/8ARkf5Jv4Krax8TU0qz/srUHbVJn/5bIn3K9FS0stD8DWd7E/2pHTe/wDfro5Apziaug31ppVh/Z9vbxO7/wDHw9eD/HWCLwXYPb2jq/2t9+xP4KZc+O7jQ5r+7iSdLZ3+TfXl2qyXfiP7Zquqyyvs/wBSk1HOdXtYcnLymr8H/tH76J9zwv8AfevdbC1t5NKmSydfOhrhv2bI/Ms7nzbTfC/3Hrs30eX+1bm3tJfIf+5/fqJSOP3inf6V/ZyJe2jr8/3/AO/WP4w8Wy6ckNulxLBbOn/PFN9baade6AnlXfmojv8AfqHUtKtL5Jopdl0/34XT59lRGIHhWt+FdY1+5eX7PLBbJ86VZsNK0/wP4bv9VliW9v0TyYUf7m969V1LSrjRraFN/kWcqfx/frz+z0N/iVryJp9u76Jpj/Ps/wCXib/4hK25yvj9w5jwB8MrLxNqVtaX0S3Vzdv9+f7kO/8Ajr37xD8JPDXwouZotCu0vYfJT9/N/f8A79c8mh6nodz9o0yy+TZ/3xXH/ELxPK6PF5rfafuTfPV83OM868eaq+sax9ntE320L/ukT+Ob+/Wbc77HTU+T7VZ6c73L/wC3N/l61f8AiX+GIftGoP5l4/8AywT76JWP/wAJdo8+sIstvdPpsM3nOmxN7un3P/i6OaMDojha0/hifQ/wl8d/8K5+FaWT2kU6Wlu80zv/ABzP87/+PvXyxrEkuq6lc3Er73lmd3evR/GHj/T9Y0dNP0fzYIX+e489Nn/AK4yz013rmht70jelhK1CX70xEtHgfd/BW3bJ5laX9lfJ92oYbR7R9n8FZzO6JWfTvLfelQ+Qj/frpEg8yq01jXLI9GlM5i506mW11dWL/I71vPY1Wmtf9iszthMuWHir+CZP++K6Gw8T2/8Az1ZP99K4n7DU0MEtcU6UD1KWInA9Ottft3/5eLer8OsRf89YK80toH/uVsWdrXL7M7/rUjuf7ct4/wDltv8A9xK8++LXxN1Dw5pttFpW21ubt3/fv87on+xXU21j8lcH8UfA+sa/eW1xaWUs9nFD8mxN+967sHSj7X3zxcxxlT2XuHhVzPcarePcXEst1cyvvd3fe716v4Ynl+HOj232T/kJagiec+z50T/nin+3TPD3gBdOv0ivXWGbZ50run+pT/2d3+4le6/Cj4V2kk154j1WX99bw77G1dPn3/wPsr6dy7H5+1zvnZT8JaVFodtc6hqtu73O9JktZv77/P8AP/t15pMlw+t2yeU/nXFx50Nqnz7Hmf5E/wDQK9avLGVLxJbjen3/AJ3f77v999n/ALJXlHiR3fxO8Vkkqf3P43d/79OlImUT3fQ/+CfPxVu9VttQ1i10nSIXdHSG51BPO+f++if+gV2f7LP7Guta3481O78d6Pf+HrPSLeYQwzIiPdzO/wB9Hff8lfW/wV+Idv8AF/4X6LcaZfKPE+iW8Npqtvc/eeZE2F/9tH52PXbwm4tNOt/tiLLMpZJYkl+9E/3/APviu72XPA9Khh4zp3jueLaH8DLL4Y+OP7RsvFV9e6ZMjwppV5aIr28v+/8Ax074u+IJrH4f2Oq2u55bTU3ttm/emx//ALNK534kfFRNP8Tw29w8sNwqPI8M29NvyOnyb/8Acp3jnVYtK+EX2eWJr281PybmHZ9yFE+esvchE+lxeWQweBU5/aOM8N+Mft2pXMWpxS/vv40+4lVtV+G2sQXj6hoifakl+dHtX2OlM0HWLuCzS7tLdNkyImx0p9zJrHhV01PStVeB5f8Al1f54X/4BXmSkfEy+EzbnxBex239n6xLsmT/AJ/U2b6mfUpfEfgyb+ytPifUrd/k8h/uVsP4x+3Wf2vxrolve2b/AMaJvqnDqvg/WNee38OXD6Cmz502fI//AAB6mlF8xhz8nxD7DwXoUmpWfiDUpZYH2bJf9h67y8vrLTrOGyt7tHS7fYjv/crgP+EVstHtrmVNbed0fzngd/v1zGvfE271+wuYrfQp/scXyJdIn3HqpQ5S4yOk8c2N7oepWdvK6vDcfcdH/jrB0S00zXNVmtNQtJbW8iTel0nyV0+ifB208TeG4dQl8S3EGsW6b4UebelWU1HxBYww2ksVnqj7Pv7Nj1lPDxgdNSHIeY22q+I7XWJk0+Xz4Um2bHfZWD4w8f6rHeQvLFPazeciTPs+TZXZ3Ov6ZY+J/Ku9Knsn/wCmFaviex0zWbNLeK4WB3+f9+n36gyfvxIZvDmn+EbzStbi1CLyb7Ylwj/7dMtvDmma58Qkt5ZUnRH3/I9F/YyzpClxaRXtnbps+StX4IeB9P1zWPEkL6hLBrCJ51i71hWjdc5lUKfjPUtV+GXjxLSyfZpt9FsTelY+saVd2tnDqdrcJ9pebzneGr/iHw/rfju2v4tT3peaf8n3K57wh4tu/AD3lvqFp9tTZ/H/AAVvD2Uxwlye+U9Y1H/hLry5lvUREuE2O+yuz8N/EPT/AArYQ+AmiXVL94d9jP8AwbK5jxV9r/se21OLSktbO4m++lc34hjTUZtK8QaVE39paM+9K00hI7eaFWl73xHq/i3x5qHhXwr/AGemmK6bNkz+T9ysrwN8Qop9YsIvFH2ifR9nk73f/U10L6/p/wASfCv/AAlaS7LN4dlxa7PuP/HXiGt30Xhy8+1/f0q7f5E3/cq4nn8p6X8SPhzqHh/7ZLaaw97olxMk1v8A7n9yuA1Lx/p9p4h0REspdLuUfyZp0/jSt7TfibpVjDYLqry3Wj79n2X/AJ4/7ddV4/8AgZp8Gjp4g+0Pq+j3fz291a/P9n/3/wDY/wBuuClKrOc5/ZIhI0tK8P6ZHfzf2Frq2Wqunnee7/f/APi6xLPxxFPczaP4yS30S8R3+z+INPT7/wDv15j4PtItN8T3+n6rcXE8337fY9aumyS3Vtc6elo2o3j3H3HT7ldHKp/H8JfL7/uGr8Wr7RNSubC08QXCapZ3H/Hpe2r70rY+Glpb6BpV/d6JrF/Aljs+z2qPvT/gaVw2t/C+6k8SabLdW72sKPvfyX+5XZ6b8QtP8AQu+pxRXSXf7n7bZfI6J/uVdKhyfBIuVOUPiOz1X4txal4eubfxB4aTUbx03xXsKbNlb2iR6P4j8JJFbvPdeannTWuoP9z/AHK8ufUbjxNM/wDwjl7Z6jpssPz73/fI9Ps9fTwzokyWmoTz3Nv9+1dPuUThOJjze+c38Tvhz4g8f21trGlKuy7/AHKIn8GymfCv9nrW9K1J9QvZU+zJDsu4H/8AQK6T4Y+OE+JOj62lvcNp1/Y/6YiI+zyXqz4V+MVxo/h7VdPl1WL/AISSab/j1uk+S4SnDT4DaFWcDofiXqWj+EvBmm/2PaRPYXH7l0nT5K8B8H6rp/w58eQ+I9K1BU1KF9j2T/fmhf76V73Nr8Xjjwkmi3elWqar5yJEm/5N9XIf2MbfXNKSXxHexaJqsKP9n8l98LpXNQpc9aU/tF0pVcTP3zmNBj8NJrb6rrGhRXXh6X76fcmhf/gFc94k8R6ZpviS/h0e41K1027T7k0vnbE/v1z2vale/C6wTSvs95ql/bo8O+eH5Jvnq/4A+I2j+Lra50q4ii8PeIfnS3nuod6bHT50euiUbzCrQlCfJI0vBOla34/vLm9fW7r/AERPJsdUSHZvRKf8Tvh74z+G1nZ+INb1u11S5vpoUt50h+f53/jqneeHPFuh6DYeH9P1jToLaF/n+yzf66s3UtD8R6xrcOn67dXV1ZwoiQpv3olRVhGcuaRz+7D4jtvA3xQ0+TWJvC+q3s/2C7mdHfT7f7k38DvWb/aOleHPHj2msf2je6bcO9sk8/yPbf3Heh7S18MaI9omlM/iq3u0dJ0T5LhK6f4l6rpnxY864/s9dLv7TyXm/wCnj++n/AK55T7/AGSvgPDdSTxB4Y+ITxard/2ppUruljevM7wulaXgzR9VuvEN5aI/kQ2/763mRNm967nwr4HtH/tiKa3un01332jz/ctrn/7OtJ/7b0pHt71rOCzT53mm+R0Suibm6PPAuXwe6cB4h8AaJ4/8VJFqsS2V/bw7POT7kz0eEtH8H+APFtnqctpLZarplwnkzv8Acq545uotG8Jf2ql7Fqlhd3H7maD53SuJm8Z+Jb7wSlld6Uzwu7vFeunzvXLl9aeKpfvjCLnOB7H+0t8PfDmv6PctF5SQ6s6XiXtqn3Hr5L0r4c6no+t/2VbywXt5N8kOx9iPXrvgnX9QtU+z+IL1f7Eu4fJ8l/8Alj/tpRqXgfwVoevWb3utX86S/PDdfwf8Ar0KS9nHlNOWXKTfCLXPEvwyudb8KaxKyTfZ3mt9Pf50m/vpXW6PdaF440ebT7jW/wCwYUTzvJ2fOlcrYfC5bTW4fEtl4rvHmt5f3N1v37K7a/8AiVZX15DFoXhSLx5c7HTUbqe08nY/+w6VPtVPm5A5TlfGfgeLw5qXhjxL4f1CW6sH2J5+/wD5bJXSfGb4sf2P4t0fW9K1ueC5RIZvsU6J8j//ABFZWqyf2j8OntLLTL211KKb/S9Imf8A1P8AtpRongfwJ8TZodMTxRavrDp/o8z/ACfP/cevGwVLEe2nKoYwjyS5mYPjP4qXu/8A4SuW4i/tt5UuXTyf3MyVc/4TG38cXj+KJbTfqX2f99Ds/con3Kv/ABI8MahpXhi20S98H3D2yJ/peoWvzon+2j1yvgO++yeFYfKT7VDM72fkOnzvvf5K7sQqcKkJy+LYuR9Fa3448Faxo+gvrfh+8g0r7D9md4U+R3rkvEnx+8GSaDN4ctPB9472/wC5hfZXN/Hv/hM7HwN4esrvwvLpelJNs86F/kmrp/Cr6VBo9nca9ZQJpvyIk/8AG7vWl4RlY70oVIRjCPvHPaD8bPCSWFzpr+F9R/tXZsTYlQ6bfWWq6lc3HiWyn0vR32Psd/ner9/4cR9Y1LU9K0/+zprT+C6f/Xf7lc9onifUPEfhi/8ADWq6fb3qXEz+VdP99K6faQ5OY45DPBPjHw5putumj28r21880M16/wDAm/8Ac16Lo+o/s/6dC93qt7eXuvb/AJ0mR32PXmnw3+EFp/p9pe3cqP8Aft3R/uPW34P+GSXepW32R5b3XvtG+a1nh+SnDkLkdh4n1/4D6iiXv2jUbK8/geFJoa8xtv2s/FHw58VPa6JfXWteG/4INXR9/wD33X0Pc+NfBTzW3h/xb4c/sh7H999q8r5N9cH4/wDBWieLv+Jno+saXOjuiQomzfRHyD3DbT9q/wCFnjjwTfy+K9E+xa3Fbv5KIn33/wBisH9lrR9P8f8AwxuXt9aXS7yG4dHsnf8A26x9S+DtwmmwxXHhT7UjvseZPn/4HWJ8Qv2d/wDhANNsP+EX1WeDWL6ZP3HnfJS92YSPqXwf8NvEfwy8T/8ACPvaRap4Y16J0u/J+4j/AN/ZXgPj/wDZXi07xnf3dxp/27RLd3d4f49lUIfiv8a/h7bQ3D6hFqMNomxPP+f5Kp3P7Yniuxtnu9btIrqa4+SaDyf4KqMYMLyh9k8N8bfD3RYL/wC1+FJZ/Jd9iWs334ao6anjPwrcw3dp9sdE/jhr3q88VeCvFXgnR723sv7O1u4uP30+z5Jk/jr0jwr/AMI1qOj/AGeyvYHRJtnz0uWf2A9pD7ZxOj/tJ+MPAfgPytbsnvdE1OF0huvvo+/+DfXlfwT+K+q/B2a88S6Vv1TQXm+x6jZbN/kw/wAFeqeMNf8A+EZ15PB+hW9rrdhqCf6dpF6m+22f30/uV4pYaPdeCvFt5LoVlL9j+zzQ6jpF186In8f++n9x6yjKr9uJcYwn8J9eeJLX4ZfFew0rUIkt9OvNRhTybqyfY6PXJeMPA/xSsdH1vRE1hfFGiWMP7nyX2Tf98V8hTX2u/DnW0tHeVIYX860f+B0f50dK9m+Hv7QviDSoXu/Nlnubj7+z5/k/3K64xhM5Zc8DN0fxH4gn8DTaZdvdWWq6ZMjvDMmzzkrq7Ce38HeFbmytLT7L/bdv9pmTfv8A9Jd/nf8A3K7jRPjL4a1z/kYNPt5/tD733pseuV+LupaI/iG2fw5Lv0e3hhS3/wBz7+yvnM7oT9nH+Ujm5z2bwlrL6xoj3fmxOifJsermlTy/2Pc6haRLvd/n2V51qvlPNf2ju2nwzf3PkSmeGJ/EfgDww6ae763C7vsR3r3Yyl9s6NjV1Wd9A8SWeoW9w081x9+jxJo8usalvu4pbVH+fe9eY+JPHfiC78Q2Fxe6VLpzpcf7+yvoHWPEct9oNhF5Szu6fwVEvfKlLnlzHGPpSadYP5W59n9+tLwBG99czXdxF+5t0f8A77rV/srUNRs0dNP2J/H/AH3ribzXNQ8Ha8+n/P8AY7v7/wDsUSjyER5TH8SaxLrmvXKPK/2ZH/con8FdJ4Y8RJY2yRSv56f33qnf6HaWlg93by/O9TaJocX9m+bcbfn+eo5pS+IuMftnovjyfTLXwNZy26I95Nsrj08MxX1tZ3CXG+5T+CqHi3xpaWNtDb2qefsT/vis34b3dxdzPqErtv8A7lBpHl5Tv/sMt8jxSy+fsT5655PDnhz7kuyS5d/7++tLStc0+DxDMjzMj3CbPnrm7mxl/wCEq2Pu8n+B6uczOXue6avhXXLSx8VTWVlb+RZ7Pv7Pk31z3jbw/qGlXl5rsX7/AGPv2J/cp/xO1W3tLO2t9H/4/wBH3u6PXVeCdR/4SrwNcvcOu/ZsdHq48n2STH0qBNchttTlu3e2eH7lPv59PjR0lil8n+49U/h1o/2V7my+0ffffCn+xWrqqW8bvvdXud+zZUz55x90rlPPrbR11nW3+yOqW3+3Wpqt1qulQ/Z9Pu/PS3+d4fv1qulvoc3mps+f+5VZ7v8AfTS26I/mp9zZREJQ948xvPE17441L7Fbou+H55kpnjPVYtZ0F08r7K9v8nyfx1m/De+/4R/xtrySxfPNWVr0kUk01p5v+kzXFbSjzEntnwH8R/2dpv2dIt6f7lbGseKvtT38V3aPa3KP/o81c9omq3HhnRLZLe3XztldJoOnWXiPTbm4u7v/AEnZ9ys5SL55RNXw9rOoX1hM+seVe22z5NifPVPwHPoT69cpZPsuXf8A1E9YKeFb13SXT9Q+yzJ/A/3Hp+j+MdM0q8vLTxHp+y8+4l1BUc385n8IeP4L26v7+0vbTfvfZbvB9z/gdVvB9jceB7/7JZf6lE+Tf/HRpvjSXw+lzd6hcRP4bSbe80339n9z/bevJfH37YG/WN/hTw/ZadDF8kM90n2mb/x/5Ep80J6npYbD1avvxPZtb8a3dpbXMqRXV0n9y1i3p/45Xl154VvUtptYuNK1F7y4+dE+zP8Auf8AbevK7/8AbH+JEj/ufEFxB8+/ZCiIn/oFbeiftyfECxmR71LLUU/jSe0T5/8AvitfsnXSwkqVX3rS+/8AyMfW9DuJ7x4kifzv43dPuf8A2dVrPwj5H3/kr3bQ/wBtvwh4khW38VeFpod3yP5eyZP++Hro7Dwz8L/iv8/hLxBFZX7/AHLJ32P/AN8P/wCyV5lWjV+xI+ywWKoUn++pv13R86/2GmymQwXGmvvi+dP7j17B4w+DviDwdvlltPttmn37q1T7n++n8FcG9ijp8leVKrWoy98+vhSwmPheGqIdNu7TVf3X+ouf7j/x1PeaNvSqU2jI9WbDVbjTv3V3vurb+/8AxpXXSxkZ/EfL4/h+cPfolRIHgfY9OePfXQvpsV9D5tu6Oj/xpWa9i8b12yPl+V0nyMx3taZ9h31sPaPSpB/frlmdUJGH/ZlTQ6VXQ21p5lX001N/9ysZHVCRg22nVsWFj/sJWgmm7KsQ2nz1nyHVGYzyEjSu/wDDHxN0/wAJaVDp9x4aup/k2PN9/wA6uJ8jzLlEf7m/56v3/wBr1jWPK0SLz9ib/Ir0cHA+ezWr8MDHmvtHvviLC97vsnu99zcT3sPyb/8Alimz+4ld5okkVpbPdpcW87o+93hl++lQ23h+3n1iHUNT3z3Lps2Tpvp/xC+EPmWFhd6Vbuk1w+zZa/xvXpxnGPuHy8h/i3Tkj1XSnit7X/S4Xm2TpXDax4V0rRnvNQl+e8dP+AQpXpfw3+HviDStbhu/FenrqNtYpsm0+6TY/kv/ABpXZ3nwr8NeOL+ZPDWsRaikP/MPun2TI/8Ac/3Kn3i4f3zzrwf4St9Yhh1DSr2WCa3RE+1I7o//AADZ9yvcvjB8RdQ0vwrojeHdVnuteT/XQO/nJdp/H8/8D1w2+L4SarDcXtkyaa6eTNa7P46xNKkTVfGCJp+5/tc2+FP7m961q1fZ0vcPpspjyYqNpGT/AMLn1Tx3qGieEvHmkxWyPfebDdtFsukh/wBiX+7/AH6+ytV+D+l+MB4ffS7tdO0JIfJms0G5v+2P/s9YvxB+Auh+PvB+iabKxsdS0+ZLm31GFP30T/x/8AdN6V7doehWdpY2EVunkwWcXkxIrfcWuClKpOfvzPRzWvCvTio9GzzL4hfs26PpXgmZvDRuobi3Xzfs0s2/zf8Ad/268P0P4d614o2TW+m3moInyJJCnyV9rTia+k/dyqYlT5R/eq7pejW9jbQ28MXkwxLsRE/gronS55+6fH8qgvePhbxb8M/FvhnSoX8S6BdQ6VLNsR02Oif3N+z7lYngbwzoV39sluLRXmT+/X6D63DZX+nS2F3El1aTp5UsL/xpXwp4M+G3i3Xfid4p8O6La/6Bo989tcane71tkRH+T/ffZ/BXBKi6M+aHvHL7P7RgarPpni1IdCit307VUm+R6f4e8Oar4H8Q3+j3EqPpt9Dv+dPuf7lfRt5+yX9vtt//AAk/2bUtn7q5gsfkR/8AvuvAPiNH418HW13oGsW8V7qVkyOl7D9yWH++lehzT+2FrI4e88Ja78Mrm51iyu21ewf76O/+p/8AsKuaP8ZfsNz5txon21H++6P86V6XeXWmT+ErbVbeXejp++hryXxb4Ot9OsLbU9FeVIUffMifwUcwcxD4tvvC+sa9Yar/AGhLpyXDp5yO+yu8fw/pXiq/s7jT72C9ttmzY9eP3kFprmsQvrFksCfwTV6R4J+FaQW1zqGn6ksG9N8Ox6w5oy1kEpfyHT6J8K4tHvL+4uJZ54Zf7k29K898VeC/EHhXxDZ6xoWp+Rsm3on/ALJXc6DJqFi/lf2hK9zMn+on/v1iTa5L4O+IVhZeMInS2u0+R/8AbrT4zq5eelzyidDZ/FvTNR1WFdQ0e6gv5YfneBN+96oaPofhzxN4huZZdQ+xXMP37K6T76VT8bWOj2mt22oaPqCwInz1gp4/u7vUob21S3vbx/3O90/gqOWX8pzHeX/w9SfTZootQgurBPnSDf8Acrg7bw5qtjok32TRHuod7p+5lStXTdRi1i5eL7FE9yiPv2TbKzfB/j/StK/tXRNYuLjSIXd3hdHqIzg5cn2iDjPBN9cfDbUr/RPEtlLa+HvEL7Idn/LGZ67zR/gtFfX7xXcTJptjD8jz/wAdcf8AELwdqev+FfNi1t9Utkffboifvt9dt4J+Pup+IPg/NZW9uk/iTT/3N9DMnz7P79b/ABbFS+E83v8A4e6fB4e1LUL3a7yu/kwp/An+xXqPwc8aRaP4VtotP+fR9/8ApFldfx/39lY//DTUSaOlvL4U0u6+4m/fWVqvx6+y3k0uj+HLCSzRN8z/ANx6r2XJ8BJ3nxC+BFvqM03xA+H9wzp5O+XTNn3H/wBj/wCIryvwH470LQ9K1LVdYllg1jf/AMeqJ/HWx4b/AGiPGviCzuUlt4tBs9nyeSn+uSvJbaPXdH8WzS/2O+qabfTf650rGNWE6nsxQqnT634/1vxpf2Fw9u+kWD/J5zv8+yuM8W2P2HVUlt3bVLP+N6+itQ0r4S32gw/2hqctlf7PnskeuD8Sax8P9Ks7PT/C9pe6jCj/AL59j/8AodbbT5i+cx/g/wCGdH1XxPDeu+xJkdNm/ZseuhtvDieHEvEi8QT75rh0dJ03pXMaPrn2HxnpUtpo8trbPdp5038CJT/i1pV7pXirWItPu3urmabfDap/B8lac3Uk5u28dXvhjxg/9mWmmz3kL/O/3PO3/wB+qFn4x8QeHPipZ+K9V8NQajNY3e+FIfubH/gq54b+C2p2mlJ4g1BFvZr7/b/1Neu39rpvh/wfo+oXbqlyn+uh/v7KwlVh9gCGa6u/iFf3njPQpYvtiP8AvvD6JseH/brpPhZ8ZdQ0C/mh8QPLqCRP53k3X/oFeVw+I7jxN4hvPEfhx28PXOmRb0nT5POf+4/99K6Gz+KHhrxjc23/AAmuny+GtYl/5idqn+jXL1cJVIe/A1pS9jKM4Gx8Y/iCni34iQ+IJvstlptxaeSkML79jp/frzfQXt77xJbaxFbrsuJvJ2bNnyf36xPi7p1xI73Gnp9qtrd/OS9hTfC71peA/GN7rj6DcaVpNrdfZ96PA77P31RVjKUZcvxSCrOdWfOeiv4AtLrxPC76UyWf35nR/khrHsNc8QeC01WLwrK/iW5im+T7UnnJsqbRLXx34m8Salb6hLL5P35oYfuf7lY9s/ivTrbUpbe7i0TTUfyfIhi3u9YQh73vyMeT7RW1j44a7a2EN7rfhe1SaG4R4Xgm2Pvr0VNZ0z4veDNV8YeGvD8tlf6T/pl2kFxv+T+NNlcSnhWxvtHvInd7rUrtNlv5z/x1pfD3Q/GHwh1Wz8qyW603U0TTbu1T/lsj1pKlGceVhIE+JN7470d4tY8Sv4Q019kPkpp295k/360vE/hnwF8Qoba4/wCE7lg1WJPs1xauj+Td7PuPWV8V9DuLXVb+3SVdOhhfZ9l2fcq/4P8ACtprHgO83p5F/Y/vkuv771pB8kLFjNE8JeGrHQX0K78Qadp00U32mGeFN+z/AH0o8H3dv4//AHNlerapFM8P9nvD/c/jT/Yrkn1y4kezlt3b7fL+5dH/AI61fB/gS78R+Lbl/wC200t4vvzpN9yspUpL4BS5oe6TeLfg1oms639ou9Y+y/wbIbd6h0Hwkmm382lS6FeeKPBiJ8j3X7maGb++lehXP9heHPtNvqHiOK6vLFN6Tu/364+//aF8OWN59kidnRPvvsq4xkoe+aR5ftkOsIng7R7n+x/CkFrDs/1F1cb9j14h/wANA/ED4X6O/hyKWLTra7fznf7Onnf8Aevpa51zStV8PX969vLqN4/3LVP7lfK/xv8AEEupalDFe+H7iymt/kTzoayoV6U9IknS+GPE9p4tS51OLUL9PFr/AHJnmrasPB2lalc/Z/FcU9lcp87pp6fI/wDt768l+FfhyXxN4nhtLLzUm/g+T79fY3irwzLr/wAKE0p9HuoNVtHR/tvk7Nifx/PV1HH4L+8Z8/2TzF7tNHe20rwV4g1b7NfI6Xaahcb4UTZ/BvrjLy+l0rUtKdEiS20l0vIbVP8Al5+erl/4c1DQ/EL6fqF3EmxHeG6R/k+59yjQbGy8VfEL4ep4g+y2uiX2+G4/fbN8KfPvevNnQqzqx+1EJR94+mde+K+j/EmHw8mq6nFZaJLFveGaHfsm/uPXN2Hhnw/qusaxo9xr1nMksyfZEhfZ5NdJbeBPDXhGG8f7XB458GWKf6N9lh3zW/8AHsd/468Q1L4bWPxQ1i81vwlbypbWj+c9q++2udn+xXdSwnKrTkEfc+A9d+PfhWXw/DpWny3bv9nt3fzk+R5q8W8H2P8AZ3k3F75v3/OR/wC5XpGq/ELWPBfgm2fW4pfEtg8Pk7NTi/fJ/uPXE6JfWXjvxCkulS3Fq8qf8gi6+T/viuiVKEocgS947C53wa3bXWnvB51wm9Nn9+rngDx/d6Hr2sXep2n2K5mTf/7JvqnpUEsmpXMWn+F7q11KxTfvmSi/03VbHUtHvdblSf7dvhSFE+REesYThRjyC5jofE9rL47trOW71BdOtrj777Pnese2+F/g/wAJQ3iPu85086GZ/k3/AO5XE/GbX5dHvLbSokeeGKH/AEf/AGHrjPAfxwfwd4bm0rxhpV/qLvd+daahPNvh2fceH5/76b639ypHmhIfxn0Dbalrfg7wH/adv4llne7dEhtZvnrnv+Gln0bWPsniDSrfW3/1MLp99K5j4u2sUFhoOu+Cpf7e8Masm+x1CDfstJk+/bTf3Jqx/Afwk1Dxprf9ty3duk2zY6PT+AOU9RvPH/w81i8hi1CW60t/vuj7/Jeue8Yaj4Se5mt7d7e9877nyVMngu4guXtLhLWdE/j2VTvNDuNYm2fZ7OB7d9iOiVjP4To5ZzgeaeM/A+t6rpVhZWNv5H2eZ5tifJ5Kf36918Pfsy+EvDOiaPFd6rql1qt2kNy88M37l3+/s2V5X8SP+Eg06FN967pduls72v8AAle8eKtR8QaxbaDL4Xt7XybeJEfT3f502Js+Stst95SlVNcFShOfJWKf7SfleEX0Hx1o9vazarpjvZzWUKf662f/AOI2V4PZ/E3w141mS48a6PK9ncI8KXUDvDNb/wDA67nW/jZb6br1tovi3wvdJNv/ANHd5k2XP9+n+Kv+Ec8R3ltLoXh/+ztNf5JkeuqvLnl7hGKpwhU5YFz4FfFTwLPpWt/D/wAS6fFrelJvm0O6vYd8zp/zx/3/AO5Xld/4c0TxV4qfwv4MtP7LTUHe5t5v+W1u6ffTf/c/2K9R1X4V6JqulW0WnyxJfwvvt5rJP3yPXnt/8NtdfxPNd+INdtdEvLFHhmurWZEmuHdN+/ZXPGPN0OXmOP8AEnwv+Ifh+2+2/Z01vTUfZvT56yLDXLtNK2Xdu9rsd0RP9uvUPh1rL6N4YTUJdQ8Qa9bRO6TaZaw+SiIn3H8568W8Q+NJfHfxOudQS3aysH+5Dap/qYYU3/5euevSnWhyTLjyTPsDxV4ZuNV3xXu+1+T+Ciw1WXTvDH2fSv381v8AJvrqtSk1XXJv7YtIknsNmzZXN2F3FY/adm1N/wB9K3CMP5zm7nUdQ8R6U6XduscyP9/ZVn/hBPECW1tqdvqbJsT5E/gqaG6uLp/skUTvveu2S+eDSv7KeL+D5Kz9lHm5yOUwU/aB1XwrbWdlremfuUdEmuoPnT/viu8udZ8FfEKG2+z3cH2x0+T5/uV4PqV3qc9/Np8unu/z/I7pV+z8KxQW0yRP9l1LZvTY9XGrz/GM7P4haNLo2lPaJE7/ANydErK0eD7d/Ztq8rvM6fOiVmw+MfEujeHprK426vcw/wB+sfQfipFJbTa39n/s65tP7/yfcpxjCZUOT7Zt3nw9eO5v7t5XgS3f7j1Z8Para6df/wCibXSn23ib/hZOm3N79riTfD86JXM6JP8A2H+62b4XpShGPwHbzUZ/AdHr19/bFy/2e13uj/fStjVdVlsbOzlR1femx9/36ytE1W40qwubiK3R0f8Av1m+IdVl8VbEii2eUm99lcvwyOf2T+Ip2HhXUPOm1C4+e2mfej1f8Sb/AAz4Ve701v8AQ3/1yb67DwHrH/En/srULT/Q3+RHqt8S9GstK8Bzaejq7zPvSt4R5PeOflPLtH1m9k1LTb2Lcj+d/B/HV/4kajfJrcP9n/ff55q57wrfJa36WksvyQ/crv8AR5Le71X96nn7/wCP+5RzT5zQZ4P0p9V/0jUJXff/AAV0P+iaO829P3Oz5K0ryPT9NS2SL7j/APjlbGvaPpUfh7e7q77P79XEUffPkjUvN/4WLePp/wA7un3Kua94YextrO71BPLvJbhE/wByq15fXGjfEiG7+z7E37K9m+IXgqXWPCVtrCbJHt3SbZTJNXTYIrXRJpbv9/sirH+EujS+Jr+/vXlSC2R/uVQ8Wz3elWdg9v8A6m7hrofgyllY+daXEux5XpRA0rn4c6rqWpTaho92nk2/8G+uS17w5qcdykstq8/lffeuz8YeI/8AhC/E/m2l6yWcv34d/wAldP4evn8TbLjylezf76bPv1nL4jqtGfKfFv7Ruv3Fpeabo+zyIUh850/23rzr4e/CfXfipqqW+lWn7nfsed/uJX058VPgRqHxQ+O94kv/ABK/D1pDCj3X+xs+4lfRPgnwToXgvQIdO8P28VrbImzf/HL/AL714mKx8KHuQ+I/T8nyf2lGM6nwngPgr9iDwvpMKP4l1W61S8f+Cz+RE/4HXZN+yN8MpY2i+yain+2lzXs4s/8AbR6f9jGz+KvmZY3ETlzOR9tTwGFpR5VE+VPFn7Cltcb38NeIP9yDU0/9nSvn7xl8GfGnwuuHfUtNutPhR/kuo/nhf/gdfpRJYsOUaq9wizWj291Atzby/I8Myb0f/gFdNLNK0Pj94xqZZQqaxPkH4M/tq6x4At4NJ8Z6XB4v0FDs33TslzEn+xMn/oD7q+nNK+G/wl/ajspL74ceIU0TxKE3vpN6uyT8UX7yf7aV5B8V/wBlPR/FUU154Xjj0q+2f8eTfJbP/u/3K+R9b0rxX8GvE3lSG60i/tn3p82zY/8AfT/4tK+joYmljIcjPlcZl9bAz9tRfL5r9UfV3j74H+LPhnem217Rp4Y2fZFeQJ51vL/uOn/oFcHqWgSwPslilgf+46bK9q/Zn/4KOLeRw+F/i2gv7R0ESaz5e+Yf9dU/5ap/tff/AN+vdfi5+ztY/GHRbHxR8MtTsdViZMpEtxuinT/Yl/hb/ZauGvgqlLWmd2A4gV/ZY73b/a6f8A+Crb7RpVy8to+x/wCNP4HrobC+tNY2ROn2W8/ufwP/ALlXPE/hDUtA1K4sr+wn03U7fmW2uU2Otc49rv8A4aypYmcPiPZxeU4bHw56f/gRuzaM8FU/7O+etDR/EHkbLfUN88P8E38aVtTaV8iSxOjwv9x0+5Xqxqwq/CfAYrAV8HK0zBs7T563EtE2fOlRw2vkPWqkG9N6VJxxM17FNn9yhLT/AG6uOnlpUSda5zoNTwZoFprniFLe7u4rVHR9jzv99/4K3pvCWteB9YhvYrT54U3+enzpMn+/XjPxag1WDw9Z6hZRTpZ292n2i6gT5Ifk+TfW38Lv2ltV0dE0fxKn9qaa/wAj76qVeph/hO+nk1LMqN+a1T8D12bXE8cXKRWllsuYvnmSofDfjT/ifWf2TUGd7Sbf5L/30rudKj0q+S28QeH0W9RE2TIn+u2VT8W6d4U1W5hvdC22upS/PNXo0sVCrHmR8TistxGAnKFaJseIf2iNP8QeJLa31WJdI2fuZp/79eReLbTT/wDhOZr3R71/OlffaTWr7H310+ieBJp0udQ1DT/7Us5fk3wfPsrmJtc0SS//ALK0q3/0/TPnR9ldPvuHPI8mUPtmrD8e9Y8M3j+H/HfhptU0qVP3N7s/fV0/7POhxaz8Qv7YSFksEld4fP8Avp/crx/xD4x1Xxj4ns4vEFo9lNYxb4d8Lpvr6H+FEF7Hc6Vpmn/fu/nmmT+D++9ZVfdgfQ5bCS5qkz6V0yBdY1iWVdzww/IlZvxA1S90G90XR7KVs3m+V/7+xK7fw7oUOkW0EUX/AKHXm/iK4TXvitqXyb4dNWG0Uj+H+N//AB56j7HMV7XnqqC2Ow0Ge7Eib5W+T+B/keuvfX0sbZpZ5fLH996yNHTy4U+9sry39pj4iQ/DrwZDeyp5/wBou0hS23f63+Or5+SFyHSWIrch6tb+ILfWr+FYpl/v/wC9XX2sEMVuJXCon36+I/gj8Vr7X9euGkWe5u5Yf3VtCu92ffXvfivXfElrDbbtOuksok3zTbd//oFRh63xTDG5c4TjT5uU9hmuZZYm+zor/wB35q8W+OXwr8SeNL3Sr/Q7e2nuord4biOeVU3/ANz/ANnrXtfiYmlaP9qeTYmzfs3VFpH7Qek67awypL5Dy/wV0SxEJ/Eef9QxEfgifJtv8KPiBofjO38P6vZ2+kw3U26JHfekq/7D/crvdb+Hmq+GYbmWX7OkP3H/ALlelftFTWnjT4STa1b3zwPol2l5FfQ/wfwP/wAA+evGvDfir/hMfBltpmq+K/7Us7ubf5yJ87/7FKMueXuGcaF/cn8R574h8I6e/irSkt9QiutNmfZcWsP8Fd/N4H0/Q79P7Pivf7K2fOlY/wAfvCWleB/7BuPCVrPBNK/766/grK1v47+MNY0qz0f7Fa6c6f8AL07/AH62jShF+/8AEYypRhzQkauq+NYtD1X+zP7EdNnz296/8Fcx8RfCuteLtNh13UNdg860+eHyX/grm7zTfEHiq5dNa1BNj/c8ms3/AIQfTJ7a8t/7duIJofv2vnf+yUo1eSPIRzThDkOk0r4V3ev6CmqpdxTu/wA7o71fTwOlpoKJp+q2sE2/564zwH4Euks5rL+0LqBH+4/nbEetuw8AeI/DKO928F1pvzvsd/neoj7/AL5n6F/Qfhld+FZrnWrvxBbvc797/wC3UPiG00Tx5fpepe2sE0KfP/t1j2ez7e+oaUn9oJb/AOu0+Z/nSpvHmuaF44+zS2+jz6RfomyZPJ2VMqUJ++/iiZGl4b/sp9SmskvYNLfyd6On3HevHPCvi248M/Ga/wDtt3FPYXc32O4mh+46f360tK8I6PJrH9n6g9x5zvvhdHrodV+B/h3/AIR7WNQ+1vG6Q74Uf+/W1SUOQqlIZefD2007xn5V3+48N7/nuoX/AIKrXOj6fY6w76LcK+jpNsSB/wDltVzwr40fWPhLpvlRLdXmnXH2a4sv43T+/XYeEvB1p4xtrmWW3a1e3i875P4K5Z1ZUVGEfeNavs4fCPTx34f1HUtH0J7e1g1Lzt6On3K4/wCJHirxLfarqWmukGnWdo/34P46838Q2qWniGG7idH+zv8Afh++9ewXPg59V/sfW7uVZ0uLff8AJR7Lkq+1iY/aGeD/ABA6eFfKstP06e5RH33U333euY0HStY0rSnt9VliR767326QpW3beGfsPiH/AIl/7+F/v/7FT3lrFJryXb3CQJF/qUd96O9XV9+EuYodDo8uq/adElf7FqSOlzbv/A+z+Cj4hX2p+FdStvFVxFb/ANm3CJDMn8aOlF5A8Fh9olu3fxJLMnk2tbGpT3sk1t4a13wo11M6b0ffvT/gdcGFjVjHkn8JhHmRW0rUbTxHo9z9riurVLuF/J8jf5O+tLxV8MvtXwr0rW735HsbhIbjZ8+9K4DxJdeI/Alt/ZVwj3Wgo73MKaem97b/AGKv+BvjTqF9oNzo9xqbweHrt/8ASHurfe6VrSpVIz/ui5eWQaDaWn/CSTfZETTra4TY/n/Ilclfz6ZrlhNF/acF1baZcPbW9qif67/brpPH/wDwhV1NYJFqt5dQ3fyfIn3KytB07wZofz6Ppl1e6lDM8O+6fYmyvTpfCb/4ShpqeILHTbzTPDkr/wBm3yf6RDMm9P8AgH9ypvgtoD3XhjxJ4a1CWLRPE9jM95pzv8nnJ/crobbxxqs9tNaaVpS6RDCnz703vvrzfUvAHiKe/tvEGoXdxPD9/enyOlX8HxBH3z2PwT8Xr7wq9zb63p/2LWPuXCP/AHP4HrpPCvhn/hI9SfWNQvYk0pH87yK+b/E/ifxLqv2D5J71If8Aj31Dyvn2f3Hr0XxD4M1C78PaPd6fey2T6mif6LBN+5d//ZKyvCYSOqvPGOmf8JhqVpplkt95L77ZIfv0X/xU/tiwd0uJY3tJkdE2fcdK5v8A4URL4f8Ahu/xD0TU57rWNJu9l9ZQP88Kf36ej6rrmiXN3rtpBZPd/Ok0PyPRCXvkR989F+J114V8R/EvStY1C42abqGnJeTbPuedsrz3xh8RvDPhlLy30S9ldIk+T/brpLzwxp/jj9le2uNPl+23/hvVtlw+z59j/wB+uA1L4O2muab9ltIpXvP76fwVUqsIz5BnAW2vp4jvIdQuL37K/wBzYld/DrngLStNs4pXuHuUffdo7/frY8K/s2Jo/h573ULRvtKfPDvT56h/4UDoXxGhe7t5pdO2b98/996xlV/eRjylSjOHxnSPrHws8cOjypFZQxJ8ib6m8Q/Cjwp/ZSeILe7tfs2z7lcf4A/ZCt7t9Si1LXWT/n38h9lc3f8A7P3xDSG/tLK7a6sLH+B3+/W8oxCMZT+E6S2fxBaWdmmnxRIkVw6Jdb/v1q+LfCXijXH/ALM1O4t9RTUdj+d9n+eFP7leJp4m8Z+DnSK9t5/3T73Svcvg5+1DpmsaxbafrsS2v8HnvXL9VpKXtIfEF5wn75c0fw5rvgfRH0q9RPs0T+dFdaemyZK8Z8Z+MfFHibWP7K0zx7qj2G9E/s/UJvJd6+vdVvtP1/7TcafdxXUKfc2PXzr8dfg1/wAJPoL+INPi8i/tE/g+Telac0oz982lThU+A6Twl8MrjXPCupafe+H2+03abEun+ff/ALaPXjPjP4Ua38Nde8N+H/Fdk9lC837q92fJMlZXwu/aI8V6BrFhY3et3T2Fu6I8Lv8AwV9mftLeKvC/xb/Z1m1K31tv7Y0bybyG1mRN/wB/56uUeQxizyXwTfXfwoS5sk1B59NlmhmeGF/kmhr6o+MF94S8QfAF73T4ltb+G032N7ZfJNC/+/Xwen9oeONHttQ0pPsqWiOk3/TbZXc/C74qS/2PN4au7hdRsNQ+SW1m+/bUqPw+8Y/ATWfx6lks7bw/44i+26V5P7nVET99D/tvWO/wo8R6/f22q2moLq+lS/Pb3Wn/ACOif+yPXW+J/glqf/CeeHovsiPYXdu/kps++ld5Np2lfCvwTePpWof2D4qd9iJ/yxf/AIBVfEaHVWfibU/h7YabaRbvFFtcQ+Tdpe/8fMP+49eXeM/GOlPMmny3F1p01vcb7eDUE/8AHN9M0f4xafdXn9nyy79emt/33z/JM/8AfSq1/wCEk8XaDf3HiN/3MX+pT+PfWEqHtfiKhS9r7hW8Z+BLvVdS03VbiJ0+0Qpsf+DZ/v1NpWlafoej3+hXsqzzSvvTem9H31yvw6+JX/CJalc2+q63qNl4e0ZP9I+TztkL/J+5/wBuvdPCfw78H/tFR383grxFpk+q2837nF6qzTQ/wTeS/wBx6rk5I8kDeph5UPdkeTWFrafBbW3sZYlTwB4p8m21mym/5hdz99Lm2rsLPwJrHg6/eJ7h0sLv99Y3SP8AubiH++leteJP2YPHl14JudEuNCTV3u7d7Z7m1uYUfZ/wOq37N37OXxF8EeEtS0f4iafanREu99vDNco80KbNm+HY77H/APiK3sYnEvrFp4c0qaLUEWaZ/uPXJXl3aaPpU175u+aV/kSvYNe/ZV8UaxqT3GhanYa9o8M3yeddpDcp/v8A8FTax+zZ4tTw95SeH4p7lP40u4X/APZ6iUBRZ8/eDLvxB4x8SW2jy6EuoWF8jokKffT/AG60tButT077Z4c1XzUvNMm/c7/kd0r2b4dfAb4oeFdYh1C10K1huYX/AOW19Cnyf991t+Kf2aPEviPxXYand3Gl6JrEz/6ie7TZND/H9z79Zctoc521qtKdKPJ8R80+JPB3iXxro95aWmj6bew28r/br2ffc+Sn/LH5Pvp/v157pvhnxX4A+x+b4lTUYbjemxIXm+dP4HSvqj4V/CvVfEesaxceH/EdloPiHTL6awu7We72TQuj/wC5smhf79e6eJtO08eGbay+Ktv4V1vUt+y0vNB3xTf77ps+T/gFVD2n2Tz5S/nPhbTdV8e3d55v9qvoMNwmyZNMhSH5P9/79TeNvglFoc2m+I9HuJdXfzkuZv7Tm875/wC5NX1jaaH8Kvgh4Gm/4TXxHpvi3W5Ud9+p7E2/xoiIled6H+0z8IPhZp9qG8P6Zr2rapdpg6cjXjwo7/8ALXP9z/YrOtCf2Zlx5eQ8w1Kx8YeLvhpf+K9Eu4tE8JIj/brW9h8nydn30T+/v/g2V89/sr+FdE8VfE68l8R3f2Xw9aWj/abVJfs019v+T7Nv/g/j/wC+P9uvb/2jPjF41+L2vPe3eiS6RoMSP/Z1lev5KJD/ALn996+dfCvhzW/GL6lqdpF9ltrf9zdpA+yZ0f8A9k+St+b3BRPs/WPFVx4Hs00e3l8/5K4nSrG91G8/tN/uI/zwPUOm6Be/8JDc3Fxdu6b/AJN/z1vaDY3eq3LxW93FB/sVfxj9rPl5TvLCCK+eGW0svI+T79cf4z8VXunars+yPvhf79ei6bJqenaI8TxRb0+46PXJa9oF3ffZriVPnf79TL4SJS5ytf6zb6/oltqFpEv2lPvpT3gstVtku/K2XP8AfrK0rytD1iaK4R0hlTf/ALFMvLp7WaZ7L50rPlGXLZNP85/tG3zpfk31zfjzwdoljD9i81J/tfzvsqyljLqNheXfzI6fwVwdtY3c9y7yyyzXO/8Av/crL/AA3QfCsvgPUklt7iWOzl+/D/sV7R4YsdF0e2ml1iJXhl+dHrzSw1W4S8miu0R7b+B9n3K9F0G6iurPyrh1e22fIlaw90qMuQwdV1zR9f8AEn9lWl35Fhs+TZ8nz1lXNo/hK2mVJWunmf5HrhtbsUj8Z+Vb/uN7/I6V2GveLf8AhEr+wi1WJXs/43/uUSj9kZ6F4SR4LaHzds/yVwepeJ4oPGF5aXqPdaa6fIn39ldhD4m8P6jpr3um3CokKfwVw3h6xtNR8T3N2lx56ff+ejlM+UZo/hW1+0/2h5TPYO+z/crY1ixTw5qSW9lcb0uE3pT9K07Xb7xCkVukSaVcP8+/7ldn4/8ADGhWlg6JcefqqJ8iQvWsY8gRlyaxKfhueWCH/Tdmz/frifEmo3eseIYdPt5dkO/5Pnrg7/xV4jtP9E+zyp8+xN6bK7D/AIQe4jsLPU0vWnmdN8yf3KuXKR70jH8f6bDaeJNE/tCWLfDMj/J/Gleu6xYyyeGLxLff9jmt/kridb8HaV4/0eaKW4e1v7RN6T7/AOOuP8B/HPWPDNtNoniOL7VZw74YZ/79ZRNiy+uTa/4YsLff/pli+zZWxpVje6VCl3L9963vhFp1u/8AbGofYvtVtcO7ps/grYttOiupne4TZbO+xKqUuQOUhh0fRPE15ZvqFxv3/I6b69Z8O+F7Twt9pUS/udmy2R3+dP8AbevINb1Wy+F+pQ+U6XWpSpvT/pij/wDs9P8AD3irU/Ez73doLb+PfXzmPx8qfuUz9X4e4ep4mnGrWPSdUtbSys5v3rXt3L/rZ5vvvXGyQ+JJoc2CN/uV1tltZE3Lv/361obhIxxXyE5ym7s/VIQ+rQ9nBHm+k2nxBtb9Jbg28lt/c/jr0ywuZmhTzkaF6el4qv8Aeqf7cjN8lZnNUnKe8S18v/A6jfbtqul3kbcq9WUdXSg5eXlKhgic/e2tXJfEz4WaL8VfDr6VrMWJFX/R79F+e3euzltYrlP7tZFybrT5PvtNG1OnUdKfOhuHtvcZ+ZHxF+GWr/CzxTcaLqsWyaL54pv4LhP4HSu8+Bv7SPjT4Fayl74c1VhbO/8ApGn3PzW1x/vp/wCz/fr7B+Mfw60r4y+En0y4RbbWbfe9hdP/AMspf7n+49fAWseGb/w1q93pt9A1tc2krwywv/A6V9rhMd9Yhr8R8hiMsVGTTh7sj9T/AIefGr4VftqaLBomvwQ6H4xVdkVs7+XMGx9+1m/jT/pm35cV4n8cP2ZPEvwinmvtn9qeHs4TUYU+5/12T+D/ANAr4r0T7XHMktlK1reRPvhdH2Oj193/ALMn/BQeG7EXgj4wt5u5Ps8Ovzpu3Lj7lwv8S/7f/fdaVaEMT/jOJ08XkfLWwz56Uvs/5Hz49p/HWlomsXGjP8i+dbP9+B6+qPjn+ynp1vpzeJ/BGyTTpF+0NaWr+bCU/vRP/dr5audNe1d4nVkdPvo/8FeI5Tw8+Se59rha2FznDcy18uqOztoLTWLb7RZPv/vo/wB9Ksw6c/3HSuJsLq40q5S4t5XSZP469O8N65ZeJk8qXba3/wDc/gm/3K9ShiIVfcmfF5pklXB/vaXvROevNOeqcOlPXoV5ofl/Ps+Sq39gfJ8iV1eyPlo1S/8ACtIrG/mivYorqwvk+zXEMyb0dP8AbSvJP2j/ANnd/g1PF4j0q1aX4f6xKiM8o3tpNx/BC7/8+7/wP/wB/f6C0fwld6bptndyxbIbhN8L/wB+vX/B/iPTLzw9deGvFFlFqXh+9ie3uIblN6bH++jp/crtVD2tMijmNXBVueB+evgHx9rHw31VJYJXns/vvDv3/JX1X4V1Xwf8ZdKtpbvejv8AfeydEmSvMvjf+yNq3wnSTWfB0U/iz4cyZlSGD97faQn/AKFLEn9776fx9K8n8H3WoaBfw6r4duPtX8bwI/8Ark/2P9uvlq0J4WrzH6vReB4iwn978j710T4PX2jXdtc+ENYj1nQPuXWnyfJcKnt/t15Hrfwkt9K+OrvpNrLBNfQ/cnTZsf8Ajrofg78Wv+Ept4b/AEq6kju0+R41+/8A7le+2emS65ryeJNUEf8AaiWi2cKIvyomd7/8CevosLjPrEOQ/LsfkkstxC968DO8dfBTRPGPw8OmXsYfU7dPOt7/APjhm/8Aiaj+DHgG38P6fbXWGR3iT+Cu4uLj7W6WSuu9/v7P7ldPpem7I0+WtOXnmebOp7GDTe5n67qNl4bsH1fUpYoIbdP9Zs+evBPhjrH9sXNzqEu17m7uHmf+/wDO++sX4+/EC913xV/ZVvvS0il8mKFP/H3roPgh4VdNNSVvkenL4uQqhS5Ie0me2W0/lwpvr4b/AOCjfjWW38QeCtIt5U329pcX8yP/ALboif8AoD19yLbShK/Nz4p6Xd/tB/th6losW9LRLtNN37P9VaW/+uf/AND/AO+6iqdOD/jc/Y+lv2BPA+oWPw3k8U6wn+na8/mW+9P+XRPuf99/O/419Z+W0Efyltn9yuc8IWNpo1hZ2FpCsFrawpDFCn8CJ9xK6e6n3JmtqPuQPJxlSdbEOUj49/ais/Eker3On+EbKeZ5rP7ZcQxRPst0+fe/9z+CvHvhLodx4mubO413U5XsPk/0K1/co/8Av/x1638SviXr/iH4i6zY6LeNHpNvL9j8hX2JK6fI/wD4/XOeB/hJ468FSW32jw9NqFrv+S5099+3/fT76V50tZ6H1OFqezw3LUfKfTV/4ft/Gnw31vQvKWCz1DTJrBERNiIjpsTZXxn4A0qLwd4z0fwvqtosCaTN++T+P/fr7m8EvdT6Qi3du9rMv34XTY9fMPxauk8OXkN7qvgy61S/iuHdNX0+H5/J/wBuvTpSjzRPla9Z0avPE7b4065pWs6VpVlpUtrewu++aDZ86V4bea54Xvv9EfSt95C/7l/7j123hKfQvi3ps2p6Fraadc2++F7W9TZXl3j/AOGWoeBJn1O4linhR97vDNWmI5+eMzzKs/bTKesf2wl5NqCRW6f88U31618GfBXg/wCIXg+5l1iytb3xP9z7Un34f9ivnvWJNYebRJbfT7pL+4fzoUdH8nZX1r4J1jw1/wAI99o1CBNI1qa3/feSmz56ui+f3pntYbCQhCU6kzxW50d7GbVbTR0lutV0l32ae7/I6VQ17x/dz6PptxceHXtXSb/S4Uud+xKh/tWLR7+/1X7XL5yO++f+/wD79ULZH8TW02oafZPepKnnOiPXDHnjOUX8J4Tpyk+b7JDqviOW6v01Dw/p8EEMUPzvMmx60ptRuPEfhhL29eJPK+R3tU+eofA2j3fiOzuYbiX7LYfcfzofnrBv/DOoeEteh/4RyX+0dKd/3sH9+t4x5JEGxo/hmKN9lvcLP5r/AD3U/wB9K0rnwrrF1rdzaae6z6a8Ox3mSodB8ceEvE3ir7I6T2UyQ7Hgf5PnrrfGyanofhKw1PSpU/4l7/6R/tpWFWrHnjAv7POfPHgCOX4bfGB9Evfns9TT7Nv/APQK9U17XL3Rr+80TR/P3ojpLO9c94h8K/8AC3vDcOt6e6aXr1pNv+f7j12fhvUvEGseFXl8S+H3S/tE8nz4fnS4pulzzFL3zyjwrY6nYvcyxWlrPDE+z50rvPDfwy1PxPbQumurpyb9/k7/AP2SuKvNY1Cxe5ii0+VIbiZ/kRK6bwlo0U9ml19n1FJtmzyE31tzy5uQx5jB8YeBLjw/qtz9i8QOlmn8EL/fos9Nt5Etre0d3uX+dHf+/XqPg/4Q3GhzP4g123RLBE/c2r0aP4fsvFV/ePp/lbNn+uR9mx/9iqr0vaQ5AlEoaJo9xoesWGq66lvdX6Pv2b/uVseNvFt7qular4mS7t4NjpbJZfxpv/jqzN4S0fwV4Stre91N73Xrub+P/XUzwf8ADbT/ABdN4h0+7lie8S0863g3/cevPp4ecJaS90qVOUDxnSvHmp+HLy5tHli1HenyQun36x5p/wDhKoXltIorK5t333H8CbP7mythPB17/b0z28Wya3fZNO/3Eo8Q2NojvEmzenyTOn8dddCCiTGPujP+FEanrl5Z6gn2q6024Temz7iVpWfwkfSv9HtPN855t/3/ALj13Pw9+I3iXwl4Vtri3tIr3SokdPn+/wD991NpXxJl1yG8vdQ0ptOs7hN6T/3HrqlGYcxzeleJ4vDmt3Oma3Zb977HdErS+IvxC0rWPB6eFPCksSb/APXTv9+FK89ufiTpWq6reb3Z9VT57f5PvulUEtNM1zxPpWt3v+hTb/8ASNP+551RzThL3y4yKdn4x/4QDybT5tUR/vps+Su2s9O1Pxb8nh+yigubuF96O/7lP9v/AH67nXtG8CarYPLFb+TfvDvt7XZs/wCB14bc+KvHeq6x5Wn27adYRI8O+1/jT/fpeyhfntysPgLOq/FjW/AfhXxD4PvU363cJ9me9tX+T/fetKbwPLqVtZ3up660+lfZ96Tb9kL0/wAK/B3TJ7lNQ1u78zenzwvQnhnxR8OYby98PxJ4o8Ho/wC90u6Tfs/3KVO3N7hcaXN8J2fw68Y6V8K/BmvI8U97pWt2j2zwOn/Lz/BXbeBtS8Yad4V03ULfw076bM6I97/c/wCAV89pqWtfEL7Z/ZSeRo/2tETTE/11t/t19n6JrmoeBPBL2l7uRHt9ief9x6qhTlLn9od1DDQ5ZTlM8W+JHgfxRqviSG4fVbiDzrd/Jhhm/wCWNY/wr8Ma3qVzeaVo9w/9g2MzzXHn/wAG9PuV23jnxHceJ4dNeJ9j2/3/ACf7lX/h79rtPEni3SooooP7ZtIZofn/AOAPWKczTFV4T5XA4PxI97ocMyWlxKlyj70dKv8Aw3+JOt6Gl5Fe/wCm2cv+u/vpXVal8K9TvpkT7bao9v8A33+/XlHjnwzrGgXkz/aLVE37Jtj1UasjzpfzwNvw3JpXjHx/cvL5UdtcQunkTf7D1leNvgt4X1ya5+yeVa3Kb9jw1W1Xwc/h+azuJbuKB3dJndJvnRH+SvTvBPgOXVdH1JLjZvtPnSbf9+iXve+VGrKPxnzBZ2njj4ZTP5X2i6s//Q0r0v4dfF6y8f3ieH/Edwmlo/yfP8m+vYH037LZp/aCK77P7lfOXxL+HNpqV/eXun/JeRTfJsrGWJ5PdqDqxhD34D/2ov2Rn8CeT4g8JXDapbTJvmhhT50rw3w34/1C08ParoksreTdw7Nj/wAFe5fD342a78L3+yeIIX1GwdE87zn37P8AYryv4zQaPqPie88QaJsSzvn3uifwPXVGfPD3DCEuc+sfhp4Svdf+DPhLWPD/ANnuoUtPJvrKZP8AvuvCrnw5p+leLbz9zLp15C+yHY9X/wBmP9oWX4eWf9iXcu+wd0/c13/7XVppmo/2P4o8P2nkWdwnk3Eyf3/4KuPuDPb/ANn7xpafEbQYdH1i42eKtE3vb+f/ABpXJeP/APitNbmtLtFezi37/k+evm/4S+ILTSvH9nd63qEtkkKbPtUD/Oj16dN8W9Mnv7z7E/763hmSben/AB9p/wA9kqaj5PeFSlyGbefDLSrtJvslvFZTJ88Lp99Kwfg/8ZXnubzw14gtJdRsPtGx5k++n+3XqPw30fT/ABV/ZtxL4gs4La4T53875/8AviuVsPD+iaV4w1X+wrf7LYPNse9dPv8Az0ufkgXz8k+c978Vfs/aZ8SfAeqv4f1Pw+9tqcKIkyXH2Z4f+uyP9yvFvDf7CHiPwBHbaxoXjuK18Qw2773stRhSFH/3/v1t/EXxH4rsbywfTEfV9BhtHhm09PkRP9tP9uuY+D/jGLxpret6ZL9o/wBHRHh8776Vx+1nOPNCRE685z5pnK+GPip8eNK8QzPqHiO/0h7eb9883777Rs/4H89dPrfxJ+LH9lTXEvxTvNLR/wB9NB5MKfP/AN9769p8K3XhrwrfvFruhS6jC/z/AGqF/nSsS/0Pw/4j8eeVp9pLZaVcQu6JqHz7H/v1wVcRWnOMIz5SIS558h80+J/jF4g0DzrtPGHi3+2LtEd3ht0htrn/AG0+f/2Suq+A/wC1tqXg621K08R2+ueJf7WuHht9U+0PC9i+z+59x/8Ac31t+J/hDLp3hh7jXf8AiYw6fN51v5E29EStLw9pTeFfDdndaVFZ6ilxN9pdJ03/AH69ulKfJyzOqvCFGfKcx/wnHx4j0G81u98ZpZW1p87pDcpNN/sfIldz4G/4SvxpqX9oJ4o1nxlZ2MO++vbq08nTbT+P77/Pv/3K6e50DT9csE1C40KBH375vsU2zfTL/QNQT4e39pFruqaR4Yivv+PWy2Omyb+/s+d64sX/AM+uf4jl5jw34neHNP0681XXdP8AiRZaJeXH757VLuZ0udnz/ufJR/8Avh/uPT/A3g7UPEHhi21i78QatdPcbHhS6uPndP7/AMn3K7CH4c+F/DnieHW31PS/ENgib5tLvU8nzq6eH4r/AAy1i2R00m98PXP2jY/yfuUT+/8A7ldWHpVKMOXm5i5S5zibP4c6VaXiJLo9ndTJ87vdfvnf/gb17T8OrrTLVHt7fSoLJ0T7kEKIldD4MtNE+IyTP4f+y+IdN2bJnT76P/v1pW3iay+GWqw6fremWsEP3N8yffSlUjafvx907YYf2j5bniHjDwBqfxe1W80zSkin1K0uN8Nq77N6V4Fpv/FvPD1zre9oPEKai9tcWW/5Hh/jR66b4hfE3UNO+LWvWXh/U3065uNT2favueTbP/cf+5Wr4k+G2lXz3kUWqpsuIf8ASJ3ffvf+/XLVn9U98yr+zow/vGl9u1OxvP7PTZdTTP8AI++n+KvEEuhw22n3tpPazf8APeCrLz/YdYS7t0Z/9uuz1jUf7Yhhl+yJdfwf7ld3MYe5ynMaD8VHdE0x9VlS2/jd3rY8Vad4gf7NL4f1BrqH+NNlUH8D2l35zoiwTbN+xKrWd94g0CHytKRX/gdKIe7IXJy+6Vr/AFjxHJCkTWib0++9bGm+NJXSG0l0d3dPvzpVnwrPqGszfZ9Qi2O/9962/I/se/mieJfuVpKRJq21jpWqolvb3Hked99N9c34k0BPDGsI8Tr5Oz77pVC21WL/AISFPNV7Xe//AACuq17Q5dV0r7R5sTwp8/3PnrH3Ru/U4O8060k87/S1dHq/ongR3toZftrvbP8AfSuk1LTtCsdBhltbd7q52fwfPWJbeJn1Hzre0t/ImT5PJethmb4w0Cy8l2tJf9Mt/nhesfR9K/4TTRHl1WFXSL5Heq2t6PqEEM1xqFw9q6f8sP79UfDcmt+JrabTNNSWCF0+f/bSnywI98gttD0/wxM76fqH+gO/zwV6L4StdKne8l8P26Xv7n98iVlWfhzR9Ns00e4t/IuZfkfemzZXN2H234H+JLnUNKl+22H/AC8Q/wB9KUZF8vPA0vEnirWH1KwtLdJdOs9/zvs2VNqSS6PC+pafd77z+/O++vTkj0T4qeCU8QaJLA9yn34f9uvHPFWnXsj+VFEyO/8ABS5pfbIhE9Cv3STwfYeIH8q93p++RKfpt9p8Gx9Q/cW0v/jleUaVHqelP9kvZZUtt+94H+5VnxJ4nePfb2/7y2/g+er+L4RnVeIfCP8AbGtzP4fl36aifO9cNr3w51bxOk2nxRKiRfxpXY+CdVvbHTXtF2JDcfP9+u10R3tbn+0LSXfMifOj/wAdTy8woxPIvDeq+KPgZbInmrqOmzP86P8AwV7To/xNt/iNYWdlo9uqOjpNcTf3ErmL+P8A4SrUpvttkr2b/f8A9iuGsNQi+En9pafpXyW1xN5007/f/wBhK4cbXlSpe58R9TkOCjjMVBS+Hqep6x8PtNutVm1LUrryd7/c3/fqy2q6Xp2y3skR9n3K8FufGuseJrzzZZX2fcRP7ldJo++DZ5u7zv8Abr4qrTm/fnI/oDDyhS9ylE9mtNY+17NtbkF193b89ebabdeRs2P8n+/XW2F27pXmzPa9nzxudMJv96pPtP8AtCseGdf4Pnq4k9ZHHKkaST/J8lWUk43ViI/916uwykfMvz1RyzpGqsm/+L5lpzyhF+b51rL+3+T/AKxWFaEEqXCbo2WVaDjnDlMrUNIjlX7Rbvs/2a8T+P3wlTxrpv8AwkOn2/8AxPLJNlzs/wCXiH/4tK9z1COXTwbi3RpoW++lQxTIQtxC2+Jvvf7NdFKc6M+eBonzw97U/OtLRtD1WGV1+RH+dK9m+PXwQ0/Wfh5beMvC8TQTWkKTXUKf88f76V7P8ZvgbYfEHQ7m702GK18RQpviKfJ9q/2H/wBr/bpn7PVyNb+H8em6hFkRo9ncQzf98Oj16yxclyVluc06EK+HnTex88/s1/tueMvgFdW+l3cza54TdsXGjXLfKE/6Y/8APF//AByvs7VPDXgD9oDwz/wnXgp2e0f/AI/bVPkuLKX0lT+7XwV8dvgfP4A8U3MEMTPZy/vrSbZ96Kq37OPx9139nbx7BqVj/pNhL/o17YzP+6mi/utXvzVLHUtD88jRxOV4j21F6/8ApXr/AJn19d/A6KJv3epuIvTyq3PD/wAOtF0R0drVryZP45q9VRtK+IPhe28aeEJVutBvRvmhx+9s5f40ZP6VzcsO77tfH4iFbDz5WfeYHMYZhR/MYun295HlPv1RTR/LfZVoB48Y+/8A7damnzxTyp5zonz7N9ezgMx/5dVj5PN8i5v3+H+46TW9OvX8GaVL5X/IO+R9n3Nj1iJ/oj7P+B17pr0LHwj5K7bqJ7dEd0rwu802XTZnilR96PX1WFnyn5vXjzHaeD/FE+hXe9S0kH/LaD+/XnH7Vv7OUJsZ/iT4HsMXCj7Tq2n2SfJdx/x3MSf89k/j/vpn+Ouo8POgvIftH+p37Hr3TwFd/ZYbnRJm8xrRt8T/AN+F6MVShXjyTNMFi8RgKsK1D7J8n/sweHdFsFfxNKFudX1NN6hG+SKH/c/vvXvz6jqGnXPytE6S/cT+OvEPB8b2vjbxDFFtT/iY3KJsTYiJvevTpfEVvaeItF0/UPK32/75Jn++if3K4aEIUYcsT6fHV54yrKtI9l8JeH2RPtEu15pfv11kkflpXL+GPGdhfSvFHKnyfwVtalqsSQu6tXp0uSED4mv7WdX3z5nm+Hst34t1LWNQieHY7pbo6f8Afb17N4D0OGx0hH2VxN54x0/+2Lzzbj50fY++vRvDOq291aIqMtcnxzPVq8/sjRW1XOAu6vCvhR+z3L8O/HXjPxbrV1Hqet63fTfZJk/5ZWm/eg/33/8AZK+g7aVFkpurDzNqrVyjzxOCFacZ2RnWkYjAb5qy/G+vvoPhvUL5IpbqaCJ3igRPnlf+BP8AvuumWDylRdtfM37W/ivVb7W/B/wy0DdHqPih3e5nT/ljbJ9//wBn/wC+KJe5A1opVqsUy18Avg5BfWEPiHVLqSe8uHd/Jgf5Eff8+9/4/nr3+00RtJm/c3kjr/zxm/hpvgzQLTwvoVhplmmy2tYUhT/gFXdVLSpti/1m9NtaUqUIRM8RXnVqNX90s3TkJt5Z/wC49fF3jzxd8RfhX4k1j7Fd2HiXR5bubybLUPkeFN/3N9fZusTtBHvZWLL95BX57fF2DUND+Nl/qEt2yWF9cPND5774X/2Ku/vHnz/hlyw+JNpPbXOoS/DqfSL9/wDj++y7HhuUrmH+C2n/ABsSa98BePWtd775tC1N3/0Z60te8d6rd3MOj3uiPa2Fwn76a1/jT+/XT3mpeCvFsOlW/hrUIPD1/pMOzz3TY7/79TOvKPucpxSkeYw6V8bdY1Ka00f7BraeGJvsczwunz17H4e8Rpqqab4X8e+B9Xsr+7/5iH2R9if8DSuMm0PVdN1h73+3biye4+/qGizff/30rb8Q/FT4seEvDb+bqFr4lttnyTfZ/nStZe5A153yG34t+DvhLVYdV0LRfFH9iX6fJNa6h/H/AN9150nwo8e/CGa21C0+z6jZunkolq+/en+5Xp2vfGzTPFXhXR7uLw/YavrDwp9otZ/kuYXrlfDf7TuhSa2mn6n4E1L7Zb/PstX3olY05QmTGXuGPc+NLi63ve6Y1lbWP/Hxa+T88z/7dXPCU6eMdSs73QtEv/sFx+5mRIfuPWlrf7Vfw/sft93aeF9UnvLjf53n2/yI9P8ABnxQ8H33hu2bRPGcvhq5lTzpvkTZv/uJRVjKcfcIkcB8Zvhl9h8TwpKkuiPv3/bdmytiw1xJ9Nm0K91iyvftaIlpdfwO/wDt1f8AHnw58UfEN4dT0zxbB4rRH/1E833ErzrXvB17P4e1XT5dKlS5sX+fyU/jrHkjLSZtLWB6F4Y8CeI/h6mtxa3p8E9tqMP7m6R98Kf/ABFeLXPxJ8V/Ay8ht4tYXW9Nld/OspvnRK7D4V/FTxXodg9prfm614bf9y/nfPNDWP428HeD/E2vTW9p4jgtYZfnSGdNnk1rCUuf3TI9p8DeKtK1XwBDqt3aLa+d++T5PkrkvD3jjW0meWLU7VNNuLj77w/+OVzfw00fW/CWvP4Miu08Q+EriHel1D86QzP/AAVQuZ9Q+FepXOj67at5Pm70TZ8j/wC2lZ1JOnV55fCS+aBf+K/xC13xV4wttMuLiWDRLFP32x/9d/v1Z03Q/wC2Ly2i0TWH059//LF/4K6GwtfB/irTf7PtEfTtSvt777r7jvWbpUHh/wACaDf6heuk9/CjwwpC+/56196cuccY83vml8VEt9SSG70eX7Vf6e6Qzb3+/wD36574d+KtW07x/ba6mntBbbHtnR/499ed2fjG91V0t7fzbWHfv/23r1bSvipo+uaJN9osvsv9npsd/wDbStpc0fhDm5ytqUGseFbnWNKu4vIe+me5+d/4H+euDtvDFxfXNz5Xyf30d69I+KPjzRJNH8N+IJZf7QvLuHY+yuMsPB3iDxVbalrHz6XZzJshtd+x3rGXPAvl/lOk8K6rLpWgzeFHi+2o++8R0+/Xgmt/EnxR4087RNK/0LSkm2b/ALleu/D3Udb8D+KtKtNTlS1RH2TXUyb9iPT/AIu/DzRfht8TvNuLiXV9Kvv9Jt0h+TZvraUwtyHgOmonhnUku7iX7VNbv8716RZ64knjm21XUNPXUdH8lHTZ/crvLn4c/D/VdHv3i1iLSLn/AF2y6T79cw/wy1hIf+JVqFn5Lp+5/gSlCftIhI7yz+IXgfxpYXOlag72qQ3Gy3eFNlzD/wDYVt6Do97Yww6ZpVvFqNtd/wCpvUrzrwr8E9TnuU1jWL3S7K5/1Kb7hPnr0XRPhr4w8K/8TPTNe01LO3ff5HnffqueHwBzsx/G3gfU9HsPs8qNdTb/AJ9ibNlUPB/j/UPA+lQ2l3FLe6DM/kzWX8b7/wCNHr0LR9Vu/iTYXL2niXS/Ou98M3z/AOpf+5XPeGPg74VtdVdPGvxQ021+wvvSyR02PVQpIJTPK7/wd4futb1vVfCmp3WnXML70dH/AHyf76fx1sP8d73WPD2iaJ49ln053h/0HV4fnhm/361fEPhz4T33iq5uNM+ItvpaPvTz7WqHg/4h/DrxbpVt4S1V4E1vRrh4dLunh/c6jv8Ak3/7FHLIFO/xF+8+DuuvCl3p/iP7bZv8++1fejo9M8bal/wjmsWcWj6nO9/DYok07zfOib/uVTufh54y8ATXieH9d/si5u/302kOn7n/AIBXGab4q09/FSWXj2yn0i/d/kuk+4+//wBkqOYPcOk8Ma5rF3c3L+bPO+/e7/aHqn4t8QafBDvu7K/nvJptjvv3pXbQ+B5bG8RPD+t6XqiXHyQok3z107/s/eK9Sh+0S6fE+xN/+uSuWXPzB8ED5m+K+sW6aPbagusPPMnkw+R53z7P/sK7DwN401X7fbaVFrbpZ3dj50s7/wAD/wByvVPHn7PyQWFtdpp9ndTP8k0DulfPeifCHxBP8Rb/AMKSxfZUidLxE8753hrpi+eHvBzc8D2zwYnjvWfENzon2uK6meH90838af364zUn13wj4nvNK8QWX2XVbd97/wBzZ/fr1G2g1XR9SttQ/tW1sr/SUT5Hf+BKyviv4/0f4k/FHwwmp6e0FtaW/wDxOb2B/wCB/uJXDWh9YhyfaiYHi3iee01xLyymtJbrf/y2RK8T1W1a0d7eJ38nf9x6/QXwfofhLw5rFy9pe2uqWFwn+j7/AL9cH4w/ZzfWHudTSLTvs0qO6f6RXTQh7KlE6I8vL7sj420GC3gv7a7ll8iFE+evrf4RfEnwp488H3PhrxRNstnh2J/0x/uPXiHhj9mzxX8SvCUOq6JLZun2iZEhmm2fcet7Sv2Tfino2/YmnJ/A+y7rWUecoyr/AMHPfeKni0yVb22+0eSk2/79fYfgb4O2ljpWg+IJUg/tXSU3ww7Pkf8AvpXg/gn4O6r8Nr9LjxXe2sCag/2Z0hm37P7j17N8Jb7VYNeuYtQu2vbO3fyYdn8damMviMf9or4V6Zo+g2fxV+H7xWV/cXHk3ekQJ8iTfx/J/BXkXwo1V7vw95V7LsubiZ3dP9vf/BXuvifxi/gv4ta39kSz/sfU7H7HNp+oPsRJn/5bVwE2geB/DFtbeH7TxLBrb7N++1+d0d6UoXgEZHoXhvw5LPom+V9/lfP9+vK/EngfWNH1h/FHhy7i+0wv88OzZ5yV1Xhvw549u9Vs9M+ySvoL3Cf6V9oRJpoaf4t8TafoHxIufDn2KedLFN9wiXCfx/c+euaOH5Je6X/iNLw34ttPHeg+a3+i6lE+y4snf50qbx5J/wAS3zbV/wB9En8FeReKoLrTdSfWNlrav/yx8m7+fZ/t1W8B/HC01XxU9ve2kqaVs2TP990euGvgZXvA5pRPTtB1HUP+EVufk8+G+R0ff/BWb+z8/wBk0Ga01B97xTOib/n2V0/hvXPh14jez0WLxatk7u+9LpNlUP8AhGdM02zv9M0rxRo32O4uP3N753zo9epS5oQ98vQuXnip7XxalxFb+fZ7/JeH/Y/jrof7csvAfiqziiuHvfBmtpD5yTf8u/8A+xWVpvhlNK0eayvdV02eGb/U3STfPM9d/YeAL1/h79ieyg17Snd97wv/AKTaf/YV4+PoTl+8gYVJe6eRfELwVF4c8W3KPKl1YTPvtHf7jpUOpaVp9i9hFcRRT/aPk+RK6qHQ08TeG38GarLsv9Mf7Tpd6/8AGn8cL1Q8N/DaKx1XyrjW7Wd9m/8AfTfcqsDXnWj/AITphV907NL6++BHgOw1PwlZLepfTb3srVPn31wH7Seq6r4t8JeG/GFxFdWWq2mz7XC6fJCjv89er+Hvhte6Vc2d3/wlFkjpNvhR33p/3xWJ+0PrGn6VbJoviPQoNXe7/fQ3ul3ez5/9uGvWniZRp/Ce68zhDDexhD3/AOY+QtYu/C/jvxa97ZS3FlrCTJ8kyb0mSmX8HivwjqVylk8T6DfTIjwTJv37P4K9j/tXwld2D2+mTWXhdNnzvPD++d/9+vLvCvxC0/4O6rqVxca6vjJ7i42Pp/lfJ/v7/wCCsYSjiTw/a856XZ6xaQIiS27+ds/uVm219rFjfpLFFK9nv/g/gqbW4IrTSvtsTrO/9yq0PxNvYLaG0TT/AL/+x9ytoThMPjOh1vUktbm2u0++6fOlUNN8R+Rf3Mv34aLaD/hLdSs7KXzbVHf+OtXxP8PbjTr9LSy2PvT7/wByo5YhE4/xt4//ALKeG9ileB0+5Wx4G+I2ma48Lak8r3M3yJ8lF/4D+12aWmoW6PN/f2b6Y/hzTPDlnDaafbs9+n+x89XEPgO/8T2vh+7e2it7iJ3eqGpeGLjR7NHivd+mv/rkR68o1Xwj4g1jUku4pXsvn++9eo+Ff7H8JaO//CS6w91Ns+RHf/2So+OQcppab4c1OBIbjSvK+zffd5vuVyXjDx2nhjxJDd/ZNkyfJK6JV+5+O97PfpZaZZf6Anyf7dYmpeMdP8VPNZS6V9l/vvVckYy5g5eY1fFv2fxHpUOt/wBoROj/APLCtjwrff2HNbalaeVst0+dN/3680h8QeH9OsH0r7JKj/wfJV/w3dpqVheafbt8/wDAm+nymhT+MGvv4q15720/0V/4PJ/v1xnhvX7jUtKv7TWHdN/yfPXqOleBItc0p7i0uE+2W/34Xrg/G3g7VbWH7RFp8qJ/HsSmByWleKrv4a3j3Gn3cqQ+cnnQJ/GlfZlnoeifFvw9put+GrqL7e8Pzpvr5I/4QOyvrm2S6uPkuK6fQfCvi34XeJ0u/C93Lawom/Z/A9LmA7/VfDPijQ7y5l13SndIn2b0T5KwdK+Hqa/r0yO+yHZvRK6Hw9+1R4z/ALNubTXfC66om/55oazf+FqeH9fSG4iil0jUkm/j+T5KYAmlRQax9keV7Lyk+Suq0e1lgR9/zo6ffrVvNHstctk1DT7uLUXdPnTfXN23/CQaOlz5ulTvZ/wOib6rmAuWeo29pDeXG99ifI6f33rzeHwPe+KtSmu9QlTTtNR97zzf+yf36reKvEctj9mi+dN++5m/v/frj9S8Y6rrk2xpZdn8CfwJXzOPlKdX3D9m4aw9KhhI1ZQ9+R6i6eF/DkKJZJ9tm/vvWU915c29/wCP+CuJsPNtESV/nff8m+tW2vvn3y/frxpUuU+8pVbnc2F88f3337663Tb3Oz597r/HXmlndf366ew1L502P89efVge3SqnottO08P3G/4HWjH83NchYaq/yb9//A3rXtPE1hFLsum8t/8Abrl5DSexuBVdTxTTNND88Xzv71bigttSt99nNHJ9KrNbywnbIvz/AO1U2OOM4TJtO8RW+pyfZbw+TLVTVIr3QT9otX+1W/onzVmeINC/tmLMTtDL/C6Vzeg/E6fwtf8A9m+IkbyX+5K6ffq4R5glRt79P/wE9V8PeLLXW4AF2o54ZX/irJ1tJvCt81yv76wuPvJ/crjvE2jS2QTxDoMrNH9940/jrqvCXjOx8d2LWM7oLtF2vG9Uc3sVS/eQ1j1RtQzeZZq8ErOPvr8/3a4Xw/BH4f8AihrsMfyW+pJDqaIifxt8j/8AjyVdtNQl8La2bG5/48ZfuSVF42i/sjxV4c1NGXyJfOtHf+D5/nT/ANnpwFGnyzsvtHX+O/BOm/EHQfsGoQs4+/FMn34nr4i+MXwB1XwfO5kiV7Z/9VdQ/cevvjSL1LmFPvFf9unalptpqtpNa3VvFc20qbHSZN6PXTQxU8PK6PCq0oyvTqRPiH9kb9pq/wD2e/GjafqpluvCuoHytQs/Rf8Anon+0nP+/X6K+JfA9nqPh+08S+FLj+1PD98n2lBB84CP/Gn+z/6DXwf+0L+zF9ht5ta8OwvNbJ88sP33t/8A7Cm/sgftnat+z9qo8K+LxPqPgyaT7mMzWb/34v8A4ivqIOhmFKzPisXh6+XVfb4X/h/+CfV0sZ77XqFVKjaOa9p1fwjoHxV0KHxT4Jvba+tbtN6G1f8Ac3H/AMS1eP6np82lzvBMrw3ET7HR/wCCvl8VhKuEnZn1GW5tRzCFtp9YnR+CviHP4ZkS0uVa701vvw/xRf7S/wDxFdj4t0pdcSy1S0eKa0m/cmRHryCaLcvmD5NtTaP4yvfDztbxN51nKyebbP8Axt/fT/br0sBmPsfcq/CefmuQRxP77D6S6noX/CF3fnTeVEzwp/HXd+EUuLbVNLmmR0m+zeTNv/8AHKueBfFekeMfCq3WkXcV7bpvhl2feSVPvo6fwPXS/ZIpLq2l27H/AIK+r9pzn5fKPsnKEz5R+G8nn+LdYd0+/fTP/wCPvXB/ETxVcX3jzUrhJdmybyU2f3E+SvSPB9rFoFh4k8QS7dkNxc+Tv/332V4JqUm+5d3++773rhl8J9lhVCzkd/4G8eah4c1hLhLhnR/v19FQ/FFNR0r7/wAjpXyFps6IifPXZ2HiqWxsHi+R0eu6lH3DwcZ8ZieJ/Ft3B4tvLhJW2TTP9x69R+HvxwfSrm2iu9zo/wDHXjmpQfav3v8AHRpsD/bIfvJ/uVjKPvmvtITpH3honjSLUrZLhH+SpYfH9kl/slmX/wCIrwLw94ue00pIkf59n3K4nxP4q1CCbzUl2PvqvfgedGlCcuU+4/7SivFytedXnwlk1b422vj2aWKS3tdE/su3h/jR3md3f/vjZXFfCv4kvfWCJdy/vkT53r27RfEdvdJw1awn7T4jhqU5UP4RooNkYqoH/wBMtk/2t9Xbx02fJsrNhn33Lt/cStvtHNFc8bmX8Qtc/srQJrjcqPvRE3/33r4d+LvhnU59etrSXUPtvh77W8zv/HDXv37VfiG9tPDWlafY+a81xfI/yJ/Aif8A7FeM+P47Lxb4JttQi1N7W/iTZcIn/s9aR944q8uT3BlzBqfhyz+z6nb/ANqaI8P+iavCn+p/368x8SJ/wjls97pVot1ptwmy485P466r4e/F+XwlYXOmRSvq+lOmx4Jk/wBT/uV0l/4Hlk8GPrGlbNX0GVP30KP/AKmsKnvvmOI+ftKuvI0qZ7S4eB/4Nk33Kv6P8UPFUGlJcaZqEr3Nu+x4LpN6PUyeA7T+3kt7L9wn39k33K6fR/C13ofiq8t9TtEg0qVPkffWvvx94uJg6347i8R3MOoarpS6JquzYmoWT/I/+/XQ+CfHnwy0OF0llvLXW7hNlxew75kqnrEfhfSrbUrfVXiSHZvSvFvPi8Y68kXhq1+xW1v/AMvX9+rj8HvxNT13xPffDzVbaHTNK8cSpZ3E2y4eaH50rb0f4XeAtNudEfR/Eul3Vnb3fyJN89dPo/wT8Nar8OodY1O0tdR85P8ASJrVNk0L14teeB9P8AXlte3aRajpsv8AqZ4X/wDQ65ZVI/YiKHMfSdn8J/DkfjO51hNQtUh+/Mlrd+TXm958FviboF5eXfhzxLZ3WlancPMiXV3vfZ/Aj1zfieB9K0pLv+1bB0f50svvu9TeBvAFp47h+zy6rcaXsR3+1PcOif7iU41/dvM7IxlX90uXnhX4h+DtkV3pml6okz+dMlrcV5F4n8caJ408VXkuq2kWiXkT7NifwbK7PwrapofiG/8AtcV/qk1u7wonnPsdP79ZT/Bbwf4g8Z/bb37Za6VcPvmSD76PW0Zxgc3JE4yz8VXEaX8XhTULrTrn+BEm+R69O+EXxKvfihbTaF4ovZYNYhTYl7dJ9yvPfij8E3+HLpceH7u6nR7jZb+d9/ZW3oN1LaWdho97Faw6lcS75tU2f+OPRVqw5Q5eQ9L1vwJ4g8D+db3tour6VaQ+c6f8tkR/40rm/Ct9qHhXWLCy0Tbrdnr0zwpa6hD86J/sVxqeLfiBd+J9SS01CW6s0/0aZ3m/cuiVV1XxB47gvNKvftH2Wzt7jfaXsKfJDNWPvc0Yke+e/TeC/DV89/aanp974Q8SQ/P52z/RnSvDde8HXs+sXlpaS/arOZ/vwP8AJNXtP/Cwv7fs/tfjt/7Lv4k+S6hm3w3f++lbfi34jfD9PCVtaanpUWnX9uiOmqaR8+xP9vZXbykfAcZ4Y8MvqulfZ/7K+yvYw70fZ9/ZXMeG4/iL4t1W51C02WWlb9kP2p/JRNn8dWX/AGnYr6GbSvC9uz3P+ph1O6TYiJ/fr0X4V/sqar8dPCSa7rHj10v3d9mkQ/JCif7dAzBvLHwon2yXxh44sHufs/yWtl8/z1W8SfF7w/448GfZ9M8JXviFNG2I966bNn9ysf40/s2ah8GrOG9i0qK68l3+586TVD8Otf8A+EE0fxDpkqOltq1i/wBrR02eS+yo+P4TWNWSjyGV/wAJ/wCK50SVPCthp0O/Ykzpv2VZ8Q6Hrfiaa2tLvxWqWzv8j2qJsSuA/wCFoaxBZzaIkv2rZb/uZoU+/wD79enW3hy01Lw94eu7fxBZwPDbpc3H+2/9ysqlKb+CRkdV4Au/CXwn0G/i8S6fp3jm2uH2PPv/ANJT/crmPiLo/wAOvEd/bXfgyXW9Eeb7+nzzOkP/AACvQrP4HxT+G7bUNK+zz/a3+0/fqn4k+FGu32q2GoJpnkabbpsd4HrH6vP4ub3io0Y/HzHmPgyx8KaHNc6VdxfZdVu5vke6TYn+/vr2Pw38NfAU9teaVFcadreqxPveeCLfsrmPFugabPN/xMItlzCmxH2b/krktHni0bXne3llR02fc+TfXTypwCXxFm8+F3w/8MeJ7n7bpWpbH++kKffoh+HOlO/2jR/C9un77/RHun3u9dhqvjSLxolhpU1l5Fyk3+u/v1x/jDxw/wANvElz/rb2zSHZDs/5YzVx/a0CR2em+LtVn0dNM12X+3kR3huHtf8Aj5sf9x/46wbn4C/DrX7l9V1Xxhfz/aHfyZ53/fQ7P4Nlcl4DvrjTvDH9oXErJNcfPcJv+/8Ax0XkGsX1zN4l0d7XS30x973s7/67/Y2VtSh7vxEcsoxPK9b8M6P4c8ePaeGvEc+vWcX3Jof3L/8AfdewJ4D+Mt1o6XeleLbp9NdPkhSbe9b1hY+B/H73Nxqr2Gg3+oInk6hZJ/ozv/t/7dVtH8f618JLmFLLVU1vTbSXYlrv3o//AAOtI86924pfCeY3mgfFDe8t7qt0j2n8E29Hrj/EOpeKPCviSw13Vbu6geZPsc10j/cSvqj4kftLf8Jx4Smlfw02nXMSbEf7+968Q+JHhLUNZ+F1trFxqsDpcTb3st/3KzlVqQnyM3hHkgYN54AeSzSX/hLbi6vL5N8Nrv8Anff/AH6sw/BrU9DmeL+03nvN+/5H+San/A3StM1i8m0/7a09/Lb7JZnT/U7P4K9g/wCEc09LxLe4vVtUht0SG6hf5Hej2knPlIl7plaP8AYtc0q2u9E8QXrzP88yI/3Hrm/iL8L73SrbWLe78QXUCWib9kEz7Jq7Pwxaah4E8Vf2fLey2um3bpsukf5HSsH4/azK9t4kuNCSXVLO3TyZrr+BE/36fvc3uke8cT8H/DL+I9H0S30/W7jTn2Ok2x9lHjzwlqHhLW0SX4gf8S13f50uHd0/360vAHhy3uvB/h63TUH+0+T++tU/cun/AAOtWbwAmsTaloiaVF5Ozf5/366KXul8p5dYePNMnmeJ7u61eb76XV7N8nyU+58ceONcmR9Cu7ryYk3u9k+xErzTW438MareWjxJ9pifydifwV1vwN1+WPxnpVk920GmzXCPNC/3HetJSkXKnCJ7f4D+B+p/tCw39xL4ge11jQ7TfMj/ADvcVxuj/Ci4j1u8tbfWGsry3m2PsSvpK21GL4ZX/wBr0f7jvsedP44X++j1Z+M3wu0zw5CnijRLjfNcbHdP+eyP9+uWPuERPnhPB3iXStKv73/hLbqdLf8AvzPWbN8Hdbuoftt3rDp9of8A0h9/z767yG6t/E2vWdppju+lW/76+R/4H/gSt7xDBK7/AGK1SWea4/gSnKp/eD4DzH/hn24tYZv7V8QSon/LF/79UNY+AiaNYQ3EWuypeXD7EhSvXXtdVvtNsNNvnSezT53uv/ZKytV0e4k8T6bd27/bfJTfs/uUc0w5jzfR/hDqGj3Kanqt3Klnbv8AO+zfvpk3wy/tl5pYtQitUuJvkgdPnSvQvEPj+91G5h8Pvsd5pk875P4Erodb0rSvFU0N26fYktErCVOfPzRmRFfaPHL/AOAviuBHit7i4nS3TzofJR3316X4G+HPxg+FyJ4g0LxXdI7psmsnR5kdP9tKh8bfFi70a2ttK8OeILi1f/gD1c0T9oG4n8HpFcS3iaqn7l71H++9dXK5w1kE/g946G51j4oeOLlH1XQrCymT7moQQvDvryjWPDP2Xx5DF4r8QXHhq2u0d3urV/OR0T/0Cun8B+NfEGq+J7bT/Eeq397C777dJn2I9dn8RdAiTzrSLSovJTZNM+zej/7FeJCvGjVkoQOaM48vuxGXnhz+x/BMNx4P1DfNcfImoahN50z/APAP4K8W8SfDLxrrniS2S78Ry3ut33yI87/+OV7fpWjWVp4evNY0LVrXQYYk3zWV789tM6f+gVyvhX4qaJ4q1V7290S9vdYuNkMMG/yba32fx769iU/c5zWMjxa8+FfjPSvElhoniiy1LTkvpvkn8l3R66TXv2Zf7KS5lu/EcWnWaf6l735Hf/gFena3+0f4w1zWJtM1DVV0uz0lHS3hsrdHd0/67PXmmieEtV8aXk3jXU7iW9s7F98KTTb/ALn9+uVOXx3L1O3TxHaXz/ZLeKkufs77H+46fcqz9h0eO82/8eUyf7daut6dZJYQ3dvuuk/jrf2HJPmgbe4UNE8Ry6kk0SJEkyfxolX7N9Yutbh2XTPs+5sT7lclcz2Wh3iXab4IX+/Vy5+KCQbPsiKn+3W3KI7m8nvdH3y6rLvT+CsGb4oafpTuj2m/f9yZErkvEniqXWLCFPmnd3+f5/4K0tEtLfWIUiuLTfs/vpTA27O6t/GNhNLLrf2V/wC4j0//AIV7ZQaV9ofWIrr/AH6zdSutMjT7PFp+zZ9/+CobnQ9E8QWCJFugf+NN9ZAE1jFaXKRW8qoj/PvSob/yo9nlO8838b/frb8MeCrT7G8Vpvd6ZDo174f1JLe3tEeGV/n304yA56ZLvUXe4itPtUNv9/YlPs/7K1L/AE20SWyv0/uV6F4V1+XwB9vt7jTInhuH31Q1jxVo6fPZaYqXO/8AuUiDgLnR9Y0fWE1XTLu685/9dD/fr1qz+OGmT22lWXiDTHsnR/n89Pv1jp40+3XiJFp6/c+dP7lcr4tj/tmGb7akSTJ9xKfN/MVEPjld+H7q/S90K4SBP4NlHh74qfYbOzTWPnR02b6838SX0sGg/YriyXyX+5PsrH0Tw5qvjiw/0KVHS0+/Vw/vDPbIfFVpY2F/LbvF5Mr79j1weq6a/jVJntdsEP8AG6fwVyX/AAjl6+pJaPexJ/f3u9egJa/8K9hsPNuIp7O4+/srTkKOd0rRtV0PVbC00LWLiCZ/v73+SvYNE+LfxA+GSeVqumRa9Zv/ABp9+s3XoNC2WGoaVKvnPXZ6lpupweCZtddFeG3h3p/v/wAFYTlyQN6MOeqoHkvxF1X/AITvxbeamkS2sL7E8hP4Nlc8likFXHkT/VJLstrf5Hf++9Y9/qqP/qvuV8rOfPM/eMHShh6MIRH3N1/t/wDA6ZDdPJ8/8FZTz/3qIbqlOB3QmdhZ3W/Y6b67DTX+RNif98VwemzvsRP4/wCD/YrqtHnlnhRH3v8A+yV5dWJ7uHmdzZ3XyJ86o6fwJVnWPDlv4gheLY0bvWVpWxER/kTZ9+untp/4EdP++K4Je4e3D3zxzXrLxr8Mrn7Xp9xcPYb/AL6fOn/A67bwV+01Y6lssfE0C28n/P0PuV6AsiSwvEV3o6/Nvry3x38CdP1xHu9Hi+xXn/PF/uPXTCrSl7kzysRhZR96me1WN3Y6pZ/a9KvYtQtm7wvWJ4r8GWPi6z8qZGSX+CZP4K+Tbe88W/CnV8QNdaey/wDLP+CvZvA37UGmah5Nv4jt/sVz/HeWy/J/wNKcsM4+/SOaniXF8s/iKNp4h1v4R6wNP1FPtWjy/IC/3GSrmvo+hbPFvhKX7VpW/fdWifP5T/8AxFet6lo3h/4m6E8Sywajay/deF/u18+3tlr3wL8UfPun02X7j/wXCf3HqY67/EdkKqkz3fS/EFl8VfB/2i3Zft1uvz+z1Q1OSbWvA99Z/wDL9p+26g/4B89eR2utReCtVt/F/hmV5vDlxJsu7Av/AMejf3P9z+5XtFpqMA1Oz1KydTYXyb0/9nSsqsOT3zSMeX3F6r/I6bwZq6X+nwSqyuHTfXSyT5/vPXnfgq1XSbzU9NVvktLj90P7kT/Oldzbyfeb5axPLxFOLqc6NRdsxNfLv7TH7MNvf6be+JfDFt5csSPNd6eif+Pp/wDEV9Pw8D+/VzCTRbW+f5a3o1Z0Z88Txa8IzXLLY/Oj9nb9qTxh+zR4kRrCV73RJn/0vTLl/wBzKn/sj/7dfqH4K8WeDv2uPCA17wrdLZ61FEv2i2m/10T/ANyX++v9x6/Ov9pv4Dw+GNUOq6VD/wASu9+df+mL/wByvH/hj8V/F3wT8VW2t+HNWn0y6i/uP8jp/cdP40/2K+0pVaWOpWkfC4zL6uHre2pS5ZfZf+Z+l+uadfeGb+aw1G0e2uU+8n9//b/26xZowWy/Cfw10XwI/az8A/tRaRb+HvFaQ6H4yZdkSb9iXD+tu/8AC3+w3Nanjr4Uar4KleaZPtel/wAFyn8H++n8NfOY3Lp4d88PeifU5VnlOpL6vivcqfhL0Pl9PiRrv7PnxRu9Q0G5Sey1H/SZdNmf9zcJ/cdP7/39j19z/Cn456D8XPB9zq+kTeXeWVu7XenTP++t5dn8f99f7j1+eX7RGgXGneJ4dQ2P9mu4U2P/ALafwVwfw98f6h4O8VWF7ZXs9lMkyQzPazbHeF/vo/8AfSvUwFS8InFnuV0cQ3Wh8R9Xax4xln8H2Gmb9iO73M3+3Xn1zJ5nz1bvJ9kKJv8AkT5KoP8AO/yV083NM5eSEIe6TWcf+/Wqj/wVjw/u3TZWrbbK7qUz57FQLP2tEmRHRa1bO0RPnl2ff/jqtpUETzebKm/ZTLy+Tzn2RbP79b/GeP8AAdtpskU+zZ/6HR4hniSz/epv/ufJXN6JqUsFymx0dN9dP5f2pN/9/wD8cpmMPjMSw1y40p/NR9ldtoPxbvbFE/e73/26yrnQ7f7Hs8pPnrm7zQ3035/9e/8AB/sVhym8ZQPrPwl8Rf7Vsf8AS9vnV1OlXnmW011/BK/yf7iV8ieAL7WILz97vff/AH6+nJtRi8P+HoYt/wDx72/z/wDs9axOaqoI8B/aN8W+I38cw2WhXdmltY2O+7+1fxu7/wDxFcB8KJ38R2GpWjy2/wBpu9++F0/jrH8Yazcax4h1LUJbTz3mmf54X/g/grm/Db/8I54ks9ViuJUdJt7wJ9ytYSkfOVffnzj7y7fwrrE0Wp6eux/km2J9yodV+Jtx4O0d38LpKn259k1q7/uXrs/iFoEvxCmvLvTLuKCGaHe7zf3657VfBdomiaJp7ys7p877P46zq88Jc5jynK+D9OvfH9teRWWuxaRr1w+9LWb7if7lUPGHg7xho6JaXb3k8zvsebf+5en6l4L1BPFVtqdpp9wlsj7Eevcrnxjreh+HrBNa0r7VZxfO+/Z9yr9vz/AEYnzBpX9qwarDe+ILf7ali/z6fOmz7Slelv8AF/4f32pQre+B7/Qdj/O9rD8mz/gFWfipr/hTxVpv9qxW9/4ev0/490mh/czVyuvfD3xbqKTReH7iw1t0t0d/Jf5/nrf/ABG3xnqN54x8P31nbP4H1t32PvltX+46fx1m+OfhRceKtNS60SWzdE+f9zN8jvXjltY+I/hzpUz6hpU/nSp8/wC5+5XrvgP4Vpd+EodbtPFdrp02oJv/ALPeZ/krmhDkqykiI+4Y+q+EpfGmj2b6npl74a160TYjww77ab/viti58MPaeEoYtbuFnmiTfD5H3Kyn1jVfCtzeaZF4wt3mT53nd0mRErm/7V/4RzVYb3T/ABL/AGvM77/suzfvrslCFWA+eZvab4jfwrMlxLLFdW0yVT/4WN4gn154tM0y3uofk8nZ/HvrvLD4sRaloNzFF8OreebZ873Uyff/ANyuA8VX2p65rejvrF3b6DeRQ77ey0hNmz/frzvq8+f3pe6V70/dPUfHnwu1X4hP4beWyl0T7P8APd/bZtmyvNPE/h/R/B2palZS6hb6pMkyOnk/Omz+OsrxV4u8RwarZ2UusS69qTvvdJ3d08mqb+C5bvXoXiu4Hhu/n3v9yH/YrqlQpsiUS+njjQtK8Da9/Ynh/ejv8j3T7E3/AOxWPN4c1C+8H79V1iK10d0328Fr9zf/AL9dJc/B175/sX9sWd1co+/ZB/crn9bvtM0NIdEsrK61q2t7j/S9Pem5QgHulPw94A8P6zoLy3usT3tzs3/YrV977KpaJpXiD4a3N5qFlaPa2zpvhsrpN6TJ/t1vXMmu2sOzwlZQadZypsdNn75K1dH8Jah/YL6hqt7PdXMXybJnqKlW0uWAS5jnr/4k+H/GMMN3rfw9g057dP8ASL3T38nzq7Dw98XvCWlaVf8A/CP/ANt2sNxDst/n+e3f/frzrxDBFr+q/Yvsj2SJ/G/8f/AKv6Po1poENzKiSzPs2eQiffp80JfF8QzqrnX/AIoeOLDf/bEGt22zyYUnm2UzxnP4z8cPZ6VqfhSfzrSFIZn09N+9P+AVWs9c0d9BhS7t5bV0fY6J8jo9Wfh1rl7G9zp/h99ZfVfOf9+ju/yVrCrL4mVyxOz8Jfs9eCviNoN/LpmrS+F9V05Pn+1Jsf8A74eue1v9nO78D3+lXsWt2Wr+cm/yYH+R61fEnhzx7aTW39p6naojzeciXUOx5v8AYfZVP/hNZdR+0pqtrpNlc282yFEmdPn/ANito8k/fI95GJZ+A/Hc+pTS2l7qnhqz3/6Oj/6mrOseO/ir4A01LK71OKez+++9Pneu8sP2of7K8Ev4c8QeGr2eZPkmukf5P9ivPb/4r6PqN5ptpa6VLqOjxb/tCahN++3/AOxWM5Sh70ZBoZUPxwu/JhmvdK+1JN/G6VpfCXWdC+I2vax/aWoLok0Wz7P/ALdZXiTxV4P1m/v7S0tLpL9E+SGB96VzGt3ctrNptumlT6df3CeSjom/zqISlV+KJHLyHtnjzwBd2Lw+ILLxBBevYp8lra/+h151YWifE2zudPe0ntdVuJn2Xrp+5erl5A/hyb7P4g0+/wBIS4h2PPsdP+B1q+EviT4a8K+GP7HtLu6uvJfzvtT2++H/AL7qPYR5+YX2uYrfEi+0zwd8LvDGnyxJa68m+21H/gH8dcr4P+Ifhx5v7M8QWn23Tbj7nkpv2P8A7ddD4h+JvhTxj45sLjUvKurB7f7NcJ9z/ceu/tvhRoVqjy2mnxfY7hP9HdJkeiMZQ901PMfG2seD/CV5pqaZpkv2Z5t81q6bEdK6H4o33wysdKs7vwpexWWpOm90+d4X/wB/+5VzxPaJ4gsH0+W0T+2LdNiI6bN6V5v/AGH4c02aw+12j3SOjw3dk/30f++lbxA7Pwl4u8H6ron2TU9S/sjVX+d4L3/Uv/uVw3xFurTxrr32TTEistHt4XeG6tf9TM6VZ+IXw50R9BS7iuNiIn7lHrhvD2jara2cP2L/AIm+lRTP/wAS/fWEeWcype8d54Vje0v9E1C3u7XTv7ehRP8ARU+SF/7716v4e8JaZrF4+j3Gtql+nnedA7/xp/GleY+FfEfh+f4SzeEtMtGtdbu77ZfPdf662h/uVZTwHp8Gtw2/iLU5YIZv3Onahv8A4/7j0f4i5e+M+Kng690O50S4u/PfTftHk/O/7msfxz4juNcm03wJo6IlnrNxC7wQ/wAafx0/xh441vSvBl/4X1u7W9s7G4/c70+f/YdHrmPAd2lp4ksNViiutR8Qu6JY2UP33R64vfdfnj8JkfTPid/C+nf2PFFs0i5tNnzzp9zZXBv4j1jx3pWt3fhqKLSNEt3eG71qf/lt/wBcaxPEPwy8d/ErXrl/EDxWVzF8/wDZjvs+Su8sPhJcazomm2mjyz6d9kmR3sv4Hf8A3K7KlWNPUUpcp8o+IfDD6Hv1BH8/Uobh3d3+euV0rxNL/wAJDDeyxRI/nI77K+zPGfhz7JrGpaZ4l8P73+z/AOutU+d/9uvDf+GYr3xUlzqvhrULWdIX/wCPK6fY9RGfPI0Ppz4J32leOPAd/wCHL2X/AExPnhm/j2P9yuz1ufyPgPc6fLE2o69oLpZxJ/Hdv/yx2V8nfCjX9V+HOsTWmpI0F/Y/fR/+eNeqfDH4r2+q/GCz8V3bvPbO/wBjsdPRH+eb/ns//oFaRgKUuQ4PwfBqvhi8udPu4ntdVeZ5rtH/AOez16El1rHhmZNQf7O7/c2PVn4l+GdSTx/c/aJVe8u0e5hdPuJ/sViXPgfXfH+qpZRXCpNFFv8AnfZvSsJf3hcxm+LYPEF3ps13byrsd/O8lK5X4Y6xd+I4dVvUu/IuYvk2PXYalYp4H025+16nKl5Emz7LNXH2d94f86w/tWK/0Sa7d0efSESbf/wCtaUeURseA7vSp7y8vdQ2PfvN8n+5W34qvoruF4tMRP8AbTfWDrelfD/RtVsEtPEru83yP59u6PD/AL9ehabo/hxNHT+ypbzxDeXb/Psh8lIf+BvVVPc96woy5DwJ/hPrHiCZ7j7QmnJ9/fWjong5PDDol3dPe+a/zon8D/369A/tL/idzaPLaf2JC7uiXWoP51ZPifwXFpWvJFcX17qkMqfP9i/jrdcge+dD42+Jun6j4J0rSotHSy8Q6fMmyb+N3/2P9+unh0f4peI/h7cvFp8FlC6b5nvX/fP/ALiV4Jo93qulak9pp8SwXiPvt3uk3zbK97+EupanfXmzxF4gvHhlTemz5E3/ANyuer7KEuYz5eT4jyLx54HtLSzS7t/EEurps+dH+TY/9zZXJeFb5LHxJZo+59HhT54P43evo39oT4c+FPDHgb/hI9HtH/0i4S2fY/yb3/jr4f8AEmo6rBqT28Urff8AkdK0jDnh7xfLznrPjC+l1XWLnTFtIoHT5POR/wC/W34P+HvjW6hTQre7Wy0103/O/wB+vJfh74ju9O1iztJds80syb3d/nSvpBNfeDVXt7K9Z5vJ/wBdWP8AB92JPLGA99AtH1J9moefv/j2VI88ulXPlebE8L/f+SnXNjZWtz5sSN/uUx4Iru2d0idN/wDt1RubFt4AtPFtg/2iVvsz/c2PXH6l4D/4Rm/+z3ETz2f8D7K2PA0+oWOqzaPLKyQv/qd/8ddt4kn1Wx0qa3l8qdP4P79BR57pWm+fc+bFab0T+4ldDeebpT/aPK2I/wDcrE8H+KtY8F3lzFd2kWo212/ybP4K6H/hMfD7wzW/iNG068ff9noI+AyrnSne2e48rZvo/wCEZtI7Pf5uy8q5qvg7U9V0f7Xp+sRPZp8+z7j1c8PeC01HTUu7i4dHi/7431qMueGJ9P8ADmz7VqCI9auq6rbyTJqCf6bbJ/Gnz157r3h//hIJntNjP8/363vCWo3fgezfR7u03pcfIjvUSjzFGxZ65Za49y939z+D5KwXurS71LZp9umxH+eqet+C9T0C/heVFezu/wCOH+CoZtGuNA1JHtJfPhf771JJZ1Wx1NNS+1WkWyH+/VO8059Vm82W43zJWql9cTwvLFcI8P8AGlcZeaqk+q/Z/uJv+/WpQ+51+Lf5UuifbYU+R3RKoQ2NppV5c6hojvZean761+5XVaJJ/Zt46WUX21H+d0+/R4qtLLWJoU0+L7Lf7PnR/wCOspe4EonlaWOleKrab7Uk9lqTvsSdHpn/AApbW9Stvs9pqrXUKfcd3+5XoWj6PLrDvp8XkQzJ8j76E+2/CfVfskt2mo2dx8/+2lKFWZEThk+F3i20hS0idp3T+NK7z/hJvFGm/D2bQtQlX7N8m9P463tB+I0SXM0qWV0n9x9lcx4z1VL77TKu/wCd/uPWVeX7qR7GU0va4yETidkt35Nun8H36hmtUgerlnv8l5f9uoZtOln+fYz180fulOHuGU9EO/f8nyVZexljf7lPS08unzm8YGlpsaR/PL9yun02e3tfufP/AHP7lYVtaKiP5u3/AHK6GwniT+FHT/frzqp69D3DqdNuvkT5/kd/4K6Sz1WKD+9In+wm+uPs3+T5Nn/xddDZz/wbFd/4NiV504nt0pHUw33HyxS/8DTZV9Jv9lawraeKP+P/AL7etVHxsbcz1zHRKIutaHp/iiz+z6nZLPD/ALf30/3K8b8Z/s1W93vuPD938/8Az63XyP8A9917akiZ+8ztVhAD/GTW1KrOl8J5tShCXxHxzbXXir4T6v8AupZ9Pmi/gevbvC3xn0j4m6O+ieLraKLzk2GdOhevTNd8I6V4us3t9RhWZf7/APGleAeOf2dNY0F3utE3apZ/3E/1yf8AAK7416dX4/iPOdLkl7o3VNA1P4O6z5rxpq/hLUE8l3/5ZXET/wAD/wBx67P4cP8A2Ybvw/FdNeWrr/aWizP/ABw/xp/v/wAD15v4V+JWteG9+laxF/aGnS/JcWeoJvRq9N0y20ew8ODxBoMrmz0rfeJYu+97dP8Alsif3koqRfLZnoUpKS1O40a98/xprbfN88dq+z/tlXodrt+zo7Lh68u0K+in8U6jMr74pYLd9n9z5N1dlrOuxWdsieZ8/wDDt+/Xmk16EpuEIHXwTrJ0bc1XEuvL+82yvNvD15dfa/ndsffrqJtVxv27aOc8utg5Rlyl7xF4d03xbolzpepRefZ3CbH/AL6/7af7dfE/xo/Zm1/we817aW7apou/5Lm1T50/30/gr7MGpNJ8v92rFtf3P96u3D4qVCV4nnVcE5x5ZH5SvHdaNc+bbu8Dp/Glfdv7J/8AwUF1DTlt/CXxImOo6Ts8mLV5E3zW/wD12/56p/4/Wj8Vf2aPDHxHjmvbOJdA11/n+1WyfuZX/wCmsX/s6V8U/Ej4UeJ/hTrPkatZS2r/AH4rqH54Zf8AcevrcNjKWJXI/iPicdlfKry1R+rnx6/Z0t/GvgC/vfCapeCa3+2Wlmj7kd/vp5D/AO3/AHa/MPWIHsbybejQTQvsmgf5HR0++leo/ssftw+JfgzqltouszS6v4Sd9j6e7fPbf7dt/cb/AGPuPW98atDtPjJruq+KtJigsbnUJXuYXT7kyP8AcR//AIutY4PknemefRzCtRh7Gu+aP2Zf5m3pupPfabbS/Lv2Vchkd6868Nz3GlO9ldp5Loib0/uPs+eu8sLvz0rCpHkqyPXw8/bYdTL+/wCdK0oX/wBis1Kvwp/v1vA8TFRN7RIEuptkTvvSqd/YvG/z/f8A7lbfgzTnnuXl+ZE/3K29Y0bzEd3/AIK2PFkZXhLTvMhd3R96P8ldhbbN6JvrB8Mf6JYOiSo+99/z/wAFaU10+/e7/wDfFbnFIueYnnP8iVZh8qfZ5sSp/uVzF5qMv8CVc0fzZ9nyfx1EgieqeFdDijdLj/xyq3xd8Y2ljo76fd3f2X+0P3KTf+h7K1fD0nn2cMTv5G/5K8K/aS8Ma7J4ztrd9r2dvYo6f3Pn31cInJXlLkOPv5LvStKmi0rZdI7/ACO9crZz6rvf7XFEn+3WxpWq7NKfT3uFgmT7lXIfh7qt14be7uNk/wDf2PSlLkPI5uQZMj6lD9ieVkhmi/5Yv/HTLO1lfREt72V3vEfZC/8Aco8K2uq2ru+mWn2qa0fe6Tfx11vxLtdP1zw9Z+INH/cecn+lwJ9+F6mNSpVgYHN+Kp/EVjpUOnxagqbE3p8lcBeeP9avpodM124leFH+4/3K6fw3Jqeq3n+lXDPsT5N9c3rem+frD2+ppF877N++rtKHwGp6RqWuXcnw3m0q4t7W90q4+4+z57evIrzwdqHwovH+ya3L5N8m+G9spvuf7D10+t3dv4c8JPaaJqC3sP8AGifPsrm9B8aeGpLO22Wk+o6kk376yf7j1vErm5jv/AHxJ8Yabolzp+uy296l98lvNdQ/fp9n4q0rwr4nh/tvyNEh8rY7pDvR3rS17UtKu/DcOoeGruKCHT33voWp/fR/9ivn74keLtV1i/RpYlnS4f5ESsIc/tfeD3z0XxP8NtK8R695uia3YTw3c2/z0+TfVz/hH4vh74tRNVltYUhh+/XGeD/CN7Bc+be2/wBie7+e3dPuPVzxy9lrMKaffJcapsffNN994a6fd5w986S58W+H01h7jTHnvXT53mT7lcxqvxfl1G5mltPD63U0P37q6+/WrqXg67jttNfQpYH0q7TZ58P365jxt4cl8CaO8Wze92+xN/8Afp8wSlzmbpXiDXfGOvJcWkVva3MKffeu51Lw5LfeBrmy1LU3stYtJvtKTw/J5yVxnhu0l0PxPpqWW3zkt983n/cevYNSvvD+ueCbn/TU+2J/A/8ABUe0lIPcPFvBOj6nd+LfN0/WJYLm0Te91538Fe5abocWnWz6xcfv5rj782z+Oub8DeHNM8OeGLyVNNle5mTek1b3hXxckGlWcWu3H+pd38lE2IlZ1aXOT7pyGseI7iPUrmW3f/id2L70dE+SZP8Acra8DeNLTXEfVZX+1XLp/qH+4j/7lUNHvvtfj+bWLeyaewR/n3ps+Suh8Z/8I5o+qp4j8Pxf6S7pvsoYfkmSopRlCJUStrelS31//ad3bqlzs/74Srmg/aNOtk1C0iX7/wA8zp8iVZv9cf4jW2/wu8VrDbpsle6+/v8A7lP8MSPP/aWieINQt0trj54XR0TZT5Le/IPeh7xQ1KS003xD9rstMXxdqVxsd0+5DWq+h+Mk16bxLby/8I9bXcKQva2UP+pRKp6J9o0DW31XSr2D7Nbps8ib+Ot7Tfi34lur93l+wPYO+x4E3762jCMY+6XH4CzDrCecl3L5uovCn+uun31QvJ9M1HRJtmnxPf3D7/O2fPWr/bmn+IHm0/U7T7FYf7H33euVmsbLTUmfTL1p9/yQwu/z1hLmhLmIjzxkcrZpqd3f63/asSOmxJvJRPuVfufh7FrOmw3tpaRJDK+x02VvTb/D/iGwuL23ln/tO3ezmhT/AMceqHiGfxB4ZuYdMsov9Gvv/HKlL2kveD4viOV+IXwP8KeFbOHUPD/2pLz/AJe0h/uVwfiT4ZeOPDNzZ63p+py6jYJse3ef76V7Zreq3fhiH+z5U33NxCk29/46uf8ACY/YYYZbjYlhcIiTI/8AyxelKvUX8MJS5zzfTf2mvEEGt2d74y0z+1IbdNmyeH5K9L0r4qfCXx/c+IYr3SmtU1G3R0tYE2b3/jSqdhP4f8TWepW+q28DwxP891/A9eU6xY6fPrCW/g/SokvHfZb7PneZ66ufm+MOXkPQdH/Z+8P+JrmbUIrv7LZ7NlpazfPsrmPFvwd1PwroLppl3qNrr1jN/o81q7+TcJXnz2nivwwk3m6rqWn628u99LmR02Vtf8Ll+JtjpT2V35t0kuz59nz7K0GY+q2vxN8OPDqDy3T+Smz7Vew/J/33Wx4Y8a3uleLbbWPFvh+LxDZzW2xEhm2V7No/7YGlal4Y03wr4w8OLBCibHeeH7/+3XpdzpvwN+KGgw2lvd2+lu+x02PsdKOaXLyhyxPlfW/i3pUF/f2n/CPvp3h6+f8A0dLp97w11XgyPw5oF/Nrr6h5FhsR4U++iTf7deneKv8Agnz/AG5Z/wBp+H/EEGqWyf6qCZ6+eP8AhDvFHgvUte0rekD2832a+tYU85ESle4HeeKvh74S8XO+q6frtq+sO/nPdWU2zfWboOuaZpujzaJ8QNl1YXb+TY6mj7/nT/0CvOtBk0/wrr3my/aNOR/+Wzw/67/gFfS3gP4Mf8J34KTVZf7N8Q+Br53h+0w/Jc6dcf7aVlOrCEeYUpch8o/ELQ9QvpnluLtXs0d4bSbfvTyU/geu/wDhFaXGm6lpWt+H3dJn2fZ7p03vvRPnSsf4i/CTxn8J/E9zpkuny6pokP8Ay2T7jo9U/h748u/CviT+wre0lgtorj7YlrMn75Pk+dEqZR9vT/dSCXvxPrH+2NM+IaW1r4gl/s7W/nme6R9nyJ/t1xPiq1+KHw9v/wC0NEvW1vR0+dLqGH54f9/+/V/wNY2nxN0F7RLi1gd/OTY82x031t+HtN+KXwo0q50+00WXxRpSJ/f3uif7FW4a6k+6c9o/xC8QfE2zuX1CKCfUk+R7pPk+Ss37c/gfRNYsrpLWf+1ofv8A3JrR0pnw08VRadeaxFrWny6XeX0zujujp5NcZeabe+I/GEMV67J4PuLvZ9tf5PtP+wlc9WlzfAZy9+J4t4k/tXUtSmvbi7lvbB7jyXvd/wB9P7lfUvh74heBJ/Bk2m2lpLpeq29unko8P8afceub/aB8MeH/AA/4VsNK0yJIIbj/AI93RPuP/t1574e8axeGbC2l1Cy/0xNltcO//jla0JVfgmbSj7h7ZonxNvfEGg6VrF7p8V0/2h7N/wCDZXAaxrGt6x42m/sqW6tfs/yPs+R0etj7VpWgXlnslT+x5XTUof7+/wDjrv4Z4vCvja28QeM5YH0TVrfZDNZJs8l/4N9W6XPJTkRKMTwfxPr/AIg1jXkTxBFE7/cR9laXwu0b/hKtV1LU0d4JtMm2W6P9yr/xUtZdK8T/APCQWSJq+j/P9neF/wCOun+CGh/2d4e164lfe8NvvmdP77/O9Ne78AcvKc9DHcar+61OKB7nfv3onz13n9o2+jeFba0lllgd3/g/+LrN02e3vtS+0WVu7won362NV1i01XSvsiWivNF999n3KxNoxOVmuovEF5MnlJs/gd6s/ZIpLPzbeV0vLf5Ees2wtbvWNbhi09N/z7Ki8YWmt2NzNE8SpND9/Z/GlXyx5OciUuQz7yDxLfX8Oq2/2V7yx3+TvT79cJN441XVbnTbe0fyLx7iZHgT+B69K8ParLPZ+bLs8l32O9eRaraS+HPiFc6mlo89g6bHuk+4m/8AjrkhP2s+WRHxxO8vPiNqHiD4e3Ph/UJl8nTHe5d9/wB9/wCCvnXxD4j8z5E/139+vWtbgtP7NudH0/zZ5rh0f/frgLn4GeK0dLvULL+y9Nf/AJer19nyV6kJQLhEm+DOjxa5rCebcbL93+TfX11o/wAIU8OW39oa27O/8Fqn/LasHwZ8CPD/AMNvA1n4o8P3v9varMnzzTp8iP8A7CV23gnx3qvjjSk0/Vfkubd3+0XWz55qxqyIkcff3enyJbXdvd70f5/kqnf+ONP2eTDaM+z7+ytLwxodpd+Hv3NonnRfJ89ULa1itJnl8pf9zZUGhm3/AIxtH+zXEVvKk0L799bb/EnRPEej3MUqTvcwp86Jvp+j6V/bmpP+62WyJ877PkrE0fxHo/g7xtqWnyxK8MyfJ/v1cpCjExJvHGnz/Y7fSopXv9/3Ho8f/FC3kfTU1DRNl/b/AD7HT79M0SSKP4kfaEt/9G3/ACf7FM+NmuaU/iS2lt7TfefwURLPRdN+I1v44trNP+EautItkT53+5Wrf2OlXfk6Zo+tvBv++lchoOv3c9tDL8lqmz+CtrR/sUH2m4+ypM7/APfdHMSdnomh6hoaJL9nt9Xhh++6ffqh4t8XeDPFthc2728trfxfc+R02PXAWGq3v2y8fT9QurXf9+FH3pXGTWPihPE6XdkjT/P86P8Ax0c38wHsHw6+I3hq1hubLxXqDJ5X+p+1PVm/8aeCrW2v3spXnhdH2bKm03X7Wfw3eRa74K+1TPD8kyQo9cx4e1zwZ4YsHt/Eejy2XnP8nyVUuQUTjIfE/wDZT/8AEntJ7r7Q/wBysHWLHWLp5pbi1+yu/wBzZXtj65on2nytE0p54X/1TolTJJFdJNb67p88E2z/AEenzDPEPCuo+KPD++Xyv9j5663SrH/hMZvtcuq+Rcw/3K6ew8W6fpthc2l3pkrunyI71m+APH/hrwjc3N3quhPP5r/JsTfUfH7wHnXiTTdQ8F6w9xFLLded/ceqnhtNQ8VaxDFcRPBC7/O711/xj+L2ieI7+2TR9PeCH+N9n3K4PVZ9Y0e5s723u0ezmf59lXGP84HvaeNNE8K6PNZO8DzW6fx15Xr3ipPGvk3CRInzunyViax4VTUr9Lv97PDKnzulblhpUVp5MUSbIUSuDGcsKR9dw3S58Xzz+ydr4B8OaFBpqahr+x087/R7Lf8Af/23rvZL/wAH3u/yrewb/YRK+WfGfji41G58qJ3SGL9yif7Fc/ba/qcHzxOyf7lfMSws6vvc5+00sXSg+XlPrbUvB3h/UUd4rSBHf7jpXB+IfAEVr+9t/wC/Xmug/ErULHZ5svn7P4Hrr7bx/e6rDsbZ/uVw+wq0vtHtwr4erErPpz2kyO6b/wDbqzZ2iTo7p/rk/v1O999q3u+z5P79J+6fY+xtif3/AP0Oq5hxiXdN/d/J9/8A3K6PTZ0j2fva56HykRPn3/7lbdnBE/kvE6/P/f8A4K5ZnbSOhs5/M++jI6fc3pWrZz7/AJPv7/8AYrnIftCfff8A74StG2n+47ebs/364ZndE6GLZ/Htq9HJsT7y/wDAaxLaOD+BPv1dh2I/y1JM4XNiKfj72960bdm/3K59Z9m37v8A31VuF2f7lw1WedVpFTxV8ONF8awt9stI/tH8M6fK9ebWvg+6+GetJKitJZv9/wD3K9ggMoT5Z/u1cudNi1e2ME/8f3WqueRywq+xl72x4T4q1U+Bxc3tnt+z6giSW3yf6pETZ5X/AACoPhro/iDxhef21qUrJp2/5I3/AI67HxF4SttQRtH1iKV7OGX7Xbun+x99P++K66zktYbS3isFQQ7U2bP7lae0909FVpJe4I7pp8P8IZqt6Ws00aNL1P8AepsekteXe+XatdFb2cUbLGelZnFVrRjG3UW103ON38X3a1YLRE/iqFr2ONeWVKpzeILeA/M60Hjy9rV2NjH36wvEPhjS/FWj3Gl61YRX+ny/ehmX/wAfX+5UyeIYZCyqak+3LMm1vkrSMuXVGLoT+0j4B+Pn7OFx4E8Ruvh2R9R06ZPOSP8A5bQ/7H+3XCeD/i94g+H+/TL37R9jf79rN8lfY3xp8O30euf2oNz2twiIr/3HT+CvBvFljFdQvFqFlFdJ/tpX1+BzKXLyTPm8fkMay9pRly/kc9beNIrrWLbUIpXnhl+Tfv8AnT/fr2nwxdeeif7dfLV/odvozvLZSuiff8l6+k/hFP8A254es7hP40316Nflrcs4Hz+FpzwnPRmd/DA77K6HRNGuL6b5F3pW34P8HS65c7E+RE++7pXs2j+BLexs0ii+RKzgediqpw3hvwzLYp99v+B1c1iD/RnR/v16Wng7y0d0/grK1jwc90mzZW8Tx5SPMdB0N4LZN/z1fubWV/lrqrDwrcWr+VsrVv8Aw5+5+T/vutDm+M8omsZZ7nZs+Sun0Sx/s5Kp6xB5b7HTY6VT/t9IP3X9z+OqgKUj2DwMn2u837/3KVzf7Tl9aaHf6U9w/kW1xp2x/wDgD/8A2dP+GN8+/wA37ankzP8AIiVD+1do/wDbPhvwxqHleelvcTW0z/3N6b//AGSiM/eOWvH3D5mh8D6VrmqpLFqr+TK/399damnf2dZzRJrsrpafwb6yrb4c3CaakWiRSzzfwJ/crS0f4Q67PYXN3qCLapD/AK5Hf56n3pni8pgvfanpz/aNPvfIeX+OjTfH8ulQ3OlatpUWtwzfO88HybK0vGFjpuh6JbW+lP8A2hcu+z7/ANysqHwxqeo+HntJYotO2J891/G9b8sfgD4zE1jwdE+gzawmqvAkr/JawTfOlc/4Y8JeXquzU4meG4f5N7/PWHba5LoGpTW9kn9r3MP3E31W03xbrvibW7B71G06aGbYk7/cSplzUw5j1G88D3egTTSxeVZaaj79mz53qHwf8NfC994k/tNHWx1Xf50KO/yPXH6l471WTxDcxahL57p8kP33R66TxnpWoaj4bs9T1CWztUiTfDPA/wA7/wC5T5fe5zQ5X4heJ7SS81XzbL7j7N9eaeD9S1CDXrB0i8+2Sb5IbpPkr0ubQNTsbZNd1NFg3/8AHvBN/HWxpulfbtKS41O0SBIvnd0TZvqpS5Y+4KUpj/GHxt8Pvps2jv4cntdVt/nt/Im3oj1zfh7VU1yFLS3d7K81F/8AS0nT53/3Ks6lpWharr0KaFbtBvTfM7p9+n/8IJreo63/AGnZW7omnp8k7/36iNX+YXvzPpPXvht4X8HeA9Hl0q9XTr9Id7vv++9eM6boc3xC02bUNYuvIh0aZ5oZp0+S7rHvPH+t6xeWdprD/Ynt0/1P8E1cx4n+MsUE0OiW9vKmmp88ybPvvTjGRMS+nji7sfHL67L4f8+GWHyUgT+BK6Gz0q31x7m7i0xNOR/n8l65jwf4qS7025uLe4i853/49Z69d8BponjtIbS7u/7EmhT7j/J51bey5zb2XOWfDHiO0e2TQr1Ine3T5HSsf4kaBqFrbPFaWkT/ACb0eD+BK7mbwJ4X0qGHWrKXe9u+yZ9/30rg9E+JNlofxI1XT7jddaVfbPs97N9xEqZRuR8A/wAE6drc9n9tSJPJdNjolGj6Bdp4huXvYnSzRN6QvXsdnBZfYIZdKuLee2T5/keuP8beLU0rxPpt3qCbLZ02bEpS54B/ePGvEOjS2PjB9T0xJU013/0u1g+TelanifwIk9/pWp6fcNPYXfzp8/8A45XVeNvBeoa5M+oaY72Wj/fh2ffeqE10/wAOXs0vU8/RLv8A1ybP9S/99KnmN+UIdAfWU+zpF5Dp996oJrFx4O+02lvZRXSXD/6/+NKfNqX2vUt+lan59tN9x0q5o8Gn33xL0Hw/LFcT3M3yTPs/cp/v1yVKFWc/3cyKVKdb3IFNNfuI7xIrK3ae5lT+On6r4Eu9cv0iS9XTr9P3yP8Ac2PXpfxO+G2q+C/FiS2t3FNprw70m2fc/wBiuJ0qeXX9YvLW40zen8c++tpUqvwTNqtKcP3cynNHrHhzW9N/tjVbe92P872qfcSuzv7vSvGKab4g0/UoEmh/cvZXT7HSvK/EM6adrD6fbozpE+9/nq/bax4X/wCEks4reyvJ9Seb98mz7j0UYyhD3zljLkO58bWuj+I9VtrvVbuLS0hRE3765XUvEfw//sq/stPe61GZ02TTTJWV4/keDxg+la35FrZpDvT7K/8A7P8AwVDYaBb6rolt/Y96sFg82y7TZ88yf79RzU4x5iP7xwGt6j/Yzvp9lb+TpqW6eTM/8b10PwT8OPfTPcfa0tb9PnhnT76P/sV6F8Y/B1prPgPTfskSJbJaP9z+B0rlfB+zwyltcW9u883ko/yVcnz+6XHl+2eiza/p8dzD4a8aypq+pTf8el19n2TP/wADrNhnt9Kmht7jRPtU38H2V971g69qtv4geHVdQdLXUre4SaHe/wA+yun1j4zaPof2ZNK02XUZpvvvDDSoUuQI/wB0Z48+HOmfEKz/ALQ1hP7LsLRPueT++r5v8Q+HPD6alNFomp3l08X+pRIfn/74r1HWP+E48VJN9qu59Is7t/8AUp9/ZXq/wi+B+n+Erb7VvXzn+d5pvvvXRP8AuFc0jwTR/FvxY+HuiQ2Wj6rcWqXCb0Sab50Stj4M/HuX4UJqV3qtquqPfTO99PdfPM7/AO/XtPxC8HaFr81/aJE/2+7t/wDRpk+/vSvmzwNodxP4qv8ATLvSm1FN+90dPuf79ZylV5feJ5ftHt/hX44fB/4lXM3/AAlunwWszo6J8nyJXSW3hH4f+Era/u/h54yuNITUYdk1qlx+5f8A30rgPEnwF8Na5NDK9ounOifcg+SuP1v9nDyLN7jRNYuIJkf/AFDv8lEeR6OIcvOe/a34K8ZeO/hLc6VqGmP4ldE/0HUNIdPOT+58j/f2V82eM9R0S+f+z9TuFtfHNjshsdQSF4fOdP4HT+B63vCvj/4u/Aze9pcfatNRPnTfv+Sukm/ao+H/AMVEmi+JHg+zvXlt/syXqJsmh/20ero0o0Vyx+EPgPN/h7PonxG8Ww6Vdxf2X4nd/J3wTbEd0/8AZ67+5f4ofB3xPNZReKNU06wu/kt3mf7Sn/A99eXaP4Y8OaV48sPtfiVk8NvMn2HxDap/plp/12r3j9oTUtb+GXw0udK8S3EXiiHU4d+geKrX+P8A2Jv9utQ5TifEmufFjxVbf2fqenwapo8rpc/bfs/k/a0/2Hqn4b+NPhyTxPZ6f478P3FqmmTf6MmnvvSH/gFdt8H/AI72k/wf03wlqsTapptujw29077JrZ/49j1wEPgPRLHxDeXr6rcadvm32N7ew+clx/vv/BWcZy+HlIlynsHjO0+F/wC0fYJp+leM4NBvP+WKXSbH/wDH68W8YfsoeKPAGiPrGoeINL17Qbi4SwSeG4+ff/B8lFh4H1Cxubn+09CtZodTd5rTU4fntn/3HSmar8CNd1Wzhe4S9stH/wBcjwTO8KTfwPWnul8xT8bfDLxx4V8MWeoarol4kOmOn76FN6eS/wDHXpfjCd4/DGlaPqtvK7vCk1o7p99K8f0f9qT4i/YLnwfqGtrdaa6fYJkuofn2J8lfS2ifE3xr8SdV024/4QLTfEOj+G7HyUSF9j/7/wA/8dX9gk+b5pNV/wCE2ttEiT/Q02TXFr/A6J8+yvo3wH4j8NeJ/wC3tPtJV0jWNQRPtGnv9z/gFeOP8XvD+q/EjVdduPC91ZW2/wAnyYPn8lE/+zr0Xwf4u+DV1Dc6rd6w1rqsqfPa7H+SsIRmKUis+m3vhXW5rH7P5CO/yf7lVviFaXujWCS2Sfvt+9/k+/V/VfiF4dktvN/4SWK9tkf5PO++lUNY+KnhSfRPKl1iKeb+CFP46wr0Kk/gIlL3BnhLVYtAmhvYk3vcJvRP7j1iTa5qH/CQ3l7qsUqeb/Hs+TZXVaV47+FVr9mi1XVbqffDvdIEf9y9cT4k+MVpdWdy+haVPPZzTeTbvOlXSpz5OSqXGXPAZbX2j3c1ylpdxQI/+uhrj9V8QRWML2V6kT6PdzeS6QP89EPgDW9cme9vXTTk/j2U/wAYfC7w/Y2FtLaXcr3L/wB96iPsoS5YGZ0nhv4C+JfiF4eh/wCEXu4v7bt/nTe+z5P4K57xD+zf8aNVv0i120vdXS0+RP8AS96JWDf+OL3wd4kubey8QXmiXMVukPn2r/f/ANitjQfjF8VUuba30zxg179ofe7u+966oxNT3L4Vya38Pb+z0TxB4fvYLZNmx3T5Ers7P4Zanqula3run/JbPfTPDaomx9leIJ8RvirrHi1NM/tWLW7xE3vBs2Vc039rL4h6HZzaZFaWf3/n30SpQmZe+dt4J06XStbmiZ/3Mv360tY8MaLHNM0suz/Yrg9H8Vahd6xDKiN5O/ZXJfGbxVe6brELo7ojpWK+I6pHeeKviTZeEdBmt7KJHm2bEevnx7q41V31V/nd66DwB4S1XxxraPqqP9g++iP/AB17NN8HbS7028t7KLZCiVpzQiB5p8OvN1W/+0PL/uVzfj+7luvGCW6Ree++tv4V6bLpuva3p+/fNbzbK4+5TU774hTfwf7FLmDlPV/BkHn2bxSxfPsrodHg+wwv9/fVn4Rac+y8+0ffStt0ikvHVE/jqJSCRzb6BcJ/pGnou9/4NlbGm6dqVrbI77UmrVhu0tZv3W2i51zfcpvSsOYjmH/btVSF4pdux0/jeuG8bR2mo6D9iuNk82/5Hr0XVYJYNN+2v9zZXGW3hmKe2m1CX5Ef5031oWYPgnX9Q8Caxpq3sqPZu+zfs+5X1dqWgW/jjwkmq2UsDzRJvRK+SNYni1+F9Pi+/v2b/wC5TPD2o+MPg7qsO/U7q60S4+d4d9bf4gN7xbfXD3MzyxeQ7v5LpsrE1XwPLqM1tDaPL5Pk73r2/RPBej/F62fUNNu1+0v/AAf7dc94k8K+INDmTSvKXzk+5On8dQRynhWm6ckFtqtlFZJPNE+z7lQ3Pge402ws7h5f9GuP+WFaviH+3fDOsXMSbPOuK1Yfh74w1HSoZZdifxo7/wAFX8Xvlmr8OvEGn6V52n6mi7H/AL9cf451G30dLmK0lTfcPsh/3K2/+EV0TR3s9T8UXqzzJ8jww/JXkXxC1lJPGEyW/wAlnFNshT/Yrgxnvwifa8NfxpzMT+zn1XXra3t0eeaZ9mxP469g/wCFEa7Bo6P9i3v/ABoj73rzHwZd3CeJEu7SJp7lPkh2f33r7S8KXz2OjWzaxdRQXexN6O/3K+bxdWdLl5D9cwdKMoymfJF/4H1DSn/e2U8H+/DT7OCW0f50evsK58UaAny3F9a/99rWY994Nvd7s+n/AD/ef5K4/rM/5T0YQhDofN1tO6J9z5PufPWlbX0Wz53+/XuL+HvBV9jZ9k3/AMLo9A8B+GH3rbxRI/8AG8b1j7V/yHbGSPIEeXf8kW/f/B/B/wB8VftoH3v8+z/cr0y4+GWlOn7qZxu/26z7j4YrBv8As83yN/frP2kTrhKBz9hdfZX/AHr/ACfx7/n2Vrw65ab9m/fUEng68i2bn8xP9il/s1IPkdJUf+/srmlyHdByNi2uYpE2Rbt1TiX/AHv+ALWfDG6bP7mytESVgdZdSbZj/aqxFL/tL/uVnpMP9r/vmrCSfxK9ByygasMiI/8A7JWlbXfz1hJM+3/Zq7DIuz+JP71WebVpF/xBpyavapKi/wCkQfOv/wATXjk0cXhC4uUOvzvvd3itXRH2f7D17ZZzgGvmX9pHw1LpvxETUbeVbWG9tEff9350+T/4iuilHnlymGFrSpP2TPT9L8Wav9khuLJINXRvvrBJsl/75p//AAsqXUUeK0tZ/wC0PuPbSJsdP99K+YbDxBrHh+5SXT9Tfen8D/x17X4H+MOheIUht/E6JpetRJshvJPk3/8AbaumpQcfgOqU6cp/AdLDpPjXUH33FxFGn9wV0eleEdRRN91cb3/2K1NKvY7y2iuNPvRPbN/z0+dP++60Dr0lr8s0D7P+eyfMlck0RLEVPhghsGj+R95qtImw/wDxdOi1SG5XcrrUv3vmrM5JTm/jKWraZb6zptxY3X7yGVNj/wDxdfMXjLQLjQNSvNPvU+eH7j/30/gevqVpNmyuH+LPhlfEOhvdRJ/plkm//fT+NK6sPV5ZmXLze4fEfjbSvsrvNF9yvoH9mPQ5b7wZpUUSfPLv2f8AfdeS+LdOlvrlLS0iae5uH8mGBE373ev0O/Z7/Z+/4QfwTptvd/8AH/8AZ03/ANxP9ivrIVf3R+eZpGGGrSkb3hXQ00azhhiTf/fr0XR4EdEoh8MPYp/fStKw010f5PuVtA+Kqz5zVttOV9m/bT5tAikq/YQPHWj9mZ63gedOZxV54cT+589ZT6Vs+R0+SvR5bb5Kxb+xTf8APVhBnz98V9KS0tnli3pXgOsa55ey3373d6+hP2ltRt9D8K/aHf777Er5LsHfUbzzX+/WkpG9CHOfQPwo1jy5ki3fJXvHiexi8R/DTW4ni+1PFb/bERPv74fnSvmn4af6JfpX1j4JnV7ZEf7j/frMzxEOY+SPD3xJuLq/2afaf2dcyp+587+OsTxD8WL3wj4ne38YW90kN8mz/RfnR/8AgFX7Pw5N4c8c6xpV7E072l9NDE/9xN/yVZ+IV1o/9pQpqESz36J8m+t+aUJe4fNzjyGCl94f1+zmi8P3fkOj/J9qTZWVNBqGlTPb6rKk/mpshSF/v1f1KCytbZ7t0X50+RErzHUrtNRme7R5bW5t/ubK6oyAoeObuXwBNDd2+mJBqTv9/ZWlf+OH8R+G9l3ZWulzXH37qmP4tu57mF9Tli1S5RP3Nq9Y/wDwjj+LteubjU/kht/nSGD7iVE4wI5S6kkt9oP9n6ZFFezfcfUJ6j/sNNAsIZXu7jVNST/nvNvRKoaray+T5UW+CG3+4iPWrDp0Wq6bbfZJWR5fkeiMucuJQtr7WPFV59o1BpZ7a0f5E/grp7m7u/GNzbeHNPu/+PhP3yb/ALlTeJNA1ie5sNC0qJbVHTe77Pv1T0rwrd+DvtktujT3KJ87w/fSp+H4g5Zcxt3KWXwy1K20/wCyM8yJ891s+Sut/wCE0/4SPQZrTT4vn+/v/wBuvMbPWLi+s/tGoagt153yfPTNH8Qf2dryPqf+iw/8sfn+/SlSGVvGGlRawiPb6h5+pQ/Jsf8Agqt4G0Py9bRPFFklrv8AkhndPketvxUmn65f/bUt2g2fOjp/HRpvi3SvEGj/AGS9dp0t3/fb/v1fL9kDQ8MfCvw0+va3ca1dvB9nf/R7KD/ltWZc+FdY8Ta3NLbxeRbWnyQwfcfZVbRNVlute/tP5/7HR/Jhmf78P+/Xvem/DK38M+FX1tNdl1S8lTfvhf5HrT4IgfNnja+8YaNDNp/2e6tdE2ffo8Zyf8JH8DdN1i0vYk1vRpvJeFPvzQ16prf/AAkF88NvqumK9s7/AHHf79YnxX+GUVjZpqcV3a6RbJD5yQp8+9/7lRGX8wuU+XfCXxC8V6VeO+maldQQ/wAab/kr0uHxpqvjSZLu91BrpLRK7O5vvB89tZ/2hpUVlcvD891Zfx/79P8ABngC0tb9NQe0dPD03/Le1T771VTmnEnk59j074RfEKW68HvLcWkt7o9o/wC5mf8A9Aq5qvxJ8P8AxNuXtLu0/suGL+/XkXirWNQ/sqbw54PSd5obhLlLV02IiVxnxF8K/EBLm2vbjSpYJr5P+PWCiUYcnKdlejCHKoSPUdSk8D+DtYs9T0TU9lnv8m7td/yfP/HXc+J7p/DlzNFo96rzPCl4l0iffT+5vr4z8SaV4r0pIX1Xw/dWUP8AfeGvRfhv8c5fCulPoX2hL1Jk2Qzzp/qf9iolH+QilXnRnzQPdbz4oeNfihD9iitFT7Inzu/3K55PEfjNNNvJbS0igm+5VDwr8QtQ8HeSl9aRJNKn33f5Jq6HVfGP2uGG7t/sr+a+z5PuI9cuJxE6Uo8xFerOtPnlI4zQYJfDPirTdQ8Su91N5yTP/cr1F5/Duh23iHVb2JUfWZt9vsT50rnvH+h2T2D3Gp6rE9/aQ70T/brK0G0svGOgwyxah59/F+5RJvuQ1rCPPT55GETH1v4e3viDUk1W9u0SweHf5Dv8/wDwOtt7HT/7Btorf7Q9zaOn7iF9m9KZNoCa59j0yW4uN8U3750f5Hr0Kz8D2Ulz/wASp1gs0+//ALb1lUfIdNOfJ9km8c30U/wcfxXaRXWi23nfZprW1RHSZ/8AYR/uVyVto+lQaP8A22+q2uo/6PveCG7TeibN7ps/2Ks+LdR1DVba28GxOv2P7X5yI/3K57xhd6JfaJNo+oaPa+c/yPewJsm/77pzpxnExlP7Q/4e6HpXiaF9TlSJ7CX7nyffSrmm2qaPqX9lS/6E6XGy0TZ87o9UPhLO/hXStE8L67pX2JHm8nSfEm/ZbTfxok3+3W9488R3Hh/4r+Hr3WNPW1eJHtvn/wDQ61gXD3y5rV1e6drf2jzVnht/kRP4Kra9441CeGa4uLh4LN02bEeq3ifXHu4XTR7X7VNdv99/kSut034X2lrZ2Fxrd6j3M3397/IiVl7XkmRL3DjPAdr4g8R6qniBnlsobF99pA/8af7dU/A3m32veM9deX7LN9u/1P8Afr0jXvEelXcL6fpV7Fa2dv8AI83/AD2rw3QfECab4t1iKylS6tnu/wBzv/jetpTtuX7WB6Rbfa9RT+07u78h9/yJWJbfE210rW7lESfV/wC4kCfcrjPjH4q1i0ubOytH8m8lT/Uonz1q+FdOuPCuiJ/o6o93993T599Xzxh78iSF7HxH4xmubjUNTuNLs5Xf/RYX/g/uVyWj+B9Mn1K/hitPPtof43T79fQPhLTfL1iwlu0R7ab77v8AwVyXxa0OLUvEly/gzyk01E/066/g3/7FRKUpx5jaEftnl3iH4UaZ9jtv+Eau2nvHTfcfP+5T/YrH0rXPGH/CN6l4XuJX1HR5fk+y6h++hhf+/D/cevZtK03+ztNhstMt2nudn8H8FHhixsvD814+oIj3jvv2Vnzz+yXV5fiieP8Awrnt/CuvJp/iC0le23ujwP8AwI/3HT/cr7t0T4O+CpLBNHsvEC2t/cW/zw3Xzp86fwb6+SPG3gf/AISqH+0Pnspt/wDo6Q/JV/QfjNF4Rhh8NeO7KefTfJdLfXbX/j8tv7m/+/W8J8xySPo25/Z+i+E/hK20LT728tbDzne7vUm86HY/+w/3Kfo/xz8NeMUm8D6hb/8ACN6qkyW0L7P9Du0/57I/8FfLtt+0D8QINNv9Mt71vFGgzI6Qv999lex/s/fGL4dfE34e+GPCXi2KLTvEli7p9quk/wBGmT/f/v1hLnjV5vsmXwnyp8bPAdx4R+Lrv9nbyftCfPs+R/8Abr6H+Evx+l+G2g+LdMsovtWpXEP+jp/cfZXt/iTwz4X8aQp4SvYrWeZEdNG1BHR/J+T5Lab/ANkevnu8/Z0uND8YalqFveo95o2kw3mqWT/fSaZ9myumrK1PmgaDPhv8OfsNtNFLKl7cvMj3bun39/zvXeeIfhfZP4k0p9C0q3uneF0l+SrNh8OfGvgDXpvtulPPYXz7/tUHzoibK9R8ASW+h3Om3Esu/wC13Hko7/7dTTFKR4PrHgey0q5dNY0K1dH/ANT5Kffq/r3gPR5LPTb3R/D8X2+3+eH5K6fxykt14wv9H+0b/sk3yUaPqNxfJNp8W1LlPuI9eTXrulP3C7yR5d4h1i31m/8AsVxolrpdynyO6Q1y2t6GmjeJ9BRJfI03f500L/c311mpWv8AZWt36a78iSvv+f8Agpl/He+KvAc0UWmf2jbJNstL37k0Nd8prk9oWVtenlnT/Qn3o/yPRrfwotH0qz1W0u3e5t/3zpvrtrDwynhzRPNi/wCJjprpveZPn2P/ALdcH4w8aRabZ21wjrBsm3on9/ZXFRq8tS0omR86+Lbuyu/GGpXEqu8LzVofD2xt77W/K0/dBc/wPv2V6no/wB0/4qaa/iCy1CXTnu03ojp8nnfx/wDAK4b4aeFbjTfGd5ZXv7j7DM6O6f7Feu4z5Dslh58kZnb22nXVjsillutOv5n/AOP1Pvv/AMDql4n8ORaHDNp6Xa3s1vDvT+/veutS6l1y5vLKXa8Nij3KP/sV5loOqpP8RZtVvXf+zbd/uf33/grloe0h79Q8+cffPaPHmsWng7w8j2+3zk/v1DbeGLL4qaVpuoJtd4vn2V5R8adfe+1tLKL7++vZvgVoF74L0qG7u5WezuP7/wDBTl8J0xPSNN8OafpVnDFEiwbKNS1yW0heK02/Olcx8S/iNp/hx9/m7N/z15TYeONb8Vakn2TfBZ1z++P4jl7PxcngP4wXL3aP5N3/AK6m69qL33xI+16Vt2TQ/PVn4u+DvMv7PUN/77fvd65HwxPLaeObP978kvyPW8Ze4bRPpzwNpVwmjzSyvsd/v1N/Zz2r/vXX561YdN/s7TYfKl+R6zbydLV/NuLhdn9yjnMJRDyP33ybqrfaorG/RLjaif7dFn8QrT99bxW+93+49cN4ku3tLlLu4uN82/7iVESOU9vfTb3xjbQ2+n/uLb++9c94k0BLGH7PcXXzp99ESsHRPFXiCfTYfsT/AGKH7j/362P7Ke+mSW63vM/33enUnylnDQ6ra6HNMkOmO7v/AB7K6SHUftWm772y+T+46UeIbV7W8h+REh/3K0tUTz9NRIv7lc8q8wPNPDHjTUPBfjzfo8r2VncffR6+nP7RvfFujw3cUqT3mz79fP2peDk1jR5ovKTzk/jr0X9m/wAR+Rv0e4+/bvXVCrzmnKeP/GDxVqdj4qS0l0zyLx3RPOf7lexvpV1a+HtN+0ag8kMsP3ErN/a68HeZbW2q2m3ZD877K0vhvpsXjj4Y21xLK2+FP79XPm5CIx98+YPi1rMXgTxJv/4+k/gR6838Q6il9f8A21PuXD+clfUvxR+Cdv4u8JX918n2yFPkevlfTbH7X4MS3l+S5sbiaHf/AHP465KsozpH12QznRrun/Mdn4S8VWngCFL1Pn1u4Sbyf7kKP8m//frm9Y+I2q30z+be3D/8Drl/G/mweS6/3EqpNve/2ffSuGOHh8bP0CWOqr9zA2H8QXc77/Nd/wDgdKms3r/8tW2f79OttO8xKuQ2Oyo5YG0J1plZNV1BPuSyp/wOtOz8Xa7Y7HivbpP+21OhtUqylilTaB2QVb+c2NK+MvivTk2JqErp/t/PXX6d+0jriJtmCP8A79cJbaP9r+5FvrobP4eyz/PcItqn+3XFUjh/tRPVpPEP4ZHqGg/tGR32yG7tER/43316VYazb+ILZZrcrJ/urXzo/g7+ytktjE90/wDuVfs/iF4t0d/s6ROifwfua8yrQhP+Ge1Qqzh/EPef7LuHfo39/wCSrcWkOD820f71eP2HxK8WTO6Swf8AA3retvEfii+T/j3+/wDx1wyoOB6ka0p/Cempo/8AelWrKaRAn/LavPrZ/EE/+t3VsWkWqj/Xfc/2HrHlHyTn9o65IxCny7n2/wAdH2llXPlslZdmJk+8f+AVpw/71BhKHLuXrO637H3Vz3xO0ay1extLq9tIrr7NLt+f+BHreV13CoNdj+3eH9Qh+Xe0D7fnq4nCvcqxmefW/gjw7dqjXVjaov8AcT5KX+w/AenJs/s+0f8Ag+dN9cGljreqomy4V/8Ab/uVctvBd7J/x93G/wD4HW1/5pHtyo88jf8A7D8MQO/9hyXmiO38en3GxP8Avh/krRh8T+I9C+99j8R2aL9+F/s9z/8AEPSaP4Hh2pv3PurooPBOmWIR3jU7f7/z0ucwnGlD3ZGfZ+PNA1C5VLq4l0W/b5PLvV+zv/8AEPXVJLdWn3ZFuk/hT7m7/wBlrm9U1PQLS3eKX7PPD/GjpvSucXXdN0O2kuNL8zT7eJ98tojP5TJ/H+5/g/4BUnN7Hn2PVLa9F5FvdWhb+JHpXmii3Rj7p+9XN2mqKZklV2VZU3rXS+AfDM3jnxLHY4/0OP8Ae3U3+x/c/wCB06cJznyQOPEuGEpzrVNFEqfswfs8ef45vPG+s2/+jWdw8Wi2zp97+/c/+yJX2hb6WqD7tV9D02LTbSKKKJVRU2BE/hStqM5Y19rQockD8CzLMJ4uvOoyuunLR9g+f5vnrS27KGX5K6vZM8X20ipD8lalu/HNZzwfPUySbKuHuGc/fLF4a5DXp/IR635tQX1ry342ePLTwD4J1jXbtk8mxt3m2f33/gT/AIG9Epc0jajFx3Pjz9rT4lf8JN4/tvD9u/7nSU/0jZ/HM/8A8Qn/AKHXB+GJH+SvNLPWLvXNVudQvX8+8u5nuZn/ANt69L8MP9ysz2IR5Icp7T8PY3e8SvqXwZJ5dslfLvw3u/LuUr6f8JSeYiUHFVPmb9r3+1fBXxOs9S0pW2azaJN8n99Pkf8A9krxmz+0eI0m1DU2Z7mvs/8AaotbSx+GSeJbrT31H+w5t7xp9/yZvk/9D2V8VX+q6x4mhdNCe30u2l+d4ETe9ddI+drx5KpfvNSsvD+m73uPPm2fJDv3u9YL2NxfaPNcb006G4/g/jrH8Nzvo2m6lLqdv59yj7PPd/nqt4n8T/2zYWelRSv++f8Agraf9wx5Tb0T4Lah4fmh1OX54bj7k2//ANDruZrR3hTStiwO/wB+bZWr4esX0PwGlvd6290+z9zC/wB9K5LXr69tLNLuL/Sniffs/jeuWMZ8vvjOe+IsFvp2sabp+iXCXT/cuE3/AHK6e80fT/AGj6VcJdrdTXD/ADp/crHtp7KS/wD7Tisl+2S/O9c3bX178SfGaafLL9hs7eat4VbFSlf3j1qHx3pUnnJFLLHqSfJ86Vc8PTxaPbX/ANnSXUbnUPv76pzaHFpU02mWTrql46fI8EW/ZXmnjPxxrHgB0i+0S/bET7mz7laRqwqBKU5Hf/8AClvDl9ps32uW4tbxPnhTzv464nxnPb2ulQ6ZaRJqkyP8+x/uV51o/jHxB8UPEltb3Gt3UMLv8779letXOgeHPhkiSxan9qvH+/vf770SlykSK0Pi2K+8PP8AaNKuLJ4k2fcrhvD3gTWNcme90+ylSz375pv79d5rGvy+KtKh+yXESQo/zoifO9b2m+J/FV34JudM0+3g062i+RJv79X9kPjDTfE9la6JD4fuNC+y+a+x5k/jrV0fTvGHgrWP+JeiweGJU3/Ypn3o/wDuf3K89T/hILVPskqf2jeP8+9P4Kvzf8JLrCJaXep3ECbP43+5WX2C/wC6dVr3hh/H6XOq6Vrst1Nb/wCu0h5tjw/7lYlh8MpfHdm+ny615F/E/wA9lev89cfpXw81CB7nVbLWJ0v4X2JMj1t2eueKNNubaXUNMSea3fe+ron3E/26xlzT+CRJZT4Xy+AIbmLxHFbwWD/8e908u/fXGXPiDWJLZNP0p/sVt529Jppvk2f7ldt488fy+Mf7K1V9P+26bYzeTcXSfP8AI9c9rfgO98Oa99oTT5XtrhEe3+f+Ct6XND4xfYNvwf4qsrvUrNNQilsbxP3P21Pnhf8A369j8T+HNbksLbxA93FqL6Ym+F7X5/OT/crwr+xn8Pw73t53mf8Ag2b0St7w94n0/wAOa3ZxReMLjTnl+/Zb96f98VoHMdV428VWXibRLa91C4t/JdP9Rs/jrxbxJ8CItf0r+0tMt1e2lfeiI+x69R174jaFrmm3/h//AIRRdUd5v3OtJ8ib/wDbrkvCtjaWN/eaVrfjCXQfJTfDav8Acf8A3KmVOMiJcxw1/p17PYQ+HNTSdLm3+S0upnre8PaHqGnabcxS2nkQwuj79/8AHW94n0DQtHez1C68QRav9oT/AJYzb3SuVvNSe6vEtLS7vP7Kf7k/9x6zr0PbU+UUvhM34r3bvqsMV1dpau6fxv8APWbo93qEfg/UpdKu0e505977PvulWfip8Lv7R8Q2z6h9qguXhTe7v8k3+5VnwN4HtfA+q213cSy/Y/uXCP8AxpWtKlyUuQfwDPhp8fX0CH7FqESvvf553r1TTfipaSabClpKqW1u+9Pn+/XJeKvhBok9zcvdutqmzzodmz7j1m+G/hJZaPYPqC67Klm//LB0p+4Xynrttrmj+J0v/EF3L5H9k2/+p/vu9c9Z6VafELw9cpp+3fE7vv8A46x/Des6fBo+vaUn+lQ30KJNdP8AfSuY0rxBe/Da8mlsriJ7a4+TyXelKlCZETeufEEVj4YTwvqGp7LN5tk0D/PXpeq31jqPhLTdK8Ryy63oiIkNprqQ77/Ttn3N/wDz2h/8fryW/wBATxrZo8uxJrh9/nV6v4Y8OS6joiaZFexJDafJNM6ffo5Ywj7oRGfavMmsP7ERdXsLhP3OoWX+p3/7f9x65jxbp3iuxe51DU9TV4Zn2fZf7lY9hHrfw58Q+IYvDUV1dQ29wj3en798MyP/AB/7D12ej6H/AMJ5o76naPezXlp/x8aZdf662/29n9z/AG6xlHngEo8/unN3mlaPY6Dbar5txPeXfyfZX+RErnvDEemWNzc6he/JNDcb4f8Afr12bR7TxN4Puf7btEgS0+5P/t15d4Y8F3HjHZLLt/s1Jn850/2KI+5HUvkhCJ1uieBNVn8eal4g1OyR7OFE+zvv/gr1RNY8HvpUMtw6+TCm93/gSsT/AISa00DwTYb7tZ3t5ns3g/jmT+CmX+hy6loNtDe+VBvTzpoUSs+aE5cgzzpPiNF4j1iaKJbiy0fe+x/43T/Yq5c6bLaaP5Vk72tg829IH/jqnNoH2W2m1Cy2olu//fdWdH1z+37+z82XYkPzvspyqxh7hXPb3DobO+u4LOZNP2Jc/cd9nz10PhjwjpV9+9uLjfcv87u/8FUPCtqmj3Nzqr/6l/8Ans9X9bneTR4XtG/4+Pk+R6w96RcqUuTmGX/9jweIbbT3+dE/jSuS+PHhXSvFSJp9vbq8yJ8jp/frb026t9O0p7d7Rp7/AH/JP/HU2lJ5+vWelJaLdX986Qo8yfIjvWXLye8Y0j5sh8D6V8PdEv7jxbqD2t47p9k0/T5n+0zJ/f8A7iJXVfD208H6r4Atl8W+FL2ysPOf7J4k09982x3/AOW0Ner6x4c0S+m1jT9b0+J7xN8Lo6fOlfNnhjx5cfCfx5/Zl2jz6PFNvhR/7ldUJOcOSRco8h1tz4HuPDOq3N74V8Sz3Vmmya01C1mf50T+B/7j/wByuwm/aFT4veD00/VfP0j4hTXFtbf27apsh1e2R/k+0/7aVyWq/HTStH8Z6bceBNC/0y+m2appj/8AHtfJ/tp/fqHxn4u8JJf213p/heWy02L576yT/XQv/Gn+5RCpUhC3KRL3o80T60/4az1D4Q+IbzwZ4909Hv7fYiTfwTQ/wOld5oPibwZ8Qra21u3eK1Sxm+2Jao/33r5X8E/H7wV4/m/szXdCbV7Cx+TS726h3zWif/EVzF/rOtaHqV5qfhK4tb3Qbe7dHfT0+fZ/uf7laQr83uTFynv3x48K62/xOufFFktv5OppC6Qw/wACIleXXnj+403WL/fE/wBsRPk2J/HVbW/jTcQePLbfK76bfQw3MPnfwI/8Fenar4S0rxN4G1LUNHvYE2fvppv/AGSrnShOHOOMuSR4/eT634u0qa71W0+1XifPDUPw98Y+IPsd5FbvFa/O/wAj/wAD11uvSXGm6PbXH2KV4dib50T5K8o8T6w/hx01i3tJU3v++2V4lJzrTlCceU5pe/P3jrdN1zxB8PdKv5YtV/tF75/32nunyf8AAP7lcB4qj/4TWFEt7fZNbwvN9l/uV6v4J8M2njXwl/wkcUrp9rTfCl1s3pXlfxCgl8K2d+6b4JkREr2Pcc4QNuU3vB/x6svDmiWFlL5v+jp5L2qJVObxHFY62+oJb79Ku3857r+5/sV4z9ui1XfLMnkXKf8Aj9er+CY4rrwrbafcRNPZyzedfP8A3/8AYSuqfvR5GdssVKcOSRDpvxDlvrDXpf8Aj1huE8mH/crHhS705LZJdPn8nf5yT7Pv1Zhg0r/hP3SK3dNNtJt/k17foljF4486WK3a6m+5Daon/j9R8HuHLywPBPCtq/jjxs93L/qfO3/PX05D8ZfDXhzw9/wj97t+0omxP9uvj/R/FsvhmF0t/wDXP9ytjwN4Y1PXNeTUNT3To/8AfrGUeT3phKPOe03l1onxUmh0/wCzs80L7/nrqv7At9Dtkt7dFj2Vxnhu+TwP4qS4e3/0Z02V3Oq6j/aN59ri+49cckbxPNPivI8emo/zfJXmPgyxfWPFth+9dPnr3jxb4cfVfCt5cN/Aj1458H7H7VrE0r/8sfuVtD3IG0T6H8bare2tnZ6fp/zvs+d6zdE8JSv/AMhO4d/9iuh0q13p9olR/wC5T9e8pP3UT/O9c/NMxl8RxOpR/Zb9/wCz4v3Kf3KZonhW41y/e9uIndE/grqrCxitNnmp8710MMn2S28qJF+er5veF9kraDapseJE2IlasN1FA+9/n2VQtt6b/K+TfT4dHl/1r/x1WxBj+ML7+0X3xfIlQpfPHbJ8m+r+sWlu9m6JU2g6Uk9nWcohGJT03zbR3ldPkeqHgzVbLSviE8TypB9o+5XSXMG//R/4K8o17Svsvjy2uHdk2P8AJSpfGb8x7Z8bIJbrwTN8/nps31ifs7T3d94bvLS02PDDXT3moy+I/Cv2SW32J5P364n9ml/+EV1vXreZ/wDRnmrfn5pchHKb1493azXNvL89s/yOlfNPxL+HieDr+/lt/wDjzvpvOT/fr631i0tPtNy6Pv8ANevGfjN4ZvYPCqPcbXhR/wBzXJLWMj18uq+xxUJHyRrCfI8T/vof7lGm6b9udLhPubKv6xBsd6yodZl05Hi/5Y799YQ9+B+oe6p88jp4YKHjdKEn8hE/2031ZS+inrnPUpchCklXLOPz3qF4E++lXLN/I+f7lZyOqEffOq0T9xs2RRbP7712Fhqsv3JXZ5v+mCVw1nfS7E37ET/crpNNvnnREdPk/wBuvLqxPocPI7C2nuPk814k/wBh/netu2eKT53t9/8Avv8AI9c3YXaQfuvK3p/ufPXQ2F886fwpvf8Ajrz5Ht0jVtvsqP8AJaxJv/2K0obqL5Pn/wCAVTtpNnz7HerSXEUf3oti/wCwlc92dljRST/virHmfxblSqiTD+Ff/Hasq2wVkc8ok+0+tSpI/wBzZ/3xVVD8zVIh/uqtWc8olpdx/vJVu3+dCP73ysj1Shdv9lK0oTg/eqTkqnh2gWN02oXllF+8ht5nhd9/yL89d3ALLRofNupolZPvk15h8Q/ip/wivinVNFsLKKGS3nfe6fx7/nrze58R634qmdHlf5/4Er0IUJS96Z3PEpwR7pr3xk07TFeLTx9qdK4ybxnrviK5/wBIlaO2/uQf3K5jQfDkUbo93+/d67mzgt40RETyE/26coxgFKEpal/TdDt5/nlZnmT76VsPp1u9m8XlLAkqbKoJB5aJ91E/67Us09vAj75XR/8AYeuU7YkXh7Xpm8I232hPMvrJ/sz7Pvu6Psr7W+Cng5/C/hm2a+VPt9wPMlf/AG/7v/AK+Uv2afB8vjL4iaxPLGz6Pp12lynyfI8rp8if+z194afbhIkUV9JgMPyP2h+ScW5pzqOEp/8AbxrIrGrMQ5qKGNquIlfQQPyaciykdP8ALpidKnrc89sryJiqFw+ytCZqxNSn8tKzkdNIzb++2V8E/t8/Fj7Xf6P4KtJf+n++T/Y/5Yp/6G9fXvjbxbb6HYXNxcSoltCjzSv/AHET79fkd4z8d3HxJ+IWt+Jbjf8A6dcb4U/uQ/cRP++KzPSw8OeZ0Wg9Ur03w8/3K8x0GT7lei6C/wAiViepI9s8AXWy5hr6f8DXe+GGvkXwlP5c0L19P/D2+3ww/P8Afqzy6p6hr3hy08aeGNV8P3yI9tqdo9m+/wD20r80dSn/AOEOtrzTIrRk1K0uHtpf9h0+R6/T6wut8KV8f/tOfDmLQ/H2sanZRM762iXiIn9/7k3+f9ut4nkYqH2z5LuZ9WRH819ltN/A9Z2g2N7P4hR4tuxPnrp/iL4fT+yoUluPIuU/grpvg/4AT+wZtQ1B2tUf+P8Av1secdV4S8OReLbz98kv2lE++lcf4/8AEemfD3Xn0xEbUdSf7if3K9Ref/hGU+y6U7wQyp887/fr5X8Z+VaeJ7+73z3V47/fm+/WkSJGtDqWq65rEyWkUsDunzun8FerfDrQ9K8MeG7l7uLz9Sd/9f8Ax1yXgDxG+leFZvKt0e5uE/fO/wB+qeg3zwO/2u4ldE/gd6PjLPo34dfHPw18PdNuYn0xftkqf656+fvHNpp/i7xVf6xqfiODZdvvSFP4ErjNYe48W6x/ZVl5r3L/AHESvTofhD4f8MeA3+2/v9bdN+96mTj8AHK6V4Z0/wAM39nquj/6VbJ88z1t6l4jT4hawn+hRQJCmx3RKwv7Re7e20yLZBC6bPkrX8K+Dr26Sa00+VETf99/46r4YcpftJcvKdsnhzUNYsLaLSrKC1sIk2TXWz53rmL+S90C5S0+0NPZo/zpXqmpXV34A8MW1lLL56bP4E+euMfQ5dVmttQSJt8z/JC/yVjAyNvRPGOlSXKWlrF5Ny8P33SuG8T30qarNZJd+fM/3NldDrd1p8CTXdxF5F5afJXGw3Wj6jc/2rcXfkTP8lacoHd+DPDl3fWENpE6p/HM9ehXnjjwv4Os/wCz7vY+9Njps3768Hv/ABNqfgeHzdMd737W+z7/ANyrOg+B/FHiaa51KWJHd0+T56mFP7RBieIdRu7rUr//AIR+VNL027f/AI9f4K6HSvjvFY+Ev+Ec8W6ImqarF/x6apC/zpVOz8OafpWpOmsM094//LCptHsdK0bxJ/af9nrdTf8ALGD+5WkfcK5S5pvib+3Ehht9TiS8lfY8N0mx0rVm+Dvh/QHfUHt5de8T3Hzwwp89cZr3hJPHGsf23qDtpfz/AHLVNlbGlaNqfhHWE8QeH9bv4Lm3T9y8/wC+T/vh605oBy8h2E3gtPEFnDaS27aX8n+kWrpsdHrN/wCEY8Pwar5usSp8kOyGeeub1Lxx8RfEGq3Ooare2vnS/O7umzfWDN/wlvirTXuItC+R/k3u/wA81Z+7/MHvnotz8OdCjuYdQiig8m4fYmys3xn8PdQ8F/af7Pl8izuIf4PnrhtK8W+IPB1nDp+peH7q6dE/c/PvSuq1L9qGLWPDEPhq70KX7T/f2b3d6vk5vhmHNyFPQdf1vR4bOy1qybxXokM3nf8ATZH/AN/+OtvXviN4P1h7NPEemalp2mu+x3+z/Pbp/frBTxxLa2aWUvhrUYHf7jumysfW9c8Rz2b29v4fl+zO+ze6b/v1H+OQz3Lwf8PfBXirQZv+EX8Vrrc0X3PtT/vtn9yt688JWlrZ23h+WylSFE/fTeTXyi/wB+Ivh/UrbVbe4g0iZ/30PkXHzpXqmg/HD4u+H4YbKX7B4lhidHmd0/ffJWcuTnFKPIdn4S8AaFaab8QonuERH05/J3/I+/8A2K+SNV8CRaHqU2p3eoSvCn3IH+evszw3+1f4N1m8vH8d+B2spnTyftSQ70etLUvhX8L/AIv6alx4f8QWdqlx9y1nf56OeX2AhKJ8SW3xiu/7Vs7e0iW1s7f5Nn9+vt74IeLvBXjyws9KvYokuXT53/26+bPi7+yZe/C+FL15ovs12+y3mSX7715r4b8Y3fge5dPNa1vErT4wPrz+2IvhD8ePGFldxPq+j3FpC9u6fO+yn+P3/t/Sv+Eg0qK60ia3h+S90/5JoU/uP/fT/YrxPwl8YrKDxh4e8Uag/npv+zXe/wCf5K+k9N+NPhrwx45RbuJINE1P+B0p8ozxDw94/Txwn9leM7htBT+B0TZbX39z/c/3K3rCOLStE1LRLK9isv3rps/uV2fxRn8C65f3OnxaZeadpV98iTXVv+5315jYeCpdD0dJdV3+K9Kt9++ay/4/LFP4H/6bJ/4/XJOvT5uST94X+EP7D2eJ7O0if7b9hRJrt0+4j10/iHVdQ8QarDE8ux3/AIPuV4t8JdVm02bxne2ks90iX2yF5vk3p/B8lfQkOueGvFSW1o+/Tr9IfOe6+589KMYQm5ESGa9oGq6V4YT/AIk+zTZfke6rm/hl4cstKmvLu4+4n3E3122peP31XwlZ+D7TVUvbmabZC/8AG9YNzYy6bM+n3cT7Lf8A5bV1Sp8up0+zlGHOXPFWsWniawtrK3/0JEf5/k2VW1WC08HaPZxRf6VNM/yfP9ysqzsbrWPOt9PifY7/APH077K6d9D0fR9NhTULt5790+RHrH4yYz5yzpsFv4V8KzarqDxT6ld/6lK4lPE2oT6r9otIVS5R0dH/ALlUPFTo9zZ6Z9oee82b0/2Kvw6VqHh9/wDTbd7renyfP89E4cmo+WUD0WGe18Rv4k8S3du82pedC+op/An+2leCfFqPQvE1tearLpSfZnTZD5H+u/39lfRSeNNC8K+BrzVbLw//AGXeXdp9jvtPvZt6TJ/fR65jQYNMg8Af2ho/2PV/taeT5Cf8fML/ANzZXFQoT5+eRzxj9o+Ifhv9l0P4l6VLqG6C2R/k3pXs3xL8K3djrE2t6FaI95CiTXHyfJcQ/wByvS7z4O+FfiF4esNPi1PyNb1bfC7vFse0ff8AI/8AuVxM0eu/CG/ufhv4wiT+1U/49NT+/Dco9d3PzS/vF+4edJaWiW3/AAnvgK3dLCKbZq2kbP8Ajxd/40/2K+hPhppVxHeWfxA8NXthpGpSw7LvS7qHfbXaf7n9+vDb/UfFHwh8eW2oWt7a6XeSp8lrPD/odxDXqngaeLxrYP4j0X5IfO/4mOnwf8uk3+wn9yr+Ms6f4kfDXRPjZpVtcaVbxeGvGemW/k3GmJ/qblP78NeS+GL7xH8NUmsX82fY7pcWTp9x69s8jTLpHt712R0ffDPv8l0f+/XN23hXUNS1W809/tF7YS/O+rom+ZP9/wDv1jSr2n7P7Rzc38x0Pwx/ar0fVbBPD+t6ZBZWCJsfenz766fVfhrpXjWzvLvw5bq9n5Lu++vMfiR8GrfQ9NtvKt11dLj/AFOoWT703/8AslcHc/HTW/hJeJ4a/wBKhfZ8/nVvH2dX44iGfA211O6/srTJbtoLZEdIf9xHqh+0JavJ9vt5ZYoHSZPv/JXT/D3xpok/wl0FH+TxJpk0zvP/ABum965XxJ4A1D4zeJLzUP3qWyJvT5PndEqo4WMJc5p7vMeOaV4ZvdSsEe0RJ4Xf53r6Q+HXwy8V65o9npXhTRLjV7P+O6dNiQv/AL9M+G+ufCf4Owo39hXXiG8lRH36hcfx/wC5VzWP2zvFeo+Kk0zw/aweFNKvv9GSFPuQp/fq5c0Nwj7x6p4M/Ze8KeCra/1P4l+JbKyv3+/a2svyJ/wOq3ir4vaVBo954a+FXhTyUuIfJ/tOdNiJ/t7/AOOvDfDej6hPrepeJZbu48S6Jpjuifan3+c/8b13+mz2/wARvAf9p3Er6cjzPsghfZ8n9yuaM4zn7pcY858x/D3wPd+I79NQl/49kevpnw3pVpGibEVEiSuZ8JaNF4f8PQ+Unl70+et3RJ3urZ4ovkeuSrOc5e+dsYx+wHiexi1Xfs+4lN0S68izS3RN7pV5LF7WHyn+d66fwTBplpbPcOiPcp8jpV0uUJQOb8T30yeEryJItm9Hrxr4OQfYb+5SX5Pnr6G+K9r5fhV9TiT5HT502V4b4D/4mtzMlpF++/3K3v7vIRD4z3u21F77RNkUX3K4m81y0n1hIZZdjpT/APhJ5fDmlTRXH7h/7lcTf6V/bNyl3FL87vXLyh9s9Ls7r7dN8iO8Kfx1twxv5295fkrntH83SrBItn3/AOOtV0d4d9Rz/wApHxm3Z+Vv2J89Mv8AWZYP9HSofAF1F/bDxXH8dbHiS0itbjeiV0c3JDnDlOSv5HndF/jrV0e1l8nyvuUzyEvrnzfubK0rON5/9V/BWUavOHKTQxxJvR/nevOviPaPJf2Dxf67fXeTTpaal8/z1yvjbypLyzli++j0R+MOU9dh1m0/4Qa2RIlS58n5/kr578JeMbjSviFqWn2lo91vffsr2CzsYtR8PebLK8EyJXnvwfutPsfiFqT3ab5n/jrel78y5e5E7nVZ9Q1LyYkt/Id6oal4AvfEcyWmoah59ns2bK6S/d49Vub1EZ7bZ8lVvDeq/a4Zpd/77fWVT3Im1F3mmfDHifTmsb+5t5U2TRO6P/vpXG39rXun7QmgJo/xF1XZ/qbvZeJ/wP7/AP4/vrxm8SvMpy5D9bpS9vRhM04Ud9Ks9/3/ACag+f8Ag+Srmj3SX1nDF/y2i+Sun03w5FdzJFEnnzP9xKUpcp6lCl7X4Tk7aSWOte2nffs3rXqNp+zvrV6iO72drv8A78tblh+zHcRun2rWrRE/6ZiuOWJgetTwk4dTyqwn8t0/e/PvrobDUkjRN/3P4Er0+z+A2gWqJ9q19N/+w+yrSeAfh3o//H14hg3/AMe+5SuKVRTPUpWh8RyGm6qkmx/nT/brobDVYp3+d1d/9yrc2q/C3Sk/e67DPs/299Qv8U/hZp3zxXzTP/0zheuWUJz+wejDF0YfFI3LCff8+50h/v1ro0X/AAP/AGFrg5Pj78OLXveP/uQ1Ev7SXgGHZstb9/8AtnWf1Wr/ACm7zKh/MejpcR/xDZ/v1ZS7T/arzVP2nfAu7/jwvf8AvirH/DSngV3bNtdt/wBs6n6rV/lM/r9GZ6L58fc0nnIjfxL/AMCrgv8AhpLwR95LO6f/ALZ1PD+0R4Dn+/DcJ/2yqfYT/lF9bj2O+jl92/4HWhaOF+bH3/vVxdj8bPAN8nE0sKe610umeLPCusyIllqyCV/uIxqJUpmM63N9lnzn8ebVIPizqHyf8fEMM3/jlYulSeQm1Pkrrf2ltNuLHx1YX2zfbXFiiJMn3GdP9uvOra+fZ8j/AHK9enrSQUZaHbW10/8AG/8ABWlbX3mJ/F/wN64yzne7dE2PP/uJXUabpVw6fP8AuP4/nrmlE9KE5yNS2neR0+5v/vpW8mnS3Utta23768uHRIU/vvXK3ms2mlWzp9oid0/gR99fQH7KvgaXxIU8ZanEyR/PDp8b/wBz+Ob/ANkqqWHnOZwZhmNLAYec5bnvnwe8AweCfDVnYRKnnbN8r/35f43r1a1j5/2aztNtUjRF2Vs2yYJr6elDkP5+xuIlXqSnItw9auIlVoetXIUxXbE8GY9OlJRUU0lbmBBdyVy2t32xHrev58RvXGarO7u9YSO6ED5C/b2+Jv8Awh3wufSreXZqXiS4+wJ8/wA6Q/fmf/2T/gdfAeiP9yvVP27fiG/jX463mnxS79N8Nommw/8AXb783/j/AMn/AACvK/D38FaS+E9TBwPS9B/5Z16LoP3ErzTRH+5Xf6DO1ch6MonpeiXWx0r6B+GmsvIkPz182aa+zZXsHwu1X50SrPLqxPqvR77fDXKfHixln8DPrFvardXOkvv2f34X+R//AGR60PDd15lsldU1vFfWs1pdJvtriJ4ZU/2Hq+bkPOnDnhyn5ufEux8/VU1i4skf+5a76x9E1HxL4ueFInayht33/Zf/AIuue+IvhXxB4Z+Nmq+Gru7n87TLvyYXf+OH+B/+BpsrvIfN8M6Pf6hcXDo+z5K35zwZw5JlDxt8SbuBE+2yr9pt/wBykKV5Xc2t34g1iGWV9n2uZN/+5WxN4Zu57P8AtvU9u+Z96I71DpupXc+sWd79n/0a0fe9b8wHq/xF8OaV4A0TSnsvnd0+evCtY8eXuq3/ANitLRHmd9ibK6T4i/Ea78cX6fZ4tltEmxKoeDNDltdYtrt7J3uUf+Cs4+5Es918B/B298AeHk8YXcsT6q8O/wCyvXmnirxjrvi3VZn+xJv+5sSvVPEni7U9c8MbLRPsVhs2PdTP9z/crzTRNZsrHTZrTTLS61e8T+OFN9RGUokSLnh7wdb6kib4tl5s+4ldDoOpReGZnlu7uK18p/ub6h8DfD3x34td9QtEt9Ihf+Of79cr4/8AhJF4A1v7brGt/wBr3Nw++ZP7laxJPQpviTcak7y6foraj5P3H2VgvqviDxxeI6Xf9kXMT/PCn8FM1X4hp4f022t/BVut1vT99vSqGieFfFviPWPtd3L/AGd9o+/srKU4UgO/1jwJ4HTwM9xqHiOW91j/AJbJ5v8A7JXnU39jx2GzTLJHs/4/krqk+F9l4ZSZ727e9/j+en2Hg7+1dj2X7iF3rGeKgZ8x57oPhm98carNaWl7/Z1tb/OnnJ8j10+paj4q8FpDZRXsV7czfIiQvvrV8W6UljN/Zlkn2282ffT+CuJs9H1hLlJXilgdPkeZ3qqVWPKHwGknw9vdRuUlu3urK/uE373/AI663R/ByeHLz91E10+z53d6zf8AhLdQ+2Wd1cXav9k+TZs+/Ww+o3virzvKu1gR/n3/ANyt+fnLjKJ0lh9kvraF0iiSb599q/36m8iX+zZn8r5P4K4DxDdahoc1m+ny/wBqTJ99627D4jS6jpv2TUrKXTrmL53/ANuolHm+AJBN4VST/SLtt8yfP89aVtqtrocKS7/3L/36rP8AELSr7xClovm3U3k/c2VleIZEu5ra3ldER/uQVHJL7ZIa2lvdXLyxXH2p3+fZVaw8JWM9z/adpsS/t/uPs31fs4NP8K2017qvyJ9yFKZ4Y/4mt/N9n+Sz+/8A79csk3My+2U/7V1W6vPK1VFnvP8Ali+z5Ks6a99Y3k1ld3CJ8m9P9usfxB40isXmiu4n87f8jp/BTLPxPcax9muPKTYn33dK7Ye98ZvzHcvOiaV5t1d/vn+/VBNK+3Xnm2UWxHSiG1TVfsyXGoKj/wAGyn3Pgt7XVUe0u2un/wBt6xrx5A5echfQ01GzmtEt4nuf4EdPkrze8+BktjqU17carcWr/f2WvyJXpdzfS6G+2Lc/+3WbrGpSyWENxLLveV9myvNvVjLmpmEo8h514z8HeLdR/sp4tYvdas7F98MN0+/Y9UNSn0+eZ5fEvhfY6JseZK9p8Pa/Lazb9vnwolVvDz2nirxJqW/yvJ2b9j12YfEVoc0agHl3hL9nfRPijC8Wj+LYNE2QvMlrep8m/wDuVW8YeDvGunaVbaV4r09r2ztHRLTWrL5/JSu/1L4J2mvw/bfNa1Tf+58l9lcffz+OvByPaW+oPqmmw/8ALGevT9vTv75cuY6F9V1jTdE020u5ftujonyTp86P/v16j8Pfgtb+Lfh693aXF1a6lLvmd7WbZ/uV4nN8ZbKxhtkl0T+yLnZ++hn/ANTNXZ/BD4o6rdTXOq+GriJ32eTfaLv/AIE+55P+3SlSp1hw5TidS+GviDwPr15qusStqNmj/wCkJCnkv/v/AO3XovhLVdE+IV4nh+KW107XkhRLRJ32Jff7G/8Av11U3ipPHczunyPb/wCu+T+P+5XAePPDmla54h0d5beWy2Js86B9j764quFjKWpcoRn7xx954E1vQPHiW9vaXVlrcNx8iT/c/wD2K9X+3axoF5v1CWK6d0/fO/ybKs+APEfiXSrDVXsvI8a6Ppn3NI13/XbP4/Jm+/WPc+LvCvj9Lyy0e9lstSvt/naLqnyTQ/8AA/46PazUOSGpPPyw5DV1X4m3GlWzxW+m+e6J99ErgPDfia38aa9N/ary2s1v8/kp9+tL4Oarb6r4zufD9x5qXNj+5lSavXdN0Pw/4O1i8uE0yK6m/jfZ86Vvh6k5R/eGsIy5eY8T16Dy7x9V0+V57l0ffD/HsrvJtO1jxr4b03UNPeKBEhRPnq4n9leLf7SuEsvsro77Pk+eue8H6/d+CtYm8Lvd74X/AH1um/Y+z+OtZwhGXOacv2iz4k0DxBqVnbJLcRfY4k2Om/771g+MPDOoeHLCz1Oxt/7Ov9n7m9g++j11viSx8UeI4baW0lltbCJ/n+f79UPG3j/UPCtzDFv+1fudnku6P/33TivaR5qbMzB8AR+JfGML3eq6ZB5Nomya9sn2TIn8b/7dP8YQP8Q9B1jTLeZPEtnpmxNOmf5L+Hf/AL/z1g2HxJuJ3e40S9ltbxPnuIYU3wu9Yngb4hf8TjVbTWLK9vdVl+d5rL76f8D/AIKIxf2/iOb4Q0TxVp/xD8EzfDf4i6fLZarbzbNJ12eHZ8/9zfXK+CfBfiv4ZePLnSotQfRNe2fuX/5Y3aV1tz8Rtb0ea5TUIpdR0G3d3i0/ULRJtn/A62/CXxpi+Ld/DpkXg/ZfwpshukuP3yf3KcfU25jS02eXxdN/Z+p3EuneJNMTfd2UybN/+2n9+tvTfibceA/tNpbyra3N38lu8/zo9cfbeErS+1LWNb8d67f+Grm0/wBG066mdN6P/t/30rjLCPwp8SnuZdT1O6/4SG0TYkEP3Lj/AG4f7lHsv3vOY/3judS8Y3vhKH7b4f1tN9xNvu9MRPOhmf8Avp/cemJ4cT9pp0uE0y607VYn2XDvDstk/ufvv79er+HvA+n/AA98NpceONd0HS7C0hTZpFlMjzTb/wC+9eM/HX9qSXx/4GsPCng/T08L+GLTUUuXe1TZ5zp9ytpRt8QjV8MfDz4f/CDwNreq+Jb3+1PFun6/c6Omno/7lPJf7/8At1yvxC/aP1Xx3rFh/Z9o/hfTbFHhh+xJsd0rhtE1/wCyQ69cXtv9tv7ibznun+d/nSqnjbTktdK0HUEf5JoajmNonr/hJ/C8Hh65u38H2Tw2Nu7+fe3G+Z3/AL/+/Xmlh4f1DUbCbULeyV01C48ne6f6mH/YrmNN1GWPTZk3O/2t9iJXYeHviNLoyQ6JdSp5Nv8AwVfKZSkfRuj/ABCvdD0S2t4vCWl2ulW6eSkLv/rq5j/hdNp4OmuZX8HwajZ6hcfPa2r/ACQ1lWF1Fr9/ZpFcee7/ACJDvp9t4D1C116/0+9iZHT/AElPk/grxMRVq4X33D3TLmLmq2L/ANmw+V9zZWPo8lxpsyO6fJVyG1u7p/KSV/JT+/U1tBLHvSV9mz+/W8Y856vMaU2o287o/wDHXPeJNRuNHm+22r/J/GlaWm/Z479/tCb4areLdKi1XR7n7JTj7nvG3PCUDob/AOKmj658NNruvneV9z/brz34ezp/aXm2SbHevFnsdQgd0d3RN/3K9d8GWN7pSQ3qb3R0rSrGMffMaFLn941fG3hnXfEz3LxfcSs34dabex7/ALWjp5T16imvyweHniiiXzpahh0f7Do6XEqfO/z1l9gJx5B6Xe+H56v2F092nlUz7D9u8PPdxSqmyqGju/2bzUrm9lykfAb2j2P2XWIfKf79dhremvIiSu/yVwGleb/bFs8r/Jvr1HxOifZoUi/jSumHwGhxkNp9uufk/dolbCSRWMLxJ9+q1h+43xbfnqH+ymkhmld6xNuUrWdi87vM/wA9eY/GzXJfDM1ncW+379etaJdpAnlP/frx/wDac07z9KtvvIn9+rpfGYVPhOw+F3xN0/x34eubK7dbW8iSuG8E+Jk8K/Eu8eVPPtt/368N8H6jLoevQolwyI6fO9e8fD3wdFr9zeS/aFf/AH67eWMJkfHA9d034mxarNc2kVur2038f9yub1vxbZeEfORJV3vXAardS/DLUneVW+xv/GlVtH8Mp8VPEiXG9vsCPvrmnLm+I2j/AHTjPiLfah4jmfU7uJvJT5Emry6/SvtL4i+C7S78DXmlWUSeclvvT/fSvja/SvLlK8rn6Vk1X2mH9l/KUNBTZrCf3Nj76uf8JBd2Nzvt5WR0+46VmpP9km31pPYpJsf+B030H0MHOHwEn/Cw/EH8Gp3Sf8DqtN4x8QXX39Qun/7bPTvskUdHlp6UuSmdPPW/nKL6jqs6fPdyv/wOofslw/32etqGDf8AcStuw0CWfZ8lF4RCNOpVOPh0OV/43rQh8IvP/fr0FNN0fR3T7RcJezP/AMsbV/8A2euk0GC71XZ9kt4NOtv77p871yzxHIerh8Ap/GeaWfw5ln2f6JK//AK6Sw+B+q333NP2J/fnfZXtmj6bb2iInmtdP/f2V0KTxfIu35/4PkryJ4+r9g96llNH7Z4tZ/s4XU/+tu7OD/vt66C2/Zs0tDuutQaRP9iKvWIZ/k+ffUyPtfbsrnljK0/tHbHL6MPsnntt+zx4UjT5/tUz/wC/WnD8CfB0f/LlO/8AvzV26SbE2/8As9Wkeo9vU/mF7CEdonFp8BfBknS0uE/3Limy/s6aFKn+hXV5Zy/w73313cbMDt3LV+GRkf7+yo9pL+Y55xcPhPD/ABN4J8QHTLnwrdzfbbZHhurS9k/g/wByua/4VzoWgQ+bqeq+e6fwJXo/7StxqVr4Q0vUNPuPLdLv7NNs/jR0/wDsK+YZk1PUX3Xd2z769GhCU4fEVCvDk+H3z0i/8eeHNHTZZW7v/B871yWq/EO71Hf5SbErnv7KSP7/AM9N8v8AfQ28UTzzSukMUKJvd3f+BK74UIo4cRiqkV/Kdl8IvAeq/Gnx/YaL5kv2BP319On/ACxt0+//AN9/cr9T/BXhq18PaPa2Vlbpa21vCkMUafcREryX9l34Fp8K/BsKXaK+t6hsudQf+4/8EP8AwCvouztPLT7lelSgflObZh7eVizZwfJV+OHbRFHVmKOu6ET4qcwSCrFNSp63jE4pSIHkqrNNU80lZV5PUSmbUoFC/nxvrzT4qeOLf4e+Cde8RXb/ALnTLSa5/wB90T5E/wC+67a/uq+Kv+CiPxG/sr4e2HhS3l/fazd77j/r2h+f/wBD2VnA7qcfaT5T86/EOo3Gs39zqF6/n3l3M9zM/wDfd33vXQ+HeqVyupSfI9dJ4ef7ldEvhPap/wAQ9L0ST7ld5o8n3K890ST7ldtpr+WiVxHdKJ3mm3X3K9L8DX3kXkNeRaa713nhi68i5R6qB5FeJ9Y+Er53tk2V39tPsrx/wHqO+2TY1elw3XmIlEzzzwH9rb4bafH4n0H4kPD8nlf2bqP/AAD54X/9DT/vivlS88VXHjTW/sVoippsT/x1+k3i7wxafEPwTrHh272bNRt3hR/7j/wP/wB918Bv4K0/wjNc6fe7bXVbd3SZH/v1UKtonj4uHJLmOY8Sb5LyGJ3T7NEn9+uV17xVFY2b6faJ57zf3Ko+J9VdL+Z/tq/3Pv1gaPY3eq3iPZI095v+/s+5XpQ+A4TpPB/grVbq5+13cX2VP4If79ekWHhzW9c1JNH8PwqmpTJ88033Ias+Ep7Lw/ZzPqF2t1qWz+P+CrmieLvEHiDUv+JFbxWTxP8A6/8Av1nL+Ys6f/hTMXhy2hsvHfiXz02b/ssL7ErBT4oaf4OsLzSvCWlRXSRPsebZWVr3h/XfFWt/8TW9ed0/74qaw0N/DiTW9laJPv8Av/JXP7ePNyGMpcgeHvFvjXVfOit7h7KG4q+/w5i2faNVllvbl3/5bUTa48FzbW7/AOizJ9+tK88YxTzJbv8AO/8AA9edVlVnL3JHNKRqw6Vp+gaUlullEjv8++n3+opPs+zy7Nlc9eaxLA6b987v9xKoJafa79Hu3ltU/wB+svfjHmmV/iOkhtf7VvHuLuXZCifc31ZTxHaaV/oWnyrPfu+xE/uVxP8Aass801lpm+dPub6v+HtOi02ZHRP9M3/O704xjP3zSMoHc22nPBeJst/MuX/109Vte0NLW/hffvhf76JU1zrN3YzOkXz70+d6mufEFpdpZxRbftif67fWlKMolkNh4c0W1Sa9T53m/gf+CrN/odpHon7qJYP7+yobnTpY7+H96v2aZ6LnyoNY8rzfPttldvKETmLbwraalvlilayeL7lcZ4kjvYLmaKWXz5n+5sr13xU+mWOjpFE6o81ce/hxIIYbi4T5/wDbq1OUJe8XzHK6U93o720txFE9z5OxJ0T50rm7yeK61Wa7/wBI+3xP8j17BDpWmInm2/zzS/J89U4fA9ujvdxPEl4j/cf7lXKqRynmMPiPxBfX6S63ZS3sKfctUSvS9H1iJPDGpXFvp8+nTeT+5rVttVd5rzzbSJHT5ErNsNV1XWX+xJFshR/n/wBusJ1ZfykmDong5/HE2m3F7qEEFs/34f469Ffw5omj6bf2n2femzYmz+OuG0rwlcP4/uUi/cWyW/nfJ/A9U9e07xBpt/YXFvqrbJpvJ2T/AN+roPnh75rGNoFb/hEfEGjaU+sTfv8ATYn3+Qn39ldhoOvvPvu7JJZ7Z4dj/wB9Km8Da/qHhnxO7+JXWfw8/wB9/wCBHrb8Yabo+j38Ot+FdbguvtD73snf5H/74rqlGFWBHLH7BQ1LRv7RhSWKX53T7lYN/aJAkNlKn3H+R6ZrfxCvdK87UNV8P3SJ/ftU3pXQ/D3XNE+LyJFZOqXkX3POSojQjAiMYnDeKtSu9GtrlbRHRJk2b0o8K6HcadeaVdxP88330r0XxD8NruO5+xahLEm//lunz1T1W0tPAk1siStdPCnyPvrlpwn9oZm6xPqFjraWn2hvs339ifwVq23hyXVYZriVPk/v1lQ31lqt5c6r9/yU+epn8cS/2U8UXlQ2G/53d/n2VvKhGfuyKlynH/EjwVpXiO2S3uLdftMX3HSvnVINV+GvipLiyuJbKaGXfF/t19OXmvpr+pImmRS6jN9zZD/BXDar4A1Pxbrd5KmmRQTWj/O909XSh7EP8Iz4XftBXeneMNSvdT0r7Vbayn+nOifJDN/z2SvpPUvB2meOPCUOoafqFq9yj+dvR/kr4e8SeLvEej6l9iuIk062if5PIT79dt4J+I0sGm6laWj3mt2d9++uLK1/cuj/AN+Guv3SOU+gU8OeILGGaytNPW181P8AkII/364O88D+ZqVnaXfhpvEr/wAbomz5/wDfrs/g5qKJDbJd6xfpZ/c+xeIEeF/++/uV6Xf6Bo+s2D6r4f8AiBZ2U0U2x9Lgu02P/wADeuf2EefnRceT7Z8eaJHrfwv+K+pah/YV1PDK6JNpDzO8zw/7D/7Fe96VqPhT4m68n/COeML/AMDaxMmyHT/E9v5O9/8AYm+5WP4k8QeB59S1KWW01zxX42hRPsN7ot8j20Kfx73+5WVrfxp1vTX/ALMi+GWkajbX1vsT+3bj7S+/+/8A7Fact/iNJe9rCJvW3hnx1p32nZb7JrRP3vk7JkmT/n5TZ/BXnviHwVqEmq2esRahdT6q/wByd62LDQ/HFr4wh1jw5d2Hga/fTtjppDu8Myf7aPXW6D8afG2laDDpnjPwpZa9YXG9PtumP9nuYf4N6Vye0jOfJGQveKHhjwl4otNKmt73UNR1i8uP+Pe1d9iJVO5+HMVjDeS6hqdha38vyOl7qKf+OUyz0P4X+Kr9IrXxRrOna2/3NP8AE9w+93/uI/8Acrp9b+Hmj+DrNItQ0q3gmeH/AEadIfOSb/gdP2qpa8rCMuQ4mw8K+H/DkM1ve+MLd0l/fPa6FbvNN/ub60vCXjTTNGvLmx0TwPe3ULp8l7e3CW00z/7dWbPxpo+lWD2l3pl69yifIiW/364PXtclS2e4/sqWBJX+R3eoqVpP3YIxk5G34q1XxLa3N49l4a0aytnT50nd7nZXi0PjjxnYzXNvo979i/fJ/wAguHY7vX0b4P8Ah7F4x+D+sard63epeJC+yCFPkT/fetX4XeNPAn7O/hJLfTLWDxP451BHeHUL35La0r0IUpQOqVLl5TmPgt8PbuDSrzVfiRFZ6RYTfvn1DXX3zbP9hK0viXo/grxdbfZ/h/pVrBZ2ib5vFT/66b/YhrC1LwzoXxG8N3P/AAmHjCV/E92++J9/+jI/9xErG+C3iq08CeM38JeMJYv7NT9zDdImyF6PiMPgOJs9D0nxj4q03RHed7NLh5ruaabe82z7iUzW9DspLy80SyRILC0meGFK+gfEnwh0/Q/GyaroSefYS/P8n3EryLx54E1ODxPNqtp89s8376BP4K8qvNW5ftGNX3zivHPhV/AEyW7vv/tCxSbf/uPsrA8VTy6jZ6DZI++GGH5K7/4zaVLY694Yiu3iuvtGlzIj/wByuM0rQ7id0u7h/kih/c11YKXtKalMqPwjfCtrFY6l9ouPntrT50T/AG6TW/AkU+/U7e7l+03D79myvQNE8CRQaJc3b/P8n/j9eg+GPAksGlWeoXG17NE31rVq2I5uQ+Y4dZ8QeEtVhuJUng8l/kd0r6i+Cfx+TWPG1n/acSzvcWn2aZ3/ALlZXi2x0/xG7xJaK9mn8eyuJ/4VdLpuq22p6FKkCRP++h/v1yRx1KfuVgjyTmezTR6fau8qP5D/AMaVyupa/wD2jefZLS0b/bdK3v7OTWbZ7h5V3vVa2sfsP+q2vvrolKNGXKd3LzmCl1/Zs2yVPken3OoxWkLokqvv/gqbWIHk+/FvrKfwzLfQvKkT7Ky96fu8pnKJ514z0p7GZJd/yO/3Er2P4epFPo8KSouzZXEvpzxzIlwjzp/t/wAFdPo98ljMiS/JDVVZRlCyO6h7h1upQRfJsdURK2IdVtP7KmiuIvP+T5NlcZr0DyXKbN/kv/HWrolj5EOzzd6VzwjOJE5c8uUZc6ddPZ/JuSF/4Kp6U9xY3KRbPkr2Dw99nj0SbzdPadP76VyuvWNpa23+q2XNa+z/ALwcsCnNYxXe+Xzdjon+5VzRNVl1hHtJbj99F9z/AG65LWNRSCw3vLsmSjw3BcaqiXv3NldHNDkM/tHc6Dfb7x7eX/XO+xKs6l/oKTRO+x3rkrnUX02bzbd97/7FTWGoy6rqSfa5d7vXH7nJ/eN+Y29Hu7fYibPnrkvj8lpfeGER625tRt9Ov3iSKuY+K88Ws+Hkiif99ShH3zOqfLU0FvJrEMSV7Z4YurjwzpX2u0+fZ9+vNE0Py9V3um969g0rRnn8PfZ03fOlb1KoQiVtV1VPi9NbWsSP5MX369L+HvhyLw4nlRfcSq3gzwd/wh2mo7RLvmrqtHkt40m+6m+vOnzzmPm5C5qT/wCmQ+V/wOvjb4teFf8AhFfG2q2SJstt/nW/+4/zpX2Sl0n2xER99eG/tRaH56aVrSRf37aZ/wDx9P8A2esanvH0mRYrkxHJ/MfMdzHWlYSb9KT/AGH2VWuOtTaDOm+5if8AjTfR9k/RPtjUglnf+Oti20P+OV9iVY+3W+nQ73T56wdS8QS3z7Ees/emdkeSHxGxNqtppXyRfO9VP7V1DUf3UTsiPWfYWO/55a7PQYLSN0eVN/8AcSonywN6XPUNPwr4Rij2XGoS7P8AYdN9ej2F9bwP5Vpb+f8AJ8j1iaU8V0iJ9nb/AL4rsNN0p7rYiIyf3PJrxq8+fc+uwtLkgXLDzZ/vyr8/8H3NlattPsDp5r/J990qGLwWj/fll/3N+yr0Xhf/AG1/4A1efLlPWiydJ/ufe/77qyn+z9x/9ukTRYoE/wBaqJTjcWFr8kt0fxrGxt7RFiHp/DVtNx+8tUrbU7B/9UDVuO5gk+7G3/A6ZhJ36FyF9j/d/wDH6v20n/A6y45/7oSr1tOr/wC//sUHDUicj8e4PO+Feo/utnlSxP8A+P18pPO6fwvX2X8Q7dL74f69FL9z7I7nf/sfPXyq9i8n3EbZ/v16uGn7hx043izj7x7jZv8Anr6y/Yu/ZslnvIfiD4ltfn/5g1rN/B/08/8AxFVv2c/2Yrjx9f22v+IrdofDyfPb2r/fvW/+Nf8Aodfe2maFFYwpFEuxU+RUSvcpe8fnueZnCMvY05ljT7NY1+7W1DB9yoYINlacMdd0Yn5tXq31BEqykdCR1PXbGJ50p3CoJpNlOduKpTSbN1E5BCNyKaasXUp/v1fvJ65XVbr5K5TuhoZuq32yF3r8rP2qPH//AAsr4l+IbuKXfYaf/oFp/uQ/ff8A4G++vu39pD4kv4E+HWq3cUuy/mT7Naf9dn/zvr80LyD/AEaZP76PSlLkPpMswvMp1jzfUn+Suk8PfwVyupSfJXSeG5PuV3S+A5KUv9oPS9Ers7D+D564nR5PuV2FhXlHuyidjpf8Fdlo7+XsrhtNkrrbCf7j1rA8ivA+gfh1quxE+evYLO78yFPnr5v8Aar86Jvr3LR775EraR48vcOz02+8uZK+Nv2+fhXqqeLbDxho77NN1OHyb7Z/yxuU+4//AANP/QK+qLa72XPz0/4l+ErT4k/DrVdCu9my7h2I7/8ALF/4H/77rGEuSZFWl7aFj8jkjtLW/wD9L33Tp9+vUdK8WvY6Omn+H9M2TXf37p0+5XAeM/Dmp2OsXNlLafYrmxmeGa1/20+/Xe+BvF2oQXltLd2SP5SbIURK9OUv5T5uWjPWfg/8CLfXN93rsrzP9/Y7/frS+JaWXgdPsmmWjWr/APTD+OsrWPjTqdjbIn2L7E6fxpXN6P4uu/H95NcXFxE7p/fqOXkhzBLm+ybeiaw9ppT3Hm/6TL/frS8Pa5b2Ns/m7/tP8b1jzeDrvUv3qbdn+/ULv/YelTPcP86fcrkjyTmYlzxhPp86Jeu7TzP9zZVDTfNktkf7E88z/c+SptHglvoUu5bdEtn+58lMttR1XVdSm0/T93yfc2JT5I/YMjqraey0azhuL232P/feue8Q+LdP8VX8NvEn2W23/wDfdWf7O1C+010u907w/JseofDdjpmnTPLLse8T+B6n2f8AdHyl/SrW0tH2W/yJsrpP+JfHpSSp/rkrK03wzFqsz3fnbN9aT6VbwIkXm7LZH+esI0veuWqX8xiWcGsXzzSxJ8laulaBe7Hllt1SZ/466dPE2m6NMkVu67Nnz1DresvfXNn/AGfE8+9/n2JVfDPkL5YQOe8Z/bftlhbxReQiU/SoLj57fUP3CfwTV2evfZ49K83ynnvP7lZqTpPDDL/cT7lddTk5OWQQOM1Xw5bz39tKl357+dsRK0tYtUj1KFLv95DElaSWMTv/AMe/kTI+9Hej7LLO7xahvd3+49csZ+6aSlE5K5uop79IreXZZwvvfZXT+FbSLWLO8l37Nj7E/wBuh/BcV9c20VvtR3f+/TL/AMP3Gna35Vk7+Tbp86J/fojLl1M5e4XPEPhVLFEu5bhbWZPuU/StVe0sLmXVUWC2dP3N1BD/AOh1zHja7TzrCXUJZUR3RE311Wpak+neG/KuEXZs+T/bpcza/uhzRkYmiajaWKWet2moRTzec6Ojv9+uJ17XL3xV42s7e4i2TW7+dMiJsSH+5XbeM/AcVj8LodQ0d7V9bmdJtn+3XJeFfE2oeFdKvNd8R/YNU1i+m+e1f/XfJ/BXdSpQ5OWI/sHovjmxtI/BNtaWkTzzP87/ACVwcPg60ntrbfE0Dw/f2V06eI/Ffi3TYbK1srPRPtD797/O6JVbxz4q1PwdCmmWmq2d7eOn77ZafOlR7OMPtC5Tm/Emv6h4O0d9939t01/9Ujp/7PXDeFXln8W2cuoOmgwy/P58L7K27mDXfHlh5Wq6mz6Vb/cgSHyd9UIfhXF9shvZfNeFPkTz337KuGJpQ+ORJ3Ot+NNP8OeIU2+K5fENmn/LB/nd3/uI9VpvibceNNV/szT/AA4yPL8m+Z/uU9/hzp8mpQunlI8Sb/3HyOlVtN8AahY3j6npkz/aU+f566fawKlTlAs+IdN1Pw4/2K9vbW1sJk/fQWSfO/8AwOuMh0rTH1J5YrdnSJ/uTv8Afp+veLfFFpf3lxe6fFeun8b1j6D4juNf/wBIu4vIR/7lTKMpx9wD0jQdfSe8h0/T3Wymd/n8j5K3v7NlTWLmy0+7ie5+/MjzfO9c94M0fStKT+1XuPPuXf8Ag/grs7P7Fr9heP5SeT/BSlGPJ74Q98868Z/Ce98Y2dzcPp7+dF8kVcB8LvDOseB9beXVf7O0uFPnf7bfQpXpaaNaT3PlS70R32P89eP/ABm8AWmgOl7aPsTf9ysIVYc/IHwH174D8ap8UNK/srw+lvqEzw/654dkML/8D+/Xlfx4+Emp6PpU1pqutwPcpN9pTTLWHybab/2d64n9mz4lP4V1KGKKXZvf56+uvipo7/EnwNNqen26T39vDvR665e4XS5eb3j57+GPxU8D32lJ4X8QaPF4XmRNnnWvyb6uXPwr/wBM+16PrX9vQp/qX+/sSvMYfhs/iO5SW9t3g3vsm/g2Vq2F3rfwI157vw1dvr2lOmx7V337KiE4z+Mcecs3j63pX2m3+zv9sfeiXrvsSn3niDxnpVnbXF2llqk2xIYbWD+BK2H+K+ifE28hiSL+zrlE/fI/yb3qynhbUPDj22p3Fu97C7/c87Z8lZypcnwBGUYT0KNzqtlrlnC/iDQvI8lP+Xq337/+B07wZ4q1Xw5bfa/B97Be6a7/AL7QtXfzodn+xv8AuPU2t/EKWea20240KL5/9d9qvvk/2NmxKuar4St7HwlDcaZLYPqsr/Ja2tvvd3oghc/Odb4M8ceFfiNqV5aa3EvhDVYod8MOoPsS4/3Hrbv9H8D6P4Mm1vxXqtqlns32llD881xXDJ8HYtD/ANN8e6fca94n2I+k6RM+xIf77uifcrg/HN9pWnX8L+VePqrv/pbv9xP9z+4lP2FPm5yPen7x0njb4y3vxQ0Gw0LQrR/DXg+3T5NMgTY9z/v14b4k8caV9mm0zVbHZNbvsRIEr1ebWNE321xbp5//AKHXzx8Xfs8fjOZ4kZIZf9itKVWc5nVCt7P4T379mz+zPiH48sNMvdPWewT+B0r2z9pb9mjRPE/hi81PR/8ARdVt5v8AR4YK+PPhd8WLv4a3KXen7ftOz5Hr1fwr8ZfirBrFzrDxapq/hu4id4U0+0SbZNs/j/2P79aVP5zD35zMrwB+0Frvhx/Cvgy6TZ9n1ZE1Hem93h/uV9S3/gTR9ce5l0x9n2hPntX+R/8AgFfM3iTwJb/FfxP4e8S+HLu10vxJqPzy6Rqn+ib5kf8A2/79e/aPo17dak+j+KEltdSsU32mp6fNvhdP7m+uOrShW3I5T5a+Pfhi90PxhpVrd/aLryoX8lH/AIErkJvtGpXlhpVvu3703oleifHLX9VtfiLYWWoXC6j9ksZnhf8A2N9TfCvwzb33hubWLe0uLrxC9x8mx/kSGuil+5pjPXbzwPFo/wAMUil2pM8P/fFYngPxGmo+Ffsl6/8Ao1u+zZ/frvPFWzxj4V+yI+y8tIfuV4/4VntZLP7FL99JvnryqvPOE0cMj1RL7TJ9N2afEr/J9+uS161isbObzXeB9j7H/greubGy0DQZntHZ96V45428Y3F1bWGj3Cb/ADpt/wDuJ/HXz2Hp88+QiMT6i1LwH4X8I6VDcJKk9m/30+/XmPif+ynv/wDiSS/I/wA7p/cqn4YjTxHqsNvqF7cQIn8FHiF7TQ9e2WX3Iv49n36+5ry9tGPLA7itZ2Ms8zpcf3Kp22sXGlaq9lv3wv8A7FPv/Fv2pH2fI6ffeqGjz2l1c75fv/364+acJmvPGZf8WxyyQoiW6/P/AB1yuzy08q4++n3K7PxJBFPYJ9kld3qmmlfuYZXXz9/33qK0veOqHvm34YsYtYs0ivbvYldVZ6VpWh2z7P371w2j2P8AZVzc3dx9z+BErVsNctJ7aZ5ZfnT+CilIZ0Oj+LbixSa3R0SF3+RHqHxbfJPbJcJL8/8AcrkrnUUvrB3t4nSbf9+jWHeTww8vm/vqn1FzEPiH/ia2dt9ntPnT/XVD/asum2flRIyI/wB+ue0rVb26mSJN/wDt/PWtrE7wOjo/zp/BURjIx5ucgs7qX7T+9311r7LGa2uJYnR3+4+ysTZcXdskvlKj1t3msXd3pVhaXDrPsf8AgSqlHnL+CHuFb7VsuXeV/neub8bQPPsdPn2fwV0M1r9rufn/AOAVxmsJd6bqUyb96P8AwVjQjPn98iXPyla20qK6tvtcWzen8FdV4M1yL7fDb3EOzZXJaJfJJfwxfOj11E1p/ZupfaIk3/30rslGEI8pdI9Nm1FNVfYn3ErBttk+qum/YiVm2eqyxwvL9zfUKO99Mjp8k39+ueUolyOzs7WGe53xS7HrB+Kmgf2x4G1LT3+d3h86H/fT56IdVisX8p93nVq6lBcXdmmxN6VhywmbUKvsZwnE+G7yOqdhJ5GpQv8A7dd58VPDP/COeKryJE2Qy/vof9x64ObpWET9co1Y1oQqQLOsb7u8dU/g+SprDTUjT7tWURJ4UuP79TI/l1HMehCJNDB8+yun037OiPsTfv8A79cqjvWrYfP/ALCfx1hVieph5ckzuba7+TZ9oVP9xKuI97v/ANH+0b0f+/WJpUEX8G996ffrsNKR96P5rpD/AHEry5+4fQ0vfK0Np4o+R3u9if3N+/ZWxDofiif/AI+NYlRP4ESuq0eCLZthf5/9uuns7VE3uy7/AOOvOnVkepGnGEeY4yw8Oaq/+tuJdn+29dDaeHLeNPn+d/8AbatzH+7t/wBmmu+x/u1lzG3OyOLTIE+bYv8A3zVlLZE/hqN5P9taj83H8bPSM/ekWz8v8NTwyL8lUPO2/wD7VSwzx76DOUHY0PEUS3/hHV7dNru9lKFT/gFZX7PP7O58VJZ6/r9rs0/79tZOmzzv9t/9n/0Oul8Pacda1eytYWT5pUeUf9Mv46+qfD+lx2VsiJ9xEr18BQ9p78z854gzSeAp+wpP3pEmn6X9mVFVNip91a2YbarEUSVaS3r6iFI/Iqtfnd2QpDVmHpQI/mp6dK6oROKUrklRO1SO9Vnk+erlMiKuRyyfNVS4enzSVlXl1/33WE5ndCBT1K7rjNV1P79X9YvvLR0ryj4neOLfwd4V1LWLh96WkLuif33/AIEqDphD2k+SB8l/tjfEb/hI/Hlt4ftJd9noyb5tn8dy/wD8QlfPbyVc1W+u9V1K5vbt995dzPNM/wDfd6qeW/pXHKfPM/TsLhfYYaMDyfXo/IvJov7k1bfh6T7lZ3jaPyNam/29j1Y8PP8AOle58VI/P/gxs4HqOjyfcrsNNkrh9Hn+5XZaa/yJXizPqIR5zsNO/grqrB/uVx+mv9yuktpPLSrhI8+vA7/wxqP2W5Svb/DeqrJbJ89fNlhPsevZvB+pJ9mT51rc8GrE9O+3fvvO/grp7C+S60103/fSuDeffYI9aWj6yiWz1gZngP7SfwR/tzVdK8daUPLS7f7Hq0Kf8/Kfcm/4Gn/j6V574Jnt/DmvQprenv5P8DulfaXhKO31+w17R5fnhm+dE/uP/BXgPx4gso/JtPKVLn7nyJXdCX854uMhyS5zK8W6VpXjiF7i3tESzT/Yry7Vfgs09tNLo8strc/fTZXt/gDUfB+laJ9ku0nur/Zv8nZXPeLfHkWo2z2Wn2n9lvv+R3o+2cXMeb+EvHFx4Vuf7H8URO9sn8cPz10N/qvh/wATeTFp++Cwd/nd60ofCMvk+bKkU6P993oudA0/RrD/AI8vnmpe1hzmEizZ2qWLoiXaXUKfcStjWNc1jSrZLuy0SKG2RPvp/HXmM11Zfb7PT5YpUeZ/krv9bj1Cx01LL+09ibPkR/nrolVhyDK03jSXZD5uiMnnfffZWDf30Vikzy2Su8v3NlPuf+Ej0PY92i3ts6VTv9f0yezhf7PLDfu//AKw9r/IB0PhvWUtbZHuN6W39yptV8R2k9s7orwI77Eqbw94Eu/Eey4T/Sk/gSB6ua38K9Te8hskt5d7v9x0+RKUasef4TPm5TBvNA+3XNtb292t1eXH8CfwV7N4V/szwPbJpl28U9/5Ncq+jab4E/0RLf8A0/Z889eXeLbTUPO+12l3cbN+95nffV81LmGe021089/eb0RIXf771z1zqtpa686Syr9mT+5Xm/hufWNVd5ZdQb7Mn8Fb0PiqKe5e1srLz5n+Tzqz9xC5uU7bUtf0+eFJX3RolYOq+P7L7G8sqb0+4myr/kWl1bQxar9xP7lYj6do+pak6Rb/ALBF87v/AAVnb+6HNIpvdy2qWesO8sCP8ibPvpXQ6V4m/fPvlgTf/HO/zvXPJr+n6lN9kiuFS2i+47/3KmsLG3voX/sqGJ9n35nT79J0pRnzjLOseO7e+1V9MltP7UTZ9y1hd65XRPHHiX/TNM1XRJZ7a3fZYu77H8mvRdES406aGJ4kR5fvuiVz2vfaJ/GEL2/79N+yarlX5ZckYC5/smVqVrd65873v9l2yJs8lH3vU3hLTtMgheyisvPm3/8AH0/z1N4k0p7q/wD9H/g+/WxYaa+leEprveqP/BVwlMqMpQH/AOlwXj/Z3VNiff8A7leb6ldWk+tpp9punvJZt8zv89aupeNJXeHSrSFnvH/1z1fsPCf9nXk0sUW+aX53eoma+7ynSX/hy3gS28l1/wBzfVnVdDSezhtInR3/ANisq20OVH+0XsrJs/go0fVfI86VP7/8dcn1WMvfM+Xm96Rc03wymjalC8sreTs+erMPiOK0vJvJb/Rnema34stLuzSJ0+59xE++9eV+IdR1v+2/tCW/kWafIlq/8dd1KMiTS1uDz9YvP7PdJ7OX5HR3rmHk0/wrqv8Aolv9thi+/ClWfsOoa5rE0s0r2Vsifcr07wB8PdHn3/OuzZvff8++nGf733Sv4h5v8Pdcl8R/EJ5bTT/sulQpvuEmrtvCt9/wnFhr1v4fiTTryG4fZa763r/wd4Uf7T9n3wXj/J50D7K8Z1Xwz4g+FHif/hI/DV3LPZp/x8Jv++lbS9/4ghE9CsPCV7JYOmoRPa3Kf3657VdHTX9Kv9HlieeZ/kSd6948JfHDwV478PQ6frtv/Zd5s/5bfJveue8SeDrjSnfULS38/TX+fzk/gSuWUJQLjI+LZvCWofDnxbbRSyts3/fr7/8A2dfiNaarpsOmW7/appU+dP7lfOXxR8OJ4ttn8r9xNb/Pv/v1N+zr4/tPh5r0NvL9932V1wlzwIl7h9P/ABL+F/8AwjE1zqbov2a7R/k2fx182wvb6PNef6PvTe+/elfd+peI9H8aeAHTUEiffD8iP/fr4/8AHPh+70p5rR/Kd/8Alin9+s5RN4+98J45qvwuTxNfw3elS/ZdSlffvSvUfh18bLTwB53g34h6f9ttn+T+0Nn3Kh8DfZNOvPtF3FKk0SfOiV22ifBqL4vI97d27afojzbJtQutn/A9iVcZSCfJKPMQ+MPgZpk/hJ/FvhS7TVNKRN7w7983/AP79P8ACuq+Gvhf4YhvdH2+K/FV8nnRXX/LHTv/ALOtLxNqWi+C/Ac3gr4OxMltv/07xJqFx89x/f2Uf8JP4HTwlbaFqsWl+Dfs8Ozfazb9/wDtv/fenGEOb3TCPIcB8N31rxj428Q6re3b3uq6h/rrqZ/4P7if3Eqmnw58jxneS6nL+5lf599X7DXP+Ecs7nVdCt7x7Df5P9ofZH2P/t1c1XxPaaro+yW4/wBJf533/wB+lVjNxLiY9/4L8LwX95Zb9junyTpXH3/w98GJDcp47iur3TXT/R72y+/bvWrbXcUDvLdvvf8Ag+eu2murKfwTM6JFPvh/ub9lc3PUokf3jwTXv2U4p9KfVfBvjOw1eFPn+xXT7JkSun+Hvi7xL8K/DFm8tle2rxPvdHT5HSvFrm1fTr+5+edJkf5HR9ldhonxz8V6d9jtLh01SzRPJSG9/gSvR5YzgWewfFH4hf8AC99Ks7jT9Eld9OffDep8jwv/ALFfMeifE3XdD8VWFvpmu3X2mK+f5J7h/J/4HX058Pfi94f8JP8AZ201bKZ0+dP4Hr5a+K/w81DQ9e1LXbK3d9N1O4eZJ0T5Id70qVLkkRKXOdh4k8XRa54/s9V8Ro/2DzfJ1G60h/ne2/j2V7TqWneF7pLDT/AXi17K/t/J8lJvkeb/AKYv/Bv/ANuvGfg/8PU8f+Cb+30y4X/hKtP/AH0O/wC5MifwVf8AD3hK9+KnjO/+S40vxOnkon8Hkun8eyj2nvhy+4e2eM/GPiX4eeIbOLxHpv8AroU37E2Ps/3K5L+0bS+8T3Nxo7o8N38//A6x/GF94j+HPxL1jRPiRqEWvaxqOnQzWmrwPv8AJT7ib65LZd2viGz/ALPf/Wp897C/7l3/ANys40rxnzGEon0npuovpVn9nvdr+an+/Xz/AOJNZ/tjx/qUVpab4beHyUd/4P79eiXOm+K9O0T+3dd0yVLBE+SffXnXg+RHS8lSL7VrGo70tET+N3ry6GCjS55jjD3D6f8AD3irT9O1i8uHtFn1X+4nz1zHxR8T291fwtLaJB/sJ/BW9omlImtw6xpjoj3H30f50SuY+LvhjUIPEMN3d+VPbTfc2V7cqsuQ6uXn+AZ4S8F2niN3l1BPsth9/wC/9+s3xn4S0rQEe40q7byUrqtHe3j0FLR5ZYJkT5Km1Xwz/wAJH4Pm+yS+e6ffRKwliafJ8AvYch57oN886JF99P79da8nkWD29v8APWD4eke1dLS7iSDZ/HWqmv2Wj3jo6b9/3PkrGMIT0NPgJrO+i8lIpU3v/GlUPElql3Mj2UXzv/AlCaxZbJvl2Xj/AHKueFdK1BIbnUGlV60l7keSJtGPOYlz9o8OWH+kOqO/8FYlnfPrEMyeb9/+CjxDqsuuax5VxE+/7lWdBtbfR5vn/wBc/wBxKwlSHL3SG5guPDlgnlRb5n/jrrfBPhmyvrZL3UJfnf59j1gv9outS/fS/In8D1paJrnkXz74l8lKynz/AGTOXumr4w1XT4JkitJd/wAn3EribDxNcWmqvE8W+F69s+HtpZeINK1i0fRItRuX+dHSvFtS01/Ct5NcahE0HkzPsheu2VLk5Zx+0RzHc6PBdpC9xcQ7IX+dN9cN4kvooHmluPn2UXnxCu9Ys/NR9kP8ENc5rFrLPpTu+90mrljH3y/7pLo89lfXiXET13lhY3F86Iif79ch4D8JRJbJL/cr2jQdOt7G283zV/3KqVKXxBGP8xg+IdAitdE3+b86Vgw+JobWwTen76un1K0+1TfZ97Ok1VrPwO/29N8W9P4KwrQqQCRpeG9Oi1HZdyp87p/HW3eX32FEiqymhxWtn/x8Ijp/crB1K6t50Te+90q4UowCJ5L8ftDi1XRE1WJP9JtJtkv+49fOVylfcniTwlZX3ga8S73o93C6J/v18T6laPBM8T/fR9j1xV+WE/cP0bIsR7Sl7L+UNHfzLaaL+4++p9+x6z9NfyL9P7j/ACVoTJsesT6ukJ+9962LCd0dPkrK3vsqazu3jeiUTupS987/AETf99/kdP7n369G0HTk2ebLXlug33kPv/8AH3/jrsLPWYv+Wtx/3xXiV4yPqMLOB6jZ3yIiJbpWlDdNsTc2z/Yd64Cz1h5LbZaRPs/vu/360odRRH2fKj/7/wA9ebOB7UanOde91s+7UP20f89VqtY6bPdtyrOn+7XQJpFtbjfLtH+7WRpKrCBjtqK/89P++Fpd91L9zd/3x9+t1Ly1g+WK2+b/AHKb/aMzfdiRasy9tL+UxDDduE3xNVO/1SXRrZ57qB0hT77/ANyuqE8kacuqVt+BPD8vjPxBFp7iOexX5rvP9z+5/wADpwpznPlOLFY/6tSlVntE9G+A3g6ZrCHXL63e1muk/dQz/fii/wBr/aavoGzh2IlZ2kWCWtuiVt2iZJr7bC0IUockT+d80x08ZWlVmWESrAGaaibKkr0oxPnZSE8umP0oeSoGmwaJBGIu+qcz/fpzy7azry6+R0/jrGUjrjAZc3PyVzd/qSfPT7y+8tH+euM1vVU37P76b6xOoh1XUvMd/n+evnX9oeRvEXhXVbKLd/oiJc/98PXrviTVUsbOa6d/kRPkryxo4taFytxtcXSukv8AuvXm47FeyXJE+24ay76zOVefwR/M+KbyDY9U3re8Q6c9jeTW7/fhd4f++K555Kzpvn1PsqsOQ8++IsGy8s5f76bKz9Bk+euo8fWP2nSPNT78L765XRa+loS58Ofl+PpexzD/ABHpWiP9yu20qT7lee6JJ9yu502T5EryKp9LQ+A7Cwf7ldDZz1ythJ8lb1tJ8lRA568DpLOdPk+evQvB+q/wfNsry62f5K6fw9qP2V0rqifPV4H0JZ3aSaU7v/AlY8OseRC/z1Q0fWfP010+X5Erj7zVXjuXi3fcemcJ7T8KNY/4qG5f++leafEXTrS68f63aS3apNFcPs3/AO389dP8Jbr/AImu/wD2KwfjNa6fdaxf3cqL50z/AH/+AVMzzMZ/CMGw8K6lpSPcWv2e6mf+5TLPw5ceJvOt9Ysmsrn+/XK2d9/YaO9pqcqPs+RN9TTeI9d8mG4lu3d9/wB/ZWFKrE8GFU0vE+h6x4Sh3vK09mlFh4gd4YZZvKdP7lU/E/i641zTfsj3fz7PuViaDqNjY7E1LT3ukStOWM5hze97pZ8c6cmv2aanbxeQ9p8+9P4KueFd+q6UkuoRNPc7PketXw9rGieJnubSK0ltbZ/4Kx7bUYvDniR9MTU1nTZ8kL/wV1Rp+5yjOnRLvxAiRPb/ALmL5Kx/HngubWEh0yK0WDf/ABpXW2093a2e+LY+/wDuPXT+HtDmuoX1W9uF+RPkgrGFKfOVynkvgnQ/FfgBE/s+4ljRH+ff86PXT/8AC9/EumvN9rsYJ3+5vrY8Sarqcn7q4RYLPf8Awffrg/Fr26Xlt5u37M/8dbSlKAztk+LHgrWNK+z63ZSpczP88+yn22o+Ctc87T9K1NILZE+d3/8As680m0q31KwmS3t5Z/7jolYMPgDUJ9YS3t7fyHdP4/kqIyjP7JnE9g034ZaZBvu7fVYrpH/gR65i58M3Fr4hd7S32Qp9/Z/HVOz8JahpVm/lSvZPb/ffzqp+GJ7uPUniTW9+/wC/v/jq40uczOkmvr3VYU0q0i+ff996wfEkeq+GbN7SZFT7R8ldJoOleLbXxDNd28UF1D/BveuS8SeI/FHiPWLn/RIJLm3fZs31pGlP+Y1Of03Rpb5/KiTY6ffrqZrXVdD0RLKy+eaZ/wCCrjz+JfD9sksvh/ZM/wA/3N9Vr/xVqE9tNqt35VqlunyIlTy/Z5gBPEesaBbTfaIkd0T53f8AgrB/4SPU7W2S7it99s/33p8MEvia2eW4dtkvzv8A7dGvai2lJbfaH/0CL5EhSqjHkHynT/CuCXxBf3KXH3Jvnd3/ALn9yrnie6iuvEkOmWj/AOgWj/P8/wAlcNbfEOKB/Ki/0KGb7+z79Ztnrj2OvTNp83no6fI71tGJR6pqvhW00q5h1O0eJIX2b3eqd58QtM07WPs9pvvZtn3ESsebzbvTYUvbuWf+PYn3K5i2g1X+2LmXR7L5E/jmqP8AGB6ok8vip99xEtlbIlQ2Fjpn2x7fZvR/43f5KoaJPe30KPqrraon8G+s3xt5tqlt9n3/AL1/kpc0NyDb8Q6Vb/23bXFpF58MXybE+ffTE0q31y5ubvUE2bPuJVnQdVfStHffF59y6ff/ALlZum6x59zM8sqwIn36mJtGUOQrarBaaHeQpd+Un2hP++KoabBdwTTXGn/6Umz5Psr76ZqWsafrF47+V580Pyb3+er+j+HNHvv9L+Wymi+5Na/uX/8AHKx9n75Bj6bBLJZ393qsrWu9/kR/kqa28OahqOiOj3f+h/3Hrodbk1i7eGK08R3E6P8A677aiXP/AKGledW0eteC9e1KLR9a/tT7c++a1vbdHhR/9j+5Vc0Ye7zC5uQuePPB665ptm7p5CW/8aVt/Df456r4A0HVdM1jT7rW9KRP3M2ze6U+wvvEc95D/aCaXe+Um/7L5LolbCeNHeFGsvBXh+1dP+PhL24mufO/4B/BRGvyR96SM48xleFfCsvxb0d/EemPshR3/wBF314J8VPN8FeJEu/N8h9/3P7lfSEPj/WPhf4em1Dw/wCB/DVr5vzuiTXGz/vjfVB9VuPih4Mv/ETaf4Q+3om/ZNp32mZP9je7100uXm5uY0iY/wAE/wBojT7GztpfFep+Rbb9ifx17l8QvF3w88VeCf8AhLdM1C6eaJH8mCyt/Ommf/0BK/P3WN/iPxOieI9lls+T/RbZIURP9hK/RH9n6x8KWnwWm8OeGtPbY/764nn+d7mb++9dcowCEuQ4m58d6JdeErC98KeAotYmvrdHm1DV5tmx9n8CJXDf2z4zutNT/hKNVgTTbd98On6emxN/+29d/r2pS2tg9lb26J5PybESuD8QzxX2m21uj/vnf568znnL4Tb2XOY+seNIrrybfT0Web+P/Yrm9S+HkXxCTe/+hXMX3HSuk03R/wCyppooold3/jreh8OXcEPmojpvqm4w+EicOTlOY8E/Gnxh8If+JF4jRdb8K/30h+eFK978N6d4K+LGlPqvhzULW6+T57Kb76V5pZ/D24vpk81Enh/jR0rmPip8K7jwPqthrHhK7bRL+X78EL/I71vKrD7Y5f3TqvFXwhtNKv8A7FFaSpM/zvvf/wBArnofCup+GXfR9KuNn2t/n3/PXQ+Bv2lpY7m28P8AxT0p4HuNiRaps+SvQvFXw8/tVIdV8D6xBq8KfO6b/nrOpzcvND4TOUp8x8x/Ejw5No8NzcbIrq5RNjo6V4DYeLYrTVUfULL7VDv/ANTvr60m8KvdJf3Gu+ba/Psm89Pnr5D+KOgRaH4tvIrT/j2374f9tKnC1eefJMIy5zu4fFulaqiRWWlOn/Xd6zfEnxDu4PCt5ojPLAk3/LD76Vwej31xaulbGqwJriebFF++2fPXrxkR8AfDfx5qHwy8VWeq2jumx/nT++lfWmm+ONE8caw/jjw4n9na39n/AH0KJ/rnr5X03wBqviaw3xWmyFPk+1TfJCn/AAOtjwrfRfDK/hu5dVa9vIX+S1sv9Tv/ANt6w5S/jPrTx5Y6F8X/AATN4r0fw1FqnjyGFLC+sp0fzkdK+bPGHhzxH8FvsHiC40x9LtrubYmkahMm9H/3P7lX7/xx8WNGSbxbpV7LpFtqz/6iy++9eY+JNK13xjr1tM93f69qUsPnTee+999THlLkfWPif4xXvxb+DNtpmjxb7/elt9itU+SZ3+/XMeEvhtb+ANKfU5dYiTW9nkv8+/yf76f79fP2lQeINDSH+z5ZUm2b9m/+5Xq/w31/wZ8TfC39ieJftGl6x9omdNXR/kd3/gdKwq0pTj7kiJH05cwRaVfolldq8M330rNmni1HWEspX3onz/36PCXw5+16Vc6w9wzzS/cR65WGPUNKuZvNiZ/n+d9n3K8/2v2DuhDkOwmsdM33kVw+xP4HqHw9a2nhVNmmXe97j76P/HWV4Y8aaV9v+xXtu776PEnhyJ7xLi0laCFH3oiVUffiXH4ybxbpVl4ms3RP9C1KJK8ltrHVf7VS0lifej16Lr2uJJeQ73aDYnzvsq+72kemvcO6u+zej0oc8C5RhM3pvDmiP4WhieJP7V/gespJ5fDGm7Li0leF/keZErmLPxHcQWE2yJ/tm/5P9iuk0H4qS/YE0fxBaKlnN/y22fcruhKNWXvmMvcj7hxlzo/l3P2vf+5d/wDvirOr+FU0Z7bVUu4rpH+fYn8FewaPJ8P/ACZonlW9hdP9+vGdY0e0sbm/u7V3TTXm/co9dVWMKcTnjz3MrUpLe6d3R33vT7PRvstnvll+/VbTZLf7Ts2Nvf7ld5f+DtPvtNR7i7lR0Tf8j/JXFy+1h7hpGRm/DrXLjwdrD3tvevBC6bH+f79aXxC0rT/GuiXmp3Ev+kp89ce+nb/ktNzolX08Y3Gho6XFks8OzZSjUnyciI9w5K28OWkdmnm3GxP9+rLv/aKfZE+eFKrpp39sX/m/8sd+/wAire+KCZ7S3+R65eblMIy5Jmx4Y0e9dH8p2RErV/tG70re7/OiffrnrPX9T0qZIq27zxH/AGrbPE9o6O/3/krv548numnOTaP4mfznfYrpXT23ia7nh2RfO9cHpsFvv/1qo+/7lb1hrieEtV824RdmzfXJVqynH3hfZH3OuXdrczPdb9/9yrOj6rb31ylw/wAnk/frg/E/xGi8d380WmfuHR/neodY+12NnbW9v9z/AJbPUwq+5ySIpHq+q+J7e+sJk3/7lfKnxX0dNN8TzOn+puE85K9g0edLHY9xLv8AnrkvjZBb6jbW17a/P9n/AHL/APA65Kx9RkOK5MRyfzHhU0bxv8lbM0/nwpKn8aVmXHWrWmu72cyf88fnrE/UIiJPVlJ6oPJseno71ZvCR0NnfeXsrYh1x3+f5U/jSuYsNOuNSmSK3t5Z3f8AgRK9i8FfAnWr/wD0nWP+JRY/xib77151edNbntUI1ehX8Lafqvii8SKJ5ZkZP9ZIleyeHvCen6HDvf8AfXP8fz765/VfH3g34Zaf9kjvYndP+WafO9eTat8avEnxC1JNM8JWUsG9/kevO9jUr/3YntqvTpe7ze8fRGqeJrDSoX+2XsVlCn999lcDefHDQvtn2XSor3xDef3NPhd688l8EaR4bxd+OtVuNe1VvnTTIJv3Sf79a+nJ4l8WWW2wS18E+EYuXltovJyn/s71XsqMDaE6k18Ni5rPxd8Z/aUtLPQorK5l+5C7edcv/wAASsXWL74mzpvvbtbL5N/kQ/O6J/fdE+5/wOvV/h58PDPKmkeGNJvPtl1/rV/5iFx/t3E3/LKKvrLwL+y5oHhXSP7S8azWs0VuvnNZH91ZQ/7/APz1/wCB13YfDuq7wjofN5tnuHyxctSXv/yxPy98Qv8AED+xrnU7d9bvbO3Te90nyQpX6Kfsb+F4NJ+Dug3LM0mpX0SXN9czffllf/OyvPP2mPiZDr3hq7tNKiXRfCVjJEtvp9svkvfXDTJs83/Y/j2f9917N+zfGlp4Y+yJ/qbe4dIU/wBjfXfTlSc/ZwPjMynjK+E+s1vc5vsnulqm1a0oTsFU4PuVL5lenD3D84n75baSmefVTzzTWkrTmJVMkd6hd6hmn+Sqc19srDnN4wC5nrEv9R8v79TXl98lcrquqp8/9ypOoraxrGxH/grz2/1jz7n5Ho8Sa4770irkrzVf7Ktnlf7+ylsEKXtZ8kDz39oH4mpp1/YeH7SX98/+kzJ/cT+Co/AXiZdRCLIzIf40r5n8c65qt14w1XUNTidLm7m37H/gT+BK3vA3jh9NuU+f/wAcr57H0/rHvwP2/I6UcHhvq8zs/jt8PG0jVX1i3TfYag+9/wDpjN/9nXhV/a7K+z9N1ay8Y6BNY6gnn2lwmx0r5v8AiR4GuvB2sS2Mv76F/nt7n/nqlZYOt9iZti8POB5TqSefbTQv9x02V5zpUfkTOn9x9ler39jsrzi/g+ya9N/t/PX1ODn8UD84zul78Kp1mjyV2mmz/JXBaVJs2V2GmyVjVib4WfuHbWE/3K27aeuV02euhtpPkrlN6sec3oZ/kStWzuvLrnoZ/krStp62hI8GvA9a8Jaqn2B97/cSuVub7z9Vf/fqhpWpPa202z+Oq9nP++d3311Hi/bPdPhLdf6Y7/N9yuV+Kmnf2j9pvVuN6b99X/Ad99h0e5uP49nyVWm0e71zTZkd/IR6zly/aPEx0vsHj8MFpdbHTc6I/wA9dJNr72nkpvV7b+5TNY8HSxwvZafNv3/f2VlP4D1uD7NsieZK5pUv5DxOScDYhnsp79PKt/v/AH3rbhsbT+2IZUt3eGqdh4fl0a2R7iJker9nrlvJqUNkn+um+5XTShym8PcH2epWnhnxJeXCRbIdn3K57Uvhre+JtYh8YWiIiJ/rt9dt420C30NLa71P55nf5ESub8Q+OPt0KaP86aa6fOiV3RpBzHbaJHaT2CRRRS+dMnzvvrVfTb3SrB/9Ie1tk++71wcPxii0ezh0TStHZ79Id6O/3NlaU3iNPFWj/wDE71XyJk+/ap9yonzQ+0M6TUp9NvrBNl3LeoifPXkWpadqGo3N5cRSqlmn3Eeoby+uNO/dafes8Mr/AHErsNBsU/sf/SIt7v8Ax1hKqKMuc57wx4x8VR6bNZRJZwIn+xvesRNV8QX2pPdy3rpMnyfJ8ldJpVjaWOsP5t39l3/7dZs2hywaxeJ9o/0Z6XNUIlGQzw9pt3r7zS3t3cPZ/wC/8lD+H7TSrmZ9Pd97/wC3XYeFbVrHTZrd02Qv9yue8Q6lb6NDM7uskzv8iVn7XqRze4cHrfjvxH4Vv4bdNVuoIZv9ut74e32XfVbiWd5vvp8/364/VY7vxHrdtFdp56b/AL9d5eabbwQw2Vk+z5K3lV9wR0+t+J/EV9MiXd6v2a4+RNiVj6JdP4Zv7mK7t/7XhdP++KoXjy6bZ75ZXutiVm6b4qfybmVIt6P8jvUwlzmp6LYfFfRLXR5tM/sqJL/+/wDJsSvN9Se41HW0u7u0l+wI/wDcos7TT9K/03Z87/O9Q6xrmoa5MkVlDstqPa8goyjD4jV02x8GSXNzcarugT/ljDXT22j+Gp7BPskqwea/yb3rzp4PssyPqCJ/sJVz+0YtSuUhf5P7iURxEAjVPRbDwcmjwvqF3rcU6b/k/greSB47lEi2ukv9yvK4bX5/s/m+en9yq3iefU/CSQ3FpLPPsdPuPXRGvSmEZHvdt4HiuoXlu0VET/brg/Gzy/bEif5LO3+/WD4q8Y63Y+HrDU/tsqeb/frmLbVb3xV+9utQ+f8A74qpRhCISOh1XxHdyWH2TSnR0d/nf+5Vn/hEv+JD5ssrz3j/AMFWfCsGhWOmvFLE/wBpf7n/AO3WVqvjv+yrx7TZ5Gz+N65aqnKPuGf2ASx+y3MOnvE/nSpVPxbfS+B7NET9+7v9yl/tXUL5/tsTo+z+OpdE+Hup+KtS/tPWJdln/A71dNtwNI1fsBoj6hqMMMr/ACI/zvsq/Zol9qv+jxbNn9/+OvQtK0rRLTTXt7SXe/8AHNXDa3qNrdal9n0/9xDD8nnJ/G9csoy5eeoZnSaVJLoF/M72i3Uzps/3Km03Q4t73Dp8++qGm3eoWibHRtn996mm19PJmT/UbE+5XnVZ87tTI5+b4TB8Zpe65eJaRSqlsn30SuS8SeGbjSrBP7E821m3/Ps+49dJ4eS4vtSfZ9yV9iPXpF/p0XhjTX1C4/0pIU/jr0Y1OR8hZ8YfEi6u5/E9hd6hbra/JsdK+lvgD8bNP0q2+y29wifJsrxb42Onj9JriK3ZHR96IleReFdRu9Dfyot6Oj/PXqUJ88DU+8/FUlxqr7LT/l4m+eauev8AwP5F/D/pDP8APWx8EPGlp4u8PJpkqb79Eq54h03UNOuXlsrf7Vsf7n9yuPExnD4DphP3eQs3mj6P4VRLt38+bZ9yuY8SfFuygsJniRN/8CVqw+V4gtpriWVEf7jo/wDBXhXxI0OKxuX+yyt5zv8AIlZQ99m3LCHvHpfwi+Klx4t8VJp9xvg/jTfXYeKtci1jW7a0li3zWNx87/7CV4b4S8M674YmsNVliVNj769+8VWn9pJYarEi2vmpsreXJWhyQOWXPMzfG2laJ4qRP7TsonsET+5Xlz+A/Ffwk1WHxL4K1OX7Nv8A+QY7/I6V6jDpUuq+TFdyrsT7iJWPeadewa2j3F6lrYJ9x5n2VhGNWl8Ae99s1fDH7Rngz4mwvoPxA0z+xNVf5PP2fJ/33XiH7Rv7MuoadbTeI/Cl6mvaDbpvfY/zwpXbeME8Ja/Z3llpmlS+JdY/57wQ7IU/4HXGQ6V4w0rwlc6fqGuxeEfCUvyXcz/vpnT+5Cn8b13UuScve92RHMeG+A/hze+Kr+HzXTTtH3/6RqD/AMCV1ut+I/Cnw9v/ALP4fsk1ea3/AOX29+f/AMcqp458RpY6CmmeFNHv9L8KpMkKXt79+7mf+N//AIiusuf2YpbHTbm7uNds7Wz2Jve6f599ejzQGeaXPiPWPHEPm3d1LPCj/wCo+4iV6K/wWl8f+CUu9KeBNVsU/c2tqn30/wDi687+wxeDr94tPlbUUT5H3psR69c8E+NNT0Pwxc6rb6xFpexNiWsCfPUVRcx0Ph59Q+LHw9Tw/ommPa+IfCcL/aIH+R5k/jrldNtbT4V/Dq28VaOkur+Lb59l2j/P5MP8fyVWsJ/EHgrW38UafevazOn+lpv/AOPtH+/vqH/hY178IfEP9sPZfbdN1u3f7PA6b/v/AH9lTScZw9wjn5zS+FegXvxY8VX99pT2dlcpaf8AL19xHf8A2KPij8BbrwX4G+1+bA6aSnnTXsPybN/8H+29Q6Ja6Zp2qw63dyy+EHmffb2rzfPMn+5WD4k8VXfxw15NC0TTLp9n+umd3mfYn8eyplD7TkEZH2BqV14gS2h/sfT1+wIn9+s258QJBo839pSwQO/30/uVWm8QXGgaC/2TVWuk/uVw3h6e3/t77RrtpLfW0z7/ALm+vK/dVavuHoe+dzZ/DnQoNmq2msLPNL86JvrH8DX0t945m0+7uERE+49bdh4VtdV1j7XpUX2Wwi+/A/yf+OV0OpeFdMtNSttQtIkf++lbVf3VSE4x90iMpnMeIfAmoP4hf7W8D6a/8aJXB+P9S0/TfENhoun3C73r2/x4/wBu0eG3spUghf8A1tedf8K60+NIb37JK94n3HdKKko1KnuGxN4e8K3GgWz3d3Ks6PRbaPLrjzXHlRT2z/8AjlaSaBqqaU8t7Kk9h/v1yusa59htvJ0q4fZ/HsrKfPTnyDjyQOe8yKDW5ok+R0fZsrtk8P8A/CR6P87qmz76Vw3iF9PneG73/vv46Y/jG9tPs2354X+R/no5JiLmvajZeH7mHyl8/Z9/ZXYPrmj6x4e3xXEtrcunz1lab4csr6GaV5Ykd/n2VpWHgSLUbaZPtaJMn3E/v1hQn75j7pxMMFxBM6Wkrun9+ieO7ffaSxK+/wDjq5D/AG1o1zc2/wDZ7+cn3PkqzDo+q6jNvli+yzf7b1v7WXP/AHSP7pyv9lahaXMMUXyJVPVdDuNDv0vfN8/++ldPqVjex36W/wBo2P8A36x9e/tOBIXe18+H7jvRzfyHLKlP4zNTxV9ud9ifPVzTfEdxPcvaO8SJsrH8iL55UTyHqh5CbJriV/n/AIEq4Vf5zM6ez027n1L7Qjo6I9Pv47jXNY8q7d0s0T79U/BMF7dpsR3ff/BXT3+q2XhXTXiuHSS5l+Ss5RvI3iUIZPD/AIZdLeG3Xe//AC2rQ8/7WnybXh/v1zt/Y2l9bW0rv/v0Tal/Z2z7I/yJ9+nGPL8IS5S/qUkU8OzytmyuGv7tLv8AtKyT/UzJ/wCP12F5rEX2P7m95a4nR7HfeX6S/u330+TngbYWcqM+eJ5jfpsd0f79T6Dd28DzW9x9yat3x5ob6bfpL/BcJv8AkrjJkrh5fsH7Phq8a1GFSJ3ltpulb082Va6FPE3w38Kwo76fP4lvNnzo7+TDXkWsXbwOkSvvfYlULbTXuv3txLshSo9hzfEejHGSp+6oHuNt+0rc2heLQfD+l6Lbf37aL5/++64rxf8AHrxL4id7ZL2Xe330jevP7zUpZ/8ARNPTyIf79WtK0pLStI4alD3nEzljq9T3YM0NE0O41y8R7uXz3d/4/uJXtHhieWxtv7E8KWn+kzfJc3uz53/+wrzGwuktUrtvDfj+9sXh0/RLRbrVbj7iJXBieeWiPcwDhH4z1Cx8HaH4LEWoa076xr0v+ptvv73/ALiJXd/D3wZ4g+LfiT7Na/Zt9u6faJvv2ejf/Hrj/Y/grzn4b6BqHjjxP9i0+9lurx32at4gT5/JT/njbf8Axdfe3gzSfD/wa8DQqnlaXpNim/8A+Ld/77/7dLC4Lnlz1jy874hVCH1fB/H+R03gPwX4X/Z+8HTTGZYoot815qF6+6ad/wC/M/8AG9fNXxy/aHuvGGqWsAV7ezuZdmmaT/Hcf9PE3+x/sVz/AMRPjjd/FW/fVdssHhK0f/iXWX8eoy/wTOn9z+4n/A68+0PTmvfF0uoaiyz6iE3Sv/BF/chStMbj4xj7Gj8Jz8P8NynP+0cf70yx8TbP7Z4aSOX53gmR97/xS/fd6+p/2e45U8KpK/8AG++vmbx0m/R0i/i6N/vPX1j8G7b+z/A2nb/vsu+uHLv4p63FklDLoLzPV0uvk+X79P8APrES6T+Ch7756+m5z8W5DXa5xVd7r/vusp7uoXvqDTkNJ7v79ZtzdLHVObUU/v1ialrPl7/9ipJJtV1XYjojVweva5sR/nqHXvEf30R/nrzrWPEEt3N5SUFFx77z5ndn2JXPPO+sXk0r/wDHsvyJVDxDqXlwpZI7b3++9Gn30SrGoPyD7leJmeK5I+ygff8ADGUzr1Prc/hj+Zg+OPhtZeJrJ0dNj/wOn30r548SfD3WPCt59xnh/gnSvsSKRZNv3aivtGivE5VTXz9KvOmfp84wm7TPlvwT4/u9DmSKXd/t/JXrut21p8UvCX2VGVNQt/ntZ3/v/wBz/gdW9a+HNpdy7/s/lv8A7CVzaeFNT8PXPm2j/Ij/AHKqVWM588fdkdEaHPDkbueC63YywPNFLE8EyPsdH/gevNPFVi6TJcJ/BX1R8UfD8WsQprsUWy5+SG+T/b/gevEPEOhpIjpsr6TAYk+GznL7wnE4zSp663TZ64PTZPId4v7j11umz5r2qsT4fCVOX3Ts7Cf7ldDZ3f3K4+wnretp/uV5cj2uY6e2nq+k/mfcrBtnrVtpPkq4HkYiJvQz/Jsp8M++ZETbVCGR9lavh6D7XqUMX+3XWeDM9X0rTpf+EehiR9jy/PT7z7XY22zzd6Vg+IfE39leJP7PidtlpCiP/sPs30zRPFX/AAkepJFFE3ko9HKfMVZc9U6TSrV7V/NVPv8A361Uvku5k2bd/wDcSti28CatqP8AxMLvbp2m7Pv0+bX/AA54Hs3tNHtH1e/f+P7+x6mMJS94x5hl54L1u+017uW0SCzT+OaqzweBfCWm/wBoXG261LZ99PndK2/7V8UeLrNPtt2trZ7P+PWD+OsHxJp1la6O9v8AZ1T5P7ldcZQhsLlPFvG3jG78VXL+U8sFt/A7pWJDqMVjpqRInnv/AH/vvXpCeGU1iw+zyxI6J/HXPf2rpXhWabT5bL5/4HdKznVnIwlHkOM8N3VvP45hvdQuHtUf5E316Xf+DtEnmm23e97j50+evKfGej3HjGwme0/cPb/Omyk+F19qGv6VNFvlnvLR9j76qXLViHxnq7+FbSx0d/s6b/J/jqm+sXFrbQvcbn/uIldJo+ovPZw6f5K70+/vqh4q0q1+xv5rvazfwVgbSgYPiGP+1dH/AHSbJvv1Qs7W41VEe3d32fI7pXW+HrW0TQXS7uFe5dNib65jwfo+t2OpXnlXEX2NHreHwmRq3ljqtjZpEjvO7/8AjlcfqvhW4kdJb3dAiPvd69g0RLjY8ryxO/8AHvrnvEkFp4jmeK4uPsqInz7HqPZClTieb2d3p+o6wkWn3a+TEnz1PqWq/wBnTbPvzP8AImysPw9ofhe18ValKmsL8n8CPXW634m8L6VoiPb7J79P43qp0v5TAuf2Hcax4e+z3Fwtrv8Av768617WIrHZpmmb3RH+/W3N4jt9cR993Lv2fwPWVZvo+mun33m/jes/cgPmK1nfamj77iL5P4Eeuzs9KvZ9l3E/8H3KzZtct50T+z7Le/8AAj1fh8Y3cDolwkUD/wByuaP98zMq8e71XVd8tuz7PkT5KuW3g67S5+13Ev3/ALiVuWd1byO9x5q73+4lR3OuSwXMMt2mxN/yJWfsueXullb/AIRyWxufNu5ZUR0+TYm+uqfQ9Hu9ETzdYi850+e1mTY6VQ/t+X7Yl35Szw/3KZeaq+v3Lyp5UCJ9+l7sBy5fsnW2Hhyy8R2dhpl39l+zRfOj+dXJax8OU/4S17dIvJsE+RHR6m8GWqQarNFqFuk8Nwn7munm/sS1tk+0WVx9pR98Lo7/AH67Pa05+9Ivl/mOem8Iv4L1i2T7X8lx/wA9k/1Ncf450DU9Z1j7JevEif8APdK2Eg8RweJLy9h1BbpLj7kN0m/yUqzc65Lp1heLLolrqNzL/wAt/N+enzfySGcG/wBo07TZrd73yER9m+unsPGOpp4ehiuImurZPkh/uPXN2Gq6frmpbdQ0e/RLd/8AUI+/fXW6x4qsdYms3TT57Wzt/wCDya7udwjybgMTxpFa6a8TpLau/wB/5K2LZ9Mktobi3lid0/goufFWj6rDNbvFb7Eh/wCB1wem+AG1jUry40/7QlsiffSauarS9r8Zly8561pus3eou8uxfJirjPFt3cXV+n7p0SV9lZqaB4t8Fw+bb3Hn238cD/x0zVfibb3VtDpmq6e9rf79+9Erip4f95GVMjlPRdKtZbGGwSKJUht/vvWb458fy+KoZtCsotmx/nn/AIK55PGKXUP2L7W3zp8/+xVSz1WyS2d7eVU+f5/nrtkpwpy933pHVGXIdNpXhWy0PSobq6eKd5fkrwT40+DovCvipLi3dPJu/n2JXv1hpz+JoYbeJZfJf7jpWV8fvhlav4VS4t/nudPh3u9cmDhOFX3yKcZzJv2SL63g15N8X30+/Xv3xOguND8VW0sOxLC7TY/+/XyF+zNrN3PraJE/kQp/HX3nrHg7/hIPDFsl3cRPN9+F99e3VhzlxPkvxtaw+APEk2pxXrfP881lv+/WV4eun8Y69/atxaKlsj/uUevS/EngS3utedNTli86FP8AX1w39jReAPE8Oq6Pe/bYU/10OqPsh2f3Erjjh+hv7h6pbeEdT8TWaPaWjyJ9ze/yJVbx4kXh+ws/D93qC6vfp8/2LS/ndK8r1L4/XHiP7ZFraatZWET7/stknkwvXVeAPibaedZ2nh/wVewX+oPs+26h8if79aU6UYfAZykaWm+C/FGpaIj6fero6S/P5CJvm/77qzo/watINSebVXlvfJTfNPqE2+ue+Ivxt8Z+BNSvNH0fU9Gm1KWFIbTTNPtHubmZ/wCP/crKvLH4m/Erw9pumeLbiLSLBN++y0j5Jrj/AK7PS5eRck5B7xleLfiFaWOtvZeEkbVLmJ/khsv9Sn+/WPpXhnxHrniGG98YS28+/wD497Wb/U2+/wD2P79dC/geXw5bW2n6VaJZbH/g/wDZ67O5ntNNhs5dSt1dLT98/wDt7KxlVn8MI2MftHzN+054q1j+3k8L3F2r6VpP76G1SHZsm/268xs/Gl6mg/Yt7zvNN5zzTvvetV4NQ+L/AIw1691DU4NL+0TPczTXX3ER3+5XZzeDvg/4HsIftfii88Uarv8AntdPTZD/AN916cDY5jRPGMt9NDaXGntdTP8AIiInzvXpF58J9Y8R6U93Lbv4bht9k0z6h+53/wDAKwU8dy31sn/CH+HLfw9YWNwk39qT/O//AH3U3iT4ky+I7zfLe3XijXpfv3V1/wAe0P8AuJWms/jMi5qusaJrlhNDqusXGl2aJ5KeTDve5/3Ky9Vutb1nTdNi0fSpYNK05Nlje6mnz1xdsmux6l/bstl/aNnbzf8Aj9el2HxUsvFWlPp+p7rXYnyf7D0o+57sDPl5Dlfhvrnh+68Q3kvjC3bV9V2P++un3pD/AMAq/pWneKPhJqqeMNC8/SLO7R085E3/ACVc+OXwni8K+G/CvxA0J/P03U4fJu/9iavof4LeI9C+MXwlv7LULu3tb+xh8mFH/wByuWrKf2SpE2j6Bp8eyW9uNjv8+yrM2pW9jNvihTZDT9Yf+0bxNPSyZPK+/NTNK1G0gf7FFZfarl/4K8v2U4e9A6+b3eYuWeuW99fw6nFLKjp9+1T+OtvxJ4mSxsP7Qi09rJNm/Y9cxeebpuqp9rt10/8Aj2b61fGfjSy8T+Hvs/lf6r/x+n7ety+zmbQjy+/IreFfGPh/WXe71u7+xOn8G+tW/wDiSl1ef6Jtn0qL+PZ9+vPYfhz9uhs9bspVg2fP9lf+Ou8sNcuNcR9Pu9EiRIk++n8ddrqwhT5NiPtmPZ6k+sa3Nab3SwuP4P4N9dDpXhLQvCU0z67a/arOb7jon3K5XxVOli9g9pFLZXMU33Jk+/Wl/wAJomqullcWmy5f5Eq6Wnx/EXynMeLfD+laxqrxeH4n2fwb0rm9S+FfiXQ9kuoRf6M/zpXpd/dS/C6/s7vWLeJ7CV/vp/BXZ+KvGmheO/CvyXqQTfwJRGnzxkP3TyjRNASx0f7bd3G+HZ9x6E8YxXTpFb3CwPE/yPvrvPENrZeGPDEKXcS3um3CbHff9yvm99OvdO8QzfYotmm798T1y/VeSBnzHq+seO3vof8AS/3Eyfx7KxLnX7vUrZHlu5YU/wBj5KPEkF3PoltLEkX3PnqtYeC9VvvDz6nMmyFP4Hrlj7hr7M6TR/E2iaHD5rWX225f+N/nrzrxn4t1vVdSdEt1Szf+BK230eV9N810rOtrp5LZ7d4vufx1pCUDk/uGYmpPPst3i+d0qzpXhmKS82O+zf8A361bbQJdY1KGZE8i2i+/P/fq54t+z/Zk/s+X50+R3o5Sow/mGJrmmeDrl7S0TfculedXmq/2r4n33cr+Tv8AneuzTQEeFJXffc/7f8dY+q6daR3PyW7b/wCOrjIiXue4Q38cX9pQxWlxvtqualoaaND5qXavv/grKs30/TtShd/nT+NKs69d6fqM3m28TIiVpGUYkfYG+D5JdR1LyobR7qZP4Kq63pWq/wBsXjxW+ze+zYlavhjXP7DS8lt7eXznT5J0/grKttc1P7fNqXmtP8/zvV80+Xlh8IQjPmMrXvCuoT6PM8sUqPCm9EevLLmPy69l8Q+NNT/tu2dr2K9s3/uJXmviexSC/fYmyF/nSuKrD7cj7/h/G88ZYaZh20aX021/9dsqtrD+Y/2dPkhSrlhIlrqULv8Ac30+5sdly/8AfrCB9uZVta+RV9P3dWYbHzK1bb+ydGdJdQT7Vs/5YI/36qUzWlS7knh7wjqviNHuIkWysIf9dqF18kMNdN4ZtYr+abR/DXmpZv8AJqOtOn764/6Yp/cSuYfXNY+Jt+lr5v2XR7f5PIgTZDCn9xE/v1798JfDmn6V5NxceVa6bY/P87/ferpUJz9+Z5GZZxDDw9hhvj7nvfwZ8OaZ8NvCX22VEskSHe6P9xErzT4o/FG7+MWsW1pLLs0FP31vZb9n2hP+ezp/c/uJ/wADrh/jH8c4rzTfNl83+wUffaae/wDzEX/vv/0x/wDQ64vwV4gub4PqFxK8mpag/nXD/wDoCJ/sJWGPqTUOWmb8O5ZCVeOJxfx9I/qz120db6887Zs03Tl2W6f35f79XvDv7uKV2+d5X3vXOX+qxWOmw2SPs/v1NpWsbIX/ANyvkuVn7PGcF7hu69N9vvbaAfeeVK+zNCRdO0OztN6/uYkT/wAcr438AbPEXj7TUZN8MM290/3K+pZtY2fcevpMqpckZTPyTjTFQnUhQh9k619S2VWfWK5KbXPufO++oX1j5/v17B+ZnW/2kmz+OoZtZRK5V9Z8v+OqFzr/AJdSB0lzrPl7/nrjPEniby0++tY+seKvLR3315d4n8YvPM8SPQWdDquv+fNN/G9Yiaj9ltnu5f8AXfwVg2d15ls7s+9/4031wHxU8cPY2yaZaS/6TcfcT/nilKc+SB6OCwk8TW5InT6FrP8AwlOtahfb2eztn+zQv/ff+N66y3j4+9WB4K0j+w/DWm2JT50i3v8AJ/G/366UOoXhWr4XFVfbVZSP6Hy/CxweFhRibFi+K3raVMfNt31yCT/c+9/wCtO3u2JSucmvR5joZI1lrJvtMz8yjf61btpXf+KtBEaRKDzlOVFnm/iDwqupWF5FF8jyxbK+bNbsXkeZJU2TI+x0/wBuvteTSog+9flavH/i58KnuxNrulReZNs33dqn8f8AtpXdhavsZ2McVOOJhY+GdYg/s7xDeRf7e+tvTZ6s/FTRvst5bagn3PuO9Ymmz7K+6hP21KMz8hr0p4bFSgdzZz1t2d1XH2c/3K6GwfzK4pxO6lVOus599a8L1z2myfJWxbT1jExxHvm9bSfIldJ4D2T+IbZP9uuPSf5K6v4dSNJryP8AOkMSb3f+4ldsPfPncR7nvHTPo+ofEbxVc6fpVuz/AGiZ/OutnyJXvfh74eeGvgnokMup/wDExvPvon33d64Pwx8RpfCttNp+mWUXk/8AP1U3/CY/bne4uN91v/jrf4D5f4zb8Z/EPUPHGy0SJ9L03/nj/G9ULa1tNNtkTYu96rJfRXex/K2JVxHSSbY/8H3KylK4fAWbDXLixuXilX9z/BWP4h1K41G88qJNkP8Afpl5fSwO8svzolYl/qWofY5rhLRtmz5KmIcpgw+Mb3wxrE0TxNPDvrN8ZvaeKrb+0LfbBMn8FaWjvcX0Pmtb/ff599aV/wCDvsOyWKLZv/go+2R7M5Lw3p0UcL3D/J8nzo9eaeFdcl8CfE65+zv/AMS2+f5/9+vV7yS9td+y03p/sV4J4/tNV+3+b9kdPJm3/JVw+MwlDkme8abdXc/id7hPkR/uV6RZ/YtRRIr1Ed0rwrwx4x/tWwtrh96OiV6joOsW8+mzb3bztlZS92YfDMm8T6Pb6k/lWSLBsT79eG38eraBrE1pZXDvv+/89eqTPdPcpslfZvrmPiF/xLtStniT76bHetaXuS900lHnMrwTr+tyax9kmiZ02fP89WfiFa3tppV5cRO6P/GiVZh1FtD0d7qKL/SdnyPXnXiTx5qf9j3MX39/8b1t7X3zDm5PcOJ8Mb7Tzrv77u/363JtVlupkR4vk/jpnhX7JB4Ve4u33zO/yJW7psCJDDv2f6Q+yoq/FzGEol/w86T21zLEj70rNePyLN7i4/jf5Kv386eFb9LeJ/3L/PNRNpuoeMbzzbS0b7BDXBOIcv2TNsL64jmSW33f79dI8f8AaSfP99PvvUUNj59z9kt03unyPXTWHwu1u7tvtEs3kW1YyiRGMjmP9LguU+yS+Zs++9db9usp4Ue7ffMiVTfwre6Vfpp6f8tq0r/wdb6O6ebcLv8Avvvq+f7JfLMszaU91Zw/Z7jZv/gqnc31voD/AGLY87/x/wC3Walpcaq73Fve/ZbNPk31fm0p3uYU09Hvbn+Oaq5YG3KbFh4g36rpqSpseb5K9C+Iuq2+m2EOxETZ89cNN8MtQkS21CaV0mhffs+5Wx4q8HP44SwlivXght/kd66vc5B+9ymJvu76zhlTejv/AHK5LxDfXuh3Pzy79/3Er1e28P7PJtLT98kSfO9eaa3o8virxtDZWkTv5T/PWdLlluHL7hN4Y0e4urBJfs/75/467m/ni0PTUi+VN/360k8HPpUNtvuNmz+BKzX8Aah4q8Q7PNf7Gn8FZx+PmkEYyOZ8+y1W/wDKWyin/wBtIajm8Kpa2zy29pPB/wBcXdK9p0fTtH8JI6XFkibP49lXNYe01W2/0Lb9yk1OPvxNvZQPBNNd7SGZ7t9S2f3PO+RKNKtf+Exv9ljcIifc3uldh8UbqLTvBKRbFS8uH2JXPeFdGTw5YQ75f9JuK6qVeUKfPM5uXlIfFXwvl0NES31VHe4/1z+T9yuV/wCFVyz3KIl3BP8A7/yV7BqujyvbJ9rl+R6oaPo72rvEm+dH+5WX1+b+AZT8PaH4r8OJs0y7s9kSfJ8n3Khtp/EviP7ZpXijULVLOZ3d5kh+/wD7FdDqv2212W8SOjzfxvVb7J9qT+zJZdm9PvvWlLEVOflmVDc8E0d7ux1XVbSyu4vsfnPbW8Onw75rivVPh18L/iLfabN5XjW8sn/g095t83/2FY/h661vSvEN5o/hrTLKxff++1RId8z19CeBvg74j8QaU8Vv4gXRHf55p0i3zPXte0l9kOU8x8K+FfDUaarpXiW9up/En33urq4/g/2KzfCVrpmq+JHi0TRYtU1JH+S9ut7w7Kf8fvhz4M+HOpabF4g8S3r6rfXHzzv/AKTNs/3ErE0r4y6nfal/wi/hLRH0GF0eH+2r1NkyQ/8APbZ/B/uVnKPtI8sg5TpPG2q+GtDvJrvW9Qg1vXon8lNIsk3uj/7lcf4t8aeONVsLaKK0TwhYXf7lJn+e5m/2E/uVq6bfeBfhX9pSK9/tfXpf9dev880z/wC//BUP9leI/Glyl7d2S2UPkv8AZHvf4P8AbRKx5eQv4z13QfBfhzwX8MbbUNCsorXUpU/07U5/nmm/v/O9Ymg+P9Nur95X1iJ4bf5PJhTfM71N8Mfhy/8AYltomtancavbIj+TDM/yVZTRtP8AhleTSxaZBC7vsd0SuWfKvfA5vUvFWof8JDDd2Xh+48nfvmfUH2b0rH8YWsusJcy63eqifZ3mfyfkS3hRN/yf33f7leka9fWmq6J9tuNtrD993f8Agr5p+NnxX0TVbO/0/wAOPLqLxQ+S97Cj+TClNe1qf4QkcB8N/hzqvjHwHqupy2lva2dxM7pev9/5P/ZK5u58K+H/AAlD9ru9Q/te/wD4IIU2QpXc6x4R8YJ4As7R9Tig0qJESGygf/x96mT9mX+37Oz/ALP1v7VcvFvdP9uvQhVgEI854/f+NbjXJobeV9ln/cT5Er2/4Xa5oseiJbxW6zv9xPkrwfxP4D1jwXqs2n6raPBcxfx/wPXqnwZn0yCGziu7hIH85Hd60l+8L5uQ9U0fTXg+G+t3CxK81vqPzoifcrhPG3hG01LSv7VSySDen30r2Xwr4/0e0sPHOiWkST21w6bJv79cx4q07UIPCuzyl+x/f31ySjyTMZfzHH/CvSpdc0e58D6q8uo6bqyf6Cjv8kM1cBbeDtQ+DXjm80rxHLLZXMPzw7H+R69F8H+NdPk8U6PpWn7bV0/5b7PuPXt/xv8AAehfFTwH9t0y4RPGemJsuXuvuXcNXV5px5QjyDLDxP4lsdevLW4sYp982/f/ALFWdY8Jar9pTW962Sff+T79dC/iPR77yZX2Wv8At1Q8SeLtHkuU0+K9+1I/30R/uV53PKfNI7YQ+wcl4ktZb6P7Xqd7Le7P46yvDGs2mua2lolu6W0PyO9dO8cqWdzaW6RXVs/+386U/wAE2MvhWzvLhLRbpJf4H++lRGrDm9+Q5Sj8AeIfEdvo+pfZ4kXyUTelXPAfiPxHr/2mW0t4EhRPv7656w0NPHc1yl3plxZQ7/kn2VpJY/8ACDv/AGfZXcux/wDbqITpzn75nDkmXPHniC7vrazd/K863f50rmLbUpfE1/8AJbpG6f3Kyrm01Of7TvuE+zb99X/Ct2+lalDdxJ8kX33rSrVq9DeMeQ6f+yrjX4f7P13zXSH7iPVObQNHjmdLKXf5KfOn9yuq17xHb6/ok2p28sUGxP4K830HTvP33v2jZ5336UKvPD3viEWfsN34jtni+13D2cT/AOpd69FTwr4c1zSrDREi+y3L/wDLeuM02CXUv3Wjy/vk+/8A7dX5vB2p2Nykt7dyo/8AsfwV00K/JP3/AHjH2PKWX0C08D+JIdM/5CMKfP8Afq5458Wp4mhTTbe0ays0+++yuY8Q2KadCj/bZbq5f/ltv+esGzvr3VbaaytPuf8APd6mUoTnLlN4R5De/s5J5obe3u1dP461X0NPD6f6RtdHrmNS05/DOj/a7KJp7n+/V/wHY+K/HcL3cOn+fDb/AH/PfZWEaUuf3AqyhOHvfEYmvaw98/8AZ8Tpa23+x/HXN3Nrss/KSX7ldV4wsYrrVYUitFtbxH2Tb6ytV8Ky2tyktw++2/j2Vd+TQ4ZRM2F/Pe2S4lZE/vpW3relPo6QyxSpPC6fxpWbc2KaV/pfzvZonyb6pvr93r9t9nR12U/h5ZDjUiZs3hW71G583Yqb3q/c+B7i1hRnrobx/telWcNpLsuU+/Vy5n/4lv2dPNnvH/2Kici+WMzkrnWbfRnSKJE37PnSqegpLda9N9k2vC/zvA/3Km/sf+w7n7Xexee7/wAFTJAnh+5TU03olx8laUJ8gU4zhH3yt4t/4RzR9S3xaeyO/wDB/t1zHiHRrvxb4YudYt9PaCzsf4/76V6d4e8APrmy9vX2WyP8++q3jbUbvUUfStHt/I0eFP32xPv1U5+0jynbgq/1etCZ8z3KfO++re/z9NS4f79v8j/7lTa3Y/ZbyaL+49ULCfyJnR/uSpsevMP1uD9pDngTTar9kh+T79ZdnaXfifVUtLf77/ff+4lR39jKkzxf3P4K9C+Hum29po/2hNjzXD/vn/uf7FdNKJw5hiZ0aR1XhvQ7TQ7CG3i+SGL7/wDt1leLfiMj/wCiW/z2EP8AB/BM9UPFvi3ZC9paO+z+OvOnn3/O9dVWfuckTyMuwfPP29Yfquo3ev6wlxev5/8Av123hvXP7OfzX3764O2/eTb60ku9n3K8+rDnjyn2lCryT5z0h/F32rfvdn31vWfi39z5X30+5/cryWG++RK0rO+lkfYm93rhlhT2Y5hNK59S/Aq+8i5vNTl2/wByGvaZvE2/+OvnXwlff2HoNtaJt+RPn/366RPEz7PmevYpQ9jS5D8nzLE/XMVKoex/258n3t9QvriV5WniP5EffT38R70+/VnnHpc3iPy0+d65vUvFuz7n3Erib/xN8n9965651V7p6kcYm9qviZrvf5VYKP5j73emf6yobm7i022muJZVSGJN7u/8FZ8x20qXOHiHxHb+GdKmu7jb/sJ/ff8AuV5d4MsZfGnjlJb39/8AP9puP9xK5vxn4ul8Vaklx86Wdu/+jQf3E/v1678HND+w6V/abRfvrt9ifP8AwJXlYyryUj9M4fy7kq3meoW/z7Nm1KuJBVSFqvwS/SvkD9RnpsWI7ZvkrSt42DVWjbdsxV1CqrWp5tWTL8PWrySf7NZ0RwalX/e2VZ5c4mgj/cVafv3/ADfx1Vhk3VZXbig5ZRsfP/x++Cdvfabearp9r5lm/wA93bQ/fT/bSvlXX/AmoeCJrOO8PmabqCedpupp/qbhP7n+w/8AsV+lok8xc/fr5++J3w9h0L/RJbRb3wZqdxvWyf7lpc/+yb6+hy7G8j9jM+OzvAupT9vD4onyfbb432PXQ6bP9yvQL/4O6Z9mubiyu7qC2iT5ILpPO2f8DrzZI/Ld0iffsfY9e9KB8VQxtN7yOwsJ/kres/nrmNEu/wDnrXW2d8m9EiTe/wDcSuY9CrNchsfZX/cxInmO/wBxK9a8H+EotK8MXMV7MqfaPnuNn8f9xP8AcrifBkaJrCS6htT5P++K7zVZ4tZm+z27t5MVdR8VisRzz5B+if2fPbTRO+xPuJVnQbVNNuXiR98Lv8lc9ClpPc/Z4v4P4662w0a4tdksTo6J/fpSkcXMdPeeV5KO/wDBVB777c/+q2IlMmu31K2+eVIXqazsZb6wfZL8iUe+Izb/AFWK6f7EiVZm8XeZYf2ekS70q/o/h+32PL9+asq80P8Asq8+0Xab0emMzfCu+7vJovl2JR4k8R3El59n8p02VNpV88GsTPZWnyPVy5tXu7l3l2o70BExLPUkvoXhi+d64/UtK+1PcxS+V5yJ8m+t68+z6H53lS/vt/3KyvEl3FqMKS/6i5/v1pymcjm/2fp7STW9e0LWLTfcu7vC/wDsV0ly8Wj6xNZbPkR9lcJD4j/4RXxDDqEXz3P3N9buveI7fVXS7+b7S/zvTlD3jGUjobP949yjyrAiVialY3Goo+xN/k/crsPB/hW31Gzhvbv+P+Cuq16TT9Ohhit7dE3/ACPWXKXD3/dPKJtHuLrQUlf5Nn8FeUfEiB3tkit7R0md/wC5Xsfi3Uf7A1Wzi+0eZbS/wV5l4z1G4vvEkMNum+FKqMJc3ORVgcLoPhy91V/s6RNsT79djregW+lJZ/ZLtnuf7ldB4b069sZvubEuH/uVsQ6Hp6a8kTsjpEm93olLnmYcsDzdPDlxPqX2jVZtm/8Av13mleOP+ES0250/T4kn85NiO9ZupR2niO/vP3vkpF9ysLwxdW8Gq75U89Iaj4viDb4TqfBOm6h5N5cP/rvv1vf8JrrF1Zw6fFKqJF9//brHtvHFuj3Nvp9u880v/jlcrpWj+JfEfjBNP0eXfs+e42J9xKUY8wcp2d/4xdHS4uH3zJVnRPBet/EJ3vX3QWz/AN960rD4US6bcw/2rE7u717NZ6d5dnbWlpE0EKf7FY8hcI/zHnvh74GXdi6Syy/bU/ufwV6p4b8HJYo/m26wP/cRK201L+x0RIk37EqG28XJI++VPnf+Cjl+1M3jGBm3Phm7RJpf+XZ/v1wfh5Eez1K383ZbI/yV7SniOK+he3dERP8Abr5L+Lt9d6b42uZdPd/7NhTe6J9yuqlHnMzs7nxV/wAIPbXiRTJO9x8iPUPw30240aGbWrt981w++uG8B+b4uebU9dfZbJ/qUr2/w9pSarbJK7bLNPuJR8HukHSaVJb31t9ol+f5KZbWqQPNKkux3f7iVQvJ7KCHyrT5H/v1mvrkWlWe/Y1cco85Z2FzpUU9m/2jY6VzCbJLl4rL5Nn996ufbk1Wz/tBLj9yifcrm9S1W30PRLm9ld4PN+5QuYfMeb69aXHi34kQ6e8ryW1v89ekeJPCtppulQ3Fv+/uU+5XH/DG0mk1t7u427Lh9++vRfEmjXsEL3Fp/wAeyf366avL8AR5DN0fQNQ8TOn9oP5EKfwV0KT6f4cuXf5XhhSqelX0sFg9w8q7ET+P5NlYltPYwaO/iDW9b03TtHld0R5rjfNM/wDsInzvXD9Xqv3oRMJe58BZh1j/AISa/wDtDp9l03f9/ZWD8UZE1HUtN0fwvZXmr6kj73+xW7vs/wB9/uVm/wDC121m/TT/AAfoS+Tbv8+p+J0+zWaf8A++9ZXxLutT1zQXt7jxnf63qqPvhtdMt/smmp/sfJ99K9SjS5I81QXMQ63rn/CnbnzfEF3b/b5vnh0jT3+03Lv/ALez5EqF/i344urb7bca6/gPRLhPJeysv31zc/8AA3+49eLeJ/jZssIdHtPDVrZaqj/6RrU376aZ/wDY/uJXPWfjW6+3pcanK966fc8/+CvXhyR+AR794PnXQL+/1DT9EuvEmvXz/udQ1P8AfeSn++9dbrfwa13xHolzruoag8Gqun+otU2IleY+Hv2hbuCHyooot6fInyfcr2b4e/F69ns0l1OWJ7b/AMfqOWpP4SuaP2zb+GkHg/x54PTw5/YkFlrenffR4fn3/wB+rPja+vbWzmsv7Pf7fEn8FeY63d3sHjD/AISvwu6RzQv88Cfxp/cr6HsPE+ieO/A03iV5YrK5tLd/taXXyeTs++j1jVgXSmeXfCW6vbSa21DUpZX+zzfc/wBimftRfGLQrG/trTRHi1fWJdifYoPn+evMfFvxQ1D4m3MPh/4ebYN6b77UP4IUr0j4XfAjw5p3gDUnt9t74kR/32pv9/8A4B/cSsIQ5fdl8QSODtvCPij4qQ2EXjXUG07R/wDoC6Z8mxP9t6xP2k9f0e1h8PeAvB+jxaXoKXEP2vyYdn2h0/vv/HX0J4Y0p7Gzm+55KJ99/vvXj/7RsGn2sPg/U4tiTRazCj/7aPWfNPmCFMwfENrLfaCnz+RDs+RK8lm8aax8K7+GWy3eSj79++vb/jZdxaG9hpVvu864f5K4/wAQ/Ci41LwHqWp6g/76JN6QbK5aHtYT/ukcs4T5Tofh1rHhz9pOaZPECRWt5FXE/Gn4O2Xhm/8AK8Py74U/uV862euXvh+5eW0u5bV0/uPXoXhL493ejXlnLqqPqNnC++ZP43r3OX7Zcj1T9mbwrd33irUoruyuJ7NId7u6fceu8+KM8r+GLnTE/wBc7/uYP468r0r42+IPib48TT/B8svhqwvtiTfJ9+rPxX8AeJdD1ia4u/Ecs83yf7lc8qXN78jGRc+HvwBu7rVba9vZVsn3/J8/z19V/wDCJaV4L8GTanqGoWafZP32yeb53rxb4Ufs4J4q8K/2xqfiDVJ5tm+JIZvkR6xLz4LWUd/DZanqF/qn9/7VN8j06so8nML4PjOh8Q6HLY7/ALRcReSnzpsrY0rWPB93pqOmnu94n+u2JXK393qviOb+z00dbJ5v45nrtvh7rH/CDzQ6Ve6Fbzzb/nff8leHKM4H0tKED0jwr8K/D/iPR/7Q8P3EqXLp86O9cxr1rrGh3L2lxF5Gz+4n369g1Lx/4f8AAGjw6qiRWu/76JXK638TdP8AibsfT9KlndE++iVEofbMJw/lPMdS8R67fWf2SLyLWzT77p9+ub0G+uNZuZorv5LNPuXX9+q3xC1/+xrma0lt7qC5f+DY/wA9VrPxjb31tZ2mn2jI6fPN8lRy85xR5ITOq177JpVh5X2dvJl/jrm9VtX8Rww6fpTtZWez55q1X19/GOsQ6fcRbIYv7lbGvRvodm9vbxLPDs+/W/PKlDkN+c5h9K0zQ9B/s+W7/wCB10nh7w/ZJ4ef597p9yvPdEey1y5ubfUJfIT+BHroYbp9Ks3srSXe/wDBWHMYynGc+Q6fwxOnhy5e9ii+5XSJ40TWNVSV4k2S/I++vOvDdjqF8kz3srVj22lSyX7/AGi7lgh3/J/BW8OYUj2DVfDPgrTbz/Tbh728uPuQwPv2VDpXwkl0N7nU/tCvpsv3If7lcZ/whd7Ijy6VZT3Vzs3+d/frp9VutQ0bwNbJ9ob7T/GlejHklD3YjhHlOS1ee6sZniliXyd9VtH8aa3Y6r5VjqH2Kzl+R/JqGH/iYw/aL2V9j/33rb03R9PSzeW3i2J/fesY+5LmFKMOc7n4Y6H4f8Oaxeah4iuF1FLv+OZ/uVzHxj8D2+h6ql7o+qxf2VfPvT/Yrnry0/txJrTzfJeL59/8FWdVn0q78PQ6bcS/OldNXFQhTjCUOYylCMPeK3hiS0ut+mawi3tt/fRPuVDqvwystK8690q4b7Nv+49Vv+EcitId9lceQ6fx1c0q11i7tniuLtZ031xe7P3vhF8cTBfQHgufk/dv9+rnnvH/ABp5yVMl3d/8JVDaXcSR22zZWbrcEseqvEkTPs/gq+QH7mp0MyWWq6b5twu//bpj6VaX2iTWn3ERN6O9bCarbx6DbRahp/k2yfxpXPX+q/2jse3ieC2T+B6c4Rh9o7fbw+CZW/4SP7VZw26P/Bs2J/HUz6U9po95Kz/wfcrN0GBp7OZ4l3zI9at/o32q2hTUNQey82s/tmf+A8H+KOjJB9g1OJNiXCbH/wB+vN3r6Ev/AIZXuq6Jrd2kq3Vtbo/k/P8APXgN5B5D1hVpckj9EyTEe2w/JP7I+H/Sofn+/FTNN1W70a8f7P8AOkvyOn8FVkneB96VNMnlwo6f8tvnoj7h7VWEK0OSZDf3fnzO/wDBVGnTSUJVBCHJ7g9P3aU/fTP46fQdBP5ldV4JtfP1JJX/ANTFXL2yPO6Iib3f7leo+GPD9xZWyb4nSrhA83McV7GlyfzHb2195iVbS+f+/VC2054/4Kvw2L1sfHFyG7f7m+p/PaqqWj1cSx+SkZFaaR3qFKnuX8uoPM2Jvf5ErGR10oc5M86QJv3qiJ/G9eO+PPGj+J7n7Jab002J/wDv8/8AfqTx/wCPP7cmfT9Pf/QE/wBdP/z2/wDsK5OFKwlI+1wGD5PfkWdN0eXXLlLK3T99cPsSvqLwwif8IxpX2fZ5KQpsRErzH4I+G2mubnW3i3pF+5h/3/469b8J2jpbalY75N9pdvsT/Yf50/8AQ6+bx1XnlyH6XltD2NP2k+poQw70q2lvz96pUgf+8tTQpsf568s9qdUEg2f3q0IRt/vVCg4X+P8A36tRf722rPPnIsR7XqWH5f4qhTrU0PWg45FlH/iqZH2fxVDsqZE3p9yg5JFkfIPmqDWNHtdf0u50+7i321wmx6kR9oqaJ+Kq/LqcdSHOrM+bPH8lx4SS/wBPu/kmRPv/AN9P79eA6bp39qw3L+aifPvr6j/ay8MzXfgOPxBa7vOsX2XH+3C//wAQ9fJug6kmm6PcvcRb3f7lfeZdW9tSufh2dYL6niZcnwso3l1e/wBpQxW7v8n9x6968ARvPpqSvFs+SvNPhdpUWq373svzp/BXv2laUlppr+SuzfTxNT3+U4aLfIXNN8JSz6P9tllRN71vWHh/y4UeWV0tv43qz4Y1HT9O0H7Jdv5k38FPsNc/tzfZInyJ8lLnkcPsozH3Kafp0L/Ytnz/AMdMTXLidEiiieu28MeGNKnhRJYt+z79TXOo6PpVy9pbxJvf7lc8pGjpQPN/EmlXd9Z/aEdoHhSqHwo8Qahrl/c6U8v3H+dK9sv/AA5v0remze6V5vrHhX/hGNmp6f8Au7/f8+ynCr9g0lQgdDbWuppryWkUqO7v9yuz17wVdz6a/my732V454J8VarrPjaa43+QkXyP/v17Homq6xrl/wDZETz0/jenKUi/ZQPK5p5fDP7r782//viue8Q65e2qea7b3evorTfAFpd+IbmLUET7m/568f8AiX4O8u/uUtE/cxPRCqcVWlKHwHlf2qXVXeWX5N9F5HcI/wC9+eFK7N/A9xPZw/JWPc+FdSgG94ndEro54Eckzy7xn5v2Z5be3dNn3PkqzoMct3okLyvvd66fVfts9tMlxZbIUT5N6Vz3hJ3u3eJX/jrXm54GfKekeDPFX2WaGK4/1MVU/i18Roo5oUt4mf5/nrgNV0rVYLzZbyslb3hLwjLPN9o1X9/N/t1Hug48iOe8W+Kreeazu7v5Idn8dHh6eK+uXu4k3p/frY+J3gd/EEP+iW/yRfxolbfw30a08P8Agl/tcW+52V0e5yF9TnpvFXkb4vNXzv8A0CrWj2sUdheXFxcf6S/8dZL+DrjTb99QuIt6XE3ybK6HxzoeoaVoKXsWny/Ztnzv/crkl/cMfZe8cBDfWk9y+nxea95K/wDBXf2HhW10qFNPSL/T7j+//BXT/stfCu01Kzv/ABbquxETf5KPXmnxL+KiWPirVfsSLvR9m+tuXn90uMOWI/UtH/srW/8AhH9Cb7Vqtx9+f+5X0z8Fvhlpng6zSJJle8f57iZ/vu9cH+zN4Vig0288S6nse/u/7/8AAldVqvi77LrySvL9ls9+xE/v1Puy9yAcvJ8Z6pqXhy3u7z7Q8qukVQvOk7+UiLsSue1LXE0OzS4ll/cum9E31zGm/Eb+0prm3t0RPk++71nVhyFxkdneeI9PtZvs9ZTvaWrvL8tcZZ6xEnnfaHSe831q6VOl9MkT/v3/ALlY/GR8ZDealcXz3j29w+zZ8lfOUP8AwkGo69qsNx+/s0m/j+/X0+/2extr99mxESvCPAE8uq+KtSl+/Z+c9dOH9zmM+SUDoPDfh+V3s5buLZYJ/BXt/hvRotR2fvVgh/uVT0rTbLUrBN+3YlbH/Es8M2z3t7drZWEP353+4lYyjOcx+yLOpeDrfZ8n3K57xJ4Ziew/2ErN1L47+H/7Y/s/Skuteuf4INPTzt9Gt+MfFV9bQ2lp4K+xTXH3Jta1FERP+AJ8710+yL92RyX9oy6Bef2fcb0sL75LebZ8kM3+3/sUz4o+Fdd1VLOyuH0vS7CL/XXU+owoj/8Aj9bd/wCB/HeuaJN/aut/ZYX+T7LpiJYw/wDA3f568Z0HwdoWh6lcvLs1e/SZ0S1RHudn/A60jSh8RhKJ6RoL+F/DnkvL4wgvdnyJa6RC93NM/wDcSuz1X4m6nHo6Wmk+D006F/v3viq7/wDaMP8A8XWJ4Gg1XXEhtEsrXQU/5/diPNs/2P7lehaV4KstGv083dqkyf8ALa9ffUc0IBGJ4z4wtLjxPDDFqr6p4rmRP3On6Qn9nWEP/s71iWHw8lsb+zdtPi06b+CHT03+Sn++9fVD2sU//LJNlcB8QrWK7tvs+npsvH/jSl7WRp7I8iSeLw5czfaLT+29S37Ee9fekNPv/DOoeILm2vddl2Wb/ctbX5ErufCXw9/4Rm233sX2q8+/verkz3WqvNaS2nkIn3K5ZVVGXMRyRgeP+JPgLonjzUkt/tH9nW1om/fAmyvJfE/7PXiCDUnTR0a9tk+4719t6D4HitbZHl2/7dbFzo/kbPK21catQ6Ie+fmJc2uoeFdb+yahbywTJ/fSu68AeKtPuvEnla3qDwW33IUr7L+JHwa0TxjYOl3aLG7p/r6+IfHnwrl8D+KnilR0sIvn+1PXq4evz+6ZVaR9LeHtDi8Ob9d/tW3g0qH53e6f5Hrm7+TW/i9o/wBoi0q/0TwZd6jvu72D/XX0KfwIn9z/AG68u8Dazb+Nde02LW9QiTw9YzJv0+d/9clfdXwr8Y6P4qvE0+3+z/YETYkKfcRKJynAjlicN4k+EOhaH4PsLv4f2SadpSJ/pCJ9+b/bd/79cl8MfGNx4Z1u5snZp0u32fP/AH6+tPFXwvfwx4S1LUNHffC8Lu9r/A9fIvhKCLUdbttlvKly939z+5SgZyPadS0CLStBuXluG+03CfIm+vmz9ofw/ep4btr2J98NjcQ3j/8AAHr6i8bWNpaww28srvcun9+uA1vwI/ibwrqVl5qeS8Lp/wCOVzV5e/7hvSj7h4nNqsXir4o6DLcJ56IiTV6R4qvrRLbVfN+S28nYiV5F8Oo5YNesLuWJv3Vvs+f/AGPkr0i/sbvUfENtFcROlncP871z1Xye7EjmPhLx/psula9cxPE8CO+9Kx9Kgd3r6f8A2n/A+lf8JPbPb/J5sP3K8BexTTX8pK9WlLngKR0PgbWbrSte02W0fY6XCP8AJX1R+0BapdeErBk3fabtE+f/AG6+ePgVoD6j4/sInRJE++++vqX48aU6eFdKtLeVXm3pWFeU+aPIBc+A8fiDStBTR/tbTpNVD4ozy+DvFVtb3H3Jfn316F+zlHL4ctvtesReemz5Hre+K+j+GvGN4msOn3E2Imyoqy9wx5ec8Hex12dNn2RnuU/j37HrnptO1OeZ3vXv/tKf3Hr3LXtNu44XuElX5/7lUNB0N4Ee7R3vXf7++vI9ue1GfvnmlnoGp6rpX2LUJbjY/wBx5nrsPA1rrHwWdLi01X+0bB/+WM1dVbeHEunmlu3Z3/gT+5U1/Y2+lJD5UT3sz/8ALBE31jGvzy9w3hOEyz4e+LeieP8AW5v7b0SDZEn39leaeKtR8P6d4kuf7CTZv/5Yolei+BvhXceOPEjxXdvL4ehRN6b02b6m8Q/CSLwH4qSW4lgut/3H2V2SoVfZe25Tiq+/V5IHntt4Sl0qFNY093nvJf4NldD4J8K+JdSmuXu7fekv9+vadHj0mOFH/db/AO4lQzawlreP9ndET+5XFyzn8Z2/VqcDzHXvhDFpVslxd6er/P8AfSsqbwqkdzD+6WD+5vr2+HxNb3yPaXaI+9K5jVfB0Xiewuf7N1VbWaL7nnJWlKHP7xyzhDn54HmN54V1jQIX1CLZdWf9xKvvr/8Awkegwp/YmyZP49lX/DCXGnO9vquoRfI/9/5Hqn4k+JNvpsz2mnxK7/c37K6o/ujD4zp/Bmq63Y2yS7Le1ttmx0f79YniSS0n1h/tV3Fsf5/krhng8Ua5Mn2i4+y2zv8A36p+J4ItOtpovtf2q8RP4HojVX2A983r/SrKC2mlitN8P9/fU3mOmjpFaPE6P9+GvLrPxjcarYPb/PGkXyV1Xwx+0Jc+bdo7wo/33p8syOWcjY1Wxu53torSFIEdPnqtc6HoljprvcS/6YlP8T+JvM1h3i+T+CH/AG657xDHdvCkt7Eqb/40qZSLjL+cp/2xb+T5X2jY6Vc0fVXnv/Nt2Z4Yk+euVTQ3n/eom9P467a2g0zRtNSytLeV5rj77pUc3OHJ9oNS1y3nSG9fZ9pR/krVm1JNHf8AtvWER3dP3KJT9S0rR/DMNncJtupvv7HqtqV9a+J0hlliVIYv4K6IckPjDlMTQfFsWq6rc3t6n+h796Q7/kqt458VLrl/D/ZVv9lh/j/26s23gC01zfDZXfkPVOz8KvYzPaS/vLmJ6v2sOWSiRIx/Df22x8QvF5ux5vnrufHMlp9mRLj50SGsF5IrHxbYPKmyFE+en+OfHEt9bTafaW8DwzPsR/46qFKEoc8pBGfJA5K5vpf7HttP0q4f7TM/3P4K8o8Z6HLo+t3NpcJ8/wB+vePCs+j3SJp/9n7LxPkeeue/aQ8ORWs2iXcSfO9t5Mz/AN/Z86Vx1avPE+lyHEfvuT+Y+eLmN4Hp9tdfJsb/AIBVm5Tf8lZTx+Q9KHvn6FP3CaaDzPnT50plMs7vyHeKX/Uv/wCOVZmg2U/gCMuch31Mnz1XrU0fTZdVvIbeL77/AMf9ymROXJDnZ6B8H/BX9sX/APaFwn7mL5If9+voCz0O38n50+5XGeBoLfR7aG3T5ESu/S6SSvSpe5A+AxleeIq8xQfR4v4PnofSq0knVPk/jp7/ACJUSMTFeDy/4KzLy68utK/1FI3dE/grnrm78x3rCUjalSnMh++9eS/ELx2+qzPpWny/6GnyTTJ/y2/2P9yrnxF8d+Yk2j6Y/wD18XSf+gJXnsMdcsz7TAYLk9+ZNbQVpWdpNPMkUSb3d9iVWhSvTvg14Z/tTW31CVP9Gsfuf9dq4cRV5Ic59hg6HtasIns3hPRovDOgWenIy/uk+d/77/x1pWzfZ/EEEqblS7ieF/8AfT50/wDZ6EZqz9bmaDTftW/57SVLlPl/uff/APHN9fL8/PM+/lStDkOwVF+Zf++ab/4/TEff86fxVLs/vbqyOXYVPk/upVlHquJFPerEX/fVWZyLCfdqT/V1W8yrKR0HLIsw9Ks/cqsE2/eq1QcUiPf/AAVMjtTEjp/8X+9QQxbrTrTXtLvtMvovOs76F4ZUf+NHr86viR4VuPAmvXnh+V3329w8P++n8D1+jEIzXzJ+158PXOuaJ4wt0320qfY7v/YdPuf+Of8AoFe/lVf2M+T+Y+E4kwCrYf2sfiicR8K9Kf7NbRWif79e423mwWb/AGiLyP4N9eS/CjUUsX2Sp89ex+J4Jb7wr5Sffl+5Xr1eadblPzH4KRsarBoXhnSoZZUW6uZU/grz3Sru9vvE6fZ99rC7/wDfdQpPcfY/sV3L88Sfx1R0TUb1NV81E321vXfyw+CJ5fOe++HvOsXm8132On36zbDwJevrD6hcXf8Aozv8leb3/jvUJ7m2S0uvkd/nSvTvEPir+1dBhS3fY8SfPsrP2XuGkKsJneTaVLY6P5v2vemyuDsNO/tiZ7fzWnmd6hTxM914MfY7bIk+fe9HwN8W6fqusb/NX9y+zZWPspF+19/kIbbw5/wh2vTbEZ0f7713/g/XLvTkmuIkVKZ4/u4v+Ekh3yqkMtcB8SPFVv8AD3wff6rE/wBqufkS3gf+N3o9lznRzQPSP7S1PXNb82J3RP43pl/aJPDc+bvre8E6PLfeD7O7dES8eFHm2fc31cufCuq6bC7y+U8LpWHKVzHGaJo9pPpu/f8Ax/JWb4h0d54fKtPkf+OtWztbjfNFCnyI/wA71NpX+gveTXaed8lKUS/anH+M9Dt38EzRIiPNs+/Xy74MsbtPE72sW7zt9fVb6rF4m028tYvk2Psr5g8TwS+B/iXbJ9o2ea/yPXXQ/kOapKEz3u/+HL2lhZ3cv/Hy9db4Y8M2Sb/9H33OysF9RfWNHsHlu1rtrCdILB3ilV32VhKQoxhzHB6lY3d1qtzpUSRJv315jqv22x8SP4fRfnr07UtRltdbtri3T/SX3768H1jxVqD/ABgmu4vnm37K66WxFWR9D+D/AAxaaVZ6Umtpvd5vnd6rftS+LtKvtNttE8Pyrv2bJnRPuJXlHjP4qeJf7YhtH8p02bERP4K4bxVrmoQX9tZPsnvLj7iJVQpe9zkSq+5yQPSLn4vReHPBNt4a0RE+2TJseZ/uQ/7deY6D8Pf+Eq8SPe2lu11pVv8A8tpv+Xmb+N6NH+F+p6/rH9lW93vd033cyfwf7Fe3+CfhzewOmlJceRZp8nyJSqzhD4Qj/fO88E+EksdBhlu5VT/pij1yvxm8Aa3rCW0umWkqWcPz70rYf4ey6dcww2+sTuiPvdHevXU8VRSaJDZfL8nyPvrzvf5+eBtKMJ/GfKj+Gb3xdeWEWoancIkP8H3PnqHVfAeoWl+9vplxKkP9+ve/EnhL+3NStri3dIIU+/RN4K+T/R/v/wAb1Uqs5yOWXL9iJ4b4S8OXGm3M0Tys83993rSttc1Dwdraeb89tK+x3r05PAkUdzvlf56xPGfw9t9Vs3t0d3ohUlCZxxpzhMh8beKtKg8PTRW9xve4h+fZXg/wf1xH8Q3mmWn9997vXW3/AMPdQsbCaLezoifJvrhPh7YvoesXkux/tjvs+Su6l9s7Ze+fRngy+igSa0ll+5N8716dZ3eharbeU8sU6bPnR/nrwfwxpup75rd02ed89WdKtbjwzqTv8z73q4yh9szl/Oer3MFlaarvtLKKHZ/GibK89+IuuaJYzf2re3E76lCmyH/SH2JXSalrj32mu/8AqNiV85XmnXfxC8VTRO/+hwvsT/boj7gc3ObHhjR9T+L+t75XuH0eJ/8AlvM776+h7bw5pWh+Hnt7K3igdE++iffrhvB9i/g6wS0T7mz5NlaWsa5cSWabN6Ij73rllVnOREZwIdB+22N46fNvd/kr0WGf7KiPcXFcBpWvp/x8Sp9z+5T7DVX1y/dpdyQp9ysfa+/yBGUDv31WX7NN5VU/D3h+4d/tdx88z/crldb8T/2bCkUSfJvrsIfFUVjoKXDyp8ifcqfa+974Sr8hpPaPHM+/79Cadbuj70+esrRPEFvqKfaPN+d/79aqJ56PLvrX4zp5rwMrVdVlsU/dI7/3KytE1zUNZmmSVNmz+CuwmurfTtNe4leKNET7714y/wATfM1W80/wbp8viTW3/wCeH/Htb/771fsecxlGMDs/Fvju0+Hvhi/1vW5UdIk/c2u/55nr4q8fv47+KOlX/iuW3l/sSW42W9rs2b/9yvrHQfgZaalfprvxI1BfFGto+9LXf/odt/sIn8dbHjzSn1W2hS3tFS2T5ERE2IldUanso+4EozPgP/hV3iVLBNQSyZIU/wC+67H4OfFTUPhtqTyyu/yP86PX27pvgrT7TREiuESfzfvpXlH7QX7M2n33h59b8PxeRqSfO+z+OtIV/wCcIw54HtPwi/aotPiEkOmXcqQQv8mx69O1jwd4c0bUrbWNPS3SZ/v7K/KDwxrOoeEdSR4naB0++lfRuiftC6hqVhZ6Uku93++7v9ytvZ88zDm5D6E+K+gS6xr1tqqSulsifwfx1wd/r93Bvt9P3vCifO9eqXPiPw5/wr2zSXUEutSlTYkKP87vXjnirX/+EV0TUpUh8jzkf7/8Fc9X3J++P44HAfC7UbTxN4h1LTHfZNpNw+//AG0d99e2a9qWi6Glm9xLF8nyfPXzBoP9k+HPE+g3uj3e+51Z3tr7e/yb3+5Xc6x4E1vxVrEL6gjwWdu/9/5KyqcnOKEjg/2pfGOlarrdmmmOjzQp8+yvnKZ/t1589fSH7Q/grTNK/s17KF9n/LaavAbye3tZtkUXz16NL4DSR23w3e703WIdQt4n+zRfJM6fwV9G+LdOu77QbC7+d9nzo9eRfA3VbJ0fTdV2Wttcffd6948QvFo+mw6fFqEU+m7P9Hff86UqpnE9R+EXmyaCj3cXybK5X4naw+h6r5rpvs0T5IU++9aXhjx2kHhi20fw1F/bevOmx9n+ph/23eq1nBaaVNNFqcv9qeJ7hPnm2fIn+wlYyj/OR8fuH//Z"/>
  <p:tag name="MMPROD_11450LOGO" val="/9j/4AAQSkZJRgABAQAAAQABAAD/2wBDAAMCAgMCAgMDAwMEAwMEBQgFBQQEBQoHBwYIDAoMDAsKCwsNDhIQDQ4RDgsLEBYQERMUFRUVDA8XGBYUGBIUFRT/2wBDAQMEBAUEBQkFBQkUDQsNFBQUFBQUFBQUFBQUFBQUFBQUFBQUFBQUFBQUFBQUFBQUFBQUFBQUFBQUFBQUFBQUFBT/wAARCAHtAh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koAWiikoATFHtmvM/iF+0N8O/hZPJb+IvFljbahGVD6bbMbq8XdnaTBEGdQcH5ioHBJIANfPXjH/go1YxMYvCXgy7vF+YfatbuVtgCDwVjjEhYH/aZCO4zxXZQweIxH8ODZz1K9Kl8cj7R6VHLLHFGXkYKijLMxwAPevzC8V/tofF3xSxCeIrbw7AylWt9DsI4w2e++bzZAfdWXoPevH/EGt6r4vkSTxBrGp+InjYtG2sX0t4UJ5yvms232xjA4HFe9Q4cxdTWo1E82eaUY6R1P1U8R/tJ/C3wp9oXUPHugieA4ltbW8S5nQ+hiiLPn2xXm+vf8FAPhXpUAfTjrviI4yE0/S2hb/wAmTCB+dfnKiLGoVQFHoBgClr2KXDFNfxKjOCWbyfwxPuXWf+CkGjRpnRvAmrXbEZC6leQ2v5+X5v6Zrmbn/gpFr00Z8j4eadaSf9NNbknH6W6V8gUV6EeH8DD4rv5nM8zry2Pp+8/4KHfEeVj9k0HwtbD0mhuZj+YmXP5VnP8A8FBvi8T8tn4JA9DpF2f/AG9FfONFdH9hYD+T8X/mZ/2lif5vyPpCP/goP8Wx/rLLwW/suk3a/wA7w1r2H/BRPx/D/wAfvhnw5d+v2f7RB/N3r5bWF2QuEYoOCQCR+dMpf2FgHoo/i/8AMP7QxP8AMfYkX/BSTVk2iX4b2coz8zR6+yH8AbU5+mfxrrdN/wCCj/hVoVOp+C/EUEp4K2D2two98vLGcfhn2r4OorCXDmDltdfM0jmldb6n6VaR+3V8INUWEXGuX2jzSNjyr/SrkBT/ALTxoyAe5bFeo+FvjJ4D8cXP2bw/4y0LWLrAP2Wy1GKSYA+sYbcPxFfkJUU9rDdLtmijlXpiRQw/I15tXheL1p1PvOuGbyXxxP2z696T8q/HTwp8SPF/gUwDw54s1vRYYD+7tLW/kFsPrASYz+KmvZvB37ePxR8NmKPVpNJ8WWwbMjX9oLa5YegkgKov1MTV41bh7F0vgtL0O+nmdGe90fpNmk618m+Cv+CiHg7VRFF4p0DVPC87AmS4twNQtY8dt0YExz2xD/TP0P4H+KHhP4lWj3PhfxFp2uJGqtKlncK8sO4ZAkj+9GcEcMAfavArYath3arBo9GFWnV+B3OuooornNwooooAKKKKACiiigAooooAKKKKACiiigAooooAKKKKACiiigAooooAKKKKACiiigAooooAKKKKACiiigAooooAKKKKACiiigAooooAKKKKAGgcUuOKMcVzXjf4g+Hfhtoc2r+J9XttH05Dt825fBdsEhI1GWdyAcIoLHHANCTk7LcTaWrOjB9awvFXjLQvA+kSap4j1mx0TTUYKbq/nWFNx6KCxGWJ4AHJPAGa+Lfi1/wUE1TUJZ7D4daVHpdp8yf21rEYkncfMN0MAO2PB2srSF88holIr5U8U+KNY8caydX8Q6rd63qZBAub6UyMik5KoDwi9PlUAcDjivpcHkOJxNpT92Pnv9x5FfMqVLSPvM+1/ib/AMFDNG04SWngHRJtenIIGqaqGtbVcrkMsRAlkwcAqwi4yQxxg/MHxA/aQ+JfxNkkXWPFd3a2UhP/ABLdFJsbVQQAykIfMkU4ziV3xk4NeaUV9rhckwmGs3HmfmeDWzCtV0vZC6dppZ4rSxtcsx2xwW8eST6BQOfwFJX0x+xt4ih0641fQdHu4YfG/iCeGGza+tDLbW9vCGllZyCCdy71CjBJVckAkjj/ANrXwXeeD/i5dmbQ7LR7S9iWa3m00MLe9wMPMFJxGxbO6MfdODlsh22pY6KxjwjjbTTz/r9DKVBuiq17njdvby3cyQwRPNNIQqxxqWZiegAHJNWtX0XUPD1+9lqljc6deoFZra8haKRQwDKSjAEZBBGRyCD0NWPCWvzeE/FGj63bjM+nXkN2i9iUcMAfY4wfY1+if7RnwW0D48aPbR2UlvaeMorE3ulXgIAu4ARvibu8YLpzjKGRSOGZWnHZk8DXpwqR9yXXsOhhfrFOUov3l0PiPwb8Db7xp8JfFHju11KAQ6CxWTThGWmfARmYnICqEckHknYwwOteZV9YfsY2Eo174lfDTXbaa0l1LTGS4hk4eIoWikUDOMkTj6hR2r5WvbObTr2e0uEMVxBI0UiEYKspIIPuCCK0wWJlUxFWlJ3Ss16NEVqShThNK3R+pf8ACUsEHirRpLqCO5tkvYWlglUMkiCRSysDwQRkEHqDX3D8c/iN8MPgL4os9EHwp0bUrm4sUvVnt7O3hVVZ3QKf3ZJP7skn0Ir4KjkMUiuvBUgg+hHNfov+0XoHwWuNf0LVfiXfXVrdzWRitRD55WSJWyciJWIIL+o698ceTnPL9Zo86lJO+kd+nY7cFf2U7WT03PEvjd4R8GfFL4DW/wAWPCGiReF7qxuRa3+nwqqI6mUR8qqgFwzxkMMZViDkgAfKdfcfxP0rw18Qf2aL7S/gzqVu3hzQbhrvUtMWOYXEwGZDzMQ2ASX5B3bAFOV2n478A+Ep/HfjbRPD1tuEupXkdsZFUsY1ZgHcgckKuWPsDXRlOIUcPU527Rb0e6XZmWLpXqR5eqW3Vn3X+zD4Q0bwl8D9C0PXYh9t8fNcymCQfNLG0DFQD12mCMN7Fzxya+C/Fnh248JeJtW0O7Ia5067ltJGHRmRipI9jjIPoRX6E/FL4Q+ONW+Lfw91nwv/AGda+GfCqxLHatcGKTBYCdVG0jBiVFGT2PrXzh+3b4Gbw18Y01qONltNetEn3EAL50YEcijHoojYnqS5+p8vJ8Uni3eV3UTfo09vuOrGUWqK0ty6f18z5vr2v9kL4e6d8R/jHBZatZw3+l2ljcXVxbTrlHXaIxkcchpFII7gHtXilfdH7Dng/wAJaZ4N1PxhBrO7X/sslrqkdxhYNPQOzKckLwUVGJLEDBGRg49/OMQ8Pg5NXu9Lroefgqfta0V0Rg3/AIQ/Zb8W6pNpFvq0/hfUkuJIGmE80UZKsRu8yYNCF4ODkdRkZrwX9oH4GX/wK8YR6bLcNqGlXkfn2F+Y9nmqMB0IyQGUkA4PIKnA3YE/xm+A0/wo0+w1ceJ9K8SabqU7RW89g7M7lRuZmGCoHI6MTk9O9et/tVmGb9nj4LTXLb9TOnw4Zj8xU2sRcnPP3gmfevJws3h61H2dVzhUumn3R11YqpCfNFKUex45+zgdXb4p6fHpOgReJ0dHW+0meOJ1ntf+WnEhC5GAy5IyyqOc4OV8ctJ0XRfiz4mtPD8ofSVvHMUfkNB9nYnLwmNgCuxyyAY6KK9w/YTs7bQ7nx944vmZLXRdK8skLnKsWlcg4xkCBf8AvqvmSSS+8T6674e71LULknCjLSyyNnA9SWP5mvTpVHPH1ZLRQSXr1/A5Zx5aEV1kyhTreR7O+t722lktb63bzILu3kMU0LYI3I6kMpwTyCDya+0f2rvgNofgf4CeHrzSdMtl1TRZLW1vtSghCSTxmNkZpMDJJkKHJ6Zx9Pmv4PfBfW/jXq2pafoskEEljZtdNLdbhGTuAWMkA4LZJGRjCmrpY/DYzDutUVop21/rqTOhVoVVBfE1fQ7D4dftk/E/4f8AlW82sL4r0yPaotdfQzSqoJJ23CkSFjnG6VpOgwOoP1N8Mv28PAPjERW3iYv4G1N8AnUJPMsScEnF0AFUDAy0qxA5AGecfndcQ/Z7iWPeknlsV3xnKtg4yD3B7Go65MVkOExK5oe4/L/I6aOY16TtL3kftLa3UF/bRz20yXEEgDJLEwZWHYgjgirB9a/IH4cfFzxf8JbxZvC2vXemQbiz6eXMllISRuLW7EpuIABYANjowr7D+EP7f+i68bfTviDp48Oag21P7WsVeXT5WO0ZdTmSDLE4B8xVCktIOlfE4zJcVhPeS5o90fQUMwo1tL2Z9fUVn6Zq9lr2m22oaZeW9/Y3KCWC6tZVlilQ8hkZSQwI5BGRWhXgnphRRRQAUUUUAFFFFABRRRQAUUUUAFFFFABRRRQAUUUUAFFFFABRRRQAUUUUAFFFFABRRRQAUUUUAFFFFABRRRQAUUUUANPaqV/fQaXZz3l5cRWlpbxtLNcTuESNFGWZmOAAACSTwAK8X+L37Wfhb4RLLbX1nfX+rkyiDT7WSAySbJGi3uPM3Rxl0YB2UEhWKhipFfB3xn/aA8YfHG9/4n16LbRonJt9DsC0dovzAq0ikkzONqEM5IUglFTcwPr4HKsRjneKtHucGIxlLDrV3fY+mvjX+31a6fJPpPw1todUnUtHJr9/GwtlIIH7iPgy/wAWJGITKqQJFbI+MvFfivWvHevSa14j1W61vVnXZ9qvX3MiZJCIOFjQEkhUAXJJxkknKor9HwWVYbApNK8u7Pla+Nq4l22XZBU0dnPPbzTxwSvBDjzZFQlUycDcQMDJ4GepqGvqn9j/AFLT/iD4N8a/CPWCiRapbve2MhUEpJhVcjJGWUrDIoH91ieBXZjcU8LR9tFXSav6HPRpKrPkvZngvwl0TQPEnxG0LSvE89za6PfXK28s1oyq6u3ypksCAu8qGPYEnIxW9+0V8Kx8IPipqeiW6MulyYu9PLHJ8h84GSSTtYOuScnbk9a4DW9Gu/DetX+l38fk31jO9vNHnO2RGKsARwcEHkda+rfizt/aC/Zb0Dx5F++8R+GGNpqhHLOvyrKTgDk/upRzhVZhyTXFiK86GJpV73pz0t0TezN6VNVKc4W95a/5nlv7G5x+0Z4T/wC3r/0llNe/X2oaV+0rN48+F+uyQ23izRNVvZtA1CXKlkE74XIHIUEIy4JKkMASpI8A/Y2/5OP8Ij1N1/6STGvcPiL+0h4A+DHj7XoPCXgCG+8WR3c/2zWLwBMTvkuVchpGXJIKgoOoHBBrw8zp1amO/cxbmopq3TV6s78LKMcP77tG+t/Q+OPEPh/UPCmuX2j6ravZajZStDPBJjKsDgjIyCO4IJBBBBIINfWPjvxJql5+y18KPiHok0tlrvhe4W0F3C2TFGA1u5Yc5DmOMEHghyCCDgnxi8J6d+0/8K7T4o+EbEJ4osIvI1rTYv8AWS7QCwAH3mUHcp4ZkIGCQqjifhL4+8Nyfsu/ETwX4h1WKwunl+1adHIx3TyFVeNEUAnAkgGTjA3gkjiuivVeOpU6ko+9CSUlbvo/kYwj7Ccop6SWj/E+gvg1qvh34+eIdB+JelBNJ8b6Pm013T4ThbuJ42QE98AkOj85CFDnAK/I37UXhgeEvjz4vtF3GOe7+3IxHUTKJTj2DMw/CuS+G/xH1z4VeLbPxDoNz9nvYCVeNsmOeMkbopFyNynAyMgggEEMAR0Xx7+MrfHLxnFr8mjxaM0VqtosMc5mLKrMwLMVUE5cjIA4AHaujCZfWweO5oa02rb7eRFXEU62HtLSSZ5rX3z8avgX4h/aN8CfDLUdCu9NtWtdLL3L6jK6b/NjgK7dqNnGxs5x1HWvgaumT4neMUsIbFfFmuLZQRrDFbDUpvLjRQAqqu/AAAAAAwAAK78fg61epTq0JKMo31fn5HPh60KcZQqK6kfXnhbwJD+x98IfHF74n1yxvtX1+3FraWFnkhpESVUUFgC2TNljtAUDPNeXfsO6NpcPxB1XxZq95a2drodk5hM8wRvOkBBZR1YCMSggA/eH0PzreXtxqE5mup5LmY9ZJnLMfqSSagrCOVz9lVjUqXlUtd26enoW8VHng4xtGJ33if43+M/EHifVdWi8T61Yx3t1JcJbQajMqQqzErGoDYAUEAD0Ar6B+KUjfGj9jzwt4qkmW417w7IEu5ZZC87orGGQsSclmxFISSc465NfIFFdNXLYSdOVP3XBrXuuxnHEyXMp6qQV9o/AfwL4ivv2NfFkHh6xF5rHiO7lW2i8xYzLCTHBINzEKAAk3UjuOpAr4ursvCXxj8b+BIYINC8Uanp1rBnyrVLhmgTJJOI2ygySSeOSSTTzLC1cVSjGk0mmnr1sLC1YUZtyWjVjvfBX7IHxH8QeLrTTNU8P3Oi6eJlF5f3Dpsiiz8xUhj5jYBwFzyRkgZI3v23PiFY+JviDp/hrSXjfTfDNubY+Tt2LO2N6qQSCFVI1xxghhgYOeS1b9rb4r6xpktjP4unjjkGHltbeGCXHXh40BU8DlSD78mvH656OExM66xGK5fdWij57s2qVaUYOnSvru2fWfhiT/hXH7COt34nEV54pvniiG35irOsLoe+DHDKR7N715z+x54GHjb456PJMgey0dW1WbJxzHgRkH1EjRnHcKfTI0Pjh8Y/D3ir4L/DjwZ4bnkePSYg2oQy27RFZ44wiNk5U7i0zcE9ecHgdh+z9cr8Jf2Z/iH4+84R6tqZGn2Hlum9CAY42HJYHzJXYjAJEYPTBHmNVaWEqyatOrJpfN2/I6FyTrQSfuwX/AAT0a98cw/Hn4Q/Hu0W48xbG+kurQRklWt4Y4zCVB/vNas31boK87+FBHwh/ZA8Z+LmKxar4olNhZHzSrNGCYVIA6Mpa4cc8hR+Nf9gLVhL428V+Gp1SSz1XSfMkjfo5jcKF98rM/wCAPpT/ANtPUIfBug/D/wCF+nyZtdFsVurgKAFlfaYo2IHRvlmJz18wHvXBCi6eJ/s6PwuSl8ktfvaOlz5qX1l7pNfifOXgXwfe+P8Axho/h3TwTd6jcrbq20sEBPzOQOdqqCxx2U16/wDth6R4P8I+OtL8MeFdIt7GfSdPii1C5hJDzOVHlhxwpYIAxcDLGTkkgY7T9iTwppnhu08R/FPxLNFZaTpMZs7WeYAhXYAyuBjOQpRRgEnewGTxVr4o/shX/wAQ7vUfGngDxba+M01GeS5kinmjWR3JywSRMRk5JwpCBQAMngV6lXH0o5glUk4wgrdbcz7+iOWGGk8PeKvKX5HzT4b+HXiTxdoWsaxo2kT6hp+kBGvZYcExBt2DtzkgbSSQCFAycDmubr7A+KEMv7Nv7LOl+B+LfxV4qkaXUhG+TGhCmZcglThRFCcEhgWIz1r4/r2MDiZYxTqNLkvaPmu5w16SoWjfW2p2vww+M3jD4O37XPhXVmtIpH8ybTrhTLZXB4BMkWQMkAAspV8DAYCvuz4Gftn+FvirNb6NraJ4T8USkJFBPLutbti20CGYgAOTt/duA2WAXzME1+b1I8ayoVdQ6MCCpGQQeoIrix+SYfFpyiuWXc6cNmFWhZN3iftdnNBwVr81Pgd+2b4t+Fbwab4ha58ZeF0URrBNIPt1mu4EmGVv9aACwEcp/uBZI1Ug/dXwv+NOgfFyyhvNAFxJbyCU75jFlHjMYeN0WRmRwJozhgMqwYZBBP5vjMBXwUuWqtO/Q+rw+Jp4hXi9T0SiiivPOsKKKKACiiigAooooAKKKKACiiigAooooAKKKKACiiigAooooAKKKKACiiigAooooAKKKKACiis/U9UtND0661HUbuGxsLWJri4urmQRxQxqCzu7sQFUAEknAAGTRuBcavkT9pH9tu28LyX3hf4dzxX+uJuhutd2iS2sX6FYQQVmlX1IMatgHeQyDyn9pj9se++Ji3PhnwVPcaT4TYlLrUADFdamnTaAQGihPUjh3GA21SyN8xqoRQqjAAwABgY9BX2mVZC6tq2JVl27+p8/jMyUL06W/cnvb251K+ub28uJry9uZWmnubhy8ssjHJZ2JJJJ6kmoaKK/Q6dONKKjBWS6HzDk5O7d2zrPhV4BuPih8QtE8MW0nkPqExVpsA+XGql5GAJGSFViBnkgDvX1Z4o+PPgr9lTVf+EI8D+EbbWJ7SNU1PUJrnZK8gzlZH8smR8HJwdq7goAwVX52/Zm8W2vgn45+EtTvzttDcm1kcsFCecjRBiSQAqs4YknoDWz+174Gn8F/HHXJTGwsNYYalaSsQd4cDzACOmJA4x1xtJ6ivnMXTjisfHD178nLdLa7uelRk6WHdWn8V9T1+78LeAf2wfDGoal4S06Hwl8RrCMSzWAwq3K8kZxhWUsceYAGUhQwxtB+X/AXjDUfhd8QNJ1+3jeK/0m7DSW75RmAJWSJsgkblLqeMjJ4rsP2bZPFmhfFDQNf8PaRql/ZwXqW9/LY2kk0fkOQsquVBHCtkZPBCnsDXU/tueD7fwz8c7qezj2pq9jFqTxogCo5LxPgD1MW4n1Ymoo8uHxMsBKXNTktLu9u6/yHO9SmsSlaSf9M3v20Ph9Fd6npPxR0BRceHfEdvCZ54z9yfZ8jEcYDoB0z8yNnBIz0X7CmmXGoeGviPbatbsPCF5aJDPcy7li37ZBIqnoSEbLYyQNmcZGfMPgd+1Nqvwl0Wfw/qWlw+KfDEmWi0+6fabdiSWKEqwKtkkqRjJyMEtu1PjB+2Nr3xG8NN4b0PSofCWhyosVxHbS75ZYxwIwwVQiYwCqjJC4ztJU81TDY10lgFFOKekr9L3Wnc2jVoKXt72fY4H9nnx3pvw0+L+heJdXMo02xFyZfITe7braVFAHclmUc4AzknArUS00T4+ftGXCDUJ9B0nxDqTvDPcwq0qlgSsZUMQGZgFByQCwOD0ryStHQtC1XxHqEdlo+n3epXzH5ILKFpZD7gKCa9+phoxlKupWly8t+i8zzY1HJKna6vc6f4gaZqnwn8Z+K/CGn6zcjT1uRFILW6IS7iXLQmQIdrMFfJBztJYYByK4evonwL+wz8RfFYSbVUs/DFq2Cft0u+bB7iOPOD7MVNe/eDv+CfvgnR1STxBqepeIZx96NGFrA3/AVy4/77rzJZxgsJHlcuaXWy3a69jrjgcRWd1Gy6XPz4roPD/w/wDFHivB0Xw7qurKf4rKyklX8SoIA9ya/VHwt8DPAPgoIdH8JaVbSp92drdZJh/20fLfrXdCNVXAXA6YFeNV4oe1Kn9/9fqd8Mof25H5baN+yH8WdbCsnhKW0jP8d5cww4+qs4b9K7PTv2AfiVeKGnutCsfVZruRm/8AHI2H61+jFJmvLnxHjZ7WXyOyOVUI73Z8FWn/AATs8TyAfafFelRHuIoZX/mFrQX/AIJx6mR83je0U98acx/9qCvuaisHnuPf2/wRustw6+yfCsv/AATl1cL+78a2bn0awdf5OazL3/gnd4wjB+yeJdFm/wCuyzR/yVq+/aKFnuPX2/wRP9m4d9D83dU/YM+KNgCYF0fUsdrW9K5/7+ItcRrn7LnxU8PhmufBWoygd7LZdfkImYn8q/Vmk2iuqHEmMj8ST+RlLKaEtm0fjJrPhzVvDs/k6rpl5pk2ceXe27Qtn6MAazq/aO6soL6B4bmCOeBxho5VDKR7g5BrzTxV+zB8MfGAZr3wjYW8rc+bp6m0fPqfKK5P1zXq0eKIvStTt6HFUydrWEj8p6esjqjIHZUfG5QSA2OmR3xX3N40/wCCd+kXW+Xwt4mu9PfkrbanEs6E+gddpUe5DH618+ePP2RPiZ4DEkr6EdbskyTc6M32gf8AfsASDjkkrj3r38Pm+CxOnOk+z0PNqYGvS3jdeRxfwk+Jd78I/HuneJ7G3ju5bQOrW0rFVlR1KkEjkcHIPOCBkEZBX4qfEC5+L3xH1PxJcQpYvqMqCOAyZWBFVUVSxABwFBJwASScDNcfNDJbzPFKjRSISrI4IYEcEEHkGmV6P1elKr9Yiveta/kcntJRh7N7dj6m/aR8XaP4F+C3gj4XeFtUttStXt1v9RvLGbfHPhiRggkFXmMj4zwUXsa5P9i7QNc134zWZ03Ur3TdMsYze6mbWZo1mjQjZE4HDBnK5VhyAxHIzXgtex/Cb4+xfCj4Z+MtAsNIdNe1yPZHrUU5BQYCBSvBGxWlZWBJ3MARjmvHrYGVHBSo0velJ6t+b1fyOyFdTrKctEtvkU/2nviePip8X9X1CCTzNLsj/Z9gQQQYoyQXBAGQzl2B64YA9K8oorvvgjo/grW/H1na+PdTk03Q3Vl3qCFeQjCh5AR5agnJbGAQAcAkj1YxhgcMopO0V0OVuWIq3b3ZwNFe3ftC/s2yfBqOz1nTNZttZ8L6k+LOVpVFwM/MoKjAkBXB3oMHByFyueB+E/w21H4s+O9N8OacGU3L7ri4CbhbwDHmSEZAwB0BIySoyCRRTxtGrQ+sRl7qWvkEqE4z9k1qcgyMmMgjIyMjGR6itjwd40174ea+ut+GtTm0jVAojeWFjtnjBz5UoBG9Cc8ZBBOVKsAR7Z+174n8NwazovgDwtYWcWn+FIBay3kcaGRpeSYxIAThSSWyfmdmJGVyfD9O8LaxrGk3+p2OmXV5p9gUW6uIIi6Ql87dxAOAcEZPGceozhCVPG4ZSxEbKXf8PvNLSw9W1N3aP0L/AGUP2kdO+LGmXOj6pcyWXjCOZ5jp9zM8wlhCrh4ZWADDhspwykNldu12+jgMLX4pxSPBcQTxO8NxbyrPDNGxV4pFIZHRgQVZSAQwIIIBBBFfdH7MX7Z3/CS3lt4S+INxBbak+2Ow12V1ijunPAhmBwFlJwEYcOTtIVgvmfCZpkk8LerR1h+R9Jg8wjWtCppI+xqKSjNfKntC0UUUAFFFFABRRRQAUUUUAFFFFABRRRQAUUUUAFFFFABRRRQAUUUUAFFFFABRRWF4v8V6V4F8Nahr2u3qadpNhEZri4kBO1R6AAlmJwAoBLEgAEkChJt2QB4s8V6R4G8P3mua7fwaZpNmm+e6uGwqgkAD1JLEAKMkkgAEkCvzW/aL/ac1r463rWECS6R4PhlD2+lFhvuCpBSW4IJDMCAQgJVSAQWIDVn/ALRP7QurfHzxLDI6Tab4Z09idN0hnB2sQVNxNg4aYqSBjIRSyqTukaTyWv0XJslVJKviF73Rdv8AgnyuOzBybp0noFdh8MfhR4k+LviBdJ8O2X2iQEGe5kJWC2UnG6R8HA4OAAScHAJGK4+vtz9m/wAZRePPgHrngPwXLaeDfHlrbtIs8C5N3ll3TZYltzAeWzAkx7lKgAKo93M8VUwlHnpLV6X6LzPMwtKNadpv/gmAf2LfBDkaBH8VLM+NQSGs98BG7buK+QH8wcc5z05x2r5z+KPwp1/4Q+JW0XxBAiT7fMhuLclobhM43IxAJGQQQQCMcgZGcHXoNV0vxFfR6t9pi1qG5f7S1wxMwmDEsWYkktuyScnJOcnOa+sfhLq9v+1t8LtS8B+LJVn8ZaHAbjSNYk/1zJwoZ2AJYBtivkfMGQnLjcPP9pisAo16tT2lN79LX6ryOjlpV24RjyyPjuvq7wH8WPBXx48B2ngb4tX40zVtP2rpniJm8t9oAHzytlQxC4YvhWBBwGUNXytd2s1jdTW1zE8FxC5jkikUqyMCQVIPIIIIIPQioq9fF4SGNipXs1qmt0cdKtKi3pddUff/AMJfC3hv9l6zvdR1D4u2V54bumFz/Z8VvGGmkA2gqA8jtwRkRqCdiknCkV4r8S/24PEfjS18RaNaaJpMfh3UYprSL7XDI10IXUqGZlkChwDkYGAcfexk/NVdj8N/hL4p+LOrfYPDWlS3pUgTXJ+SCAHu8h4HGSByTg4BryFlWHoSliMZPmfd6W+47Hi6tSKpUI2Rx1d/8M/gV40+LU6jw9osstlu2vqNx+6tU7HMh6kdwuT7V9m/B/8AYX8L+DPI1Dxa6+KtWGG+zsu2yiPoEPMmPVuD/dFfTFnZwWNvHBbwpBBGoRI41CqqjoAB0A9K83G8RxjeGFV/NnZh8rlL3qzt5Hyl8Mv2AfDujJHdeMtTl1+6GC1laZgtQe4LD53+uV9xX0x4Y8F6F4K04WOgaPZ6TbcZjtIVjDEd2IHzH3OTW8KK+LxGNxGKd6s2/wAvuPoKWHpUVaEUFFFFcZ0hRRRQAUUUUAFFFFABRRRQAUUUUAFFFFABRRRQBwvj/wCDPgz4mwMviPw/aX02Nouwnl3C+mJVwwA9M4+tfK/xP/4J83Nsst54F1n7UvLf2ZqxCv64WVQFPoAyj3Y19w44o6da9HDZlicI17Kbt23Rx1sJRrfFHU/HHxl4E8Q/D7VTp3iLSLvSLsZIS5jIDgcEo3KsPdSR71g1+yHifwdonjPSJdN13S7XVrGTkw3UQdQexGeQR2I5HY18g/GP9gRgs+p/Du7PdjomoSfpFMf0D/i3avt8DxFSq2hiVyvv0Pn8RllSn71N3R8W0VpeIPDuqeE9Wn0zWdPuNM1CA4ktrqMo49Dg9QeoI4I5BIrNr6+M41IqUXdM8NpxdnuW7jVr27sLSxnu55bO0Lm3t5JCUhLkFiik4G4gE4HJAzX2n8H18O/sg/Cyx8U+MbaZvE3imVALKGNTcwW45CgMQQApDP0+ZlU8gGvkz4W67oPhnx/ouq+JdNl1XSLO5WaW0hKgsQQQSCCGAOCVOA2MEgEmt74//GK6+NXxButY/eQ6TADbabayYzFADkEgcbmJLHk4yBkhRXhY3DzxdSOGStT3k118v1O+hVjRi6rd5dEe2ePv2UtH+J2myeMPg5rkWuW9xIXm0q6uCXEhOWCySYZW5UlZcHkktyBU3xy1u0/Zv+DWmfCfw7dBtf1WM3WuXsJIbawAfBAH3yNgByRGhBGSCYP2VdDh+D/w/wBf+MfiOa4trJYWtdMso5mQXhzjLKOG3PhF3cAhmIwFYfM3jTxfqXj7xVqfiHV5vN1HUJjLKckhRgBVXJJCqoCgEnAUDtXm4XD1cRiPYznz0qT083287HVVqQp0+dRtOf5f8ExK6Tw78PNc8X+H9d1fSbE39pooie/SIgyxxybgJAnVlXYdxAO0HJGASNH4W/B/xR8YNbOneHbAzJHt+0XsuVt7YE4BkfBxnBIABYgHAODj6V+IXw30r9kX4dX8lrqc+s6h4p06fQru3lxEGdkcrcxgZKhCQCpzkMuCDkn1sbj4U2sPSs6je2/rf5HHQw8pJ1ZaRXUg/Zb/AGx10SO38I/ETUQlgoEdj4hu5MCAY4iuXJ+72EhPHAY4+YfdOMds1+KdfWn7IP7Vr+EZ9M8A+MbknQHKWmj6k5H/ABLzhtsEzE/6k/KqEf6v5VI2YMfy2cZN7O+JoLTqu3oezgcfzWpVXr0Z9+UUUV8UfRBRRRQAUUUUAFFFFABRRRQAUUUUAFFFFABRRRQAUUUUAFFFFABRRRQBnarqVpoWmXWo6hdQ2FhaRPPcXdzII4oI1BZ3diQFUAEkkgACvzM/af8A2i7j46+JvsuntJH4M0y4MmmQyxGJ53EZQ3Min5gxDyBQcFUYZVWLAdd+2L+0ofiXq114L8O3JbwlYTeXdyIuF1C5ikBBBIyY43QbcYDMC3zAIa+Za+/yPKLJYqutXsv1Pmcwxt/3VN6dWFFS2hhF1D9p8w228eaIiA5TIztJBAOM4yCM190+GP2c/gd8WfhjpuuaFLqNpFDCkN1fWs5+1JIqqGFxEQ6K4PzMVUDB3AlSDX02OzCngFH2kW0+q6Hj4fDyxDag1ddzza0+G3gr9pT4aQS/D+yg8MfEHQbYrPoRnJS+h3E8O5JJyxCyMSRkI5xtZfnfRdZ134beLoNQsnuNG17Srg4DKUkikUlWRlODgjKspGCCQRgkV9Q6T+yBrej6pZ+KfhP8SNK1Wa1lZ4LjeE24z8u+MyLJkcEEBSCQRgmu2+K37PeqfHvwj/b174eTwl8T7KMJcxK6vaamqjAZXUkcgfLuO5cbWBXax+cpZjQozdNy56Uu+8b977o9KWGqSipKNpLts/8AgnE/EXwvpP7Wfw3HxA8I2qQ+P9LjEWs6Tbj95cADj5erHAJRgMsAUOSoCn7I/wANrn4WWWo/FzxnLHoXh1NOdLVLnIlmV2XEm0chWxtVSCzlgQMFS3z/APDzx34k+AXxFF9DFJZX9nIbe+0+5UgSJkb0dcg9gQc8EA9Oup8c/wBoDxD8b9bZ72ZrPQoJS1lpUbERxjkB3/vPg4LHpkgAAnPU8FiZx+q05L2L1v1S7f5GSr0k/ayXvrp+pw/jXXx4s8Za9rixeQup3896Iv7gkkZ9v4bsfhWRDDJdTJFDG0srsFSNFLMxJwAAOSSeABXQ+Afh9r3xN8RQaJ4esJL6+k5OOEiTIBd2PCqM8k+oAySAf0S/Z/8A2VPD/wAGreHUbxU1rxUVy+oSJ8luSOVgU/d9Cx+Y89AcV343M6GWU1TWsraL/Mww+Eq4uTlsup4J8B/2Gb3XVt9b+IPm6bYHDx6LG224lHUeaw/1YPdR83JyVIr7Z8OeF9K8I6RBpei6fBpmnwDEcFtGEUepwOpPcnknk5rZxScCvzPF4+vjZ81V6dF0PrcPhaeHjaK1FooorgOsKKKKACiiigAooooAKKKKACiiigAooooAKKKKACiiigAooooAKKKKACiiigDhPif8HfC3xd0g2PiPTEuCqkQXcfyXFuT3SQDI55IOVOBkGvgL47/smeJvg8Z9Ts92veGASft8CHzLcdhMgztHbcPlPGSCQK/Tcc+9RyxJMjI6h1YEEEZBB9q9fAZpXwMrQd49Uzz8RgqeIWqsz8V6cOOf5ivub9on9iS31hbnxD8PoI7O/wCZJ9DBCwzHqTCTwjf7J+U9tuMH4evrC50u9ntLy3ktLuBzHLBOhR42BwVYEAgg8EGv0/BZhQx9O8Hqt11PkcRhqmGlaS+Z6T8Vvj5rHxU8LeGPD01lb6RpWhwCMWlkzCKWRQVV9pJ2hY8KBk4y5zhgB3HwY/ZPufEemL4s+IF8PB/gxFEvmXbrDNcAsFU5YgRISRhm5PGBhgw+ftPvptLvra8tm2XFvIssbMoYKykEEggg4IHBBB7iu3+Kvxx8WfGK4t38QX+bW3VfJsLZTHbowXaXCZOWOSSSSRuIGBxWVbCVYxVDBtQi7tvd/IqFWDl7St7zWyPrj4w6V438O6v4V+GXgHQj4S8D6pdRWx1vRmLTsAQZN7jDRkKC5JJZ9p+Y/OK8X/bj8W2+ofEzT/Clgqw6X4XsUto4I1ARJZArMFx2CCEY7FTXpv7Dvj3xFD4O8W3Ov6mZfBXh+3V4ftUZdoGVWZxG+eEVFBKkHG5Nu0ZB+OvFviO48YeKdX1y8wLnUbuW7kAJIUuxYgZ7DOB7AV4WWYSUcbKM7P2fXu31fnY78VVToJx+307JGTSModSCAQRggjIxS16Le/AXxdp3wog+INzpxg0WWUBVkIWXyW2hJypIOxmYBSBkj5sbSGP11WtTpWjUaXNor9TxoQnL3orb8D6R/Y4/asEraf8ADrxpenz2K2+iavcNkSnotpMx6P0Ebnh+EJD7PM+2Mda/FBlDqQRkd6/Qr9j/APafX4j2UPgvxPdkeL7OIm0upz/yFIVHJ3d5kAyynllG8ZxJs/PM7yn6u3iKK917rsfU5fjvapUqnxH1PRRRXyB7oUUUUAFFFFABRRRQAUUUUAFFFFABRRRQAUUUUAFFFFADM818k/tv/tD/APCI6Sfh94euF/tvVLcnVLmM5axtWwBHnoHmBYdSVQE4BeNq9n/aD+NFn8D/AIe3OtOEuNVnP2XS7NwWE1wwJBYAg7FALMcjhcA7mUH8r9c1vUPEutX+r6rdy3+pX073FxcykFndjkngAADgAAAAAAAAAV9NkmWfXKvtai9yP4s8fMMX7CHJD4mUa1fDHhbVvGetWukaHp82palcsEit4FySSQMk9FUZyWJAAySQATWVX2/+z34Vh+GP7P8ArHjrwXYweOfHF5E0RFqCxtMYJh2kBzsyHZFGZCFAJG1h99mOM+o0U4K7ei7fM+aw1H289Xpuzwvxz+yB8RvAXhw61dWNpqFnFGZLhdOn8yS3UDJLKQCf+A7sYOeOa5D4O/GTXvgt4pTVtGl823kxHe6fIxEN3GCflYc4YZJVgMqSeoJB+gP2MPF/xE8c/E7VbrUNdvdT8OLA8mrDUpTLGWYERrGDkI2cnC4G1CD/AAirOrfsrfC74jXOu2Pw48dpN4ot3acafJcRy2wUnJVQqBigLKodWYLwDkmvF/tBJzw2PtJaapaK/ftY7Vh9FVw+jvs+voVPiF8NbH4r6I3xZ+Ctxc2OsJmTVdFsJDDdJJjLNGEIIkHUqDhxyuW4bzHwb+2L8UPByxRf24muWsYwINXhE2c9zINshPpljXK+CPHPiv8AZ5+Ilw8G+x1Gxna11HT5G3RzBWIaN8EhuQcMCeoIJB5yfil46T4k+OtV8QppVpo63szSC2s02jBYkM5HDSEEbmAG45OASa68PgE37KpFTptXi3uvL/JmVTEWXNBuMr6om+LHxR1T4u+MLjxBqkVvbzSKqJBbRKiooGACQAXPX5mJbGBnAAGp8FPgb4g+NviMWGkx/Z9PhIN7qcqkxWyn8tzEA4UHJ7kAEi58A/gJrPxy8T/ZbbdZaJasGv8AUymREp6KnZnIzgdup4HP6a+A/AWi/DTw3a6DoNmtlp8A6DlpGPV3bqzHHJPsBgACuTMs0p5dBYXC/F+C/wCCbYTByxUnVqv3fzMr4UfCHw78HPDi6RoNp5e7BubyTme5cfxO2OepwBgDJwBXd0maU81+bznKpJzm7tn1kYxhFRirIKKKKksKKKKACiiigAooooAKKKinmS3iaSQhEUFmZjgADnrUt8quw30RLUU0yRIWd1RRySTjArxvxj8bpjO9toSBYwSv2uRck/7qn+Z/KvMtV8Qalrkm++vZ7o5ziR/lH0HQfgK+Ix/FeFw0nTorma+4+swfDmJxEVOo1BPvv9x9Ba18V/D+ihgbwXco/wCWVt85J9Mjgfia8r8SfGHWdXuUNg7abbRtuVUOXcjpuJHT2/PNcFRXwuN4mxuMXLF8kfLf7z6/B8PYXDe9Ncz89vuPZvDPx0gkRIdat2hfABuIAWU+5XqPwz+FejaP4r0rXVJsb+Cc4ztV/mH1XqK+U6FYowYHBByCDg5rswXFuKoJRrLnS+TOTFcM4eq3Ki+Rv5o+w1ORwc/SlJ596+Y9C+JWv6C6iK+a4hHWK4JkB+hJyPwIr2nwH8R7PxlGYtv2bUEXLwMc5H95T3FffZbxDhMwkoL3Zdn+h8djslxOBXPL3o91+p2lFFFfUngBRRRQAUUUUAFFFFABRRRQAV4P+0T+y9o/xrsZdQshFpPi2JMQ3wXCXAHSObA5HYMMleOoGD7wOKK2oV6mHmqlJ2aMqtKFaLhNXR+NXizwjq/gXxBd6JrljJp2pWrbZIJB+III4KkcggkEEEGsev1R+P37Pui/HLw75M4Wx162Q/YNTVctGeux+7IT1HYnI56/mZ428E6v8PPEt5oWu2b2Wo2rbWRvusD0ZT/EpHII6iv1TKs1hj4cstJrp+qPjMZg5YaV1rE7Hw58eNV8N/BvX/h5bWVulpqkgk+3RZSZcspkDkHDhlQL2IBIyRgDzCivbv2c9K+HFgNX8X+PdTW4GhKJoPDywMz3TZAQ8gLJliAE3dQS+1Bk99X2eBhOrCDbbvZa3ZzR5q8owk7JHS/BP4H6J4U8NL8Ufiti18NwYk03Rp1G/UpCMoWQ8shxlUP38EthAQ3qP7dfxCu4vhh4T8PzRNYX+tOL+8tBID5KRqD5TY64eRcHgExH8PI9A8a63+1b+0d4YTVwsOjQ3fnQ6UpL29tbRfvGQ8DczhArOQMlgOAAB6j8RPhZL+0D8ddd13WrpdH+HPhZBp82pSMIhMIctMiE8DbI0is54AUAcjj5Gq5RxsK2MeqXNbt2S87nsws6MqdFaPS/5s+StN+HXiTV/CF94ns9IurjQ7KUQzXcURZVO1mJ4BO1QpLN0XK5IJGcjRNc1HwzrNlq+j3sum6tYyie1vICN8MgyAQDkEEEgqQQwJBBBIPtXx+/aGh8YWkPgrwPCdD+Hum4ijghUxtflTw8g4ITPKoeSfmbLbQnhFfWYd1cVSbxMbKWy628/M8epy0pr2T1XU/Vn9nn44af8c/AkWqwhbfWLQrbarYDjyJ9oJK55MbZJVu4BB+ZWA9V6GvyQ+CXxi1L4HePLXxFZedcWBHk6lp0WD9sticlQCQN6n5kOQQwwTtZgf1e0PW7HxJo9lq2m3Md5p97Ck9vcRHKyRsAVYH0IIr8wzXASwNey+F7P9D7DBYlYind7rc06KKK8c9AKKKKACiiigAooooAKKKKACiiigAooooAb0FRSSLGjOxCqoJLHsB15qTkV8lft5fGr/hGfCkfw/0qfbqmvRFtTYD/AFWnncpTORhpWBXGCNiy5wSpPRhqE8TVjSgtWY1asaMHOXQ+W/2kPjc/x0+I1xqlrKz+GbHNvoaOhQ+QQpeUqeQZXTdyAQojUgFTXldFTRWc88E08cEjwwAebIqErGCcDcQMDJ4Gepr9lwmHp4OjGnHZHwdarKvUc2dvpnwP8aa38PW8a2GiT3mhrI6F4V3SbVIDSBMZZAcgsucFWzgAmq3wr+LviT4PeIBqvh688rftFzaSZaC5QEkLIuRnGTgjBGTgjJzqfCD4++LfgxqPmaNeefpkjlrjSbolreYkAE4zlWwB8ykH5QDkDFe9XXhD4Yftc28l74Xmi8E/ERlMtxpkwAju3I3MdowHGQ58xAGGcuvIFeVicRUpScMZBOk+q6LzX6nVSpxklKjK010f6Hodv48tP2h/g1r1h8Lrmz8J+MbtvtmqaWyiOaRjgSlZFxksQoE2DkAAhScr43+yP8Ftd0r4s3XiXxFDN4b07wiZftb3g8oNMYiPL3ZAChJPMLZI2lRghwR4hq2keL/gT4+WOb7T4f8AEemyCSKeJuoIIDIw4ZGBII5BBII6ivSvi1+194l+Kfw6sPC8ltFprtn+1ru3Yj7bg/Iqr/AvALDJLHAGACG876hWpxlTwjTp1N31S/XTY6vrEG1OqrSj07/5HC/H/wAd2PxL+L/iTxFpiMLC7nRYGYEF0jjSIPggEbtm4AgEBgDyKX4JfBjWPjb4yi0fTgYLKPEl/flcpbRZxk+rHBCrnJPoASOb8DeCdV+IvivT/D2iW5uNQvXCKD91AOWdj2VQCSfQdzxX6nfBr4R6T8GvBdpoWmKHlGJLu9ZcPczEDc59B2A7AAc8k9GZY+GV4eOHo/Fay8l3IwmGli6rqT2vc2fh/wDD/Rvhn4WtNA0G1+zWNsvGeXkY/edz/ExPJP4DAAA6emiuT8W/EfSvCIMcz+fdkZW2i5b2z6D/ACM1+UYrFU6KdavK3mz7Whh51WqdGN32R1vSkLqOpAr571r4069qLMLQx6dEegjXe/4swI/SuXuPGGuXTlpNXvTn0mZR+QIFfF1+LsHTlanFy/A+qpcM4uavO0T6sDqehFKea+U7fxjr1qwaPV7z6NMzD8iSK6bR/jTr+mlRcmLUIx1EibGx7FcD9KKPF2DqO1SLj57hV4ZxcI80GpeR9D0lef8Ah74x6JrChbpjpk/dZz8n/fY4x9cfSu3tdQt7yMSQTxzRnoyOGB/KvrcPjsNio81Kaa9T5qvha2Hly1YNMtUUbs96K77nMFFFFADeTXCfGS7ltfBFysWR5siRuynnaTz+eMfjXdbwvUjFcp4x1zw2um3FlrF5CY3XDQhtz+xCrzkYyDivJzJxlhakHNRumrtndgk44iE1Fys07LU+aKKu6xHp8d6402Waa2z8puECt+nb3wKpV/PFWDpzcG726o/cKc1UgpJNX76BRRRWJqFFFFABWx4Ou5bHxVpUsBIf7TGuB3DNtI/IkfjWPXffDO58K6dqEV1qlzKl8h+QTLiFW9cgnp6tj6Z5r2Mqpe0xcPfUbNO70PKzKp7PDS91yumrJXPoVGJUZp1UrPVbTUohLa3MU8Z6PG4YH8QauZz0Nf0NTnGSTi7n4m007NWFooorUkKKKaXUfxCk2kAvT2o6jrWNq/izSdDQ/bdQhhIH3C43n6KOfyrznxD8eI4y0WkWfm9hPc5VfwXqfxxXj4vNsHglerNX7bs9DDZdisU/3UG/Poev7sdeKTzF/vCvmXUfih4l1EndqTwIf4IFCAfQ4z+ZrJbxTrLNk6tfE+9y/wDjXy1TjHCp2hBtH0UOF8U1eUkj6xB9DS18u2HxF8R6c2YtWncf3ZiJf/QhXdeG/jq+5YtZtgAf+Xi3zx9V5/Eg/QV3YTinA4iSjO8G++xyYnh7G4dcytJeR7OTXj37RP7PumfHLwwUHl2fiKzQtYagR0P/ADykxyUb81PI7g+p6Xq1rrVolzaTJPC44dDkVfr7bDYlwlGtRlr0aPlatFTTp1EfjL4k8Oal4R1290bV7SSx1KzkMU8EgwVYfoQRggjIIIIJBBrMr9IP2tv2cI/iz4fbX9Et1Xxbp0ZCBRj7dEMkxH/aHJU+uQeDkfnDJG8UjI6lHQlWVhgqRwQR2Nfr2V5hDMKN38S3R8Pi8LLDTt0ex9T/ALBtx4c8P634y8Sa1qtrYXGn6eqJHPKEYQM26WTBxkApGMjON2DjcueN/aQ/aWuvixctoWhCTTPBdtJlLdfle9YHIllHXGeQp78nJxt8KR2jB2sVyMHacZHofavXf2UfAFr8RPjXo1lqEK3On2Qe/uIHwVkEYBUEEEEFymQQQRkHg5rGvgqVCtUx9V3aV0u1kXTrTqQjhoad2dT8Iv2V7fWvC0PjX4h69H4R8IupeJJWENzcKfunMg2qrHBUgMWHQDIJ7fSU/ZY13WoPD9rZX9tPOyQQavLJdLEZCQFPzPgZOM7kC88gDp5N+1V8VdS+IXxU1iweWSHRdEupLCzslc+WpiJR5MdCWYMQcAhSB2ryfRNDvvEmr2mmabbSXl/dSCKGCIZZmJwPoO5J4ABJ4Fc8cNWxdP6zXquN1dKOiX+Zr7WnSn7OEE7Ozv1PtL9obwF4Q8I/CbxZFfeD9B0i4tGtP7D1LSCsVzfM5wWPyltqjduUswIBIIIUjnf2CvjgdI1WX4aaxOqWN40l1ocrKR5c5Jee3Jz0fmReB8wlBYlkUZ/7dd5Fp1t8NvC894b7WdM0x3vJDkkhhEitk8Es0MhI6/KCeor5WtbmexvLa7tZntru2mS4guIjteKVGDJIp7MrAEEdCAe1cOHy/wCu5a+d3lJtpvy0/H9TonifYYm0VZI/anHPFIeK8u/Z0+L6fGr4XaZrshjTVo82mqQRLtEd0mA5C5OFcFZFGThXAJJBr1HP5V+ezhKnJxno0fURkpRUlsPoooqSwooooAKKKKACiiigAooooAKKKKAMHxh4q0/wP4X1fxDq0pg03TLaS7uJFUs2xFJIVRyzHGAo5JIA5NfkX478bal8SPGeseKNXwuoapcGd4w25YVwFjiU4GVRAiAkAkKCeSa+uv8AgoX8VTFbaN8ObJyDchNY1T0aFXZbeIggg5lRpDggqbePghq+J6/QeHMFyxeJkt9EfL5tiLtUY7dQr2D9n3462fwiuNU07W/Dtp4g8N6x5a38Twq8wVcgbQ3yuMO/yNgEkYK5OfH6K+wxGHhiqbpVNn8jwadR0pKcT6p8Z/su+HviboT+Lfgtq0WpWpwZ9AmmxLC3OVQvgqeh2SYyCSGxtB+Z5odU8Ka5tkFzpOrafOGB+aKaCVSCCCMFWBAIIwQQCDV7wV481/4c64mr+G9Um0rUEUqZYiCHU8lWQgqy5AOGBGQDjIBr6U039umyvUsr3xR8OdN1fxBYgm31KKRUIbJI2ho2aPtyGPOTgdK8SUMbhF7NR9rDpd2a8n3O+LoVnzN8j/A0f2vIzqvwD+Gmu+JI418czeSszFPLlMbwM8oZAABhxGSMAKSQAATXx4qGRwqgsxIAUDJJPQAV3vxo+M+ufGzxW2sawVgt4gYrLToSTFax5zgf3mJALMeSegACqPav2IPgT/wmPiQ+N9Zt92j6RKFsYpF4uLoYIbn+GPIPuxXn5SKVKX9k4Byr76u3ZvohzX1zEctP+vM+gP2SP2fk+EXhIavq8AHirVYw1xuX5rWLqsA9D0LY6njnaDX0KOaQDimzSCONmJwAM81+YYnETrzlWqvVn2NGlGlBQijz74pfEE+FrRbGyI/tKdSQ3URL/ex3J6AfX0wfAZppLiZpZXaSRyWZ3JJJPUknkmpfHni+Ca91PXtSult7QMXMkh4RAcKAOpPQAAZJOACTXzt4p/aPvZ53i0CyitrcZAuLsb5W9CFB2r9Du7dOlflaynNuMMTJ4RWpRdk3ol/mz9Gjjcv4aoR+sP8AeSV2lv8A8MfQNFfK1v8AHXxnDOJH1NJx3jktogp/75UH8jXp/wAPvjzaeIrmLT9ZhTTr2QhY50J8mRj0BzypJ6ZJB9RwKjNPDrOctouvZTit7Nt/c0b4DjHLcdVVK7i3tf8A4c9apodd+zcN2Mlc849cfhTq5/xp4VXxVpRjiney1GIF7S9hYq8T/Uc7TgAjuPcAj86wtGFWvGjWlyJu197H2NepKnSdSmuZpXt3OgqW2vLiyk3288lvJ/eicqfzBBr5n0344eK/CV9Lp+rpHqRt3MUkdwu2VSDggOvXp1IOa9B0L9oXw5qQVb5LjSpT1Mi+YmfZlyfzUV97jOCM7wEVWoR54bqUXfT0PlMNxPleLfs6r5ZbNS01/I92sfiP4lsABFq07AdpgJP1YE1rw/GnxNEPmmgk93i/wIrzDSfFGka8oOnana3hPO2GVWb8RnI/EVqV8vLFZtg5OE5Ti+zueysJluJ9+MYyXlY9APxv8SEY/wBEHuIj/wDFVSufjB4nuAQt6sH/AFziT+ua4yispZxmEtHVl95pHKsDHVU19xrX/i7WdVz9q1O6lB6r5pCn/gIIH6Vk0hOKteH9MvPFc5i0e2fUirbXe3G5EPoz/dU+xIrnjTxuNltKT+bOhywmDjuor5IrUV6jo/wG1G5UPqV/DZdD5cSmVvcE5AB9xmqviPwV8H/Ce6Lxf4mikdc/6NqGriFvcGKIpvHswavqMBwhjsXJe1XKvvf3I+exnE2Dw6fs/ef3L7zxDxJ8TPDnhTet7qUZuBx9mg/eS59CBnH4kCvLNd/aVuGnA0bSY0hBGZL1izOPTapAB/E19It8YP2YvCmEsdJ0e5kTjdb6C0jD/to8Yz+Zph/a9+B1v8kPhucp0zHo8AH5Fh/Kv1nK+DMBg4qVbDSqy7vRfcj89x/FGMxD5aVWMF5av7zxLw3+0Vouo7I9XtpdKl6GVcyxfXIG4fkfrXpmla1Ya5bCfT7yG9h/vwSBgD6HB4Psea6IftMfs866Nmo+HbaND1+2+H45B+O0NVzTT+zJ4yuVm0670bR7w/clt7ibSHBPpzH+WCD715ma8D4WunUwtKVJ+l1+ljuy/i3E0rQryjNd9mc/RXqh+AdldWouPD/iia5t3GU+2hLlCOwWSPaQPc7j9a43xF8OPEvhhGkudKkvLZRk3GmA3Kj/AICAJOnU7MD1r8sxnDGYYRu0eZeX+W59/heIMFiUry5X5/57GFbXc1nJ5lvNJBJ/fjYqfzHNb9j8SPEunoBFq05A7ShZP1YE1x9jq9lqe/7Jdw3JQlXWKQMUI4IIByCD1B5FXK8RVcbg3a8oteqPVlSwmLSbipL5M7uL40+JYRgyW8nu8X+BFSt8b/EZH/LoPcRn+rV5/RXUs5zF6Kq/vOd5TgL39mjtLn4weKLgELfpAP8ApnCn9Qawb/xdrWqHNzqd1JnqvmkL+QIH6VjySLEhd2CKoySxwAPc1y2tfFPwtoORc6zbySD/AJZWx85s+hC5wfqRW9L+2cxlyU+efkrmU45XglzzUI/cdWeeTRXiGv8A7SsKbk0XSnkPQT3rbR/3wpJI/wCBCqnw+ufEfxf1qWfWr+UaBaEGW1t/3UUznkRkDBI7nJJxgdwR9G+CsxoYWeOzFqlCP8zu36Lv6nlR4mwdXERwuD9+T7bL1Z7wkiyKGUhlPRgcj86dTY41iRURQiKAqqowABwAB2FZ3iHxHYeFtLl1DUZxBbpxnqWJ6Ko6kn0/pXwFHD1MTWVHDx5pSei6n1dStGjTdSs0ktzTor508S/tF6zezOmjW0OnW2SFklUSyn0Jz8o+mD9TWJp/x58YWUweW/hvUByYp7aMKfqVCt+Rr9Xw/hhnVaiqk3GLfRt3/BWPga3HGWU6jgryS6pf5s+xvBvjO98HakJoGL27kCe2z8rj1H+0Ox/pkV9KaPq1vrmnQ3ts4eKZQyt/Q/rXwD8O/jbp/jK4j0++hGmaq3CLuzFMfRCeQTzhTntgknFfVfwG1x5FvtKkYFY8TxAnoCcMPz2n6k0ZXTzDIsb/AGXmEWk/hvt8n2Zz5m8HmmF/tDByTatf/g+Z7JXwl+2/+z2NHvJPiHoFtiyuZANXt41/1UrHAnAHZiQG/wBog87jj7tqjq+k2mvaXdabf28d1Y3cTQzwSDKyIwIZSPQgmv1HA4yeCrqrDbqu6Pz/ABOHjiKbgz8YK+hP2dPCnin4dWw+MYgjTwzphKXEMkqI99bM3lzeVuZQWQnKgkbnQKMng8J8f/g/d/Bb4h3mivvk0yXNxp1y3/LWBicAnpuUgqfcZxgiuD/tq/8A7F/sj7XN/Zf2j7X9k3nyzNt2+Zt6btvGeuCa/VqyeYYZexkuWW/p/mfGR/2aq+dao+w/FX7NXgD47+I73xh4L+ItlptpqTm7u7KSITNHMxJkfDSI8e4ncUYcEnBAIUU/7e+Ev7KGjzSeGry38e/EOVCIL5tk8Vq5BUncpxEo+bKqxdt2CQCCvx3XqXwZ/Z18WfGq8D6bbfYNERwtxrF2uIUGTkIOsjAA8LwDgEqCDXlVMAsPTtia79kum1/Jvqdca/PK9Kn7z6nFa3rOufEvxdcaheG41jXtVnGRHGXklc4VUVACTgAKqgcAAAcCup+JPwF8V/Cjw5omr+IrRLRNTLqIFkDPbsOQsmDgFlBYAE4AIJBBA95vPiR8M/2UrGfSvAtpB4x8dbfLudZucPFC2Dkb1IwASAY4yPu4Ztygn5i8dfELxD8StcfVvEmqT6nesNqmQ4SJeyoowqr3wAMkknJJJ7MLWr15p0YctJd936LojCrCnTi+eXNNnq37Gvxgb4XfFqDTr64ZPD3iUx6fdKT8kVzuxbTdCR8zGM4IGJQzEiMY/TWvxPmiSeJ4pFDo4KsrDIIIwQa/Un9k34tS/F34OaZd6jc/aPEGmE6bqbsfnklj4SZuACZYzHIdo2hnZR90gfKcRYH2VRYiC0lv6nuZXiOeDpyeqPaqKKK+OPeCiiigAooooAKKKKACiiigBOgrP1jVrPQNJvdT1C4S1sLKB7m4nkOFjjRSzMT6AAn8KvV8t/t+fElvC/wusfC9pKUvvEtzsl2systpCVeUgj1cwoQcZWR+uMHehRliKsacerMqk1Tg5vofDHxF8e3fxQ8ea94svY2hl1a6aeOB8FoIQAsMRIJBKxqikg4JBI4OK52iiv2zD0o4elGnHZI/P6s3Vm5y6hRRRXQYhRRRQB0nw78Dah8SfGuleG9LXN1fzCMOQSsSjJeRvZVBY+w45r9aPA3hDTfAPhTSvD2kxeTY2EIijHGW7lmx1ZiSxPckmvmb9gj4QDRPDV3471GHF9qoNvYhhylsrfMw9C7j8kBHDV9dV+WZ9j3iq/soP3Y/n1Psctw/sqXPJasTHIqjras+lXQT73lPtx67Tir9NYbgRXyc488XHue5GXLJPsflj+0P4uk1DxFHoMbkWliqySqOA8zDIJ7EBSAPQs1eRV6X+0h4fm8MfG3xVp8qFAlwGiLD70bIpQj6qR+vpXmlfrfD2CpYHLKNGkktE36vVnxeb4qeLxtSrUd9Xb06BRRRX0TXMrSPITt7x9U/BTxXL4p8FRfanMl3ZSG1kkY5LgAFST3OCAT3IJrv68i/Zs02eHwlqV+wIt570wRk9C0calsfhIteu1/DfGeFpYLPMRSoL3b3++zP6l4br1MTldGdV+9b8nY+df2jPDS6f4hs9YiTCX0ZSXA/5aJgZP1Ugf8AATXkNfTX7QtgLvwB5+PmtbqOQH2OVI/8eH5CvmWv6Z8PcfPH5HDnd3C8fu2/A/EOMMJHCZpLlVlLX79/xFDFSCCQc5BHatzTvHfiLSQBa63fxIOieexUfgSR+lYVFff18DhcQv39NSXmkz5KlicRRd6U2vRndQfG3xnAuP7Y3gdpLeIn89mf1rrfAWu/Fr4u6v8A2V4aaS7l486aO3iSKBT/ABSSFcKODjnJwQATxW/+zn+yTq3xcaHWtcMuj+E8grIBie9GeRECMBexcg+gB5I+jviX8fvAf7L2gDwn4R022utZgXC6Zan93AxA+e4k5JY8HGSx4yQCDXweMwOUe19hg8JCdT0Vl6n0tDHZjye0r4iUY+r1I/Cf7M3h7wHpJ8QfFbxQfEMkIDypqF0YtNgPoEJHmc8DdwePlzXM/ET9vLw94WtzpHw90NNREC+XFd3EZt7OMDpsiADMPY7PbNfI/wASvi34q+LWrm/8SarJeEEmG1U7IIAe0cY4HHGeScDJJ5rja9TB8O042libPyWiX3HBiM1qT0g36t3Z6b47/aQ+IvxEaRdV8TXcVo+R9i09vs0AHoVTBYf7xJ968zJJ5PJPJJ70lFfWUsPRw8eWnFJHiSqzqO822wooorpMgoooosBt+GPGviDwXd/adB1q+0ebIJayuGj3exAIBHsQRX0R8N/2+PGHh14rfxXZW/ieyGA06AW90B65UbGx6FQfVu9fLlFediMvw2KVqsE/PqdVLEVaLvGTP0dtL34M/ta225Clt4l2ZDAiz1WHA6gj/WAe29RnnmvDvi18B/iv8G45tS8P69e+KfD0eWMoXzbi3Uc/vImDZAHVlyMAkhRXyxbXU1lcxT28skE8bB45I2KsrA5BBHIIPQivq/4Fftyan4fkt9H+IDSatpuQiawi5uYR0BkA/wBao4yR83U/McCvjsXkLw/v04Rqw/lkk/uPeoZpKTs5uEu6djwr/hefjLGP7TT6/Zos/wDoNUbv4veML0ESa7Oo/wCmKpEfzUCvs/4z/sreFfjdov8AwmPw9urK01W6Qzq1qw+x6hnOcgcI5ORuA65DDJJHwj4i8Oan4S1q70jWLKbTtStXKTW064ZT/IgjBBGQQQQSCDXTl2XZFitaeFjGa3VldfgTisfmlLSVaTi+t2Rajreo6u2b6/ubw5zmeZn/AJk1Soor7Glh6NBJU4pJdkfPzrVajvOTd+4V9f8Awy8NL4V8FabZbNs7Riec45MjAE5+nA+iivlTwtYDVfE2k2TDK3F3FEw9mcA/oTX2pX4D4sZhKNOhgovSV2/loj9b4AwcZTq4mS1Vkv1Cvl/47eLJtd8ZTaern7Fpx8pEB4MmAXYj1zx9F9zX1BXx/wDFHSp9G+IviK2uFKuL2SUZ6lHYuh/FWB/GvmfCvCUa2ZVK1RXlFaere57nHmIqUsHCnF2Unr8jl6KKK/q0/ARyO0UiujFHUgqynBBHIIPY19+/sfeKZfGS21/Mwa6S0kguWHd1dBk9skbWx2z7V8AV99f8E9/DMtp8PNa1qZcJd6g0VuT3VUQOfoWwP+Amvz7i/AU8TRpV2vehJNP8z6rIcVOjKpST92S2PrOiiivhT6E8V/an+C6/GL4bXEdpCH8QaYGutOYfedgPnhz6OBjHTcFJ4Ffl6yGNyrAqwJBUjBBHUEV+1ZFfm5+2r8IP+Fe/Eo69YQ7NG8QlrhQo+WK5BHnL7Akhx/vMBwK+34cx3LN4Wo9Ht69j5zNMNdKtFep88RSGKRXAUlSCAwBBxzgg8Ee1e1/FL9q3xT8QNBtPD2mRQeFPD8VslvLY6UDH53yBWUkciLggRjgKcMWwK8Sor7qrhaWInGdSN3Hb/hj56FWdOLjF2uFFFFdJiFfQP7EPxR/4V/8AGaLR7ufytH8UxiwkDEBVvFJa2ck8jOZIgByzTR54UY+fqdHPPbTRT2s72l3C6ywXERw8UikMjqexVgCD6gV52Y4VYvDTpve2h14as6FVSR+1mcdKXOe1cJ8FviNF8Wfhf4d8VIiRS39qDcwxk7YbhSUnjBIBIWRXAJHIAPeu6HQ1+LSTi3FrY++TUldDqKKKBhRRRQAUUUUAFFFFADcg1+Xn7Y3xC/4WB8fddWGYS6boCpolt5chKF4yWuG2ngOJnkjbHUQrnOBj9GPif41h+G3w88R+KJ4xOuk2E10sBcJ5zqpKRgnoWbao92Ffj6Zri4Z5ry4e7vJWMs9xIctNIxJdye5ZiSfcmvruHMN7TESrPaK/Fnh5pW5Kagt2JRRRX6afIBRRRQAV1fwt8BXfxO8f6J4atNyvf3ASSRRnyohlpH/4CgY+5wO9cpX2x/wT4+Ggjg1vx1dw5Zz/AGbYsw6AYaZh9TsUEejDua8jNMWsHhZVOuy9Wd2Eo+2rKJ9i6Lo1p4e0ey0ywhW3srOFLeCFeiRqoVQPoAK0KKK/HG+Z3e594kkrIKKKKQz5Y/bP/Z3vPiPYQ+LfDlsbnX9OhMVzZxj57uAEkbB3dSTgdWBIGSAD+fckbQu0bqyOpKsrDBUjggjsa/ao4NeWfEb9mv4ffFG4e81nQUj1N+Wv7FzBMx9WK4Dn/eBr6zKs9eDh7Gsrx6W3R4eMy/20nUpuz6n5TV0ngD4fa78TfEttoXh+ye8vZiMsAdkKZGZJGx8qjPJPsACSAfvSw/YF+GdpciaWXW71OvkT3qhD+KRq3617d4J+Hfhr4caV/Z/hvRrXSbY4LCFPmkI6F3OWY+7EmvWxPEtLkaoRbl59Dho5TNy/ePQ8C8QeAbD4UeGPC/hCwfzfsFq8s9wRgzzSNl5CO2SpwM8AAZOK56ux+Lepf2h44vgDlIAkSn6DJH5k1x1fx5xBiXi8zrVZO7b/AOAf0jklD2GX0oLtc4P44Y/4Vhq+euYcfXzk/wDr18p19O/tB3otfh68WcG5uoogPplv/ZK+Yq/pfwtpyhks5PaUm19yR+LcdyUszil0Sv8AeFfWP7KX7Jn/AAmKWvjLxnasuggiSw0yUYN76SSDtF6D+Lqfl+9h/sh/s1f8LS1ZfFPiK2P/AAiljLiKCQYF/Mp+77xqfvHoT8oz82PSv2wP2nv7ES5+H/g24EVyFMOqahbnHkDGDbxkdGxwxH3R8o5zj7fMMdVxNb6jg3r9qXY+Qw1CFKH1itt0XcT9pv8Aa+Tw+tx4M+HtxGtxEpt7zV7fG23A4MUGONwAwXHC9F55HxJNM9xK8srtJK7FmdySWJOSSTyST3qxpFnBqGp21vdX0Wm28sgWS8nV2SJSeWIQFiB6AE19y/B/9if4d32kWmtX3iB/HEMoDKbOUQ2jHOSPkJckHg5Yd8gdt+bC5DSUWm293bf5k/vswnpa3Y+G9J0a/wBevo7LTLG51G8kOEt7SJpJGPsqgk/gK968AfsO/ETxeI59UhtvC1k2CWv33TkeoiXOD7MVNfoP4W8DaB4HsDaaBo1lpFvxlLOBY9xHdiBlj7nJrzH9on4g/E7wLphl8EeErfWLMJmXUBI1xNCe/wDowCk467gWHqBXhVOIMRiZqlh4qN+r/q35noLLKdGPPVd7djgfDX7AngPw9bi48RazqOstGN0hMi2lvjucDLAf8DqaXw1+y34Rk+zyv4ckkU4IN9JeEH0J3tg+1fFHj34seMfiTdM/ifX77UQGOLaR9kKEHtEoCKfoAeK4+vUp5Tiqy58TiH/26/6/I45YulB2pUl8z9KfD/wm/Z8+JitFomneH9UcLlotPu2SZR6lUcMPqQK5vxv+wB4L1qGR/DWoX/h675KRyP8Aarf6EN8/tnfx6Gvln4I/s9+P/iRrFjqOh29zoVhFIsi6/OWhSPBzuiIwzsO23jPUgc1+otpC8FtFG8pmkVQrSMBlyOpOPWvm8dUrZbWSoV3L53t+h6mHjDFQbqU7H5H/ABW+EniH4OeJTo+vwKrsvmW91CxaG4jzjchIB6jBBAIPUcgni6/WH4t/BDwh8XbjS7zxYk80WlLKIo0uTDH8+0sWIwT9xccjv61yVl+yT8Er+NktPD1vdEfeMOrXLkfUibivdocRwVGPtoty62Wn5nn1MrlztU2reZ+ZdFfop4l/YI+HWsRN/Zc2qaFNg7TBc+amfdZASR9GH1r5z+Kv7Evjf4fwzX+jlPFmlxgszWUZS5RR3MJJJ/4AWPXIAr1sPnmDxDUb8r8/8zjq5fXpK9ro+d6KVgVYgghgcYIwQaSvoNGeYeqfAr9oTxD8Dda8yzc3+hzuDd6TK5CSDgFkPOx8dCBg4AIIAx9oePPh54I/bE+HNtr2hXccOrJGVtNQ2gSwSDk29woycZPI5IzuUkH5vzbr0f4G/G7Wvgh4tTU9PZrjTZiqX+ms2EuYwe3o4ySrdiSDkEg/M5llrqP61hfdqLt1PVwuK5V7GtrFnJeMfB+r+AfEd7oWuWb2OpWj7JI25BHUMp6FSMEEcEEVi1+kXxe+F/hv9rH4W2XiTw1PEdZSAyabfYClsZLW03oN2Rz91uRwSD+c+qaZd6LqV1p9/byWl7bStDPBKpVo3UkFSOxBBFdeWZisZBxmrTjo1+pjisM6Ek07xext/DXH/Cf+H89Ptsf55GK+w6+LvCF6NO8V6NdE4WG9hkJ9g4J/TNfaNfz14s05LGYeo9uV/n/wT9l8P5J4erDqmvyCsL9p79n6+8Z+FdF+IPhm0a8vYtOig1WzgXdJKsabRMoHLFQNrAc4CkDg1u19A/BTURe+DUgJybaV4iPYncP/AELFfH8BZjPAY+Tp7tfee5xhhI4nCRcujPyWIxRX6nfEH9lj4c/Em8kvdR0IWepSndJe6bIbd3J6lgPlYnuSpPvXGaV+wT8MtPuhLOdY1NAcmC6vQEP1MaK361/UEOJcO43lFpn4ZLKqqdovQ+FvhV8Kde+L/imDRdDtmcsQbi7ZT5NrHnl3PbHOB1J4AJr9Vfh/4I0/4c+DNK8N6Wu2z0+ARKxGC7clnOO7MSxx3Jqfwl4K0TwJpKaZ4e0u10izU58q2jC7j/eY9WPqSST61u9q+RzTNZ5jJK1orZfqz2sHglhVdu8mOooorwz0xvvXl/7R/wALV+Lnwo1bRo4g+pQr9s09iORcICVAPbcCyH2c16lSfeFaUqkqNSNSD1TuZ1IKpFwfU/FRkMblWBVgSCpGCCOoIpK9u/bA+Go+Hfxn1KS3i8vTdZH9pW20fKC5IlX0GHDHA6BlrxGv2zC144mjGtH7SPz+tTdKo4PoFFFFdZgFFFFAz7W/4J1/EIvF4p8C3MwBgK6xp8bOSxRiI7hVUjhVcQscHlrgnAOSftcc/WvyZ/Z08eN8Nvjh4Q1gytHZyXi6degMFVoLj90S5P8ACjNHKe/7ofQ/rODmvyLO8N9XxkrLSWp9vl9X2tFX3Q6iiivBPTCiiigAooooAKKKKAPlL/goZ4zGkfCbSfDUbx+fr+poZYn6tbW485mH0mFsPo1fn5X0r+3/AOLTrvxssdEjmWS20DS0UoBzHcTsZJAfrElsfx+lfNVfqfD1D2WEUnvLU+MzSpz1+XsFFFFfUHjhRRRQBJbwSXc8cMKNLLIwREUZLMTgADuSSK/Xf4Q+BYvhr8NvD/huMLvsbRVmK9GmPzSsPq7Mfxr86P2R/A48c/HXw/HLHvtNMZtUn9hFjZkf9dTGD7Zr9SO1fnPE2J5qkMOtlq/mfVZRStF1X1Fooor4o+hCiiigAooooACMiqOrahFpWnXN3MdscMbOx9gCavV5T8cfFAs9Ni0eFv3tyQ8oB5EYPAP1I/IGvLzLGRwOFnWl0Wnr0O3BYaWKrwox6s8Xv7yTUb65upP9ZPK0jfViSf51BRUN5dRWFrNczuI4IUMkjnoFAJJP0ANfzwufE1tNXJ/mft/u0KfZJfgjwX9pLxELjVNO0SNsrbobiYA/xNwoPuACfo1c18C/hDffGn4gWeh24eGzX9/f3ajiCAEbiO24khVHqRngEjkvE+uTeKvEl/qTqxe7mLKnUqvRFHrgAD8K/RH4G+BNM/Zg+Bl5rviHFvqUkH9o6tIQN4OP3duPUrkKBnl2bBwRX9n5fS/1eySjg6a/eNfi9/zP5ox1b+1syq4iT9y/4LYoftJ/GDTf2c/htY+E/CaRWWt3NsLewgj5+xW4+UzkdS3UKT1bJOdpB+SP2UtEsfGHx80Ow1u0j1Wyu1uvtEN2okWU/ZpTlgc5OcEHscEHIzXDfEv4han8UfGup+JNWfNzeSErEpJWCMcJGvsoAHuck8kmvR/2Lf8Ak4/wv/uXf/pLLXtQwP1HLasn8bi231vY8iVf6xioJfCnse0/GP8AYHSbz9S+Hl15D8sdEv5MqfaKY8j2D592HSvmrQPFnxA/Z38WyxW0l/4b1KMg3FhdIfKmA6bo2+V1Izhhng5BHWvqH9r340eLvg98XvD1z4c1NoYZNLDT2Mvz20+JpPvoT17bgQwHQitHwx+0R8LP2ktIh8O/ETSbXSNUb5YzePiEueMw3HBjY+jEemWrzMLicWsNGeIh7Wk/m0ddalRdZxpS5Jr7manwa/bm8OeMhDpvi+NPDGrthRdbibKY+u45MX0bIH96vpu2uIruBJoZFlidQySIwZWB5BBHUEd6+BPjH+wpr3hpZtT8C3DeJdLAL/YJCBeRL1+UjCyjHphjwAp615b8Lf2hPHnwL1E2NpcSvYRSFbjQ9UVvLUg/MApw0TZznaRz1BxiuSplWGxsXVy+evWLOiGMq0GoYmOndH338Vv2ZvA3xeSSbU9MFjqz5xqungRT59W4Kyf8CB9sVh/C79jz4f8Aw3MN1NYnxLqqEEXmqqHVT6pFjYOeQSCR2NT/AAb/AGs/Bvxd8ixM39ga++AdNv5APMY9opOA/wBOG/2cc17cPwxXhVa2NwsXh6kpRXb+uh6MKeGrP2sUmcp45+JPhf4X6T9t8R6va6TBjEaO37yTHaOMZZj7KDXx78Wf2/NU1HzrDwDp50u35X+1NQVXnYeqR8qv1bcSD0Br6a+L37Ongv4yoZtZsWg1YII49Usm8udR2BOCHHswOB0xXxV8W/2LPG/w78680iP/AISzRly3m2MZFxGv+3Dkk/VS3TJxXr5RDLpyX1l+92e39epw46WKiv3S93yPF/E/jfxB42vTd69rV9q85JIa8naQLnsoJwo9gAB6VlWl5PYXCT208ltOhyssTFWU+oIIIP0qJ0aNyjgqwJBDDBBHUEV2/wALvg34q+MGr/Y/DunNNEjAXF9NlLe3B7u+CM45CgFj2Br9Dk8NQpuUrRivQ+YiqtSdlds+j/2Nf2ivGfiHx1beCtcuptf0+4gleK7uSXntSilstIeWU42/NkgsuD2P3J3ryD4Afs56J8DNIfyH/tPX7tQt5qcibSwznZGOdqAgHGSSQCTwAPXmYIpJIVRySTxivybMatGviXPDRtH8/M+1wlOpToqNV6nwl+3x8JNM8PX+leNdLgS0bVJ2tdQijAVZJtpZJQB/EQHDHvgHqST8hV9J/tp/HWx+Jviqy8P6DOt1oeis5e6jOUublsBip6FVAwCOpLEZGCeJ+BP7Nfib4336zwIdM8OxvtuNXnQlTg8rEOPMb2BAHcjgH9Dy6t9Sy+M8W7eu9un4HzGJgq+IlGijgPBXgfXPiJr8GjeH9Pl1LUJjkRxjhF4BZmPCqMjJJAGR6ijxz4Qu/APi3VPD19LFNeadMYJZIM7CwAztJAJGTwSBnHQV+qvwt+EXhv4QaCul+HbEQBsG4u5MNPcsP4pHxz1OAMAZOAM1+a/7Sn/JefG//YRessvzaWPxUqcVaCWnffcrE4L6tRUpO8mdb+yh+0FL8HPF66dqc7HwnqsgW7UkkWshwFnA7Y4DY6rzglQK9u/bd+A8ev6UfiR4fhEl1bxr/akcABE8GBtnGOpUYBPdcHIC8/DNffH7EXxoXxz4TuPAGuyLc3+lwn7IJ8N9osz8pjIPBKZAwf4WXjgmsM0w88FVWYYdar4l3ReDqKvB4aq/Q+CASORwRyCO1fY/gPxEvinwhpmpZBlliAl/66L8r/qCR7EV4f8AtL/Bx/gz8S7vToEb+w73N3pshyf3RJzGT3KHKnnJG0nrWz+zd4pCyahoEzff/wBKtwT3GA4H4bSB7E18N4h5fHOMmjjqCu4a/J7n2HB2NeX5k8LUdlPT5rY93r074E64LPXLvTXbC3KB4wT/ABr1A+oOf+A15jVvSNTm0XU7a+gOJbeQOoz1weQfqMg+xr+YcqxjwWMp1uievp1P3DMsL9cws6XVrT1Prk9aByaz9E1aHXNMt7yBt0cqB1/Ed60K/oinONSKnF3TPxGUXBuMlqhaKKK0JCiiigAooooA+Zf28fh8PFPwni8QQRbrzw/OJSwHPkSEJIB9G8tj7Ka/Oyv2V8V+HrbxX4a1XRbwZtNQtZLWUDrtdSpx74Nfjzruj3Hh3W9Q0q8XZd2NxJbTL6OjFWH5g1+i8NYnnpToP7Oq9GfJ5tS5aiqLqUKKKK+2PACiiigCO4hW6gkicZSRSp+hGDX66/A3x03xM+EXhPxLLIsl3fWEZu2jGF+0qNk4HsJVcD6V+R1ff3/BPDxYdV+FWu+H5ZlaXRNWdoIV4KW06rKpP1m+0/l65r4jiahzU4Vuqdj6HKalpyp9z6yopKWvzs+qCiiigAooooAKKKw/GviS38G+Dtd1+5OLbSrCe+lP+xFGzn9FNNK7sB+UPxw8St4x+NfjzWH2Hz9auIY3TkPFAwt4mz7xwofxriagsUkjsoFldnlEYDu5yzNgZJPck5J+tT1+24Ol7HDwp9kj89xE/aVZS8wooortOYKKKKQz7g/4J1eEBFpfivxRInM00emwMRyAg8yQD2JeP/vmvs0dK8a/ZF8Ljwt8A/C8bJtnvYmv5D/e81iyH/vgoPwr2WvxjM631jF1J+f5aH3uDh7OhGIUUUV5h2hRRRQAUUUUAZ2tatb6Hps99dNshhQsT39gPUmvlzxFrs/iXWbnULjl5myq5zsXoFHt0Hv1712/xi8cHWdQ/si1kzZ2r/vWB4kk9PovI+v0rzevxjifNvrdb6rSfuR383/wD9Q4ey36vT+sVF70tvJf8EK8o/aD8Xf2R4aj0eB8XWon94FPKwqQT9MnA9wGr1O4uI7W3knmdY4o1Lu7HAVQMkk+gANfH3xA8WP408VXupHcIC3l26N/DGvCjHYnkn3Jr3fDzInmeZrFVV+7pavtfoji4xzVYHBOhTfvz0+XU9g/Ys+Eo+IvxSTWL2HzNH8PBLuTcMrJOSfJQ+uCC5/3MHrXoP7fXxb+16rY/D/T5v3FrtvdS2n70pH7qM/7qneR0JdT1FezfADw7Y/s+/s3jWtWTyp3tH1vUMjDEsgKRjPIIQIuP72fWvzq8VeJb3xj4l1TXNRfzb7ULh7mU543MScD0AzgDsAB2r+kMJH+0sxnXfwU9F2v/X6H4hWf1XDRpr4pbmVXt/7Fv/JyHhf/AHLv/wBJZa8Qr2/9i3/k5Dwv/uXf/pLLX0OZf7lV/wAL/I8zC/x4eqO9/wCCiP8AyU/w7/2CR/6Okr5Tr6s/4KI/8lP8O/8AYJH/AKOkr5TrmyT/AHCH9dTXHf7xI9k+Df7VPjX4PvDaRXP9t6CpAOlX7kqi+kT8tH7DleclSa+orbV/gz+2NYpBeoNJ8WeXhVcrBfoQP4H5WZRzgHdgclVJr8+adFK0MiSRuySIQyupIKkHIII5BBqMVlFKtL21F8k+6/UdHGTguSa5o9j3j4xfsfeM/hd52oadG3ibQo8t9rsYz50SjvJECSMDJLKWAAySOlWvgz+2d4v+GvkafrTP4q0FcL5V1IftMK/9M5TnIA6K2RwACo5rT+DX7b/ibwOINN8WK/inRlwvnOwF7Cvs54kA9H5P94DivbNc+EPwh/av0ybWvCWoQ6TrxG+aayQJKrn/AJ+LY4zyT8wwSejECvHr1Z0l7HNKfNHpNHbTjGT58JKz/lZ7N8LPjp4P+L+n+d4e1RXugoabTrjEdzD/ALyEnI/2lyvvXoeOK/Kr4k/Arx/8AtXj1G4hnjtoJA1tr2ku3lg5wDvGGjb2YAnnBI5r2P4M/t56lpAg0vx/A+q2gwq6xaAC4QdAZEGFkA7kYOBkhia8TE5NzR9tgpc8fxPSo4/ll7PELlf4H1J8RP2c/APxRvo73XdCiN+jh2u7RjBLKARlZGXG4HGOckDoRXceHvDel+EtKt9M0iwg03T4Btit7aMIijvwO56k9Sck1T8IeOtB+IGjx6p4e1S31axfjzIHyVP91lPKt6hgCPSuC+OH7Snhn4Jae0d3KNT8QSJm30e3ceYc9GkPPlr7nJPOAcHHhqOJryWHXM2umuh6DdGknV0Xmeh+KvFukeB9FuNY13UYdM063GZJrg4HsAOpY9ABknoATXwL+0L+2Bq/xSa48PeFEn0jw3KTE7ji6vweMNjO1D02g5I6kg7RwfiLxb8Rf2q/HcFqI5tUuWYm2021BW1s0JALYJwoGRl2OTwCegr7C+CP7L/hX4B6V/wk/im6tL7XbePzZdRuiEtrAY58vdjBHTzDyewXJB+lp4XDZUlUxHv1XtFdP6/4Y8mdarjW40/dh3PI/wBnj9iO41r7P4g+IcMlnY8SQaHkrLKOoMxGCi/7Iwx77cYPr3xx/am8L/ArTv8AhGvDVvaalr9vGIY9OtQFtbAAYAkK4AI7Rrg8c7cgnxr9oT9ty88QfadA+H0sunaacxza2QUnnHQiEHmNf9o4Y8Y245+R3dpHLuSzEkksckk9STXp4fLsRmU1iMe7LpE46mKpYWLp4fV9WfoH+xD4+174kHx5rPiLUZdRv5bq1AZzhY12yEKijhVGTwAB1PUmvkf9pX/kvXjf/sJPX0z/AME5DjQfG3/Xza/+gyV8y/tK/wDJevG//YRenl8I082rQgrJJWX3BiZOeDg27tv/ADPNK6P4e+N7/wCHHjTSPEemnF1p84l2E4Ei9HjJ9GUlT9TXOUV9jVhGrBwkrpqzPEjJwaktGj9JP2jPBWn/ALQnwDh8QaCv2q8trcavprgZd125kiIHOSoI2/3kUdq/O7wzr0/hjX7HVLf/AFltKHxnG9ejKfYgkfjX2z/wT8+Jx1Tw7q3ge7lLTaaxvbFWPWB2xIo9lcg/WX2r5o/ac+Gq/C74xa3pkEfl6ZdML+xAGAIZCTtHsrB1Hsor4rAU1GdfKa+sWnb0f9fme9Xm0qWNpaSTV/VH0Vp2oQatYW17bP5lvPGssbDupAI/nVmvF/2dvGYurCfw5cv++t8z2uT1jJ+ZR9Cc/Rj6V7RX8hcQ5TUyXMamFnsn7vmujP6QyfMIZng6eIju1r69T1X4K+MhZ3LaJcviKUl7ck9G6sv49R+Pc17eMV8fQzPbTJLE5jkRgyuvBUg5BB9Qa+k/h34zTxfoyyOQLyHCToOzdmA9D1//AFV9vwrm3tqf1Oq/ejt6dvkfG8RZb7Gf1qmtHv5M6+iiiv0U+KCiiigAooooADX5j/tpeDx4U+PWrTRpst9Xhi1KMAcZYFJD9S8bn8a/TjrXxh/wUX8Lh9P8IeIkTBjlm0+V/XcA8Y/DZJ+dfQ5DW9ljop7S0PJzKnz0G+qPiGiiiv1o+KCiiigAr6f/AOCefiVtK+MevaKSiwazo3nFj1aW2lXy1Hr8txOfbHvXzBXpf7M/iKPwr+0J4Av5nKRNqYsSAcbjcxyWyA+vzzIceoHpXh5xS9tgqi6rX7j0cBPkxEX3P1looor8gPugooooAKKKKAGd68a/bB18+HP2bfHE4GftNommkeouZo7Y/hiY59q9mPWvmX/goNrp0r4FWtkP+Ytrlraf98rJcf8AtvXThYe0rwj3aMa0uSnKXZH556fZvqV/bWiELJPKsSlugLEAE+3NWtb8Oah4en8q9t2iycLIOUf6EcH6dfUU7wt/yM+k/wDX5D/6GK+hLq1hvoHguIkniYYZJFBB/A16HF3GlXhXHUKfJzU5LXvv0Z18NcK0+IsHVqc3LUi9O23U+Z6K9T8S/CNJN8+jSeW3U2spyv8AwFjyPoc/UV9Tfs6fsXad4UW18Q+N0h1fWSFlh03h7a1J5BbtI44/2Qc43YBr6XAcZ5ZmeFeIw0rtfZ6p+Z89mHDOOyzEKjiI2T2fRnxJr3gjW/DGkaPqeradLYWmrrJJZNONrTIu0Fwp5CneMEgAjkZHNYtvbvd3EUES75ZWCKo6sScAfma+w/8Ago2oXWfAwH/Pvd/+hRV83fBPSP7e+L/guxI3JLq9rvHqglVm/wDHQa+iw2MdfAvFTVtG7Hz9WgqWI9lF31R+sfhrRovDvh7S9Lh/1NjaxWqY6bUUKP0ArUpB0FLX5A3dts+7iklZBRRRSGFFFFACHgetcF8VvG3/AAjGkfZraTGo3YKpg8xr3f8AoPfnsa7LVNSh0ixnu7hwkMKF3Y9gBmvlvxP4hn8T63cX8+R5hwiZzsT+FR9O/qST3r43iPNfqGH9lTfvz09F3Ppcjy767X55r3I6vz8jKJJOTyTySaKKz/EGuW3hvRrvU7xttvbxl2x1J6BR7kkAe5FfjFGlUxNaNKmryk7L1Z+r1KsMPSc5uySPL/2gvHH9l6Snh+1fFzejfcFTykIPA+rEfkD615t8BfAX/Cy/i54Z0GSPzLSa6Et0uOPIjBeQE9sqpA9yK5PxHr9z4n1u71O7O6e5kLFQchB0Cj2AAA9hX1d/wTu8HC78S+KPE8qcWdvHYQEjgtIxd8e4Eafg/vX9mZTlUOGMi9mv4jV5Pzf+R/NGZ5hLOsz538N9PRHe/t/+Pf7B+Hmk+FbaTbNrNz5k6g/8sIcNg+mXMZHrsNfANe8/tr+M/wDhLPjvqdqj77bRoYtPjweNwBeQ49Q8jA/7orwavqckw6oYKLe71fzPBx9X2leXZaIK9v8A2Lf+TkPC/wDuXf8A6Sy14hXt/wCxb/ych4X/ANy7/wDSWWuvMv8Acqv+F/kYYT+PD1R9yfG79nLwx8c7eKTVPPstXtojFbajat80a5ztZD8rLkk4IzycEZr4P+MP7K/jb4RGa7ltP7b0FMkarYKWVF9ZE5aPtknK84DGv1KpjKGBBGR6HvX5ngM3xGBtGLvHsz67E4GliLyeku5+KtFfpJ8Yf2MPB3xHE19o6DwtrrZYz2UYNvK3X95DkDr3Ug85Oa+Dvix8J9e+Dnin+wtfSD7Q0QuIZraUPHNEWZQ4PBGSjDDAHjpjBP6JgM3w+O92Okuz/Q+XxOCq4bW10cZWhoXiDUvDGqQ6jpF9cabfwHdHc2shR1PsQQcHuOhHBrPor2JQUlyzV0zhTad0fZHwi/buMsCaL8S7Fb21kXym1e1hBypGD50IGGBBOSgHptPWum8ffsheBfjDpB8S/DHVrPTprjLKlu3mWErdSpAy0Lc8gA46bc18I11Hw/8Aid4m+F+sDUvDWrT6bOSPMRDmKYDtIhyrd+oOM5GDzXzlbJ3Sk62AnyS7dGepDGKcVDELmXfqdFqei/Ej9mzxVuf+0fDN+wKpc27ZguVHowykg5Bwc4OMgGt34M/s9eMP2hdcl1W4mnttHkmLXmvX252lbPzCPJzI/XJzgdyDgH6Q+FX7U/h/4+WLeCvGfh2BdYvIJPLXyhPZ3LJGzkgNkxsApIzkDHDZwK0/j/8AtX6L8FoH8IeDrK3udftUEBRY9lppwwMAqMbmAIwowB3PG0+XPG41z+rxopVnu/LudUaFBR9o53guh195qHwz/Y58CrBGBDPKuVhQiS+1GQDG5jxnr1OFXOBjIB+Gfjb+0V4o+N+pn+0JvsGhxvuttHtnPlJjozngyPj+IjAycAAkVwXijxVq/jXXLjWNc1CbU9SuGzJcTtk+wA6ADoAAABwABWTXsZflEMO/bV3z1H1fQ48TjXVXJT92K7BRRXofwg+Bfir406t9m0Oz2WMbAXOp3IK28A6kFsfM2Dwq5JyCcDJHuVa9PDwdSo0ku558ISqSUYq7Z9Rf8E5f+QF43/6+bX/0GSvmb9pX/kvXjf8A7CT1+iXwN+BOj/Avw1Lp2mTz3l1dssl7eznBmdQQMKDhFGTgDJ55Jr87P2lP+S9eN/8AsIvXxeVV4YrNKtaGzWn4Hu4ynKjhYQlujzSiiivuz509I/Z3+IB+G3xi8N6y0vlWZuBa3hJwvkS/IxPqFyG+qivq3/goN4B/tTwRovi23izPpVwbW4YD/lhL0JPorqoH/XQ18FV+nOjt/wAL+/ZMSN/9IvdT0RoSz85vIQVDEf8AXaPNfGZwvquLo4yPez/r0ue9gv31CdB+qPzX8O69c+Gdbs9TtDie2kDgE4DDoVPsQSD7GvsfQdbtvEejWmpWjb7e5jEi+o7EH3BBB9wa+JyMV7H+z546/s7UX8O3cmLe6YyWrE8JLjlfowHHuPU18V4jcO/2pgVmGHX7ymr6dV1+4+u4Nzn6jiXhKr9yX4P/AIJ9C1u+CvFU3hHXYryPJi+5PED99M/zHUf4E1hUV/KVCvUwtWNWDtKLP3qtRhiabpVFdNH11Y30OpWkV1buJIZVDow6EEdatV4z8EfGRVzoF1JwcyWxJ/Fk/mR+PtXsoGO9f0HleOhmOGjWjv19T8Ux+EngsRKjLpt5odRRRXrnnhRRRQAnevBf22/D41v9n/WJgu+XTbi3vUGOmJAjH8FkY/hXvRriPjdo/wDb3we8Z2G3c8uk3Wwf7YiZl/8AHgK6sJU9lXhPs1+ZhXjz0pR8j8iq9D8JfAbxd498AXfi3w9YjV7O0vJLSe0tiTdKVjRywTHzAiQDCktnPGOa88r9Cv8AgnmP+LNaz/2Hpv8A0nt6/VM2x1TA4eNana91v2PjMHQjiKvJLY/PiaJ7eZ4pEaOVGKsjghlIOCCDyCD2plfqj8X/ANmrwZ8Y4pZtTsf7P1kj5NWsAEnyOm/jEg6cMMjsR1r4g+JP7KHiH4ZeJrWzvr+1utIut7wajBkM6qVDAxk5VvmXjJHPBOCK8tcUYKlh5VsS+RRV3f8ATv8AmehDJMVXrxoYdczk7I8Y0zSrvWLkQWkLTSYLEAcADqSegHuaZpuvt4U1XT9dQbn0m6h1FQOuYZFlGPfKCvf9N0Cy8O6TLbWUQRdhLOeWc4PJPc/oOwFfOd1GZrWZB1dCo/EEV4XDvFUeK/rcaMeWnBJK+7vff7j3s+4clw7HDOpK853b7K1tj9s1OVyKUdK5b4W+IR4t+GXhHXAdw1PSLO9B9RJCj5/8erqq+Tas7HXHVBRRRSGFFFFADcYzXyH/AMFH7xV+H/guyP3pNca4A/3LWZf/AGr+tfXpr4g/4KUXbLdfDW1z8sn9pzEe6i1Uf+jDXp5YubGUl5nHi3ahN+R8h+Fv+Rn0n/r8h/8AQxX0TXzt4W/5GfSf+vyH/wBDFfRNfnfjB/vuG9H+Z+neGP8Autf1QV+g2mf8g61/65p/IV+fNfoNpn/IOtf+uafyFfK8B/8AL/5Hqcc70Pn+h8S/8FHf+Q14G/64Xf8A6FFXjn7HunDUf2i/CKkbkie4mP8AwG3lIP5gV7H/AMFHf+Q14G/64Xf/AKFFXnf7Clr9o+P1m5H+osLmQe2VC/8As1f1JhZcuSN/3Zfqfz5WV8el5o/SiiiivzY+tCiiigAooqC6uEtoJJXIVEUszHoABnmplJRV2NJt2R5L8c/FJRINEhfBcedPg/wg/Kp/EE/gPWvG60vEmtSeIdevdQkzmeQsoP8ACo4UfkAPwrNr+e85xrx+LnVvpey9D9qyrBrBYWELa2u/VhXzx+0H46/tLVE8PWkmbazIe5YHhpSOF+ig/mT6V7J8QPFieC/Ct7qRIMwXy7dG/jlbIUY7gck+wNfH1xPJdzyTzO0ksrF3djksxOSSfUk1+u+GPDqxVeWaYhXjDSN+/f5H5/xvnDoUlgaT96Wr9P8AgkdfpD+xFoUXhj9n2DUpsRDUrq5v5HbsqnygT7Yiz+Oe9fm9X6aXLf8ACvf2NMD9zNB4UC5HaaWAAn/vuTNfuvEUuanSoLeUj8ky1WlOo+iPzh8Wa/L4p8U6xrU/+u1G8mu3z2LuWI/WsmiivqacFCCitkeRNuUrsK9v/Yt/5OQ8L/7l3/6Sy14hXt/7Fv8Aych4X/3Lv/0llrhzL/cqv+F/kdGF/jw9Ufp9RRRX4wffhX56/wDBQv8A5LDon/YDi/8AR89foVX56/8ABQv/AJLDon/YDi/9Hz19DkP+/R9H+R5eZ/7uz5cqe10+5vhOba2luBBGZpTFGW8uMEAs2AcKCQCTwMj1qCvo/wDYJQSfHKdWAKnR7gEEZGN8VfpuLxDw1CdZK/Kr2Pj6NP21RQva584UV+kHxi/Ys8HfEQz3+hqPCmuNli9pGDbSt1+eIYAPupHUkhq+Ivip8BvGXweuyuv6W32Etti1O1zJbSemHAG0nsrAH2xXnYLOcNjEle0uzOvEYGtQ1auvI1P2Wv8Aku3hr6XX/pJNUX7UP/JfvGv/AF/f+yLUv7LX/JdvDX0uv/SSaov2of8Akv3jX/r+/wDZFp/8zP8A7d/UP+YT/t79Dy2nxRvPIkcaM8jEKqKCSSTgAAckk0yvs/8A4J8eCdE1SDxD4hvNOhutYsbmOG1uZl3GBWQklAeASf4gM44BwTnrzDFrA4eVdq9unqYYei8RVVNOxj/AL9h2+8RfZ9c+ICS6ZphxJFoqkrczDqPNI/1a/wCyPmOTnaRz9v8Ah/w9p3hbSbfS9JsodO062XZFbW6BEQZ7AfnnqTknk1rAYGKOAMV+TY3H18bPmqv0XRH2uHwtPDxtFainpX5PftK/8l68cf8AYSev1hPSvye/aV/5L144/wCwk9e9wz/vMv8AD+qPMzf+FH1PM6KKK/TT5IK/QH/gnx4mOp/C/W9Fd9z6ZqJdF/uxSoCB/wB9LIfxr8/q+tP+CduuG28feKdI3YF3pyXOM8ExShR+kx/WvnM+pe0wUn1Vn+J6mXT5K8fM8A+Nnhn/AIQ/4t+LtIVPLit9Sn8lOmImYtH/AOOstcbBPJbTxzRO0csbB0dTgqQcgg+oIr379ubRBpP7QGoXAXA1Gytrrp1wnlH/ANFV8/V6GDksVgoOet46/dqYVr0q8raWeh9f/DfxknjjwtbX+VF2n7q6jX+GQAZIHoQQR7HHaupr5a+CXjM+FfFsdtO+2w1AiCXJ4V8/I34E4J9GJ7V9S1/G3GuQvIszlGC9yfvR9O3yP6R4Yzb+1MDGUn78dH/n8yexvZtOvILq3bZNC4dGHqDkfhX1P4Y1yLxHolpfxdJkyRnO1v4l/Agj8K+Ua9e+A/iA77zR5G/6bxA9uzAf+O8fWsuE8e8PiXh5P3ZbepHEuDVagsRFax/I9nooor9mPy8KKKKACq2pWiX9hc2snMc0bRN9GBB/Q1Zprfdamrp3Qpaqx+K80TQTPE4w6MVYehBwa/Qj/gnn/wAka1n/ALD03/pPb18HeNrYWXjLXrcDAh1C4jA+kjD+lfeH/BPP/kjWs/8AYem/9J7ev0nP3zZfB+aPkcu0xTR9RjpXzj+1x/x8+Fv9y7/9o19HDpXzj+1x/wAfXhb/AHLv/wBo1+F8T/8AIpq+i/NH6pw3/wAjWj6v8mfPF3/x6zf7h/ka+Z6+mLv/AI9Zv9w/yNfM9d3g9/Cxn/bv6nX4nfHhvn+h+rv7L94t9+zv8OmT7seh2tuPby4xHj8NmK9QB5rw79ia7+2fsy+DXP8AB9shH0S9nQf+g17ia+hrLlqyXmz4qm7wT8h9FFFZGoUUUUANH9K+E/8AgpW+PE/wsX1s9ZP/AI/p/wDjX3YP6V8Mf8FKoidd+F8vZbfV0z7lrE/+y16uVf77S9Thxv8Au8z5H0C5js9d064mbZFFcxyO2CdqhgScDnoDX0RaXkF/bpPbSpPC4yHjYEfmK+aK0dF8Q3/h+fzbG4aI5+ZOqv8AUHg/z9K6+OOCpcTqNejPlnBWSez/AMjt4R4rjw85Uq0OanJ6tbr/ADPoyv0F03jTLXt+7T+Qr8v/AA18VbHU9kOpAWFz08zP7pj9eq/jx719B/Hj9ti28O2H/CO/D+WO+1NYxHPrRAeGA4wRCDxIw/vfdHYNnj8u4Q4YzTL8TXwuIpNPTXpbXW+x9xxbn2AzCjQr4efMtdOvTocz/wAFFNRtbjxL4OtYrmKS6t7a5aaBXBeMM0e0sAcgHacZ64OOlcl+wKu746TH00i4I/77iH9a+d9U1S81rULi+1C6lvb24cyTXE7l3kY9SSSST9a+g/2CpRH8d9p/5aaVcKPzjP8ASv6ErYV4PKZUW72iz8Up1vb4xVLWuz9IKKKK/LD7QKKKKAEAxxXD/F/Wf7H8F3ManEt2RAuD2PLf+Ohq7g14l8fdU33+mWAbAjRpmHuxwPyw35189nuJeFwFSa32Xz0PXymh9YxlOD2vd/LU8ooopHcRoWYgKASSfQda/AoQdWagup+0SlyR5mfOv7RPik6h4it9Fib9xYoJJQOhlYA8/RcY/wB415FWj4i1d9e17UNRc83M7y4PYEkgfgMD8Kzq/vPhzLoZXllHDRVrRV/V7n8oZzjJY/H1a7fV29Ft+A+KJppERBlmIUD3JwK/S79sGZdB/Zm1u0iO0MLO1THoJ4yf/HVNfnH4UhFx4o0eLqJL2FSPq4FfoR+3jMYvgKUHSTU7Zfw+c/0FcWc+9jcNHz/VFYHTD1ZeR+cVFFFfZHhBXt/7Fv8Aych4X/3Lv/0llrxCvb/2Lf8Ak5Dwv/uXf/pLLXmZn/uVX/C/yOvCfx4eqP0+ooor8YP0AK/PX/goX/yWHRP+wHF/6Pnr9Cq/PX/goX/yWHRP+wHF/wCj56+hyH/fo+j/ACPLzP8A3dny5X0l+wH/AMl0m/7BFx/6HFXzbX0l+wH/AMl0m/7BFx/6HFX6Fm/+41PQ+VwX+8Q9T9G6qX1hb6nay2t5bxXVtKpSSKdA6Op6ggggg+hq3RX45dp3R99vozwCT9k3wn4Y+INl448NmTQ5bITvNpkfz20oaF0+QE5jIL5wCV4wAOtfEf7UX/JfvGv/AF/f+yLX6nax/wAgm99PJf8A9BNfll+1F/yX7xr/ANf3/si19tw9XnWxL9rJu0bL70fO5nThTpJRVtTyyvu7/gnN/wAij4w/6/of/RZr4Rr7v/4Jz/8AIn+L/wDr/h/9Fmvf4g/3GXqvzR5uWf7yvQ+vqKKK/Kj7QD0r8nv2lf8AkvXjj/sJPX6wnpX5PftK/wDJevHH/YSevr+Gv95l/h/VHg5v/Cj6nmdFFFfph8kFfQP7DGomx/aA0+Hp9ssrmAj1ATzP/adfP1ez/sdSmH9o/wAHH1a6U/jazf415mZx5sFV/wALOzCu1eHqel/8FEtOEfxD8L32OZ9LaEn2SVm/9qH86+Ta+zf+Cj8IXUfAcvdor5fwBgP9TXxlXFkjvgKfz/M2zBWxEhc4PFfXnww8Unxd4LsL6Rt1yq+RcHPJkXgk+5GG/wCBV8hV7j+zRrJE+s6UxyCq3Ua+hB2ufxyn5V8D4lZXHG5Q8Sl71J3+T0Z9lwTjnhsxVBv3Zq3z3R7vW34I1g6F4r068ztRZQkhzxsb5Wz9M5/AViUV/JOGqyoVo1Y7xaZ/QVekq1GVOWzTR9hq25AfXmnGsPwZqZ1jwxp12xy8kKF/97Az+ua3K/pKhUVWnGouqPwapB05uD6MKKKK3JCkPQ0tB+6aBPY/Hn4pDZ8TfFyjtq94B/3/AHr7D/4J/eOtBsvA2qeGJ9Vt4Nem1WS7isZW2PLG0MKgpnhuUbIGSMZIAIr44+JEouPiJ4plHR9VumH4ysa56OR4ZFdGMboQyspwVI5BB7EV+v4nArH4NUb22fzsfDUq/wBWruaVz9qgeK+cv2uP+Pnwr/uXf/tGvnT4Oftu+KvAnkad4n3+KtFXC+ZK+LyFfaQ/6zHPD8ngbgK9F/aH+PvgvxxoPhjW9G1ZbtUFwslkV23MTnyiFeM8jODg/dODgnFfi3FWQ4/6jUw9OnzOVkra31R+k8NZpho5hSrVZcqjdu/ozzvUJkt7C4kldY41jJLMQABjuTXzVXQ+KvGt94pmxIfItAcpbIeB6Enuff8AICuer6rgHhWvw3g5yxUvfqWul0t59XqcHGnEdHPcTCOHj7sLq/e9uh+lv7B7Z/Zc8KZ/5+9WH/lUuhX0CK8D/YXi8n9l/wAJA97jU3/761K5P9a98FeNiP40/V/mY0v4cfQdRRRWBsFFFFADO1fGn/BSPTy+ieAdQxxFe3Vtn/rpErf+0a+zK+UP+Cjdo8vwi8L3CLkQeJYvMb0RrS6X/wBCKV6GWy5cXTfmjkxSvRmvI+AKKKK/aj4AKKKKACvd/wBiW9Fp+0RoMZOPtEF1EPwgd/8A2SvCK9Q/Zi1YaP8AHzwTPnG7UFt8/wDXVWix+O/FedmK58JViv5WdWGfLWg/NH6u0UUV+LH6AFFFFACDqa+bfi5efa/HV+CcrCEiX/vkH+ZNfSDfcb6V8qeL7k3XirVpT3upAPoGIH6AV+f8Y1XHCwgurPsuF4KWKlN9I/5GRWN4zu/sPhDW7jO0x2UzA+4Q4/XFbNcP8abs2fw01kg4Z1jjH0aRQf0Jr85yOj9YzKhS7yivvaPvczq+xwNWfaLf4HyfRRRX9+wjyxUT+SJPmlc1/CMgh8WaK56JewMfoJFNfoL+3pFv+A4YfwanbN+jj+tfnRbTta3MUyffjYOPqCCP5V+lX7Z9uurfs3azdRfMsMlncqfUGdFz+T18hnHu47DSff8AVHs4HXD1UfmhRRRX2R4gV7f+xb/ych4X/wBy7/8ASWWvEK9v/Yt/5OQ8L/7l3/6Sy15mZ/7lV/wv8jqwn8eHqj9PqKKK/GD9ACvz1/4KF/8AJYdE/wCwHF/6Pnr9Cq/PX/goX/yWHRP+wHF/6Pnr6HIf9+j6P8jy8z/3dny5X0l+wH/yXSb/ALBFx/6HFXzbX0l+wH/yXSb/ALBFx/6HFX6Fm/8AuNT0PlcF/vEPU/Ruiiivxw++KWsf8gq+/wCuL/8AoJr8sf2ov+TgPG3/AF/f+yLX6nax/wAgq+/64v8A+gmvyx/ai/5OA8bf9f3/ALItfX8M/wC8v0/yPAzb+FH1PLa+7/8AgnP/AMif4v8A+v8Ah/8ARZr4Qr7v/wCCc/8AyJni/wD7CEX/AKLr6biD/cZeq/NHl5Z/vK9D6+ooor8qPswPSvye/aV/5L144/7CT1+sJ6V+T37Sv/JevHH/AGEnr6/hr/eZf4f1R4Ob/wAKPqeZ0UUV+mHyQV7N+x4hf9o/wcB/fuT+AtZj/SvGa98/Ye083n7QukSgZFpa3U5PoDEyf+zivLzOXLg6z8n+R2YXWvD1R6n/AMFH5N174BTuI75vzNv/AIV8YV9cf8FFb8S+OPCdlnmHT5JiP9+XH/tP9K+R65MjVsBD5/mbZhriJBXpP7P939n+IkMecfaLaWPHrgBsf+OZ/CvNq6v4V3ZsviHoMgON10sf4MCp/nWPElD6xlGJp94v8jqyWr7HMKE/7y/M+vaKKK/glrllY/rFe8j6E+CV8LvwWkGf+Pad4/zO/wD9mr0GvIv2f7ndZatB/ckV/wDvoEf+y167X9A5HV9rl9KXlb7tD8Tzan7LG1Y+d/v1CiiivfPJCmvwjU6sLx1qo0HwZr2pZ2/Y9PuLgn02Rs2f0qormkkTJ2TZ+Put3n9o61f3Y5FxcSS5/wB5if61Roor90pq0EkfnMneVwooorSxIUUUjMEUk9AMmpn8LLj8R+pn7IOnHTP2bvAsRGDJZNc/9/ZXk/8AZ69jPArzv9ni1ex+APw3hlTZMvhzTvMT0c20ZYfmTXonc1+F1pc1ST7tn6JBWgkOooorMsKKKKAGV8/ft2WAu/2bdeuPKMr2d3p86AdVzdxRs34LIxPsDX0ET1rzz9oPQpPE/wAC/H2nQQ/aLqbQ7s28R/imWJmjH/farW1Cfs6sZ9mjGpHmg4+R+SlFJHIJY1ccqwBB9jzXb/Bn4cx/Fn4i6X4WfU/7I+3+btujB5u0pGz427l6hT39OtftsqsadF1ZPRK7Pz/kc5ckV1OJor7zs/2Cfh/4dtxceI/FupSovVzLDaRH67lY/kwqb/hC/wBlrwAd11e6LfzJ94yajLfNx6ojMv4ba+fefUJaUoSl6I9L+z5rWckjjNA0mz8WfsB6m0FpAupaczmWeOJQ7GK6EmWIGSRG2Oe1fKPg7Wj4a8XaHq4OPsF9Bdgj/YkVv6V+j/hHxJ8Ofix8NPHHhj4cwW8NitjLBPDaWBtEMk8TqrBSq5J2HkjPyj0r8yKwyiq631inNNXd7Pz6GmMiqfspRfTdeR+1UbB41YHIIzkHOafXDfBPxL/wlvwk8JasZPMkuNNg81v+mioFk/8AHlau4J61+a1IOE3F9GfWQkpxT7i0UUVJoMm5Q/SvkvXudd1H1+0yf+hGvrR/uH6V8m+I12eINUU9rqUY/wCBmvzbjNP2NJ+bPueFn+9qLyX5mfXnfx7JHw3vcf8APaHP03ivRK4X422xuvhnq4AyYxFIPwlUn9M18dwxJQznDSe3OvzR9dnkXLLa6W/K/wAj5Rooor+9EfycFfpp4rH/AAn/AOxtPOD5klx4WjuyByTJHAshH13IRX5l1+lX7HeqweNP2bbHTLk+cto11pdwM9VLFgP++JVFfIcQxcY0q6+zL+vyPay18znB9UfmrRV3WtJn0HWr/TLkbbmyuJLaVcYwyMVI/MGqVfWQkpwUlsePJNOzCvb/ANi3/k5Dwv8A7l3/AOksteIV7f8AsW/8nIeF/wDcu/8A0llrz8y/3Kr/AIX+R04X+PD1R+n1FFFfjB9+Ffnr/wAFC/8AksOif9gOL/0fPX6FV+ev/BQv/ksOif8AYDi/9Hz19DkP+/R9H+R5eZ/7uz5cr6S/YD/5LpN/2CLj/wBDir5tr6S/YD/5LpN/2CLj/wBDir9Czf8A3Gp6HyuC/wB4h6n6N0UUV+OH3xT1j/kE33/XF/8A0E1+WH7UX/JwHjb/AK/v/ZFr9T9Y/wCQTff9cX/9BNflh+1F/wAnAeNv+v7/ANkWvr+Gv95fp/keBm38KPqeW194f8E6P+RN8Xf9hCL/ANF18H194f8ABOf/AJEvxf8A9hCL/wBF19NxB/uMvVfmjy8s/wB5XofXtFFFflR9mB6V+T37Sv8AyXrxx/2Enr9YT0r8nv2lf+S9eOP+wk9fXcM/71L/AA/5Hg5v/Cj6nmdFFFfpp8kFfVf/AATx0U3XxO8QaoRlLPSvJ+jSyoQfyiYfnXypX3p/wTv8NfYvAnifXGXDX+oJbKSPvJDHnI9sysPqD6V89n1VU8FJdXZHqZfHnrx8tTxT9vDWRqfx5ktgc/2dptvbEehO6X+Uor52r0P9oPxJ/wAJX8bPGWpK++NtSkgjcHIKRfulI9iqAivPK78tp+xwdOHkjmxMuetKXmFb3gEkeOfD2P8AoI2//oxawa6j4YWpu/iDoCAZxdpJ/wB8nd/SsM6koZdXlLZRl+R0ZbFzxlGK35l+Z9gUUUV/n9PWUj+uI/Cj1/8AZ7P77XP92E/+jK9mrxv9nxMf22/qIQD9N5/rXslfu/DemWU7+f5n47nuuYVbeX5IKKKK+oPBENeU/tTa4PD/AMAfGlznBlsjaD1PnMsX/s9erd6+Xf8AgoJ4kGmfCbTdJR8S6pqabl9Y41Zm/JvL/Ou7AU/a4qnDzRy4qfs6MpeR+etSQQS3UqRQxvLK5wqRqWYn0AHJqOvvP4aw+Ff2SPgRpPjHXNOa98Sa6sbkRov2hjIpdIVJ+4ioAW9WznJKiv1bHY76lGKjHmlJ2S7nxeHoe3bu7Jbs+EJ7eW0maKaJ4pVOGjkUqyn0IPIqOv0dGieAP21PBOneIJLSfTZNOv8AyriRlVblQgDSQFwSCjK6kHPGcgAgiqOl/Dz9nf4yxX3hLwzBph1Gzjb97pySQ3CAHb5iSMB5wBIycupyM5yK8iOfxWlSlJNfFbVL5na8te8Jpp7eZ+eFVtS8z+z7nyozLKY2Eca9WYggAe5OB+NdV8QfBl38PPG2teG71hJcabctAZAMCRQcq4HYMpBA7A1Z+E2iP4j+LXgfS0h88XOu2IljI4MKzo8v5Ro5/CvexNaLwsq0duW6PPpQftowa1ufrxo+mxaRpNlYQjENrAkCD/ZVQo/QCr1JS1+KPU/QQooooAKKKKACoZY1lRkZQysCCD3HcVNRQB+LWsaA/hLXNV0B5DNJo99caY8h6u0ErREn3JQn8abYajd6VeR3dlczWd1GSUngkKOmQQcMCCMgkcHoTXrX7YPhVvCf7RvitRGsNvqog1e3VRjKSxhJGPuZopz+PrmvHK/Z8vqqvhKct7rU+BxUHTryS7k95f3Oozma7uJbmY9ZJnLsfqSSagr6p+Dn7DrfELwrpHiPU/FkNtp2oQrcJb6fbmSTB/hZ2ICsOQcKwBBwe9e+eCv2Ufg74ae5CWieJ7/Txuuft119peLIJAeGPC5O04BQk4IGea8uvnmDw7cIxcmtNEdVPAV6qUm7L1PmL9jP4rQfDTxT4gS507VdVi1G0jVLXSbQ3Mzyo/ygKCOzvyT/ADrxXx1o82heMNYsp9PutKZLl2SzvovLmijY7ow65ODsZSRk9epr7eX9tr4ZeFryz0fwtoFwdPe4jieeC2jsraJCwBcL944HOCozjGR28l/4KAeEBo/xS0vXok2w6zYBXP8AelhO1j/3w0Q/CuTBYqbx7lVpuHtFpfrY2r0YqglGfNy/qe6fsE+KxrnwYk0h3/faLfywBM5IjkxKp+m55B/wGvpbvX57/wDBP7xoNG+J2q+HZZNsOtWW+NfWaHLAY/3GlP4V+hC9K+Qzih7DGzXR6r5nuYCp7ShHyFooorxj0hrcqa+WvHtr9j8ZaxGRj/SXf/vr5v619T185/GeyFr45uJMYFxEkn6bD/6DXwPGFJzwcZr7LPr+GKijjHF9Yv8AQ4asfxjph1nwpq9koy89rIiD/aKnb+uK2KK/JsHWlhsRCst4tP7mfpmIpKtRlSltJNHwvRXR/EPQD4Z8aatYbdsSTl4hj/lm3zJj6AgfUGucr/QPAYmGLwtOvB3Ukmvmj+RcVRlh8ROjNWcW0FfaP/BOrxeFn8W+FpX+8sWpW6Z9P3cp/WGvi6vU/wBmLx3/AMK9+NvhrUJZPLsrif7BdEnA8uYbMk+isUY/7tc2b0HiMHUgt918tSsHV9nXi+mxrftf+Dv+EO+PXiHamy21QrqcJ/vCQfOf+/ok/KvFq+6f+ChfgP7d4c8PeMIIsvZTNY3TKOfLk+aMn2DKw+slfC1Z5NiFiMFDutH8i8dT9lXkuj1QV7f+xb/ych4X/wBy7/8ASWWvEK9v/Yt/5OQ8L/7l3/6Sy105n/udX/C/yMcL/Hh6o/T6iiivxc/QAr89f+Chf/JYdE/7AcX/AKPnr9Cq/PX/AIKF/wDJYdE/7AcX/o+evoch/wB+j6P8jy8z/wB3Z8uV9JfsB/8AJdJv+wRcf+hxV8219JfsB/8AJdJv+wRcf+hxV+hZv/uNT0PlcF/vEPU/Ruiiivxw++Kesf8AIJvv+uL/APoJr8sP2ov+TgPG3/X9/wCyLX6n6x/yCb7/AK4v/wCgmvyw/ai/5OA8bf8AX9/7ItfX8Nf7y/T/ACPAzb+FH1PLa+8P+CdH/IleLf8AsIxf+i6+D6+8f+CdH/IleLf+wjF/6Kr6biD/AHGXqvzR5WWf7yvQ+ux+VIzBQSeB3JriPid8YfC/wi0c3/iPUUtiwPkWkZD3FwR2jTOT2yThRkZIr4E+OX7XXir4tmfTtPL+HfDTZU2VvJ+9uF/6bSDGQR/CMLzg7sZr4DAZXiMe7wVo9Wz6TEY2nh1q7s/Qrwp8RfDvjjUtYstB1OHU5NJdIrt7Y7o0dgxChhwxG05xkDp1yB+ZH7Sv/JevHH/YSevpj/gnKM6F41/6+LX/ANBkr5n/AGlf+S9eOP8AsJPX02TYb6rmVSiney/yPIx1V18NCo1a7PM6KKK+/Pmwr9NvhZEvwO/ZQs7+dAlxZ6PLqsivwWmlDSqh98uqfgK/P34N+BX+JPxQ8N+HQheG8u1+0Y6iBfnlP4IrY98V9q/t7eOF8N/Cmw8M27COXW7pVaNeMW8OHbGOnz+UPTGa+NzqX1nEUcHHq7v+vvPcwC9jSqV36I/PqWV55HkkYu7kszMckknJJPrmo6KK+wiuWPKeIwr0n9n/AEw3/wAQop8ZWzt5JiccAkBB/wChn8q82r6D/Zt0A2ui6lq7rg3UogjJ/uoCSR7Etj/gNfA8c49YHI68m9ZrlXz0/I+t4WwjxeaUlbSOr+X/AAT2Wiiiv4iP6fPb/gDBt0XUpsffnCZ9cKD/AOzV6sK4X4O2BsvBFo5G152eUj6sQP0AruAa/ofJaXscBSj5X+/U/Ec0qe1xlSXm/wANB1FFFe2eWGc1+fv/AAUJ8Wf2n8R9C0BH3R6VYmZwD92SZuQf+Axxn8a/QBjtUmvyP+OfjUfEH4ueKddV/Mt7i9ZLds8GFMRxn8URT+NfVcOUPaYt1HtFfi9DxM0qctHk6sw/AHhl/GnjnQNCQH/iY30NsSvVVZwGb6AEk+wr76/ay+AHir4zWXhyPw1c6dDaaOk2bO4kaMyM2wDaQpXgJgAkYyea/OmKZ4JFkjdo5FIKspIKkdCCOQa9K8JftJ/EvwXsXT/F2oSQrgCC+cXUYHoBKGwPpj2r6/McFia1aFfDyScNk/M8LC16VOEqdVP3up9V6P4B8R/Av9jnxPpj6ZcHxRqDT+dbWI890MzrBuBjyMCFQ2QeO+DXh37DehXV58fbecK8Y0yxuZ51II4KiIAj13SA49vaut8I/wDBQ3xJYbI/EfhrT9WQcGWxla2kx6kHepPsMD6V6xoX7cfwx1GK7v7i0vNG1gW7AfabIMZiASsYkjLHBIAG7AB64r5yVPMKFOtTnSu6j1a8/Lc9RSw9SUJRnbl6HyH+07rkXiD49+NLuAgxrf8A2bI6ZiVYifzQ10f7Enhz/hIP2kdBm3bRo1leaoy44cCMWwB+hugf+A+1eJ399Nqd9cXly/mXFxI0sjnqzsSSfxJNfZH/AATf8Ks9z478USRq0YNtpNvL/ErqGmnX6ESWx/CvbzR/VMr9lfokcWDXtsVz+dz7gHSloor8uPsQooooAKKKKACiiigD4Z/4KOeDvJ1LwV4tiiUCVZ9HupcnLEfvrdcdMAC6Prz3GcfGtfqB+2H4HPjn9n/xOsUayXmkxjWLYlC7A253yBAOSzQiVBju/fpX5fKwZQVORjII9K/S+G6/Ph3S6xf5nyWa0+Wqp9zpB8Q/FH/CPW/h5PEGpR6JAGWPTorl1hAZixBUEA5ZieQepr7s/Y/+Dk/wZ8IXWv8Aie8Gm6l4iMEYsJ5BGsK7iIVYHGZWaTGOo3AYyTXzB+xzp/hvUPjVaN4kWNobS0mvLQzsFiWeLDhnzxhUEjDJwCoJ6VY/am/aLn+MHitbHR55IPCmlyn7GFJU3MoyDcMOCO4UHkAk8FiKrMKM8ZW+pUI8sfilK3f/AIJGGnGhD29R3eyR03xN/Ym8cH4nahH4Z02C78O31y09teNcxxpbI7ElJFJ3fJkj5QcgAjkkDs/+CgcltYeHPAGkyTi41OETsWP3jGEjUsR1G5gPrtPpXn/gT9sb4wT2dv4e0y3tvE+oFfLhlksZJ7wgcA/u2AYjjJZST1JPJrq7H9kX4nfGvWZfEvxH15NIuJkG1JAJ5woBKqI0ISNeegORk5XJNcN6tCvTnj6kUqe1tW+mxv7lSnKOHi7y/A+afhr4xl+H3j/w/wCI4t2dOvI5nVerxg4kX/gSlh+Nfr7p95BqFnBdW8izW86LJHIpyGVgCCPYgg/jX4063o914f1m+0u+j8m9sp5LaeM/wyIxVh+BBr9If2LPiMPHXwXsbGeXdqOgt/Z0oY8+WBmFsemwhR7oaOJMOqkIYqHo/nsVlVXlnKiz3+iiivgD6cK8e+PmkZt9O1JR9x2hcgeoyv4DB/OvYD0rn/G+g/8ACSeGr6xH+seMmMns45X9RzXi5vhfrmCqUlq7aeqPSy7EfVcVTqvZPX0PluildDG5RgVYEgqwwQR1BpK/nmUeSVmft8XzLmPEf2jvCRmtrLxDAmTDi2ucDopJKMfoSQT/ALQ9K8Fr7d1XTLfWdNubC7jEttcRmORT6EY4PYjqD2IFfIPjfwhd+CfEE+nXILIDugmxgSxk8MPfsR2IIr+p/DTiKOKwn9mV378Phv1X/APwfjbJpUMR9dpL3Zb+T/4JgUoOORwexpKK/c2r6H5Yfpr4E1C1/ac/ZiFneTK97eWDafdyNyY7yIDEhHruCSAejCvzU1XTLnRdTu9PvIjBeWkzwTxN1R1JVlPuCCPwr6Y/YP8AiuPCvjy58IXs23T9ew1uWOAl0g4x2G9cr7lUFP8A28PhIfC3jq38ZWUGNM13EdyUHEd2o5z2G9QCPUq5NfGYB/2dmFTCT0jPWP8AX9bHuYn/AGrDRrLeOjPlqvb/ANi3/k5Dwv8A7l3/AOksteIV7Z+xnPHb/tF+FzI6xgi6UFiACTbSAAZ9yAB3Jr6LMv8Ac63+F/kebhf48PVH6g0UUV+LH6AFfnr/AMFC/wDksOif9gOL/wBHz1+hVfnr/wAFC/8AksOif9gOL/0fPX0OQ/79H0f5Hl5n/u7PlyvpL9gP/kuk3/YIuP8A0OKvm2vpL9gP/kuk3/YIuP8A0OKv0LN/9xqeh8rgv94h6n6N0UUV+OH3xT1j/kE33/XF/wD0E1+WH7UX/JwHjb/r+/8AZFr9T9Y/5BN9/wBcX/8AQTX5YftRf8nAeNv+v7/2Ra+v4a/3l+n+R4Obfwo+p5bXs3we/aS1P4KeBNb0nQrCKTV9TullS+uTujt1CbchP4mzkjJwOMg5xXjNFfoWIw9PFQ9nVV12PmKdWVKXNB2ZqeJfFGreMdYn1bW9QuNT1Gc5kuLlyzH0A7ADoAMADgACsuiitoQjTiowVkiHJzd3ufcv/BOQ40Hxt/182v8A6DJXzL+0r/yXrxv/ANhF6+o/+CeGk3tp4R8VXs9pNDaXl1ALeeSMqk21X3bSRyASASO/FfLv7Sv/ACXrxx/2Enr5DAtSziu12/yPbxCawVO55nRRWl4a8O33i3xBp+jaZD9o1C/nW3hjHdmIAyewGck9AASelfXznGEXOTskeJFOTstz6/8A+Ce/w0JfW/HV3DwAdMsSw+jTMM/8AUEf7Q9a8c/bA+JA+Ifxo1NbaXzNN0UDTLcg/KShJlYdjlywBHUKtfYnxF1yw/ZX/ZxjsNLkVL22tRp+nnABmu5AS0uPUHzJCOnGO4r8zmcyOWYlmJJLE5JJ6kmvkMqi8di6uOktNontYxrD0YYdb7sSiiivsvU8Ms6dYT6rf29nbRmW4nkWKNB3YkAfzr7L8L6DF4Y8PWGlwYKWsQQkDG5urN+JJP415D+z/wDDxoz/AMJPfxYyCtkjDnB4aTHuMgexJ9DXuVfyj4lcRRzHFRy+g7wp722b/wCAfv3BOTywdB4ysrSlsutv+CFPhhe4mSKMbpHYKoHck4A/OmV2vwj8O/274uhldc29n++ckcbhwg+uef8AgNfkGAw0sXiYUY9WvuP0HG4hYXDzqy6I9/0DTl0nR7O0XlYIUjHvgAZ/StDFAODilHNf0dTgqcFBdND8MlJyk2+oUUUVqSeYftH+PR8Ofg14k1dJPLvGtza2hBw3nS/IpHuuS30U1+UNfYn/AAUJ+I323WtC8FW0uY7NTqN4qnI8xgViU+hC7z9JBXyRoej3XiHWrDSrFPNvL64jtoU/vSOwVR+JIr9NyDDrD4R156c2vyR8fmVT21fkXQpUV9hftZWfhf4O/Crwr8OdM0qwutYeHzZNRlt1aeKNWy8gYjIaWTd0OAFYY6Y8Y/Z1+Ac3x68Q6tY/bn0uysLTzpLxYRKFlZgI0K5Gc4c9Rwp5r1qGZU6mGeKqrlgnp5nDPCyjUVKLvI8kor3X4i/safEbwH5s9rp6+JtPXJE+kEvIB2zCQHz67QwHrXh9xbS2k7wTxPBNGxV45VKspHUEHkH2NdtDF0cUuajJS/rqY1KU6TtNWIq/Tb9ibwb/AMIl+zv4dmkiSO61sy6zKyHIkWZswNn/AK4LAPwr81dG0G68V65pehWLiO91a8h06BypYJJNIsasQOcAuCemACSQBmv2U0bS7XQtIsdMsYVt7KzgS2ghXokaKFVR9AAK+K4nr6woL1Z9BlFPSVX5GhRRRXwh9IFFFFABRRRQAUUUUAQSxLNGyOAysCCpGQQfWvx6+JPgV/hj8RPEvhFwQmj3z29vvk3sbYgPbsx6ljC8ZOe5PJ61+xXrXwR/wUP+Hn9leL/DXja3jIt9VgbSbxhtVRcRbpID6s7xtMCTnC2yivoshxPsMWot6S0PJzGj7Si5LdHyXHK8LExuyMQVJUnJBBBH0IJB9QTX0F+yl+zLH8a7u71nXJZbbwxp8ohZITtku5cBjGG/hUAqWI5+YAYOSPnqvuT9lu8ufEn7JvjbQtBcp4htxexRpEcSM8kIMZGOhY5UHsV9q+6zmtUoYa9J2baV+yPnMDTjUq++rpK5u+Jf2lPhN+z1az6B4H0WDVL+H5JItKUJDvHH725IJcj1G89iQa+Z/iZ+1z8Q/iR5tv8A2n/YGmPkfY9IJhyPRpMl2yOCMgH0FeLujRuVYFWBIKkYII6giuz+H3wc8ZfFO5EfhvQrq/i3bXuyuy3Q990jYUEemcnHANc9HLcFhIqtXd33kzSeJr1nyQ0XZHGEliSSSSckk85r3z9i34n/APCv/i7Bpt1L5el+IFFhLk4VZs5gY++4lPYSE9q7a9/YNu/Dnw213Wta8RxNrtrZvcW9laALbhlG4q8j4LbgCo4XBIOSOK+T4pXglSSN2jkQhldSQVIOQQRyCDXXKrhs2oVKNN3W3/DGKjVwdSM5rU/aqivL/wBnX4qR/F74W6VrLMp1KNfsuoIuPluEADHHYMCHA7BgK9P3V+SVISpVHTktUfbwmqkVJdRaDzRRWZofPfxh8INoOu/2hAmLO9YsSP4JOrD8ev5159X1f4j8P2/iXSZ7C5XMci8N3VuzD3FfMniXw7deF9VmsbpMMpyjgcSL6j6/ocjtX4txLlEsJXeJpL3Jfgz9S4fzNYiksPUfvx/Ff8Ay65jx94DsfH2jm0uf3VzHlre6Ay0TH+YOBkd8DoQCOnor5XBY2vgK8cRh5cs47M+mxWFpYylKhXjeLPjHxX4Q1PwbqbWWpwGJskxyjlJR6qe4/UdwDWLX2zrOhWHiGxez1G0ju7ZuqSDOD6g9QfcEGvIfEv7NsMzvLoWpeRnJFteAso9g45A+oJ96/p3h/wATMFiaapZl7k1pzdH+qPw7N+CcTQk6mB96Hbqv8zwuxvrjTL63vLSV7e6t5FlimjOGjdSCrA9iCAQfav0q8Naro/7XX7PUlveFIr6eL7PdhRk2d6gBDgdcE7WAzyrYJ618G33wK8YWTEJp0d2o/jt7hMH8GIP6V2P7PXxX1P8AZ1+J/wBn1uKa10a/2wapasPuKeUmUDOSpJPGcqWA5Ix9tjMXgM4pqpgK0ZVYapJ62Pk6WExeXtrFU3GEtG2nY8k8VeGNR8GeI9Q0PVoDbajYTNDNG3Yg9Qe4IwQRwQQRway1cxuGUlWBBDA4II6EGvvn9sv4DxfETw3F8QPDEaXOq2duHult8ML20xkOpHDMgOQR1UkZOFFfAtfR5bjY4+gpPdaNeZ4+KoPD1LLbdM+jvg1+2x4t+Hpg0/xFu8VaGmFzPJi7hXp8shzvA9HyTgAMBX3B8MPjZ4Q+LunC48O6rHPOqhprGb5LmH/ejJzjPG4ZUnoTX5I1b0rV77QtQgv9NvJ7C9gYPFc20hjkQjuGBBB+hrzsfkNDE3nS9yX4P5HVh8yq0rRl7yP2h/hr8+/+ChdnOvxW0O6MEgtm0aOJZyp2FxPMSoOMEgEEjOcEetavwb/b11HS2g034gWp1S1GFGr2aAToOmZIxhX+q4OOzE19f6TrXg/4y+FWks5tO8T6HcjbJG6rKmf7rowyrD0YAj0r4+nSxGS4qNWtC6X3fee5OdLMKLhCVmfkHX0j+wL/AMl0m/7BFx/6HFXs/wAVv2BtA10zXngq+bw/eH5hYXRaW0Y+gbl4/r8w7ACuN/ZQ+DPjD4S/H+WLxLos9nC2lXCxXqDzLeU748BZFyuSBnBIIHUCvqcVm2GxuBqxhKzts9/+CePRwdbD14NrS+59z0UUV+aH15T1j/kE33/XF/8A0E1+WH7UX/JwHjb/AK/v/ZFr9T9Y/wCQTff9cX/9BNflh+1F/wAnAeNv+v7/ANkWvsOGv95fp/keBm38KPqeW0UV2Hwx+FHiX4ua+uleHLBrlxgzXL5WC3Un70j4wBwcDknBABPFfo1WrCjBzm0kurPl4RlNqMVds5S1tZ7+5htraGS4uJWEccUSlndicAADJJJIAA5NfZn7Pf7Dpf7N4g+IsW0cSQ+H1bk9wZ2B/HywfTceq17d8Bv2XvDXwUtkvWVdY8TMmJdVnQfu8jBWFTnYPU/eOTk4OByP7Q/7Y+k/DYXOgeFWh1vxMuY5Zs7raybvuIPzuP7oPB6nI2n4XF5piMwqfVsAnbv/AFsj6Cjg6WGj7bEvXsen/FT4y+EfgN4YibUZYoXEeyw0iyCiWULwFRBgKgwAWOFHTrgH8wviJ4wk+IHjjWvEctstm+pXLXH2dGLCMHouSBnAxzgZ9B0qj4n8Vat401y51jXNQm1PUrht0lxO2WPoAOgAHAAAAHAAFZVe7lWUxwC55O83uzz8ZjHiHZK0VsFfa37BvwSKCX4i6rblSwe20hZB25WWYfXlAfTf6g18+/s7fBG8+N/juHTwJIdDtCs2p3ij7keeEU9N7kED05OCFIr61/a3+NFn8Hfh/beBvC5Wz1a+tRbxx25x9hsgNpIxyGYAqvcYY5BAzxZvip1pLL8P8Ut/JG+BpRpp4irstj5u/bA+NA+KvxJex06fzfD+hl7W1ZTlZpcjzZR2IJAUHoVUEdTXg9dJoHw58R+J7MXemaVLc2zMVEpZUUkdcFiMgHjI4yD6V12kfs7+Jb5wb2S002Pvvk8xx9AuQfzFS89yXJaPsKmIinHdXTd/RanRDKsyzCftIUpNS200+88tr1f4U/Bi48RTQ6rrcT2+lKQ0cDAq9z3HHUL79SOnXI9N8HfBDQPC0iXM6nVr1CCJLlRsQ+qpyB+JJHYivRK/G+KPEpV6csLlCaT0cn+iP0nIuCXSmq+YPbVR/wAxkUSQRpHGipGoCqijAUAYAAHAAFPoor+e5zlUlzS3P19KMI2iAUswABJzgADnNfSHwu8JHwt4fjEy4vLjEk2eoPZfw/xrgfhB8PWvrmPXNQj220Z3W8Tj/WN2cj0Hb1PP19yHoK/VuFsnlQj9crLV7Ly7n5txDmarP6rSd0t359vkLRRRX6QfEBnis3Xtcs/DWiX+rahKILKyge5nkboqKpZj+QNaVfJH7fHxa/sPwtZeB7CbF7q+Li92nlLZW+VT6b3H5IwPBrsweHliq8aUer/A58RWVCm5s+LPiL42u/iJ451rxHe58/UblpghOfLToiA+iqFUewFdP+zbLbQ/HfwQ11tER1ONRu6bzkJ+O4rj3rzWuy1f4beM/AGmaL4mvNHvdNsbpYryy1JVygzhoyWGdjdCA2D0IGK/Xa8KcMP9VuldWX3Hw8HJ1PatN2d2e0ft/wCk3tr8ZLC/mVzZXelRLbyEfLlHcOoPqCwJH+2PWpfgf8c/Cnwj/Z78V2thfSw+P74yNHG0LDLNiKIpIAVIQEyYJByWAFe0+C/iD8Pf2wfAFr4c8XeVZ+KIQN1v5gimEoGDNbMeCG67ecdCCACeLvv+CcudSzZ+ONunFs7Z9O3TKPTIkAY++B9K+Rp4nDrDxwOOvFwfydj2ZUajquvQs+b8DoP2LPjT4/8Aifqmsaf4iu49V0XTLRW+3TQhbgSswEaFlwGBUSEkgn5RzXyH8b/E8fjL4u+LdYgcSW9xqMohdTkPGrFEP4qoP419bfFbxd4T/ZM+Edz4D8HXP2jxVqSMJZS4aeMuuGuJSMBTt4ReOxAIBz8I16WU0YSrVcZThywekV5dWcuNm+SNGUrtbn0X+wb4DPiv44Nrki5s/C1k10SHwRc3AeGEFe6lBdHPZkX8P0jHSvnP9hb4e/8ACG/BC21adGW/8TztqzFtpIgICW4UgcoYkWQAk4MzdM4H0XXw2aYj61i51L6bI+jwdL2NCMeo+iiivLO4KKKKACiiigAooooAbnjmvN/2gvhgPi78Jdf8NxBP7Rlh8/T3chQl1Gd8WWIO1SwCsQPusw716OSOnajGelOEnCSlHdEtKSaZ+KMbFlBaOSJ+jRSqUdCOCrKQCCDkEEAggg9K9T/Z6+ON78C/Gn9orE97pF4gg1CyVgDIgOVZSeN6kkjPBBYZGcjpf20fhcPhv8aLq+t4hFpXigSarbbcY88Mou1xnOd8iSE4A/fgAkg48Ir9iw86WZ4Nc6umrP1PhasZ4Wu+XSx+gU/xG/Zi8TXTeKNRg0j+0pT506Xemy+Yznk74ghV2J6nDZPOT1rlPiD+33p+kW39mfDzw8jRxLsjvNQTyoUA4GyBCCR6ZZcY5U18UV33we+C3iH41eIzpmhwqkEID3d/PkQ2yknBYgZJODhRycHoASPLnk2Ew0faYiblFdG9Edaxtao+SlFJvsfTuo+NPhZ+1lpWkz+LfGF74I1eyQLdaZJqCwWkh6lk80GMnJOGGGxwwIArwf8AaY0/4baT4l0ix+HF2l3bWtn5F7JAxkieQMSHEp/1jkMdxHygBQD1A+mrX9lP4LfCPSYZvHmsJf3Mg/12q35tEdh18uKNlJ+hLEetYmvfsqfCr4u6HeXXwr122tNTt1z5UF61zAW5wsquWkjzjAYHjk4OMV5GExWGw1dThKfs15e7qddalVqwtJR5/wATx39jT4yD4Z/EpdJ1Gby9B18pbTM5+WGcEiGQ9gMkoTwMNk/dFfpXjOfQ1+bet/BPR/A/7Meo6x4kZbLxqdcNvbwghpVMbGNrdsHgFRJKSDgjyyMgjP1R+yH8cR8Vvh8mn6jcF/Emiqtvd7z81xHj93N7kgYY/wB4EnG4Vx5xShib42gtE7P/ADX5HTgKkqVqFR67o9+ooor5M90Suc8YeDbLxhYtbXQ2yrkxTKPmQ+3qOmR/9auizxR3rnrUKdeDpVVeLNKdSdKaqU3ZrqfLHivwbqPhG88q8i3QkkR3CA7JB7HsfUH+XNYdfXWo6ZbarbNb3UKTQuMMjrkEV5R4q+Bgdmn0Oby88/ZpjkfRW5x+IP1r8pzThSrSbqYP3o9uq/zP0XLuJITSp4rSXfp8zxyitPWfC+q+H5Ct/YzW4BxvK5Q/8CGR+tZlfBVaFWjJxqRaa8j7OnWpVYqVOSaYVw/xS+G8Hj3R/wB0Fi1a3Um3nPGe5jY+h7eh59Qe4orty7MsRleKhisNKzj/AFY58Zg6OPoSo1leLMP9jv8AaJk8OXifDPxhK1uglMOmXNycGGTODbOT0BOdpPQnb0Kgc5+2B+zC/gm/ufGnha0J8O3Ll7+zhXiykJ5ZQOkbE/RSccAgDI+NHwtPiW3Ot6VF/wATaBcyxIObhAOMerADjuRx2Fer/ssftUW3i6yh8B+PZkfUHT7NZ395gpeqfl8mbPBkxwCeH6H5vvf1Nk2cRzGis0wHxfbj2ff0PwDNMrngKzweJ2fwy/Q+FqK+pP2n/wBkS68ByXfijwdbSXfhs5lubBMtJY9yQOS0Y9eSo65AyPluv1TB4yljaSqU3/mmfEVqE6E+WSCt/wAF+PPEHw71lNU8OatcaTergF4G+VwOdrqcqy+zAj2rAorqnTjVTjNXT3TMYycXdOzR92/Br9vPTNY8jTfH1sukXZwo1W0UtbOexkTloyfUZHUnaBX1jpmrWWu6dBfaddQ31pOoeK4tpA8bqehDA4I+hr8Ya7z4XfG7xf8ACDUPP8O6q8Nszh5tPnzJazeu5CcD03KQ2OhFfG47hyM7zwrs+z2Pdw+aSjaNVXR+uNIOM183/Bv9tXwl8Q/IsNfK+FdbfChbqTNrM3T5JTgKSez46gAtX0ajq6hlIKkZBByMV8HiMPVw0uSrFpn0tKtCsrwZW1j/AJBV7/1xf/0E1+WH7UP/ACX/AMbf9fv/ALItfqhrB/4lN7/1xf8A9BNeIaf+yh4fvPi3r3jrxNs1qe8u/Ps9Odf9HhAAAaQH/WNxnB+UehOCPWyjGwwE5VZ9tPXQ4cdh54iMYR7nyn+z7+yFrvxXa31nXPN0HwqSGWUri4vF/wCmSkcKR/GRjkYDc4+9NG0Xwl8EvBTRWcVn4d8P2KGSWV2CjPALO5OWY8DJJJOB6Vk/GD44eF/gloQutaug15Iv+iaXbkGe4I44H8KjuxwB7nAP50fGr9oDxN8btX83VZ/smkxMWtdJt2PkwjkAn+++OrH1OAAcV6kKeNz2pzVHy0193y7s4nKhl0eWOs2es/tD/tpal41a60HwRJNpWgnKS6jylzdjodveND/30R1IBK18s9TRRX3WDwdHBQUKK9e7Pnq1epXlzTYV1Hw2+HOtfFTxZaaBoVsZ7uY5eQg+XBGCN0kh7KM/UkgAEkAzfDH4W+IPi34li0Xw/aGaU4aa4fIhto84LyNg4HoOSTwATxX35pmm+A/2K/he9xPILjUbj/WTYAutTnA4VRk7UGeBnCg5JJJJ87MszWG/c0feqS2S/U6sLhXV/eVHaCJNRv8Awh+xh8GEggAub98iKM/LNqV2QMs2M4UcZPIVQAMnAPxD4c0XW/jx49v9d164kmjlm86+u+mSfuxIOgAAAAHCqB7Av8SeJfFP7THxKe9vn27vuxrkwWFvnhVH49erMcnrx9A+G/Dll4U0a302wj2QQjGT952PVmPck8n8hwAK/IeJ8/jw3hnRpy5sVU3f8qZ+h8P5O84rKrUjahDbzZdsrKDTrSG1tolgt4lCJGgwFAGAAKnoor+ZalSpWm5zd29W/M/dIQjTioxVktkFFKiNIwVAWYnACjJJ9hXX+HvhVr2vFWNt9gtzyZbgFTj2XqfbOPrXTh8FiMXLlowbZzYjGUMNHmrTSOPAJOOpPAAr1H4e/COe/ePUNbiaG1BDR2rD5pPQsOw9u/f37zwl8LNK8MFJ2BvL4c+fKPun/ZXoP5+9dsO/FfpeT8KqjJVsZq1su3qfAZnxE6ydLC6Lq+vyGQwxwRqiKFVQAFAwBjgcVLRRX6OkoqyPiN9WFFFFUBjeKfEth4Q8P6jrWqTfZ7CwgeeaQ9lUZIA7k9AOpJwK/JX4ofEC/wDij471fxLqGVlvZi0cOciGIcRoP91QBnuQT1Jr6a/bu+OI1G8j+HekXH+j2zLcavJGeGkGDHDkdQvDMPUqOCpFfHdfpHD2A9hSeJqLWW3kv+CfJ5lifaT9lF6IVHKOGGMggjIBHHqDwfxr7P8AhP8At02F/ZR6D8SNJhFs6eS2pWkAaFlxjE0GDxjqUBHYKBXG+Cf2CfF3ifRdP1LUdb07REvIUnFs0cks8asAQHXCgMARkAnB4zXoml/8E7NHtRu1jxtdToOW+y2SQYHflnf88VeYYzK8SuSrK7WzSd0zPDUMXSfNFWT79S746/Y+8D/FnTB4l+F+sW2lzTZdEtpPNsZG64AGWiYE8gZA6bQa+cfH9x8aPg/J/Y/iDXfE+mWjZSF01OZrWVR2jcPtIxyVBBAPIFfVfhD4PfCT4G6l9utPifeaReDHmLPr9tGJcdniCgOPYg1q/GD9qb4Wx+BtatItU07xVfPbutvpZtmuIZ5CPk3naUCgkEkkcA45xXiYbF11UVNQdWF9OZar5/5nfVo03BzcuWXkz84Z5pLmZ5ZXaWV2LM7klmJ5JJPJJ9a6f4V/D24+K/xF0DwlbGRP7TuNlxPH1gt1BeaTOCAQitjPBYqM5YZ5YncSeOTngYFfcH/BPL4Yi10fXfiFdxYmvnbStNcgH/Ro2UzurAnhpl2EYHNtnnPH1ebYv6phG1pJ6I8nA0Pb11fZH2HYWVvptlBaWsSW9rAixRRRjCoigBVA7AAAYq5RRX5IfbhRRRQAUUUUAFFFFABRRRQAUUUUAeK/tV/Bx/jL8J72zsYfM8QaW39o6Vg4MkyKQ0PUDEiF0G47QxRiDsFflvG4kQOM7SMjIwfxHav2wPWvzR/bQ+Dn/CtfinLrdhEy6D4neS+jAyyw3eQbhCTkgMziQZPV3AACgD7Hh3HeyqvDzektvU8DNMNzwVSO6Pn+v0A8G63bfs2/sdWPiTToI5tX1KCO6XeOJbm4xsLY6hExx3CY4JzX5/19wfBp7P8AaU/Zdu/h5JeR2viLRkWOAyHoFYtbyYGTsIzGxwSACcZIz9Fnkb06cp/ApLm9DycvdpS5fia0PjTxP4p1bxnrVzq2uahPqeo3DbpLi4Ysx9AOwA6AAAAcAAV0/wAD/G2p+Afip4d1TS5ZFkN5FbzwoT+/hkYK8ZHfIPGehAI5AqfVP2eviTpGsPpcvgrW5blWKh7azeaFueokUFCPfOPXFfS/7Nf7Hd74S1q08ZePzDZyaeftNppXmK3luvIlmcEqNuNwUE84JIwQdcZjcDSwrimmmrJImhQrzqptNWerZzH/AAUK0Iab418OajFK6xalbStLbhjsM0exTLt6bihjUnqREo7V8/8Awi+J+pfCHx5p3iTTSXMLeXcWxbC3EDEb4z9QAQcHBAOOK+2Pi/8AAyH9qHxboniLT/G+mt4Qs7byCLACeTO8tJhgdoJGBk/d2jIPOfjn4/8AhPwz4L+KOq6X4R1CPUdGj2lTFIZBA5A3xF+jFSDyCcZAJyDXDlNajXwywU1d2d9PwN8ZCpTquvHa6sfqV4M8XaZ498Madr+j3AudPvohLE/ceqsOzA5BHYgit3vX5wfsgftFf8Kq8R/8I5rlxt8K6pKP3kh4spzwJPZGwA3pwexz+jqESKGByCMgg5FfEZlgZ4Gs6b+F7PyPosJiY4mmpLfqPooorzDuCiiigCKSFJlKugYEYO4Z/SuY1T4ZeHdXO6XTY43PO+DMZz6/LjP411Y4o59a5a2FoYhWqwUvVG1OvVovmpycX5M8rvfgHpcuTbX9zAewfa4H6A/rWPP+z/dj/VavE/puhK/+zGvbDmivEq8O5bUd3S18m0erTzvH01ZVNPOzPnbxB8IdT8PaXc3013bSQQLuYLuyR24x64r5V+M/wiM7TeIdDh/e8yXdpEOW7mRAO/cgdeo5zn9B/ilE0vgTVQvXywxx6BgT+gNfM9fJ1sXLhHMqdXAXUWveT2eux9PhaC4iwM4YzVp6PqtEcv8As3/tpPo0Nv4Y+IVw9zYACK21xsu8Q6BZxyWXsHGSO4I5HW/HT9jHSfHlq3ir4bT2lteXK+edPjdfsd2CMhoWB2oT2H3Dkfd5J8M+LvwWNy0+t+HoP3vL3FjGPv8ActGPX1Xv1HPB5z4MftH+LvgldrFp8/8AaGiFyZtHvWJiJJ5KHrGx55HBOMg4xX7zlWMoZzS+v5RPln9qHn2PyjMsHVyyr9Ux0bx+zI868ReHNT8J6vPpes6fcaZqEB2yW9zGUdfQ4PUHqCMgjkEis2v0X0f4k/B79rTSYNJ1y2gttaxtjstQYQ3cTHr5EwI3c84U5OBuXHFeM/FD9gPxBozS3ngjUY9ds+SLC8ZYbpR2AfhH+p2+wNfWYfOoX9li04T89jwKuAlbnoPmifJ1FbPifwbr3gq+Nnr2kXukXWTiO8gaPcB3BIAI9wSD61jV9HGpCaUou6fVHmOLi7SVmFexfB39qbxt8IGhtILr+2dCQgHSr9yyovpE/LRnrgDK85KmvHaKyxGGpYqDhVimi6dSdKXNB2P1B+Gn7T3gv4yaPcW1ne/2XrjQPu0m/YJKTtOfLOdsg6/dOcckCuN/aH/bJ0n4cfadB8JmHW/Ey5jlnzutbJu+4g/O4/ug4B6nI2n88VcxuGUlWBBDA4II6EGkr5mHDeHhW9o23H+U9WWa1XT5Ute5q+J/FOreM9budX1u/m1LUrlt0txO2WPoB2AA4AAAAAAAArKp0aNK4VFLuxACqMkk9AB617F8N/2S/iN8R5IpE0ZtC05sZvdYBgXHqqEF2yOhC4PqK+hqYjDYOHvNRSPLjTqVpXim2zxuvd/gV+yT4o+LslvqV+kmgeGCQxvp0xLcL6QoeTn+8cKOo3EYr6T8H/syfC79nzTE8ReNdSttVvIfmF5q+Et1Yc4igydzegO45AIANebfGv8AbvutTin0j4eQPp1sQUbWrlQJmHQ+TGchB6M2TzwFIzXztXMsRj37LAR06yei/r+rHpxwtLDrnxD17HrvjP4lfDr9j3wavh7QbWO41opvj0yFwZ5nI4luZMEgH1PJHCjA4+IfEfifxd+0L49+1ahOb7UJzhEAKwWkIOcKOQqDPuSTySTzgaFoGtfEbxE8cTTX17O5luLu4ctjJ5kkc5J57nJJ6ZNfUPgTwFp/gLSRa2g824fBuLphhpWH8gOcDt7kkn4biDPcHwpRcYy9pipfO3n5I+syXJsRn1VSkuSjH8fJGl8KPhfbaIlroWmshu7k5lu5RjzX2k5PoOCABnH1JJ9kh+Amqk/vNQtk/wB1Wb+eK5b4ZxtJ460kL180n8lY/wCNfThznFfj+U4Knn8amNzC85uW9z9CzTF1conDC4O0YKO1keO2v7PwDA3Gs7l7rFBj9SxroNO+B/h+0INx9ovT6Sy7R+SgV6GKUmvrqOQ5dR+Gkvnr+Z8zVzfHVdJVX8tPyMjSvC2laJ/x5WENucY3IgyfqeprVIOOBSg0Zz0r2qdKFJWgkl5HlSnKbvN3fmLRRRWxAUUUUAJmvIv2kfjfb/BLwFNeRskmu3oaDTLZsHdJjmQjuqAgn1JUcZzXf+MvF+l+AvDWoa/rN0LTTrKMySyHqewVR3YkgADqSBX5W/Gn4t6p8Z/HV3r+oZig/wBVZWYbK20AJKqPUnJJPckngYA9/KMueNq88l7kd/PyPKx2JVCHKn7zOPmkv/EGpT3Enn399cyNLLJgu8jsSWY9SSSSSfU0lrb3sOpJHDBL9uikBEQiJcOpzgqQTkEcgj6195/DS71aw+H/AMKfDHw1OmafHr2nzXmtXlxCZrm22iNZbhcMAT5hZF3AjIQcAEB3i74+fDf9ly9k8L+HdCfWtbTDajPFIqu0h5JuLhgWeQk5IwQM44xgfWLOKkpOhRo3etlfotNex4n1KKip1KlvM4v4V/t23umvFo3xM0p5VGI21S1h2SAHjMsOACOeSuOnCk12fjr9mPwB8f8AR28R+APESWdzL8waCZp7Nnxna8RO6JugwMY7qTWj4S+Pfwo/abiXwx4l0eOy1Kf5ILTVlU72PaCdTkP/AN8sSeAea+ffjT8KPFP7JfjC21/wdrV9b6HfSFLa8RvmjcZbyJxja4wCRkYYA8ZBrxoUlLEctNOjV6J6xf8AX3HdKTVK8nzw/FHlvxO+CPjD4Q3vk+ItJkhti22LUIMyWsvptkA4J/uthvUCuDr61j/bvuNb+G2taN4j8O293rsto0NtdRRq9rK7fKGmhfOMZLcZDEYwoNfJVfZYCpiZRaxUFFrqtn5nh4iNOLToybv07Gz4M8I6j8QfF+jeGNIC/wBp6tdLawswDCPILPKwyCVjRXkYA5Ko2MnAr9ePB3hbT/A/hXSPD2lRvFpul2sVnArtuby41Cgse7EDJJ5JJJ5NfKv7A3wXk0nSrv4jatbtHc6lGbTSEkBBW1yDJOATyJGVQpIztTIJWTn7G6t7V+e55jvreI5YP3Y6f5n1GXYf2FLmktWPooor509YKKKKACiiigAooooAKKKKACiiigBuOK87+OPwksPjX8OdR8N3hSC6cefp988e82d0oPlygcHHJVgCCyM65G7Neh5FGMGnCThJSjuhNKSaZ+L+t6LqHhrWtQ0fVrR7DVNPne1uraTrHIpIIB6EHGQwyGBBBIIJv+DPG2t/D3xBb634f1CXTdSgJCyxkEEHqrA5DKccggg4HHFfYP7ePwI+2wp8TdDs1FxbotvrscEfzTx5VYbkgdSg+RmwSU8vJCxcfEVfrmW4unmWFtNXe0kfD4ujLC1vd+TPrbSf+CiPiS308R6j4V069vQuPPguHhUn1KEN+PI/CvJ/i1+1J47+Ltu9lf3sel6M/DabpqmOOQdvMYks/bgnbkZAryGvXP2f/wBnPXPjnrWY9+neG7ZwLzVGXIzwTHGDwzkH6KCCeoBmeBy/AXxEopW7/ohxxGJxDVJSvcx/gt8GPEfxo8Sf2ZoqtbWSYN/qTg+Tbxk/xYxuY4OFBySOwBI+ov2h/wBl7wN4B+AEt9p0bWmp6EEkGpEBpb15HRCsvQEEkEY+7jgYJB6L4o/F/wAN/sz+GrP4d/Duygm8US7YooFw4t3fAEs5/ikYkYU9eCcLgHI/bk1qbwt8EvCvheW9kur28uYxPcSsS9wsEeZGJPJJdo2Jr5yWLxOLxlGUFyRb0XVpbt/I9NUaVKjNP3pJfcfB1fbf7Gf7TQuI7T4feKrsidcR6RfTN98dBbuT3H8BPUfL1C5+PvCXg3W/HesppPh/TZ9V1B1ZxBAuSFUZJJOAAPUkDJA6kCsqRJ7C6ZHV7e5hchlYFXRwcEEcEEEfUEV9ZjsJRzCm6En7y27o8fD1p4aaqLY/ajNJ976V8qfsk/tVJ46t7bwf4sugniOJQlnfStgX6gcKxP8Ay1AH/AgM9c5+qwK/JcThquEqulVVmj7ahWhXgpxYtFFFcpuFFFFABRRRQBQ1nTk1bSrqzk+aOaJoz+IINfKF/YzaZfT2k67ZoXMbj3B5/Cvr08HNeTfF/wCHr6iG1rTot9wi4uIVHMijowHcjpjuAPSvhuKcsnjKEa1JXlD8j6zh7MI4Ss6VR2jPr2Z4pXlnxQ+C1t4r83U9ICWmr8s8fSO4Pv6MfXoe/XI9Tor8zynOMXkmJVfCycWt+z8mfoWYZdhszoOlXjdP7/kfEOoadd6PfS2l5BJa3ULYaKQEMD/nkHoe1evfDX9rj4i/DhIrZNV/t7TEwBZaxmbaOmFkyHXA6DcQOOK9a8bfD3SPHdn5d/FsuUBEV3GAJI/bPcex4+h5r5u8dfC3WfAszPPF9r07OEvYQdnsGHVT7Hj0Jr+psg4wyviWmsPi0o1ez6+jPwbN+G8bk83UoXlT7rp6n2F4d/bq8A+NLEaf438Ny6ckgxIJIVvrQ+pIIDfhsP1rQf4cfszfFb95pt7o1hdS8hbC+NlJz6QOQB/3xX5+UV9i8jhG8sNUlD0eh8usfJ6VYqR96X//AAT38Hagvm6T4q1aBH5UzeTcLj22quR+NYsn/BOK3LfJ4/kVfRtJBP5+cK+MLHVb3S23Wd5PaN3aCVkJ/EEVsR/EnxdEu1PFOtIvoNRlA/8AQqX9n5lHSGJ09B/WcK9ZU/xPsKx/4J0aRE3+m+Nryde/kWKRE/iXb+VbS/sjfBDwAfN8S67JKF6jWdWjtl+nyCM/qa+GL7xjr+pqVu9c1K6U8FZ7uRx+pNY5OaP7Mx9T+JiXbyVg+tYePwUj9Bv+F8fs+/BVCPDNlZ3d8gIB0Sw8yRvQGd8A/wDfZ715R8Qv+CgXifWVltvCekW3h+E5Au7oi5uMdiAQEU+xDV8oVJb28t3OkMETzSuQqxxqWZiegAHJNXHJsHQXtcQ3K27kyfrteq+SmreSRq+KfGOueN9UfUde1W71e8bI867lLlR6AE4UegAAHYVsfD74Y6p49uwYlNrpqNiW9kX5R6hR/E3sOB3I4z3nw9/Z+knaO/8AE2YouGXT0b5m/wCujDoPYHPqR0r3W0s4NPto7e2iSCCJQqRRKFVQOwA4FflnFPiHhsvg8FlFnNaOS2Xp3Z+g5FwfWxcliMx0jul1fr2Mvwp4S03wbpaWOmwCNBgySNy8jf3mPc/oOgAFbVFaOgeH7zxLqkVjZRl5XPLdkXuzH0H+AHJFfzZUq4nMsQ5zbnOb+bZ+0xjQwFG0bRhFHefAvQXvNcuNUZf3NsvloSOrt1x9B1/3q94rE8LeG7fwro8NjbDKqPmcjl2PVj71t5r92yXAf2fhI0nvu/U/Hczxf13FSrLbp6BRRRXuHlhRRRQAUUUUAJ/Kqd/f2+m2dxd3c0dvawRtLLNM4VEVRksSeAAAST2qS4njs4JJ5ZFhhRS7yOdqqBySSeAOpya/Pb9rL9qZ/iXdTeFPC9w0fhaB8XF0hIOoODx7+WCMgfxEAnoAPRwGBq46r7OG3V9jjxWJhh4cz36HOftT/tGT/GfxENN0mSSLwhp0h+zIcqbqQcGdh16EhQeQCScEkDweivrj4b/s1eDvAfwrufHPxekeJby3/wBF04OyPAHU7CACC07DkKeFHLDIO39PlUw+UUIU0vJJbtnyCjUxs3Js2/8AgnbKl5L4z8+Yy3VtDZwW6yNnyoC07sqg9FLnJA4yc9TXyX4/stT0/wAc+ILfWg41ZL+cXZkzuMnmEsc98kkg9wQe9dj8F/jEPgn8Uf7d0uO5udBkZ7a4tZyomltGYEZwdokXCsMHGQRkAmvsL4k/A/wL+1lokPi7wprENrrLoFOoQLuWXAGI7mPIYMBgZ4YDGQwAFePOt/ZuOlXqx/d1Etex2qH1qhGnF+9H8T8745GidXRijqQQynBBHIIPrX3p4m8QzfFD9g1ta8Qt5t+lqp+0SfeeWG68tXz/AHm2YJ/2m9a828O/8E9vF02uRx65ruk2mjq4Ms9i8kszrnoqsigEjjJPGc4PSrP7XfxZ0LRfCWm/CLwZIjabpojXUJIW3Kvl/cg3Dhm3Dc57MAM53AGLxFHMcRRhhfecWm32QUac8LTnKtomrJHyTXofwF+EF58bfiVpvh6JJl0lGFzq95EMfZ7Rc5wSRhpCBGuMkFy2CEbHn0cUk8iRxRSTyuQqRxIXdyTgBVAJJJwAACSTgV+n37LHwLX4KfDxFvoUXxVqoW41WVQCykFjFb5BIIiDsOCQWZyDhq7M7zD6nQ9lB+/L8F3M8uwvt6nPJe6j2HS9NtdE0600+xtorOxtYUgt7eBAkcUagKqqo4AAAAA7Cr9FFflZ9kFFFFABRRRQAUUUUAFFFFABRRRQAUUUUAFFFFAFG/soNUs7i0u4I7q0uI2imt5kDxyIwwysp4IIJBB4INfl7+0z8Abn4E+N/Ks4ZpPCWpEyaXdu5k2Y+/bSOSW3oMEFiS6kHLMJNv6nY5rjPij8MNF+L3gnUfDGuxM1pdLmO4iIE1rMPuTRkg4dTyMggjKsCpIPqZbj54Gsqi26o4sVho4im4vfofkJX0/YftqXXhv4J6Z4W8O6NDpHiO3jNq17BGq28cYAxKid5WyScjG7Lc5wPBviR8PNX+FHjbUfC2vRBL+0IdJVUiO6gYkRzx5zlG2sOpwyspOVIHM1+pTo4bM4QqS96K1X/BPjVKrhZSitGetfs2aHP4//AGhPC4vJJLuT7edSuZpmLs5iBmJcnJJLKASepbnrXu/7VfhXX/jt8f8AR/BPh2HzV0fT1e7nkyIbRpmLM8hGcDYIsAck8AGua/4J66FBd/EbxDq0kkfnWOnCKKIsNxMsgywHXAEeCRwN4z1Fe+fHf47+F/2eLfU49KtYL/xrrMhumts5O7AVZZ2ByFVQAq5BIAAwMkfJ4/EVY5koYeN5RjZdlfr9x7OGhB4VyquybuzKu73wB+xB8Oxb26jVPE18m7YSBc38gz8zHny4lOcdhyBuYkn4J8ceMb/4geLdU8QamIFvtQmM0q20QjRSQAAAPQADJJJ6kkkk/Zvwt/Z1g8QWlx8UvjdfG9vLpPths7+XyoLaLGVabBA6YxHwqjAIJ4E9/wDtXfArSrh9GtvBzX2lKfL8620a2W3I6ZCOysR9VB9qMHiXhqkp0oOrU+1Lp6IK9L2sYqUlGPRHwjBNJbTJLFI0UsbBkkQkMpByCCOQQRkEV96/stfteReMEtPCXjW6SDXwBFZanKQqX3YI56CXsD0b2bhua+IP7NvgT43eD5/GPwdubeK+jBaXS4CUhlYDJj8tsGCTHQYCnjgA7q+Mbi3msrmWCeN4LiFykkcilWRgcEEHkEEEEHkEV7M44bPKLg1ace+6/wCAcMXVwE1JO6f3M/acEEUHGK+FP2a/20JNFW18M/EC5eeyGIrXXHJZ4R0Cz9Sy+j8kd8jkfcNneQ6hbQ3NtMlxbyqHjmjYMjqRkEEcEEHIIr86xmCrYKpyVV6PufVYfEwxEeaL1LdFFFcJ1BRRRQAUMMjBoooA8w8dfB+HW3kvdK2Wl62WaJh+7lPr/sn3HXuK8X1jQ7/QLswahayWsozw44b6EcH65NfW2DVLUtJtNWgaG8tormI9UkUEV8TmnDOHxzdSl7s/wZ9Tl+f18GlTqLmj+K+Z8kUyWJJo2SRFdHBDKwyCD1BB6ivdde+BWnXjGTTJ5LF+0bfvE/XkfnXmPiT4ea34X3PdWvnW46zwZdMep4yPxr84xeR5hl0ufl0XWJ91hs4wWNXJzWb6M8A8b/s/6drPmXWhOulXZyTA2TA59gOV/DI9hXhfiTwjq/hG78jVbKS2JJCyEZR/dWHB/PI7gV9n1Wv9OtdWtXtr23iureQYaOZQyn8DX3fD/iLmOV2oYv8AeU1pruvn1Pm824NwePvVw3uTf3P5HxBRXvPjr9nmKRZLvwzJ5b8sbCdsqfZHPI+jEj3FeHXtjcaZdzWt3C9vcRMVkilUhlI7EGv6TyPiTL8+pc2Eqa9Yvdeq/U/FM0yXF5TPlxEdO/Rleiup8D/DrV/HlyVsYvKtEOJbuXIjT2B6k47D1GcDmvoXwV8H9C8GhJvK/tHURgm6uVB2n1ReQv15PvXi8Q8bZdkKdJy56n8q/V9D08m4YxmbWmlyw7v9O54p4K+Ceu+Kyk9yn9k6e2D51wp3uP8AYTgn6nA9Ca998HfDnRPA8I+wW2+6Iw93NhpW9RnGAPYAD1zXUVLa2k19OsFvC88r8LHGpZj9AOa/mrPeM814gk6blyw6Rj+vVn7XlfDeAyiPtLc0lvKX6EVFekeH/glq2olZNRlTTojzsxvkI9wDgfnXpXh34W6D4e2yJb/bLhek1x8xHuBjA+oFeXgeGcdi7SmuWL6vf7joxXEGEw140/fflt95434R+GWr+KXSTyzZWRxmeZSCw/2V4J+vAr3bwv4OsPCVl9nsosMceZM3LyH1J/zjtW+qqo4GKM+9fp2WZFhssV4rmn3f6dj8+zDNsRj372keyHUUUV9IeMFFFFABRRRQAdapajqNppFhPe3txHa2kCGSWeZwiRqBksxOAAAM81keN/HWh/Dvw/ca14h1CLT7CDq8h+Z2xkKijlmODgDJ/Wvzn/aJ/ai1r413j6fZiTSPCcT5isA3z3BB4eYg4J7hRkLx1IzXr5fltbHztHSK3ZwYrGQw0ddX2Oo/ak/ayuPibJceGfCsslr4VVts9yMpJfkHuOCseeink8E44A+ZqKv6homo6Tb2M99Y3FpDexefayTxMizx5K7lJADDIIyOOK/VMLhqOBpqjT0/Ns+Nq1amIk5y1/Q674DeH7XxT8ZPB+mXqiS0m1KIyxuMq6qdxUj0O3B+te4/8FC/EGoTfEPw9obu66Xb6YLuKP8AhaV5XV2PYkCNAPTn1r5m8K+I7vwf4m0rXLEgXmnXUd3FnoWRgwB9QcYI7gmv0B+J/wAPtB/bH+FWk+IvDd5Fb63bIxtZJT/q3IBktp8AkYIGDg4OCMhjnwsyksNj6WJqr93qvRnoYWPtcPOnD4j86a3/AAZ4o8S+FdTa68L6jqOnXwRndtOd1Zo1BZi4XqoAJOQQACT0rpdU/Z6+JOk6ydLm8Fa1Jc7toa2tGmhbnqJFBTHvnA74r6l+Dvwu0v8AZO+H2reP/HxhPiG4gMENgrq5jDci3Q8hpHIG4jIUA84DE9+MzLDxpWhabloo73uc1DDVHPW8Uup8v+IP2j/iZ4m01rDUPGOoPaupV44SsBcHghjGFJB7gkg9682q7repf2zrN9qH2eCz+1TyT/Z7ZAkUW5i21FHRRnAA6ACvVv2Z/wBn+6+OfjMJeRSw+E9P2y6leKSokO4EWykEHc43ZI+6oJJBKht6lTD5dQdZxUfJdyIRq4qooXbPYv2Gv2eV1WWL4l+IrQPZxSMmh2k4BDyI5VrtkPTaylY89wXAx5bV90cGqlhYwaZZ29paQR2tpBGsUVvCgSONFGFVVHAAAAAHAAq2K/JcXiamLrOrUe/4H2tCjGhBQiPooorlOgKKKKACiiigAooooAKKKKACiiigAooooAKKKKACiiigDxv9pP4A2Xx58G/ZkaGy8S6eHl0m/lB2o5A3RSEAnyn2qGwDghWAJUA/mBrWial4Z1i90jWbCbS9WsZTBdWVwAHhkGMgkEgggghlJVgQykqQT+0B7Zr50/aw/ZjT4x6UuveH4obfxlYRhFDnYmoQgk+S7dnGSUY8ZJUkBty/S5PmrwU/Z1H7j/A8fH4JV488fiR+fPgzxrrXw+8Q22t6BfSafqVvnZKmDkEYKspBDKR1BBH5Cur+ESH4gfHXwv8A8JDcPqLahq8Ml3JcsXac7wxDE9QxAB9jivO5oZrWea3uIJLa5hkaGaCdCkkUisVeN0IBVlYEFSAQQQQCDVrRNZu/DutWGqWMnk3tjcR3MEmPuyIwZT+BAr9FrUoVqUqlO3NJWTX+Z8tGThJRlsnsfYH/AAUK8fajDqPh/wAG28jwaZJb/wBo3KrwJ23siKfULsY46ZYE8gV5AP2UvE158F7Hx/pdzb6v5ytPLpdkfMljtxwGDAnc4IbcgGVA7kED6H+InhjS/wBtP4SaX4l8LzQ2/i/SVKvZyuBhiAZLdz2BIDIx49cZJG1+yj8MNa+A3w/1rXfHGrvpFlcL9ofSZ5B5Nmq9ZXPOJGAAwp6YBycBfjKOOeBwcadN8tSMtYtas9ydD6xXcpq8WtH2PjT4G/GTU/gp44ttYszJLp8mItQsFb5bmEnng8blzlT2Ix0JBw/ib44l+JPjvWfEktlBpz6jOZTbWw+VBgAZPdiACzYGSScDOK1Pjh4u8PeOPiXq+seGdIGjaVPJlIxkGZhndKU6KWPO0cevJJPB19lQpQlJYtw5ZtK54c5yinS5rxTCva/gJ+1J4j+CtxHYuW1rwuzZk0yZ8GLPVoW52nOSR9085AJyPavh8/wf/aa8CaT4NuNPj8IeK9MtRb2QjYCU4BJMchA84EksyN82SxHOWr54+NH7Pnin4JamU1a2+16RI5W21a1UmCX0Dd0fH8LehwSBmvN+t4bHuWExUOWXZ/g0zqVKrh0qtGV13R+lHwy+Lfhn4uaEup+HNRS6C4862f5Z7dj/AAyJ1B688g4OCRXbHpX41+FfF2teBtbh1fQdSn0vUYT8s9u2DjuCOjKccggg9wa+2Pgn+3bpmurBpXj6NNHvuFXVoATbSnoDIvJjPTkZXqTtHFfJZhkNXDN1KHvR/FHuYXMoVLRqaM+vR0oqnp2oWurWUN3ZXMV1azKHingkDo6noVYEgg+oNXK+Waaep7d76oKKKKQBRRRQAU1kVwQRkHgg96dRSaT3A8w8a/B6y1lZLrSAtle8kx4/dSH6D7p+n4ivEtS0260e8ktLyFre4jOGRxg/UdiD2I4NfXZznrXK+NPAll4ysSkw8q6QHybhB8yH0PqD3H9ea+Dzrhqlik62FXLPt0Z9dlWe1MK1Srvmh+KPmWuA+KHwtt/Hn2K4ixb30UqJJMAAWgJAcH1IBJGfQjvXp2u6Fd+HNSlsryLy5kPBHR1PRlPcH/6xwQRVCvzLB4zGZJivaUW4TWh+hV8Phs0w/LUSlB6lPSdJtNC06CwsYVgtYVCpGo7ep9STySeSSSauUV6D8Nfhi/iWRNQ1BWj0xTlUGQZsdgeu319e1TQw+KzfE2V5Sk7t/qwr4jD5ZQu/dilol+SMrwT8OtR8YSiQA22nqcPcuvX1Cjv/AE7+le9eGPBml+FLYRWUAEhHzyty7/U1q2tnFZQJDBGsUKAKsagAKB0xirO35s1+y5XkWHy2CduafVv9Ox+V5jm9fHyabtDol+otFFFfTnhhRRRQAUUUUAHWkxS1zfjPx7oHw+0eTVPEOq2+l2a5w87YLn+6qjJZvZQT7U4xlJ8sVdkuSirt2R0fbpivFfjl+1B4X+C1tJatINa8TFf3elW0gyhxwZW5EY6HByxyMAjkfN3xv/bq1bxKJ9J8CRy6Jppyj6rLj7VKOnyAZEQPPOS3QgqeK+Uri4lup5J55GmmkYu8kjFmdickknkknkk19nl3D06tqmK0XbqzwMVmajeFHV9zsPil8XvE3xh186p4ivjNtJFvaRZWC2U/wxpk46DJOScDJOK4utTR/DOr+ILbULjTdNur6CwhNzdywRF1gjHVnIGFHB5PofSvqD9kD4c/DL4qeDfEmhataNL4uljZZJJ3BeKAkbJbYYwpVsbjyc4BO1ttfYV8RRy6henHSNk0unqeHCnUxU9Xq+58pWF4+nX1vdIkcjwSLKqTRiRGKkEBkIIYHHIIIIyCK/Qr7N4b/bX+BqCEQad4ksBhVHWwuwo+XjkwuAPqP9pePjDxp8DfFXhD4nSeBxp02pas8g+x/Zoz/pcRJ2yr2CkA5JOFIYEjBr6z+E3w60D9jfwtc+MPHWvN/buoQeT/AGdZyEoQCGEUaZHmuMDLHCrk9Blj4mb1qNWFOtQl+83jbVs7sHTnGUoVF7nU+HPEPh3UfCWu32j6tavZ6jZSmGeCQcqwP5EHggjggggkEV0fwu+MPir4Paw1/wCGtRNsJMC4tJRvguAOgdD1xk4IIIycEZNfYf7S3wf0z9oPwBY/EjwNtvdVjtRLiBfmvrcdUIHPmoQQB14KnJCgfBBGODwe4r1sFiaWZ4dxqRV1pKL7nJXpTwlS8Hp0Z9dj/gorr/8AZuw+D9POobceeLt/Kz6+XjOPbd+NfPPxR+MPin4w60uo+JL/AM/y8i3tIV2QW4PUImTjOBkkknAyTgVxNdH8Pfh/rnxQ8W2Hhzw/Ztd6hdMCzHiOCIEB5pGwQqKCCTySSFALMqmo4LA5cnXUUrdX+gvb4jEtU273NT4Q/B7xD8b/ABhH4f0BVgVQJb/VJkLQafASR5jgEbmOCEjBBdgRlVV3T9Tfh38PND+FvhW08P6Bam1sICWJZi0k0h5aR2PLMT+AAAACgAYfwR+DGi/BPwba6Lpirc37Ro2o6oY9kl7MBy5GSVXJbamSFBIyTkn0VcCvznNMynmFX+4tl+p9Vg8JHDQ1+Jj6KKK8Q9EKKKKACiiigAooooAKKKKACiiigAooooAKKKKACiiigAooooAKSlooA+Yv2rf2U4Pira3PirwpaRQeN4kBmiVhEmrRqoARySFEwUBUkYgEKEchQrR/nhdW8tnd3NpPE9vd20r29xBIpV4ZUJV42B5VlYEEHkEEEZFftSOK8A/aV/ZV0z432r6vpUyaN4yt4dsFy4At7zH3Y7nClsYyA6/MuQSHChD9RlOcywbVKtrD8v8AgHi43AKv79PSR+fXw6+JfiH4V+Io9Z8Oag1ldABZIyN0c6ZyUkU8Mp9+QeQQQDXefHT9qPxJ8cLGw065hj0fSoFV5rK0kZkuJx1dicHA/hQ5A5JJOCPK/EHhvV/CWsXWk67pd1o+qWshimtLyPa6MDjgglWU9Q6kqwIKkggnOr9BWGwmKnHFJJvoz5l1a1KLottIKKK9i/Zj+Bk3xq8dpHco6eHNNKz6lOMjeM/LCD/ecgjjooY9cA9GJrwwtN1ajskjOlTlVmoRW57l+xX8Erbw9pM3xT8UqlrEkMj6YLn5VhhAPmXLZ6ZGQpPbcecqasWf7c/h/wAT+MNa0LxXoMUvgS8lMFtctEZXWIYG6eM53KxG75Rlc4wxGazP22vjnDbQp8MPDLpBaWyp/ajW3yqoUAx2y44AAALAf7I7MK+OYonnkSONDJI5CqigksScAADkkntXyeFy/wDtFSxmM05vh6WXc9erifq1qFHZb+Z7j8RvgvpXjD4navpvwahn8Q6ZZ2S39ysUyvDEWOTHDISN4wy4UktkMBkg48SvrC50y8mtLy3ltLqFjHLBOhR0YcEMpAII7giv0I8E6Tp/7HP7Od1rOqRRyeJL1VlmiJ5mu3UiG3BHO1B1wT0kYda8U/Zx/Z5j/aItPFni7xpdXqrdXDR293A4V2uCd8svIIIGVAGMfMwGCoxthc09lTnKprShaKb3bIq4TmlFR0nLVrseQ/Cj41+OfhRPLN4Z1Cc6fGRJc6fOhmtCCQMsvRckgblKnoM193fAP9p+H4waJeXN94fvdJk08ol3dQqZ7XcwJGCPnXgEnKkKMZbkE4cmi/Eb4K2+j6bo3hvw/rngqK5X+1LjQ9PMd9Lb5AZmt9xDPtJJKbixHRec+Jy/GX4e/Ar4o+ItY8OeGX1y+vLlriyuba/ezht4JYlDwSQbcKVlEnysuQCDxgV4+IdLNXJUqXvdGnvr12t8ztpOphLc89Ot/wBD7107UrXVbSO7srqG7tZV3RzQSB0ceoYEgj3FWz0r8jtB+NnjLwl4o1HW9A1qfRZb+6ku5rW1ObYs7FiDC2UIGcDIJA719H/Dz/goXdQeXbeNfD63KjAa+0dtr494XOD7kMB6CuLEcP4uiuaC5l+J10szozdpaM+4QQKdXl/gb9pP4d/EPYmleJrNLp8AWl832abJ7BZMbj/u5HvXpwYOMg5B6GvnZ0qlJ8tSLT8z1I1IzV4u46iiiszQKKKKAOU8d+CbfxjpjRv+7uo8tBNjlG9/UH0/rXzbqWnT6VfTWl1GYp4WKuh9fUeoI5B7givr2uD+IHw1h8Yy21xEwtrtGVZJMffjzyPqOSPxz1r4fiDIVmEfbUF76/E+qyXOHgpeyqv3H+B5d8M/h+/iy++1XQK6XA2Gz/y1b+6Pbpk/gOeR9DW0CWsKRRKEjUBVVRgAemO1VtI0q30Swhs7WMRwxKFCj+Z9e/NX69jKMrp5ZQUV8T3Z5mZZhUx9ZzfwrZC0UUV9AeQFFFFADetL+NVr2/ttMtpLm7uYrW3jGXmmcIij1JJAArxbx3+2N8M/A4liTWDr96vH2bRk88E/9dMiPHr82fat6OHq13y04uT8kZTq06SvNpHuX4Vz/i7x14f8B6a1/wCIdXtNJtB0kuZQu8jso6sfZQTXwt8Rf2+fGHiIS2/hewt/DFocgXD4ubnHTILAIufTaSOx7183+IfEureLNSfUNa1K61W+fhri8maV8egJJIA7AcDtX0+F4dr1bSrvlXbqeNXzWnHSkrs+x/i1+3/DGs1h4A0zz35X+19TQqg944ep9QXIwRypr5C8YeOdf+IGrvqniLVrnVr1sgSXD5Cg87UUYVV9lAHtXr/hH4NfC/xl8Mbq/t/iUmmeLYIxNJa6wi20Kccx7MlnySAHRm7fLk4rw7VtJu9Ev5LO9t5ba4TBMc0bRtggFWwwBwQQRkDIINfVZZQwVGUoUYvmWjutfxPGxVXEVEpTej7FUDPA5PYUlfR/7D2ueE7D4oHT9f022l1a9UDSdRuBu8iZckxgE7QzD7rYyCuAfmxX1N8Xfgx8IfGeuwab4htLXQfEGooXtb21Is5bhs4ba+PLlcZGVYMwBBxgg1GKzqODxPsKlNtd/wDJFUcC61L2kZang/7Cvxgs7K5vPhzrSwC31JmnsJJEADyFcSQtx825Rlc+hHOQK8/+NfgTWf2VvjXa614ake206WU3mkzHJXZnElu/qFztIJ5VlJOScdl47/YT8Y+DL1NW8D6xHrn2aQTwxMRbXkTKcqUJOxiCAc7lOQMCvcJ9KH7VPwRvNA8RWEuheOdNC+fb3cJie1vFU7JQpGfKlGRnB4LAElc14lTFYenifrFKXNTqaTXbzsd8KNSVL2UlacdUzuPhz8ULL4x/DhvF3hi0spPEkdpJbi1vDzb3OAxhdwNwQsEORjIwcA8D82Pir4v8V+MfG2oXPjKed9ahla3lt5xtFsVJBiROiqDngdeSSSST1nwY+Kuu/s3fE6cXlvMlssxstZ0pjyyqxBIGcb05KnvyM4Y16R+21qXw78U3+h+IvDWqw3fiS+hRrqOyXcktuVzHJKf4ZBwAp+YgjIAUZ6sFh1l+Nso80J/DLe3l5GOIqvEULt2lHddzlf2YP2mZfgjfXunavHcX/ha7VpTbwYaSCcLw0YJAw2ArAkdjngg+V/EjxbbeO/HOs+ILTSoNDgv7gzrY2zFlQnGSSepJySQAMk4AHFczXffBz4J+Jfjj4lGl6BEILSJ1/tDWLhCbaxQ9ScEF3I+7ECCxIyVXLr79SlhcDOeMn7ra11/TuedCVbERjRjqkY3w7+HWv/FXxXa+HfDlmLvUZwWZpCVhgjH3pZnAOxBwM4JJIUAswB/Tr4DfArRPgP4PGk6c5vtTuSsup6vJGElvJQOOATsjXJCRgnaCSSzM7to/CL4NeHPgp4ZXR/D9qQz4a7v5sNcXcgH35GAGe+FACrnAAFd4K/Oc0zWpmE+VaQWy/wAz6rB4OOHjd/EySiiivCPTCiiigAooooAKKKKACiiigAooooAKKKKACiiigAooooAKKKKACiiigAooooAKKKKAPIvjt+zt4d+Oujlb1RpniCGIx2WtQxBpIsElVkXI8yMMSdhIPzNtZCxNfnD8VPhD4l+DfiI6V4jsXi8zcbS+jUm3vEU4LRv0yMglThlDDIGRn9ePxrnfGfgPQPiL4fn0TxLpFtrOmTjLQXKZ2tggOjcMjjJKupDKeQQea9vLs1rYB2Wse3+R52KwUMSr7M/HSvZfgz+0/wCIvgv4Z1fRNNtLS5tbwSSW8kiBZLa4ZQolyB+8AwPlbPQYIGQZ/jh+zFrnwunvtR0mDUtZ8NQyXBeU2ExksIkkYK0zhQjoYwH81eAA24KAC3iYIIyOR1BFfpFOthM1o62ktNPM+UnTrYKp2Jr29n1G8nu7qZ7i5nkaWWaRizSMxJLEnkkkkknua+nP2HPgn/wmXi9/GuqwbtG0OQC1Vx8s15gEH3EYIb/eKehFfLtfUNp+1rpfh79nJPBfhnSLjQ/EKwixMqsHj2NkzXCuMHe3PBA2lwQSFrLNI13QVDDR+LRvsisK6aqe0qvbX5mT+1R8U7v46fFuz8LeHSbvSrC5GnWMcZyt1cuwVpB2I3YVTyMLkY3GvqH4leBtf+Gv7MDeD/Amlz6rqKWi2UzWmPM2vk3MwUkFi2XAC5YGQEDivn39gn4V/wDCQ+Nr3xnew7rHRVMNqWHDXTqQSOx2IST7yKR0p/xT/bP8W6F8a9Zk8MXkM3hyxkFjHp91EHguPLJDSZGGBZi2CpGVC5zivma9CVStDBYVJqkru+zZ6tOpGMJV6zs56LyR5l8N/wBpX4i/Bi6/s6O+lurG3by5NG1hWdI8cFVyQ8ZHPCkDPUGt3x146k/a6+L/AIO06z0SPQpLgJaXDR7ZJSSxaaQyBQWVY1yoI42t6mtP48ftLeFPjX8PIIz4Pj0/xp58avfOquIoRksY5RhjkgDawwAxIJIBrqv+CfPw9/tDxLr3jK4izFp8X2G0YjjzpMGQg+qoAD7S16VR06GHljZUfZ1VovV9fM5YKVSoqCnzQPIv2kPgTb/AbxLYaZBrq6yt9C1ysbQeVLDGG2rvwSDkhgCMZ2ngV5FXpn7RvxB/4WX8Y/EOrxy+bZJMbOzIOV8iL5FI9mIL/VjVz9l/4cR/E74y6Lp11brc6XaE399G6BkaKLBCsDwVZyikHqGNezQrzoYFVsU7tK7/AK7nDUhGpiHCkrK55PXZ+DvjL438A+WNA8Ualp8KY22yzF4B/wBs2yh/KvQ/2xfDfg/wf8Vho3hLS4tMMFqkmoJBIxTznywUKSQoCFDhcD5unFeNeH9BvvFOuWGj6ZAbnUL6dbe3hBA3OxAAJJAAyeSSAByTW1OdHGYdVqkfdav71tiJKdCryRevkfRfhX9v7x/o+yPWLDStfiH3naJreZvxQ7R/3xXrHh3/AIKJeGbkKNb8LarpzdCbKWO5UfixjOPwr4z8efDPxL8MtRhsPE+ky6TdTKZIkkZXDqDgkFCQRnjg1y9ebLJ8uxK54R0fWL/pHVHHYmi+Vv7z9ONH/bU+E2rhd/iCXTpD0S8sZlx9WVWUfnXZ6d+0F8NtVUG38c6Dk9Fmvo4m/JyD+lfkpRXnz4YoS1hNr7mdcc3qr4oo/Yy0+IXhi+UfZvEWk3APQxXsTfyY1oJ4h0yUZXUbVh2Kzqf61+MdFcz4W7Vfw/4Jos4f8h+zUvibSYBmTU7SMerToP5msq8+J/g/TgTd+KdFtQOpm1GFP5sK/HqimuFl1q/h/wAEf9sPpD8T9YNT/aW+F+kAmfxvo74/59bgXH/ovdXEa3+3R8K9JDfZr/UdYZe1lYOufxl2D9a/NaiuqHDOHWspSf3GMs2qv4Uj7g8Rf8FGLKMOmg+DrifP3ZdSu1ix7lEVs/TcPrXkXir9uX4n+Id6WV3Y+H4TkY0+1DPj3aUvg+4x7Yr5/hgkupkihjeWVzhURSzE+gA5Neh+Gf2dfiT4v2/2b4N1QxtjbLdQ/ZYyPUNKVBHuDXastyzB+9NL/t5/5nM8Vi6+kb/I5XxP448Q+NLjzte1zUNYkByDe3LyhT7AkgD2AArDr2rx3+yZ41+Gnga68VeIDp8FjayRLNa29wZZ1DuEB4XZwWH8R612H7Qf7MPh/wCGPwk0TxX4a1C+1VJ54xc3N0ylWiljLRuqqAFGQBzk/OOeK6Y5hg4ShTpWtJ2VtjCWGrtSlLdHzVBBJdTxwwo0ssjBEjQZLMTgADuSSBXXeOfg74v+Gml6Zf8AiXRZdJg1JnW3ErqWJUKSGVSSpwwwGAJweOK41WKMGBwQcgg4IPqK+/8A42ovx1/Y50/xREBLqFlbQ6oxXtJFmO5GfQAyn/gIox+NqYStRVvdk7P9B4ehGtCbv7yVz5w/YuEL/tDeHop4o5RJHc7BIobaywOwIz0I28EcivsL47/Bfwn+0Imp6bbXUFl430NUVboDDoHUOiSjGWiYE4IztIbHIZT8VfskXX2P9ojwa/TM80f/AH1byr/Wvp/4qfDT4m3P7UNn4n8AxpaQjTrdbnUb2TZZuAzK0UgGWkBCrkKCRlTkEAj5zNrwzD2kZ8jUbp+ae3zPUwbTw7jKN9bHxF4n8Ma98M/Fk2m6pbzaTrOnyhhgkMpBykiMOoOAQwODwQa+7/C+paV+2h+z7PpepPFF4nsQElkwM294qny5wB0RxnIA6F1HIzXdfG74KeHfjvon9l6hcWtn4ssoBLb3duwaW3LZ4ZeGaJmBGDjpkYNfEfgHXvE37I/xrWLXbWWCEYg1C3Qkx3dqx4ljPAbGNyng5BU4ywqnXWbUFKPu14arz9PUSpPB1LPWEiHwx+0D8UfgRrlzoMmqSzDTpmt59I1cG4iQqcFVJIZRxxsYAgg85r6W+G/7e3hLXnih8WabN4bvcbPtkYNxbHpnJA3qCcHG0gdzxXlf7czeBdc1jRPEega1a3XiG8gQXdraneJYCm6GZyBhWAIGGIJUqQMLz8rV6NLL8LmtCNWcOST3tpqcssTVwlVxjK66Hs/7VnxI8I/FD4knV/ClnOmIhDd38g2LesvCOqEbhhQBlsEgDgYyfGKWON5pUiiiknnkYJHDDGXd2PAVVAJJJ4AAJNe+fDL9m6K4Sy1Xxc4lDM0g0FUkAUKV2G4cgBtxLnylJGFG8ncyDrq4rDZRQjSbu1suplSoVcbUc7WTM/8AZy/Zd1n48znU7maXRPBsEvly6koHn3bADdHbKQRwCMysCoJAAchgv6QeC/BOh/Dzw3ZaB4c02HStJtF2xQRZPPdmYks7k5LOxLMSSSSSa534JRpB4SuERQka3bKqKMBQI0wAK9BPNfm+OzCrjqnNUenRH1eHw0MPG0VqSUUUV5p2BRRRQAUUUUAFFFFABRRRQAUUUUAFFFFABRRRQAUUUUAFFFFABRRRQAUUUUAFFFFABRRRQAUUUUAUtRsU1PT7q0kZljniaJivUBgQcZ74NfLfxY/YM8OeKbe81DwhfTaB4g2s6QShPsF1Ief3qpHuQk8F06ZJKyEYr6v7Ugwa2o16mHkp0pWZjUpxqx5Zq6Px4+Ivw08TfCbxB/Y/ivSpNLu3L/Z5ch4LtVIy8Mg4deQSOGUMAyqTiuZr9kvFnhHR/HOhXWia9p1vqul3ICy21yu5Tg5BHcMCAQwIIIBBBFfF/wAZf2AdQsDcap8Nrv8AtK3GXOg6jKEnX7x2wTsQrdVULKVwMkyE8V95gOIYzShitH36HzmJyuSvKjt2PHfgr+0/4u+CcIsLAW2o6E0plk026jA+Y43MsigMrEAdcjjpX0CnjX4D/tRqIvENoPCHiubgXMjrbyM54+WcDZL2AEgyewr4r17Q9R8L61PpGsafdaRqsAzJZX0LQyqMkBtrAEqSDhhlWHIJBBqlXr1cvw2Mf1jDy5ZPrH9TghiKtBezqK6XRnpXx++EEHwW8cf2Db63FriPAtyHWMo8SsTtWQZI3YGcg8jBwMivrb4fT/8ACqv2GbnWNM+XULjTp7ozR9fOmkMav9VBQf8AAK+ApZnmYF3ZyAFBYknAAAHPYAAD0AFfWX7MP7Rvhi28Bz/DP4h7YtFlWSG2vZgTCYpSS8UpHK4ZiVfoM4JXaCebNMPX+q007zcZJy03Xoa4SrT9tK3uqSsj5Kr7p/YT8J2vgv4a+JfiDqw8iK63qkzj7lrAC0jA+hbcD/1yFVoP2B/CHiLUY9U0Px3NP4ckbd5MEcVwzL3CzqwX6EoffNJ+1X8YvC/gL4YRfCzwVcwSTNElpcizkDraWykEozg4Mj4wRycFicEjPHjMdHM4xweGT95rm0asjooUJYRutVtpsfH3jrxZc+OvGWteIbzPn6ldyXJUnOwMxKqPZRgD2Ar1X9i3w3/wkP7QOhyMu+LTYZ76QY/uoUU/g8in8K8Mr7F/4J0+HPN17xhrzLj7PbwWUbEdd7M7gfTy0z9RXs5o1hsvlGOitZfkcOFXtcSr97nBft2+Iv7Z+O01krZTSdPgtCoPG5gZifylAP0HpXnf7PPhKHxx8afCWj3MCXVrJerNPDKoZJI4gZWVgeCpVCCDwQSO9fUfiz4sfs3/ABF8T6mnizQ3tdRW4eGbUZLSSMzMhKh/MtmLMCAMFucYyB0rs/gJ8Ifg9Z+Nj4q+HuvyaneWkDI1kL1ZVhWQY3FGUSKcAgZOOTxmvBWY/VsB7CVKUXy2Ttpfvc9B4b22J51JNX2PnH9trwn4Y8G/EjSdI8MaLa6UxsBc3KWSFVd3kZVGwHAICZAAH3hXafDb9inRtK8Jp4n+KuuNokBQStYxzJAsCnGBNKwPzHIG1cYOBkngMkgt/in+33JHcYmsNLujhDyAbWDgY7jzlyR9azv+CgPju91H4haZ4USZk0vTbRLl4VOA88hb5iOhwgUDPTc2Opp06mJqKhgac3FuPNJ9bMUoUoupXlG6Tskdfp3wD/Z1+I9z/ZPhjxZJb6u2REsF/l3YeiSr8/qQvOM8jrXzp8d/gDrfwL16G2v5F1DSrvcbLUoVKrKBjKspJ2uMgkZIwQQTzjzOC4ltZ45oZHimjYOkkbFWRgcggjkEEAgivv8A+LNwfi5+xNbeINTAk1SCxt7/AM9hz58biORx6blMnT+9XVN4jKa9O9RzpzdnfoYx9njKcvd5ZR10Pj74NfBLxB8bvELaboyJDbW4D3moT58m3Uk4zjkscHCjk4PQAkfS13+yp8FPhskdr418eynVSoLRSXsNscH+IQhWcD3LEe9dV8MJl+BX7F0/iawjQatc2baiZSoOZ5nEcLEHqFBj4/2T618DajqN1q9/cXt9cSXd5cSGWW4nYs8jE5LEnkknuaqEsTmtapyVHCnB203bCSpYOEeaPNKSueo/tC+CfAPg7WdJ/wCFf6//AG7p13A7z/6XHOYXDYAO1QVBBBAYEnBwa8loor6WhSlRpqnKTlbq9zyak1OXMla59YeCP20dB+G3gXRtK0fwDC+r21lFb3d2GjtUlkVQDIdiEtuIyc4JJNfQekfF7XPiV+y/q3jXRmi0fxJFZXcqrbqJVhkhZjgBwQSyKOo/ir8zK+6f+Cfetxa34B8X+FrnEkdvdLcmNj96OeMow+mYjn/e96+RzjLcPh6P1inHVSTereh7eBxM6kvZSfTQ+RvF3xf8a+PIpIde8UapqFtIQXtZLhhASCCP3YITgjPTsK+2vgVBB+0H+yNJ4Tu7jy7q3ifSGmZd3lPEVe3bGRkKpi4yM7SAR2+CPE+hy+GPEuraPN/rtPu5rR8jHzI5U/qDX1D/AME9vG/9neNdf8LzSYi1K1W7gBPHmxHBAHqUck+yV15rhofUo1aCtyWkrGODqv6w4VHdS01OjH7NHwQ+DiCT4g+Mxq16gBayefyN2OeIIi0p/wC+iK9l+CfxG+G3xQ0DX/BvgzTXs9E0+HypbZ7cQpPHMHDMgyWIODksAcsM9a+Ev2lfBB8A/G3xVpqpstZbo3ttgceXNiQAeyliv/ATW9+x/wDEO3+HnxpsZL+6istL1OCSwup53CRoCA6MxJAADooySMAmuCvl06+C+tSqynKyku33HRTxMadf2SgorYzvhLo1x4B/ae8P6Ndf8fGn+IVsHbH3iJTHkexzkexFfSf7bfxu8Z/DnVdI0Lw7qI0qx1Czaaa6gT/SSwcqVVznaMbTlQGznnHFeJftDeNfDWm/tMWPjTwrf22vW0M9nqVwtpJhDPC4DIHwQdyxoSwyMsepyK4X43fHPW/jlr1tqOr29rZRWaNFa2tqp+RGIJ3MSSxOBk8D0ArshhJ47EUcRVh7qjrfv6GHtlQp1KUJa30Oe8IfEnxH4H8Yw+KNL1SddZRy0k8zl/PBI3LJk5ZWxyCfQ5BAI7j47/tJaz8dlsYL/SNO0y0sm3wiCPzJtxGGzK3O0nnaABwM5IBryCus+G3wp8WfF7VjYeE9Gn1MxyCO4vD8lpan5SfNmPyqQHDbAS5GSqtivbrwwdGaxFVJOOz2OCnKvUTpwu0zk69S+C/7OHjH45XSy6TbDTPD+4rN4gvkJt1IbayxoCGncENwpC5UhnQkZ+sfg3+wb4a8IGHUvHFxH4x1YYIsTHt06HgZUxnJnOcjc+FI2/u1IJP1DbW0VnbRW8ESRQRKESKNQqooGAAOgAGBivksfxDdOnhVbz/yPcw2V2alWfyPDPhx+xv4F+HEKvbPqF/rBUiTVrtomnbPVUIjAjTGBtUAHAJ3Nlj33/CltE/5+tQ/7+R//EV33BNOxkV8TUqTqyc5u7PoIxUFyxVkYnhfwva+FLCS0tJJpI3lMpMzAnJAGBgAYwo7VuUUVBYUUUUAFFFFABRRRQAUUUUAFFFFABRRRQAUUUUAFFFFABRRRQAUUUUAFFFFABRRRQAUUUUAFFFFABRRRQAUUUUAFFFFAHJePvht4Z+J+i/2V4o0W11qzyWjW4XDwsQVLxSDDxtgkbkIbBPNfJfxT/4J5ujTXvw71tdu4sNE1xiQATnEdyAWGBkASKxPGXGCT9v44pTXXh8ZXwsuajKxz1aFOsrTR+N/jfwB4k+GuoLZeKtEvNCnZzHG13HiKZgMkRyjKSYHJ2McYPoawK/Z/VdIstd0+ew1Kzg1CxuFMc1tdRLLFKp6qysCCPYivn74g/sJ/DbxjJLdaRFeeDb5yXLaPKPszHaAAbeQMiqCASIhGSep5NfY4XibaOJh81/keFWynrSkfnIkrxhgrsoYYYKSAR7+tMr6K8d/sIfEzwmXl0b+z/GloGVQbKQWd0Rj5mMMzbAB6LKzHPANeCeJPD+q+DLpLXxFpOoeH7mRiscerWklsZCM52bwAw4JypII5BI5r6fD5lg8RrTkrnj1cLXp/FF2KFfcX7I3i/Qfh3+zv4n1B9X04a1vvNRNiblPtAWOECNTHndz5ZI453cda+HaK0x2EWYUlSUrK6frYnD1Xh586WthWYuxJOSTkknJJr7n/wCCe+jR6T4E8Y+JbgiNJ7tLYuw6JBHvJ/8AI36e1fC9eleC/wBoXxl4D8EX/hPS7q2Gi3kU8bwy2yl0MqlWZXGG3YOQSSAQOMDFYZphKuKw3saVtWr+iNMLWhSq+0mdF+z18S4tO/aZ0/xJqcghh1e/uEnkc4Ctcb8EnoBvZSSeAM16P+338NdRs/HFn4zt7aSbRr21jtridFJEM6EgbiOgZSuCepVh6V8mV9V/BT9szxNbWdn4S1/w9L46SRRb25tyTeSKB9xlwwl445weuSa4MZhq2GrwxuGV+VWa20N6FWFSEqFR7u6Z8yeHvD2o+K9atNI0izlv9Ru5BFDbwrlmY/yA6kngAEkgCvu/9o6a2+DH7Jum+C2nRtSu7e20xNp++ylZJ3A67flYZ7F19ayNd/a18MfCmSSPT/hFqPhvW7iPeIb6xi00yKT94lVLMuQecYODyK+TPiv8XPEHxk8S/wBsa9OpZVMdvaQArDbR5ztQEk8nkkkknqeABgo4jNqtOpUhyU4u+97s0vSwdOUYyvKR9qfCu0j+OX7F8nhqykQ6nFZSacYywwtxC4eEE9gwERz2De1fAGp6Zd6LqNxY39tLZ3lu5imgnUq8bA4IIPIINd98E/jr4g+B2vPe6UUurC4wt7ptwSI5wM4II5Vhk4YZxkgggkV9JX37YXwc8bLFd+Lfh1PeakqgEzadaXm3HYSOysR9QKIRxWVV6ns6fPTm76bpjk6OLpx5pcso6HxNjv2pK+hvj9+0R4O+IfgeDwt4Q8Gf8I/ZR3sd753lw24yquoHlRAjkOed3GOhzXzzX0eErVa1Pnqw5Xfa/Q8qrCNOXLGXMgr6U/YI8ULovxnuNNkfEWq6bLEq56yIVkH5Ksn51810qO0ZypKnBGQcHBGCPxBNPGYdYyhKje3N1HQqujUU7bHrv7Wmj2+kfHzxObOWKa3vJI7xTC4YBnjUyA4Jwd+7jr0ri/hf4+ufhf4+0bxPaw+fJp03mNBv2ebGQVdN2DjcrMM4OOuD0rlaHdY1y7BR6scCphQhDDLDVXdJWfQcqkpVXUgtT0b45/Gi9+OXiyHXL7S7XS3gtxaxx2pZmMYZmG9icMQWPIA4PSvOa6fwV8LvGXxJCN4U8K6prsMgbZdW8Gy1JHUfaJCsIOexcH8jX0T4A/4J5eKdWkin8YeIbHw/a5VmstLU3dyyEcqZGCxxsD3AlHHvx508ywOX01SjJWXRanXHCYnEyc2tz5OJCjJOB3JNeifDH9n74gfF9IZ/DXh9zpkwDJrOpMbWxKkEhhIQWkUkYzEshBIyAK/QD4cfsh/C/wCHDQXMHh1dc1SMqw1PXyL2YOpJWRFYeXE3P3okQ8DNe1AYr5nFcSTkuXDxt5v/ACPXo5VFa1Xc+UfhZ+wF4W8MtBe+M79/F96jB/saxm3sFIIIBQEtKARg7mCsM5TBIr6e0XRNP8OaVbabpNhbaZptqgit7OyhWGKFB0VEUAKB6AVofrTsgV8jXxFbES5qsm2e3TpQpK0FYMUtFFYGoUUUUAFFFFABRRRQAUUUUAFFFFABRRRQAUUUUAFFFFABRRRQAUUUUAFFFFABRRRQAUUUUAFFFFABRRRQAUUUUAFFFFABRRRQAUUUUAFFFFABRRRQAVTvbG31G1ltru3iureVdskM6B0cHqCDwR7GrlFAHiXiv9jr4ReLCZH8H22jT7SqyaFI9gFPr5cJWNj7sprxvxL/AME39OchvDXjzUbMA5aPWrGK83egDRGDaO2SGOPWvs49KCcYruo43E0f4c2vmc8sNTn8UUfm/wCIf2BvirowmewfQNfiQ/u1tL54Z5B7pLGqL9PMP1rzfXv2cfir4Zg8zUfh7rmOpWwiTUGH4WzyH8hX60+tIRzXrUuIMZT3afqjhnllCWysfjDrfh7WPDCb9a0XVNEXGS2p2E1sB9fMQY/GtH4UfFCz+HXjzRvFMItdW/s6RpVtjchFclGX7wBxjdnoelfsZgelUdS0fT9RjP22wtrsek0KuP1BrsfElWpFwq0009GYLKYRalF2aPys+Pvxz/4Xz4usdcOmJpAtrBbIW6XXnhsPI5fdsXGfMAxg/d688eaV+u978EPh1qjE3ngLwxdsepn0a2c/qlZrfs0/CGTlvhX4JY+/h2zP/tOtMPxFDDU1Sp0vdXn/AMAzqZVKpJzlP8D8mSQOpA+tMe6hj+/Ki/7zAV+tkP7N3wlgwY/hd4LjP+x4etB/7Trb034TeCNGbOneDtAsCOhttLgj/wDQVFb/AOtD/wCfX4/8Aj+yF/P+B+OJ1ixEqxfbIDKxwsYkBY/QZya6fTvAnivWIVm03wj4j1OJiMPY6LdTjnjOUjIx79Pev2Mgs4LGErBDHEg6LGoUfpUtcs+Jq7+GCNY5TT+1Js/KbRv2Vvi9ryQva+AtQhikIBlv7i3tdg9WSSRXx7BSfavTPDv/AAT0+IWozf8AE417w9odswBD27TX0yn0KbIl49nNfoaBmlJxXBUz7Gz2kl6I645bQjurnyR4T/4J0+EdPNvL4j8T61r8yHMkFsI7G2l+qgNKPwlHU17R4M/Zp+GHw/eKTRvBWlpcxMWjvL2M3lyhIwcTTl3H/fXc+pr080hOO1ePVxVes/3k2/mdsKFOHwxSFAxwOntTqSlrlNwooooAKKKKACiiigAooooAKKKKACiiigAooooAKKKKACiiigAooooAKKKKACiiigD/2Q==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60BA0D0-740A-4A0B-B4B1-85A2C0F86360}&quot;/&gt;&lt;isInvalidForFieldText val=&quot;0&quot;/&gt;&lt;Image&gt;&lt;filename val=&quot;C:\Users\Truong\AppData\Local\Temp\PR\data\asimages\{560BA0D0-740A-4A0B-B4B1-85A2C0F86360}_MtorLt.png&quot;/&gt;&lt;left val=&quot;876&quot;/&gt;&lt;top val=&quot;6&quot;/&gt;&lt;width val=&quot;52&quot;/&gt;&lt;height val=&quot;62&quot;/&gt;&lt;hasText val=&quot;1&quot;/&gt;&lt;/Image&gt;&lt;/ThreeDShape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D3424C7-EF7C-4F1B-9683-6D6B6FA9ACD6}&quot;/&gt;&lt;isInvalidForFieldText val=&quot;0&quot;/&gt;&lt;Image&gt;&lt;filename val=&quot;C:\Users\Truong\AppData\Local\Temp\PR\data\asimages\{4D3424C7-EF7C-4F1B-9683-6D6B6FA9ACD6}_MtorLt.png&quot;/&gt;&lt;left val=&quot;852&quot;/&gt;&lt;top val=&quot;232&quot;/&gt;&lt;width val=&quot;78&quot;/&gt;&lt;height val=&quot;90&quot;/&gt;&lt;hasText val=&quot;1&quot;/&gt;&lt;/Image&gt;&lt;/ThreeDShape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4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4798EF90-F8B1-4AC3-B103-E24D734C96DF}&quot;/&gt;&lt;isInvalidForFieldText val=&quot;1&quot;/&gt;&lt;Image&gt;&lt;filename val=&quot;C:\Users\Truong\AppData\Local\Temp\PR\data\asimages\{4798EF90-F8B1-4AC3-B103-E24D734C96DF}_LtOfSld1.png&quot;/&gt;&lt;left val=&quot;689&quot;/&gt;&lt;top val=&quot;434&quot;/&gt;&lt;width val=&quot;270&quot;/&gt;&lt;height val=&quot;106&quot;/&gt;&lt;hasText val=&quot;0&quot;/&gt;&lt;/Image&gt;&lt;Image&gt;&lt;filename val=&quot;C:\Users\Truong\AppData\Local\Temp\PR\data\asimages\{4798EF90-F8B1-4AC3-B103-E24D734C96DF}_MtorLt_text.png&quot;/&gt;&lt;left val=&quot;689&quot;/&gt;&lt;top val=&quot;434&quot;/&gt;&lt;width val=&quot;270&quot;/&gt;&lt;height val=&quot;106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4&quot;/&gt;&lt;lineCharCount val=&quot;13&quot;/&gt;&lt;lineCharCount val=&quot;12&quot;/&gt;&lt;lineCharCount val=&quot;13&quot;/&gt;&lt;lineCharCount val=&quot;11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507999474,F:\Google drive\Bai giang Am thanh va su lan truyen am thanh\bai giang_pptx\Media.ppcx"/>
  <p:tag name="HTML_SHAPEINFO" val="&lt;SlideThumbPath val=&quot;Slide3.PNG&quot;/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DD9A7048-0A53-456A-9EF0-365F49CB8B2A}_3.png&quot;/&gt;&lt;left val=&quot;106&quot;/&gt;&lt;top val=&quot;5&quot;/&gt;&lt;width val=&quot;733&quot;/&gt;&lt;height val=&quot;114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5&quot;/&gt;&lt;lineCharCount val=&quot;46&quot;/&gt;&lt;lineCharCount val=&quot;30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B701738C-DC8B-4489-9512-FC5D2A4F671F}_3.png&quot;/&gt;&lt;left val=&quot;112&quot;/&gt;&lt;top val=&quot;110&quot;/&gt;&lt;width val=&quot;739&quot;/&gt;&lt;height val=&quot;33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9.PNG&quot;/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1.PNG&quot;/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1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AD6A5FDD-4D00-4A4D-9050-756663535E72}_11.png&quot;/&gt;&lt;left val=&quot;106&quot;/&gt;&lt;top val=&quot;5&quot;/&gt;&lt;width val=&quot;733&quot;/&gt;&lt;height val=&quot;114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5&quot;/&gt;&lt;lineCharCount val=&quot;4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35C05650-B22C-40B6-A9EE-E4876CDD3580}_11.png&quot;/&gt;&lt;left val=&quot;111&quot;/&gt;&lt;top val=&quot;105&quot;/&gt;&lt;width val=&quot;740&quot;/&gt;&lt;height val=&quot;106&quot;/&gt;&lt;hasText val=&quot;1&quot;/&gt;&lt;/Image&gt;&lt;/ThreeDShape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7.PNG&quot;/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9247BF9E-3033-4069-9D88-D4C793768316}_7.png&quot;/&gt;&lt;left val=&quot;106&quot;/&gt;&lt;top val=&quot;5&quot;/&gt;&lt;width val=&quot;733&quot;/&gt;&lt;height val=&quot;114&quot;/&gt;&lt;hasText val=&quot;1&quot;/&gt;&lt;/Image&gt;&lt;/ThreeDShape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8&quot;/&gt;&lt;lineCharCount val=&quot;7&quot;/&gt;&lt;lineCharCount val=&quot;47&quot;/&gt;&lt;lineCharCount val=&quot;14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367A904E-93E2-4E39-B05B-E4A143DFCDF1}_7.png&quot;/&gt;&lt;left val=&quot;112&quot;/&gt;&lt;top val=&quot;110&quot;/&gt;&lt;width val=&quot;727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2.PNG&quot;/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B3DFDF75-1FF1-405C-A4F0-1528219ABA25}_12.png&quot;/&gt;&lt;left val=&quot;106&quot;/&gt;&lt;top val=&quot;5&quot;/&gt;&lt;width val=&quot;733&quot;/&gt;&lt;height val=&quot;114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8&quot;/&gt;&lt;/TableIndex&gt;&lt;/ShapeTextInfo&gt;"/>
  <p:tag name="PRESENTER_SHAPEINFO" val="&lt;ThreeDShapeInfo&gt;&lt;uuid val=&quot;{8DF359DE-75EE-4930-ABDA-091F794EBBFC}&quot;/&gt;&lt;isInvalidForFieldText val=&quot;0&quot;/&gt;&lt;Image&gt;&lt;filename val=&quot;C:\Users\Truong\AppData\Local\Temp\PR\data\asimages\{8DF359DE-75EE-4930-ABDA-091F794EBBFC}_12.png&quot;/&gt;&lt;left val=&quot;118&quot;/&gt;&lt;top val=&quot;127&quot;/&gt;&lt;width val=&quot;733&quot;/&gt;&lt;height val=&quot;302&quot;/&gt;&lt;hasText val=&quot;1&quot;/&gt;&lt;/Image&gt;&lt;/ThreeDShape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4.PNG&quot;/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8396EBCC-6289-4EEC-BB25-8615D5F0AF92}_14.png&quot;/&gt;&lt;left val=&quot;106&quot;/&gt;&lt;top val=&quot;5&quot;/&gt;&lt;width val=&quot;733&quot;/&gt;&lt;height val=&quot;114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6.PNG&quot;/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7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3F3BD49B-BF2C-4788-BAD0-5ABC21C14D74}_16.png&quot;/&gt;&lt;left val=&quot;106&quot;/&gt;&lt;top val=&quot;5&quot;/&gt;&lt;width val=&quot;733&quot;/&gt;&lt;height val=&quot;114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6BE93E23-E587-4A0C-B973-41C7F58841E2}_16.png&quot;/&gt;&lt;left val=&quot;111&quot;/&gt;&lt;top val=&quot;117&quot;/&gt;&lt;width val=&quot;728&quot;/&gt;&lt;height val=&quot;68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9CA0646E-AABD-4D4A-9E4B-386C48A57D16}_16.png&quot;/&gt;&lt;left val=&quot;545&quot;/&gt;&lt;top val=&quot;399&quot;/&gt;&lt;width val=&quot;291&quot;/&gt;&lt;height val=&quot;54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178359DF-9C70-47D3-AC13-2A6B6101EBF1}_16.png&quot;/&gt;&lt;left val=&quot;354&quot;/&gt;&lt;top val=&quot;399&quot;/&gt;&lt;width val=&quot;167&quot;/&gt;&lt;height val=&quot;54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31FB8628-E0FF-456B-9E35-759DBBF1CF37}_16.png&quot;/&gt;&lt;left val=&quot;162&quot;/&gt;&lt;top val=&quot;398&quot;/&gt;&lt;width val=&quot;168&quot;/&gt;&lt;height val=&quot;54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7.PNG&quot;/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8.PNG&quot;/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2FFDE03B-14F3-4966-8902-5C8EBCBA0E70}_18.png&quot;/&gt;&lt;left val=&quot;106&quot;/&gt;&lt;top val=&quot;5&quot;/&gt;&lt;width val=&quot;733&quot;/&gt;&lt;height val=&quot;114&quot;/&gt;&lt;hasText val=&quot;1&quot;/&gt;&lt;/Image&gt;&lt;/ThreeDShape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8&quot;/&gt;&lt;lineCharCount val=&quot;48&quot;/&gt;&lt;/TableIndex&gt;&lt;/ShapeTextInfo&gt;"/>
  <p:tag name="PRESENTER_SHAPEINFO" val="&lt;ThreeDShapeInfo&gt;&lt;uuid val=&quot;{D1106CB2-F6D8-4ABA-AB01-C696B9BD6BD9}&quot;/&gt;&lt;isInvalidForFieldText val=&quot;0&quot;/&gt;&lt;Image&gt;&lt;filename val=&quot;C:\Users\Truong\AppData\Local\Temp\PR\data\asimages\{D1106CB2-F6D8-4ABA-AB01-C696B9BD6BD9}_18.png&quot;/&gt;&lt;left val=&quot;119&quot;/&gt;&lt;top val=&quot;127&quot;/&gt;&lt;width val=&quot;712&quot;/&gt;&lt;height val=&quot;302&quot;/&gt;&lt;hasText val=&quot;1&quot;/&gt;&lt;/Image&gt;&lt;/ThreeDShape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4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1.PNG&quot;/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6BED4040-FAFC-4877-AC86-7F673C1665B7}_21.png&quot;/&gt;&lt;left val=&quot;121&quot;/&gt;&lt;top val=&quot;11&quot;/&gt;&lt;width val=&quot;733&quot;/&gt;&lt;height val=&quot;114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&quot;/&gt;&lt;lineCharCount val=&quot;5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6C4587AD-50C0-438D-8490-9EB123927A00}_21.png&quot;/&gt;&lt;left val=&quot;81&quot;/&gt;&lt;top val=&quot;213&quot;/&gt;&lt;width val=&quot;150&quot;/&gt;&lt;height val=&quot;124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5CAD70B0-F9C1-478D-A73C-2CC9DBF0497F}_21.png&quot;/&gt;&lt;left val=&quot;265&quot;/&gt;&lt;top val=&quot;245&quot;/&gt;&lt;width val=&quot;150&quot;/&gt;&lt;height val=&quot;67&quot;/&gt;&lt;hasText val=&quot;1&quot;/&gt;&lt;/Image&gt;&lt;/ThreeDShape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E007D7C7-BC08-4D99-820B-211AF7C81E4A}_21.png&quot;/&gt;&lt;left val=&quot;459&quot;/&gt;&lt;top val=&quot;117&quot;/&gt;&lt;width val=&quot;147&quot;/&gt;&lt;height val=&quot;38&quot;/&gt;&lt;hasText val=&quot;1&quot;/&gt;&lt;/Image&gt;&lt;/ThreeDShape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124102B3-5F0D-4192-AB67-8E2244DABD8E}_21.png&quot;/&gt;&lt;left val=&quot;265&quot;/&gt;&lt;top val=&quot;134&quot;/&gt;&lt;width val=&quot;150&quot;/&gt;&lt;height val=&quot;59&quot;/&gt;&lt;hasText val=&quot;1&quot;/&gt;&lt;/Image&gt;&lt;/ThreeDShape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44A21D78-E7BA-4ACC-88D7-B26246412329}_21.png&quot;/&gt;&lt;left val=&quot;459&quot;/&gt;&lt;top val=&quot;172&quot;/&gt;&lt;width val=&quot;185&quot;/&gt;&lt;height val=&quot;39&quot;/&gt;&lt;hasText val=&quot;1&quot;/&gt;&lt;/Image&gt;&lt;/ThreeDShape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9FD0D2F3-233F-4D63-A47B-F05EB402F14A}_21.png&quot;/&gt;&lt;left val=&quot;457&quot;/&gt;&lt;top val=&quot;256&quot;/&gt;&lt;width val=&quot;285&quot;/&gt;&lt;height val=&quot;43&quot;/&gt;&lt;hasText val=&quot;1&quot;/&gt;&lt;/Image&gt;&lt;/ThreeDShape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4&quot;/&gt;&lt;lineCharCount val=&quot;13&quot;/&gt;&lt;lineCharCount val=&quot;12&quot;/&gt;&lt;/TableIndex&gt;&lt;/ShapeTextInfo&gt;"/>
  <p:tag name="PRESENTER_SHAPEINFO" val="&lt;ThreeDShapeInfo&gt;&lt;uuid val=&quot;{D3270822-43CD-4092-BD99-3E57F475E579}&quot;/&gt;&lt;isInvalidForFieldText val=&quot;0&quot;/&gt;&lt;Image&gt;&lt;filename val=&quot;C:\Users\Truong\AppData\Local\Temp\PR\data\asimages\{D3270822-43CD-4092-BD99-3E57F475E579}_21.png&quot;/&gt;&lt;left val=&quot;691&quot;/&gt;&lt;top val=&quot;329&quot;/&gt;&lt;width val=&quot;172&quot;/&gt;&lt;height val=&quot;98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84686880-33DE-4BAB-AD7C-C67A981CA96D}_21.png&quot;/&gt;&lt;left val=&quot;455&quot;/&gt;&lt;top val=&quot;401&quot;/&gt;&lt;width val=&quot;176&quot;/&gt;&lt;height val=&quot;43&quot;/&gt;&lt;hasText val=&quot;1&quot;/&gt;&lt;/Image&gt;&lt;/ThreeDShape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8F2AA902-EC4E-4C38-B663-180777E85B1F}_21.png&quot;/&gt;&lt;left val=&quot;455&quot;/&gt;&lt;top val=&quot;356&quot;/&gt;&lt;width val=&quot;176&quot;/&gt;&lt;height val=&quot;43&quot;/&gt;&lt;hasText val=&quot;1&quot;/&gt;&lt;/Image&gt;&lt;/ThreeDShape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6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0BA31D6C-320E-4F2D-8C1B-A2F98F293699}_21.png&quot;/&gt;&lt;left val=&quot;265&quot;/&gt;&lt;top val=&quot;344&quot;/&gt;&lt;width val=&quot;150&quot;/&gt;&lt;height val=&quot;67&quot;/&gt;&lt;hasText val=&quot;1&quot;/&gt;&lt;/Image&gt;&lt;/ThreeDShape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F5924A97-2EC9-4783-85A0-487356AE7DF4}_21.png&quot;/&gt;&lt;left val=&quot;455&quot;/&gt;&lt;top val=&quot;312&quot;/&gt;&lt;width val=&quot;176&quot;/&gt;&lt;height val=&quot;43&quot;/&gt;&lt;hasText val=&quot;1&quot;/&gt;&lt;/Image&gt;&lt;/ThreeDShape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Luật chơi"/>
  <p:tag name="ISPRING_SLIDE_INDENT_LEVEL" val="0"/>
  <p:tag name="GENSWF_ADVANCE_TIME" val="33.361"/>
  <p:tag name="ISPRING_PLAYER_LAYOUT_TYPE" val="Full"/>
  <p:tag name="ISPRING_SLIDE_ID_2" val="{0C59CD40-34EF-4C3F-91AE-24B2BF0B28B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F3D8125-3BAC-473D-8D60-BF9CB3275AF1}"/>
  <p:tag name="GENSWF_SLIDE_TITLE" val="Trò chơi"/>
  <p:tag name="GENSWF_ADVANCE_TIME" val="29.38"/>
  <p:tag name="ISPRING_SLIDE_INDENT_LEVEL" val="0"/>
  <p:tag name="ISPRING_PLAYER_LAYOUT_TYPE" val="Full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0ABE5A9-22CA-422E-B583-A7A6066A88C2}"/>
  <p:tag name="GENSWF_SLIDE_TITLE" val="Trò chơi"/>
  <p:tag name="ISPRING_PLAYER_LAYOUT_TYPE" val="Full"/>
  <p:tag name="ISPRING_SLIDE_ID_2" val="{076A313D-D446-4F7E-B428-96DC1EB1B92B}"/>
  <p:tag name="GENSWF_ADVANCE_TIME" val="5.0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0ABE5A9-22CA-422E-B583-A7A6066A88C2}"/>
  <p:tag name="GENSWF_SLIDE_TITLE" val="Trò chơi"/>
  <p:tag name="ISPRING_PLAYER_LAYOUT_TYPE" val="Full"/>
  <p:tag name="ISPRING_SLIDE_ID_2" val="{FAFE456E-6CB0-4838-9C1B-341F1D5D54D3}"/>
  <p:tag name="GENSWF_ADVANCE_TIME" val="5.0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0ABE5A9-22CA-422E-B583-A7A6066A88C2}"/>
  <p:tag name="GENSWF_SLIDE_TITLE" val="Trò chơi"/>
  <p:tag name="ISPRING_PLAYER_LAYOUT_TYPE" val="Full"/>
  <p:tag name="ISPRING_SLIDE_ID_2" val="{FAFE456E-6CB0-4838-9C1B-341F1D5D54D3}"/>
  <p:tag name="GENSWF_ADVANCE_TIME" val="5.0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0ABE5A9-22CA-422E-B583-A7A6066A88C2}"/>
  <p:tag name="GENSWF_SLIDE_TITLE" val="Trò chơi"/>
  <p:tag name="ISPRING_PLAYER_LAYOUT_TYPE" val="Full"/>
  <p:tag name="ISPRING_SLIDE_ID_2" val="{FAFE456E-6CB0-4838-9C1B-341F1D5D54D3}"/>
  <p:tag name="GENSWF_ADVANCE_TIME" val="5.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3ACC4B62-454E-429F-AC24-875113189C88}&quot;/&gt;&lt;isInvalidForFieldText val=&quot;1&quot;/&gt;&lt;Image&gt;&lt;filename val=&quot;C:\Users\Truong\AppData\Local\Temp\PR\data\asimages\{3ACC4B62-454E-429F-AC24-875113189C88}_LtOfSld1.png&quot;/&gt;&lt;left val=&quot;0&quot;/&gt;&lt;top val=&quot;444&quot;/&gt;&lt;width val=&quot;899&quot;/&gt;&lt;height val=&quot;96&quot;/&gt;&lt;hasText val=&quot;0&quot;/&gt;&lt;/Image&gt;&lt;Image&gt;&lt;filename val=&quot;C:\Users\Truong\AppData\Local\Temp\PR\data\asimages\{3ACC4B62-454E-429F-AC24-875113189C88}_MtorLt_text.png&quot;/&gt;&lt;left val=&quot;0&quot;/&gt;&lt;top val=&quot;444&quot;/&gt;&lt;width val=&quot;899&quot;/&gt;&lt;height val=&quot;96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507999474,F:\Google drive\Bai giang Am thanh va su lan truyen am thanh\bai giang_pptx\Media.ppcx"/>
  <p:tag name="HTML_SHAPEINFO" val="&lt;SlideThumbPath val=&quot;Slide3.PNG&quot;/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DD9A7048-0A53-456A-9EF0-365F49CB8B2A}_3.png&quot;/&gt;&lt;left val=&quot;106&quot;/&gt;&lt;top val=&quot;5&quot;/&gt;&lt;width val=&quot;733&quot;/&gt;&lt;height val=&quot;114&quot;/&gt;&lt;hasText val=&quot;1&quot;/&gt;&lt;/Image&gt;&lt;/ThreeDShape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5&quot;/&gt;&lt;lineCharCount val=&quot;46&quot;/&gt;&lt;lineCharCount val=&quot;30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B701738C-DC8B-4489-9512-FC5D2A4F671F}_3.png&quot;/&gt;&lt;left val=&quot;112&quot;/&gt;&lt;top val=&quot;110&quot;/&gt;&lt;width val=&quot;739&quot;/&gt;&lt;height val=&quot;333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2.PNG&quot;/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67603971-F0C7-4426-8DDE-ABD5C8B44B6F}_22.png&quot;/&gt;&lt;left val=&quot;106&quot;/&gt;&lt;top val=&quot;5&quot;/&gt;&lt;width val=&quot;733&quot;/&gt;&lt;height val=&quot;114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8&quot;/&gt;&lt;lineCharCount val=&quot;1&quot;/&gt;&lt;lineCharCount val=&quot;34&quot;/&gt;&lt;lineCharCount val=&quot;49&quot;/&gt;&lt;lineCharCount val=&quot;5&quot;/&gt;&lt;lineCharCount val=&quot;47&quot;/&gt;&lt;lineCharCount val=&quot;10&quot;/&gt;&lt;/TableIndex&gt;&lt;/ShapeTextInfo&gt;"/>
  <p:tag name="PRESENTER_SHAPEINFO" val="&lt;ThreeDShapeInfo&gt;&lt;uuid val=&quot;{252AD652-3D64-45DB-B791-68854D6E7EB7}&quot;/&gt;&lt;isInvalidForFieldText val=&quot;0&quot;/&gt;&lt;Image&gt;&lt;filename val=&quot;C:\Users\Truong\AppData\Local\Temp\PR\data\asimages\{252AD652-3D64-45DB-B791-68854D6E7EB7}_22.png&quot;/&gt;&lt;left val=&quot;119&quot;/&gt;&lt;top val=&quot;128&quot;/&gt;&lt;width val=&quot;707&quot;/&gt;&lt;height val=&quot;322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881315F4-F187-49BD-B76F-F097CA6D7EC0}&quot;/&gt;&lt;isInvalidForFieldText val=&quot;1&quot;/&gt;&lt;Image&gt;&lt;filename val=&quot;C:\Users\Truong\AppData\Local\Temp\PR\data\asimages\{881315F4-F187-49BD-B76F-F097CA6D7EC0}_LtOfSld1.png&quot;/&gt;&lt;left val=&quot;-1&quot;/&gt;&lt;top val=&quot;461&quot;/&gt;&lt;width val=&quot;899&quot;/&gt;&lt;height val=&quot;79&quot;/&gt;&lt;hasText val=&quot;0&quot;/&gt;&lt;/Image&gt;&lt;Image&gt;&lt;filename val=&quot;C:\Users\Truong\AppData\Local\Temp\PR\data\asimages\{881315F4-F187-49BD-B76F-F097CA6D7EC0}_MtorLt_text.png&quot;/&gt;&lt;left val=&quot;-1&quot;/&gt;&lt;top val=&quot;461&quot;/&gt;&lt;width val=&quot;899&quot;/&gt;&lt;height val=&quot;79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A4CF1A3-F7C9-4127-B3A8-DB7B462173E3}&quot;/&gt;&lt;isInvalidForFieldText val=&quot;0&quot;/&gt;&lt;Image&gt;&lt;filename val=&quot;C:\Users\Truong\AppData\Local\Temp\PR\data\asimages\{6A4CF1A3-F7C9-4127-B3A8-DB7B462173E3}_MtorLt.png&quot;/&gt;&lt;left val=&quot;916&quot;/&gt;&lt;top val=&quot;74&quot;/&gt;&lt;width val=&quot;33&quot;/&gt;&lt;height val=&quot;31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B654AD4-688F-4BAA-8897-796FFB660ED4}&quot;/&gt;&lt;isInvalidForFieldText val=&quot;0&quot;/&gt;&lt;Image&gt;&lt;filename val=&quot;C:\Users\Truong\AppData\Local\Temp\PR\data\asimages\{4B654AD4-688F-4BAA-8897-796FFB660ED4}_MtorLt.png&quot;/&gt;&lt;left val=&quot;890&quot;/&gt;&lt;top val=&quot;492&quot;/&gt;&lt;width val=&quot;69&quot;/&gt;&lt;height val=&quot;47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40F6B6D-0872-48FE-A96E-5AFD82EC7EF3}&quot;/&gt;&lt;isInvalidForFieldText val=&quot;0&quot;/&gt;&lt;Image&gt;&lt;filename val=&quot;C:\Users\Truong\AppData\Local\Temp\PR\data\asimages\{140F6B6D-0872-48FE-A96E-5AFD82EC7EF3}_MtorLt.png&quot;/&gt;&lt;left val=&quot;0&quot;/&gt;&lt;top val=&quot;225&quot;/&gt;&lt;width val=&quot;48&quot;/&gt;&lt;height val=&quot;57&quot;/&gt;&lt;hasText val=&quot;1&quot;/&gt;&lt;/Image&gt;&lt;/ThreeDShape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DF5913-5405-4DAA-BD29-CC7408266DB4}&quot;/&gt;&lt;isInvalidForFieldText val=&quot;0&quot;/&gt;&lt;Image&gt;&lt;filename val=&quot;C:\Users\Truong\AppData\Local\Temp\PR\data\asimages\{84DF5913-5405-4DAA-BD29-CC7408266DB4}_MtorLt.png&quot;/&gt;&lt;left val=&quot;14&quot;/&gt;&lt;top val=&quot;191&quot;/&gt;&lt;width val=&quot;368&quot;/&gt;&lt;height val=&quot;213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888B01D-F399-40C4-95AE-A53D7C1F83F6}&quot;/&gt;&lt;isInvalidForFieldText val=&quot;0&quot;/&gt;&lt;Image&gt;&lt;filename val=&quot;C:\Users\Truong\AppData\Local\Temp\PR\data\asimages\{8888B01D-F399-40C4-95AE-A53D7C1F83F6}_MtorLt.png&quot;/&gt;&lt;left val=&quot;6&quot;/&gt;&lt;top val=&quot;15&quot;/&gt;&lt;width val=&quot;39&quot;/&gt;&lt;height val=&quot;41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A2643091-01E3-40B8-A6E3-8F199E1955D5}&quot;/&gt;&lt;isInvalidForFieldText val=&quot;1&quot;/&gt;&lt;Image&gt;&lt;filename val=&quot;C:\Users\Truong\AppData\Local\Temp\PR\data\asimages\{A2643091-01E3-40B8-A6E3-8F199E1955D5}_LtOfSld1.png&quot;/&gt;&lt;left val=&quot;258&quot;/&gt;&lt;top val=&quot;366&quot;/&gt;&lt;width val=&quot;702&quot;/&gt;&lt;height val=&quot;173&quot;/&gt;&lt;hasText val=&quot;0&quot;/&gt;&lt;/Image&gt;&lt;Image&gt;&lt;filename val=&quot;C:\Users\Truong\AppData\Local\Temp\PR\data\asimages\{A2643091-01E3-40B8-A6E3-8F199E1955D5}_MtorLt_text.png&quot;/&gt;&lt;left val=&quot;258&quot;/&gt;&lt;top val=&quot;366&quot;/&gt;&lt;width val=&quot;702&quot;/&gt;&lt;height val=&quot;173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B3B89B1-EF62-4323-AE2B-ED3093BADC2A}&quot;/&gt;&lt;isInvalidForFieldText val=&quot;0&quot;/&gt;&lt;Image&gt;&lt;filename val=&quot;C:\Users\Truong\AppData\Local\Temp\PR\data\asimages\{DB3B89B1-EF62-4323-AE2B-ED3093BADC2A}_MtorLt.png&quot;/&gt;&lt;left val=&quot;899&quot;/&gt;&lt;top val=&quot;1&quot;/&gt;&lt;width val=&quot;52&quot;/&gt;&lt;height val=&quot;56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F7776C70-AD88-4A25-BECB-A25D210D2BD8}&quot;/&gt;&lt;isInvalidForFieldText val=&quot;1&quot;/&gt;&lt;Image&gt;&lt;filename val=&quot;C:\Users\Truong\AppData\Local\Temp\PR\data\asimages\{F7776C70-AD88-4A25-BECB-A25D210D2BD8}_LtOfSld1.png&quot;/&gt;&lt;left val=&quot;-2&quot;/&gt;&lt;top val=&quot;236&quot;/&gt;&lt;width val=&quot;960&quot;/&gt;&lt;height val=&quot;304&quot;/&gt;&lt;hasText val=&quot;0&quot;/&gt;&lt;/Image&gt;&lt;Image&gt;&lt;filename val=&quot;C:\Users\Truong\AppData\Local\Temp\PR\data\asimages\{F7776C70-AD88-4A25-BECB-A25D210D2BD8}_MtorLt_text.png&quot;/&gt;&lt;left val=&quot;-2&quot;/&gt;&lt;top val=&quot;236&quot;/&gt;&lt;width val=&quot;960&quot;/&gt;&lt;height val=&quot;304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CE3E9B5A-A792-4CE4-93A8-811D883BD227}&quot;/&gt;&lt;isInvalidForFieldText val=&quot;1&quot;/&gt;&lt;Image&gt;&lt;filename val=&quot;C:\Users\Truong\AppData\Local\Temp\PR\data\asimages\{CE3E9B5A-A792-4CE4-93A8-811D883BD227}_LtOfSld1.png&quot;/&gt;&lt;left val=&quot;-2&quot;/&gt;&lt;top val=&quot;261&quot;/&gt;&lt;width val=&quot;960&quot;/&gt;&lt;height val=&quot;267&quot;/&gt;&lt;hasText val=&quot;0&quot;/&gt;&lt;/Image&gt;&lt;Image&gt;&lt;filename val=&quot;C:\Users\Truong\AppData\Local\Temp\PR\data\asimages\{CE3E9B5A-A792-4CE4-93A8-811D883BD227}_MtorLt_text.png&quot;/&gt;&lt;left val=&quot;-2&quot;/&gt;&lt;top val=&quot;261&quot;/&gt;&lt;width val=&quot;960&quot;/&gt;&lt;height val=&quot;267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6901BBA-7F17-4BB3-A1B7-C8CBD05FD213}&quot;/&gt;&lt;isInvalidForFieldText val=&quot;0&quot;/&gt;&lt;Image&gt;&lt;filename val=&quot;C:\Users\Truong\AppData\Local\Temp\PR\data\asimages\{86901BBA-7F17-4BB3-A1B7-C8CBD05FD213}_MtorLt.png&quot;/&gt;&lt;left val=&quot;0&quot;/&gt;&lt;top val=&quot;66&quot;/&gt;&lt;width val=&quot;149&quot;/&gt;&lt;height val=&quot;18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E5350A4-7AE5-49E4-AF03-8DD89D9003B5}&quot;/&gt;&lt;isInvalidForFieldText val=&quot;0&quot;/&gt;&lt;Image&gt;&lt;filename val=&quot;C:\Users\Truong\AppData\Local\Temp\PR\data\asimages\{CE5350A4-7AE5-49E4-AF03-8DD89D9003B5}_MtorLt.png&quot;/&gt;&lt;left val=&quot;142&quot;/&gt;&lt;top val=&quot;373&quot;/&gt;&lt;width val=&quot;135&quot;/&gt;&lt;height val=&quot;168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409DCDA-6755-4164-9CC7-F754AB23FB59}&quot;/&gt;&lt;isInvalidForFieldText val=&quot;0&quot;/&gt;&lt;Image&gt;&lt;filename val=&quot;C:\Users\Truong\AppData\Local\Temp\PR\data\asimages\{2409DCDA-6755-4164-9CC7-F754AB23FB59}_MtorLt.png&quot;/&gt;&lt;left val=&quot;96&quot;/&gt;&lt;top val=&quot;406&quot;/&gt;&lt;width val=&quot;108&quot;/&gt;&lt;height val=&quot;134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8624059-A228-4C75-B7A6-3BB72ADCCCBE}&quot;/&gt;&lt;isInvalidForFieldText val=&quot;0&quot;/&gt;&lt;Image&gt;&lt;filename val=&quot;C:\Users\Truong\AppData\Local\Temp\PR\data\asimages\{78624059-A228-4C75-B7A6-3BB72ADCCCBE}_MtorLt.png&quot;/&gt;&lt;left val=&quot;-2&quot;/&gt;&lt;top val=&quot;342&quot;/&gt;&lt;width val=&quot;133&quot;/&gt;&lt;height val=&quot;198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E0A3CBE-80FE-4298-9226-9E49F61E7E5A}&quot;/&gt;&lt;isInvalidForFieldText val=&quot;0&quot;/&gt;&lt;Image&gt;&lt;filename val=&quot;C:\Users\Truong\AppData\Local\Temp\PR\data\asimages\{1E0A3CBE-80FE-4298-9226-9E49F61E7E5A}_MtorLt.png&quot;/&gt;&lt;left val=&quot;10&quot;/&gt;&lt;top val=&quot;0&quot;/&gt;&lt;width val=&quot;109&quot;/&gt;&lt;height val=&quot;63&quot;/&gt;&lt;hasText val=&quot;1&quot;/&gt;&lt;/Image&gt;&lt;/ThreeDShape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EDA641C-6D17-4862-8BA0-41F6AA89E690}&quot;/&gt;&lt;isInvalidForFieldText val=&quot;0&quot;/&gt;&lt;Image&gt;&lt;filename val=&quot;C:\Users\Truong\AppData\Local\Temp\PR\data\asimages\{DEDA641C-6D17-4862-8BA0-41F6AA89E690}_MtorLt.png&quot;/&gt;&lt;left val=&quot;235&quot;/&gt;&lt;top val=&quot;375&quot;/&gt;&lt;width val=&quot;133&quot;/&gt;&lt;height val=&quot;166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152D49C-954E-4263-9093-A750C021311D}&quot;/&gt;&lt;isInvalidForFieldText val=&quot;0&quot;/&gt;&lt;Image&gt;&lt;filename val=&quot;C:\Users\Truong\AppData\Local\Temp\PR\data\asimages\{4152D49C-954E-4263-9093-A750C021311D}_MtorLt.png&quot;/&gt;&lt;left val=&quot;880&quot;/&gt;&lt;top val=&quot;229&quot;/&gt;&lt;width val=&quot;79&quot;/&gt;&lt;height val=&quot;90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645A17D8-AF8D-46B9-9683-7A4E68E93DBC}&quot;/&gt;&lt;isInvalidForFieldText val=&quot;1&quot;/&gt;&lt;Image&gt;&lt;filename val=&quot;C:\Users\Truong\AppData\Local\Temp\PR\data\asimages\{645A17D8-AF8D-46B9-9683-7A4E68E93DBC}_LtOfSld1.png&quot;/&gt;&lt;left val=&quot;317&quot;/&gt;&lt;top val=&quot;420&quot;/&gt;&lt;width val=&quot;28&quot;/&gt;&lt;height val=&quot;18&quot;/&gt;&lt;hasText val=&quot;0&quot;/&gt;&lt;/Image&gt;&lt;Image&gt;&lt;filename val=&quot;C:\Users\Truong\AppData\Local\Temp\PR\data\asimages\{645A17D8-AF8D-46B9-9683-7A4E68E93DBC}_MtorLt_text.png&quot;/&gt;&lt;left val=&quot;317&quot;/&gt;&lt;top val=&quot;420&quot;/&gt;&lt;width val=&quot;28&quot;/&gt;&lt;height val=&quot;18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CD01BF1A-CED2-4619-9CF7-1AA5E73D205F}&quot;/&gt;&lt;isInvalidForFieldText val=&quot;1&quot;/&gt;&lt;Image&gt;&lt;filename val=&quot;C:\Users\Truong\AppData\Local\Temp\PR\data\asimages\{CD01BF1A-CED2-4619-9CF7-1AA5E73D205F}_LtOfSld1.png&quot;/&gt;&lt;left val=&quot;-3&quot;/&gt;&lt;top val=&quot;276&quot;/&gt;&lt;width val=&quot;957&quot;/&gt;&lt;height val=&quot;242&quot;/&gt;&lt;hasText val=&quot;0&quot;/&gt;&lt;/Image&gt;&lt;Image&gt;&lt;filename val=&quot;C:\Users\Truong\AppData\Local\Temp\PR\data\asimages\{CD01BF1A-CED2-4619-9CF7-1AA5E73D205F}_MtorLt_text.png&quot;/&gt;&lt;left val=&quot;-2&quot;/&gt;&lt;top val=&quot;277&quot;/&gt;&lt;width val=&quot;956&quot;/&gt;&lt;height val=&quot;239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ED49BEB-0B75-4028-81C8-5C873CFB80F6}&quot;/&gt;&lt;isInvalidForFieldText val=&quot;0&quot;/&gt;&lt;Image&gt;&lt;filename val=&quot;C:\Users\Truong\AppData\Local\Temp\PR\data\asimages\{4ED49BEB-0B75-4028-81C8-5C873CFB80F6}_MtorLt.png&quot;/&gt;&lt;left val=&quot;88&quot;/&gt;&lt;top val=&quot;208&quot;/&gt;&lt;width val=&quot;172&quot;/&gt;&lt;height val=&quot;136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492FCAE-BC33-4428-922D-E36CAF8A0D31}&quot;/&gt;&lt;isInvalidForFieldText val=&quot;0&quot;/&gt;&lt;Image&gt;&lt;filename val=&quot;C:\Users\Truong\AppData\Local\Temp\PR\data\asimages\{A492FCAE-BC33-4428-922D-E36CAF8A0D31}_MtorLt.png&quot;/&gt;&lt;left val=&quot;721&quot;/&gt;&lt;top val=&quot;330&quot;/&gt;&lt;width val=&quot;239&quot;/&gt;&lt;height val=&quot;210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9919B84-3B20-439C-9DDE-41466E60CFCE}&quot;/&gt;&lt;isInvalidForFieldText val=&quot;0&quot;/&gt;&lt;Image&gt;&lt;filename val=&quot;C:\Users\Truong\AppData\Local\Temp\PR\data\asimages\{49919B84-3B20-439C-9DDE-41466E60CFCE}_MtorLt.png&quot;/&gt;&lt;left val=&quot;889&quot;/&gt;&lt;top val=&quot;187&quot;/&gt;&lt;width val=&quot;39&quot;/&gt;&lt;height val=&quot;3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1&quot;/&gt;&lt;lineCharCount val=&quot;14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F418623-5015-448A-B612-8B0740ADE683}&quot;/&gt;&lt;isInvalidForFieldText val=&quot;0&quot;/&gt;&lt;Image&gt;&lt;filename val=&quot;C:\Users\Truong\AppData\Local\Temp\PR\data\asimages\{DF418623-5015-448A-B612-8B0740ADE683}_MtorLt.png&quot;/&gt;&lt;left val=&quot;0&quot;/&gt;&lt;top val=&quot;393&quot;/&gt;&lt;width val=&quot;54&quot;/&gt;&lt;height val=&quot;91&quot;/&gt;&lt;hasText val=&quot;1&quot;/&gt;&lt;/Image&gt;&lt;/ThreeDShape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ck_To_School">
    <a:dk1>
      <a:sysClr val="windowText" lastClr="000000"/>
    </a:dk1>
    <a:lt1>
      <a:sysClr val="window" lastClr="FFFFFF"/>
    </a:lt1>
    <a:dk2>
      <a:srgbClr val="404040"/>
    </a:dk2>
    <a:lt2>
      <a:srgbClr val="FFF7D3"/>
    </a:lt2>
    <a:accent1>
      <a:srgbClr val="EB7F23"/>
    </a:accent1>
    <a:accent2>
      <a:srgbClr val="AFAF51"/>
    </a:accent2>
    <a:accent3>
      <a:srgbClr val="84491F"/>
    </a:accent3>
    <a:accent4>
      <a:srgbClr val="FEBE2F"/>
    </a:accent4>
    <a:accent5>
      <a:srgbClr val="6E1C1C"/>
    </a:accent5>
    <a:accent6>
      <a:srgbClr val="9EE0F8"/>
    </a:accent6>
    <a:hlink>
      <a:srgbClr val="EB7F23"/>
    </a:hlink>
    <a:folHlink>
      <a:srgbClr val="40404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F5AFAE-B80F-42D3-94B4-729362BC1BC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</TotalTime>
  <Words>613</Words>
  <Application>Microsoft Office PowerPoint</Application>
  <PresentationFormat>Widescreen</PresentationFormat>
  <Paragraphs>99</Paragraphs>
  <Slides>25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SimSun</vt:lpstr>
      <vt:lpstr>Arial</vt:lpstr>
      <vt:lpstr>Calibri</vt:lpstr>
      <vt:lpstr>Cambria</vt:lpstr>
      <vt:lpstr>Tahoma</vt:lpstr>
      <vt:lpstr>Times New Roman</vt:lpstr>
      <vt:lpstr>Verdana</vt:lpstr>
      <vt:lpstr>Back to School 16x9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Thí nghiệm 2:</vt:lpstr>
      <vt:lpstr>Các cách làm vật phát ra âm thanh .</vt:lpstr>
      <vt:lpstr>KẾT LUẬN</vt:lpstr>
      <vt:lpstr>Thí nghiệm 3</vt:lpstr>
      <vt:lpstr>Thí nghiệm 4</vt:lpstr>
      <vt:lpstr>PowerPoint Presentation</vt:lpstr>
      <vt:lpstr>KẾT LUẬN</vt:lpstr>
      <vt:lpstr>PowerPoint Presentation</vt:lpstr>
      <vt:lpstr>Ghi nhớ: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Truong</dc:creator>
  <cp:lastModifiedBy>Trần Thị Kim Tuyến</cp:lastModifiedBy>
  <cp:revision>88</cp:revision>
  <dcterms:created xsi:type="dcterms:W3CDTF">2020-04-04T17:19:30Z</dcterms:created>
  <dcterms:modified xsi:type="dcterms:W3CDTF">2022-01-26T14:33:11Z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