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818" r:id="rId4"/>
    <p:sldMasterId id="2147483848" r:id="rId5"/>
    <p:sldMasterId id="2147483872" r:id="rId6"/>
  </p:sldMasterIdLst>
  <p:notesMasterIdLst>
    <p:notesMasterId r:id="rId34"/>
  </p:notesMasterIdLst>
  <p:sldIdLst>
    <p:sldId id="324" r:id="rId7"/>
    <p:sldId id="325" r:id="rId8"/>
    <p:sldId id="331" r:id="rId9"/>
    <p:sldId id="333" r:id="rId10"/>
    <p:sldId id="334" r:id="rId11"/>
    <p:sldId id="329" r:id="rId12"/>
    <p:sldId id="330" r:id="rId13"/>
    <p:sldId id="288" r:id="rId14"/>
    <p:sldId id="294" r:id="rId15"/>
    <p:sldId id="289" r:id="rId16"/>
    <p:sldId id="295" r:id="rId17"/>
    <p:sldId id="290" r:id="rId18"/>
    <p:sldId id="297" r:id="rId19"/>
    <p:sldId id="298" r:id="rId20"/>
    <p:sldId id="299" r:id="rId21"/>
    <p:sldId id="300" r:id="rId22"/>
    <p:sldId id="301" r:id="rId23"/>
    <p:sldId id="303" r:id="rId24"/>
    <p:sldId id="305" r:id="rId25"/>
    <p:sldId id="306" r:id="rId26"/>
    <p:sldId id="292" r:id="rId27"/>
    <p:sldId id="315" r:id="rId28"/>
    <p:sldId id="316" r:id="rId29"/>
    <p:sldId id="317" r:id="rId30"/>
    <p:sldId id="307" r:id="rId31"/>
    <p:sldId id="308" r:id="rId32"/>
    <p:sldId id="284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NI-Centur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  <a:srgbClr val="6600FF"/>
    <a:srgbClr val="0000FF"/>
    <a:srgbClr val="FF66FF"/>
    <a:srgbClr val="FF00FF"/>
    <a:srgbClr val="99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6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.VnArial" pitchFamily="34" charset="0"/>
              </a:defRPr>
            </a:lvl1pPr>
          </a:lstStyle>
          <a:p>
            <a:fld id="{86C89F14-0C23-4118-A61D-73AE361392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11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等线"/>
            </a:endParaRPr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0C76D8-2599-4699-BDA8-2CABF594D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61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等线"/>
            </a:endParaRPr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0E54D6-9901-4905-A728-1CB19C9AA8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2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6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0A2B-F536-40CB-AF05-45B77641C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1E82F-680F-4FEE-93D4-8B85A7580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D9F82C-6D2E-423A-ABEC-16BF07412E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3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F180-0631-4458-A724-AC258057D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5D4239-16FD-4D7D-9FDA-48F3DB8946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D3A37-9B8D-4F5B-869F-1156D90DA1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3A4E4-10AF-438E-9956-E202DDEED6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CE352-78F9-49A7-9DB6-B693ABF47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5361C-B894-47F0-B61B-E42E7AC926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9DA7E-429B-4D84-8907-B899A2A318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BB2DD-5E05-44FF-8603-F6650BDA7A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1E75C-4982-4820-8297-4DFDC2CA9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D44B-60CA-4592-89DA-78B58FBE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2F55A-68B8-4D28-8155-E9BFB784E6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C6909-1922-404B-B4E9-CF09DE14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8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4177B-CA14-4F12-9699-6E91C13897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CE90B-E002-48B8-A39D-67AA7CDF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84AA9-4178-4433-AF1A-3791CD75FC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DC34-1A66-4F96-BA37-732BB101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F80A29-A282-4CE3-8A8A-D290EBE1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C49B0-730B-4253-914D-357C7C46F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001AA-9AA1-411A-85D5-B4B45C458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F6423-A210-42F5-8299-D5693024F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752D2-7D8B-4F42-A733-B0BE797E6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BF8E58-0F70-43BB-81A8-284CB2361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D9F3D5-B8C7-4C63-9E66-7BC6DC0B0E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A6B96-764D-43A2-9D39-971EC9918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DD442F-A4DE-4A6C-8897-ED4208A34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0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EE906-F130-448B-811E-24793D7B8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87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A644E-E97D-4545-B5F0-CA0566109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3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F7BB5-FB7B-4A2B-88DF-C990E9D0F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853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2E73EB-F210-4906-BC00-3EBD52983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05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483043-670A-44D0-96EB-AB70E049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7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DE596-7C9F-4C3E-A537-1F8F37DB3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557AF-F62D-4F70-8683-FF791183B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8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C14D19-E2B1-410C-B708-1C20E3AED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DE139E-A52E-448A-AF91-9E5F8FD00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7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DEE18-2CF4-4B4E-A8EF-A4F9C3DC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3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45797B-BBC1-4091-AE1A-755460574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4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27B420-5CA7-46D2-9437-55CC4AEFE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285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06857-5EDD-4FC8-8D05-D8E460C58DC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6EC879-286C-488F-A307-0B7F9B8C2E07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1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6320F4-7B20-4165-AC41-D96BC4E7351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F437A-62F5-4695-B860-775A1CD727F3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374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F2011-39F6-477F-A861-B3574222CEB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CCDE2E-09CF-48C5-9219-DBC30EAE65CE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44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7FB6D-B47B-4CE2-BE40-53B7EC43AA6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1BA528-53B4-46D3-BB44-7A0D5875E03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7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06454-DA92-4296-9E7E-846622C78B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49B17-8956-46DF-9638-72C9778B93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0FF83F-626A-4A80-919E-E7264B28B37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41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217605-7A45-41E8-A5C4-15C9B0CF50B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2ED64-B89C-474C-A4DE-8E7DC61EFED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790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4E7CB-DD0A-4F82-8E80-089190F3F65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05B2DD-A9EE-422C-84DD-5511E518013D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84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22F0AD-C63B-489D-9FB5-4189956E96E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CEF548-8A7A-4D17-8FA4-C3B1F478BA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072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ED936-BCD9-4CCF-9F9D-839502EB1B8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CA8BA-0450-4381-8AC7-9798B0C6E206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8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9ED18E-2DEC-4BE2-8DA8-C747CEA3848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79CF9-BD20-462D-9EF0-D234F33FE184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652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996D8-E823-4615-8E5D-DC5DFEE4355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6FFEF9-4C0A-4179-A097-DE057C8FB729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61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794231041 w 596"/>
                  <a:gd name="T1" fmla="*/ 2147483646 h 666"/>
                  <a:gd name="T2" fmla="*/ 284333675 w 596"/>
                  <a:gd name="T3" fmla="*/ 2147483646 h 666"/>
                  <a:gd name="T4" fmla="*/ 0 w 596"/>
                  <a:gd name="T5" fmla="*/ 2147483646 h 666"/>
                  <a:gd name="T6" fmla="*/ 197885174 w 596"/>
                  <a:gd name="T7" fmla="*/ 2147483646 h 666"/>
                  <a:gd name="T8" fmla="*/ 1227598968 w 596"/>
                  <a:gd name="T9" fmla="*/ 2147483646 h 666"/>
                  <a:gd name="T10" fmla="*/ 2147483646 w 596"/>
                  <a:gd name="T11" fmla="*/ 2147483646 h 666"/>
                  <a:gd name="T12" fmla="*/ 2147483646 w 596"/>
                  <a:gd name="T13" fmla="*/ 1420011657 h 666"/>
                  <a:gd name="T14" fmla="*/ 2147483646 w 596"/>
                  <a:gd name="T15" fmla="*/ 83210026 h 666"/>
                  <a:gd name="T16" fmla="*/ 2147483646 w 596"/>
                  <a:gd name="T17" fmla="*/ 413694843 h 666"/>
                  <a:gd name="T18" fmla="*/ 2147483646 w 596"/>
                  <a:gd name="T19" fmla="*/ 2147483646 h 666"/>
                  <a:gd name="T20" fmla="*/ 2147483646 w 596"/>
                  <a:gd name="T21" fmla="*/ 2147483646 h 666"/>
                  <a:gd name="T22" fmla="*/ 2147483646 w 596"/>
                  <a:gd name="T23" fmla="*/ 2147483646 h 666"/>
                  <a:gd name="T24" fmla="*/ 2147483646 w 596"/>
                  <a:gd name="T25" fmla="*/ 2147483646 h 666"/>
                  <a:gd name="T26" fmla="*/ 2147483646 w 596"/>
                  <a:gd name="T27" fmla="*/ 2147483646 h 666"/>
                  <a:gd name="T28" fmla="*/ 2147483646 w 596"/>
                  <a:gd name="T29" fmla="*/ 2147483646 h 666"/>
                  <a:gd name="T30" fmla="*/ 2147483646 w 596"/>
                  <a:gd name="T31" fmla="*/ 2147483646 h 666"/>
                  <a:gd name="T32" fmla="*/ 2147483646 w 596"/>
                  <a:gd name="T33" fmla="*/ 2147483646 h 666"/>
                  <a:gd name="T34" fmla="*/ 2147483646 w 596"/>
                  <a:gd name="T35" fmla="*/ 2147483646 h 666"/>
                  <a:gd name="T36" fmla="*/ 2147483646 w 596"/>
                  <a:gd name="T37" fmla="*/ 2147483646 h 666"/>
                  <a:gd name="T38" fmla="*/ 2147483646 w 596"/>
                  <a:gd name="T39" fmla="*/ 2147483646 h 666"/>
                  <a:gd name="T40" fmla="*/ 2147483646 w 596"/>
                  <a:gd name="T41" fmla="*/ 2147483646 h 666"/>
                  <a:gd name="T42" fmla="*/ 2147483646 w 596"/>
                  <a:gd name="T43" fmla="*/ 2147483646 h 666"/>
                  <a:gd name="T44" fmla="*/ 2147483646 w 596"/>
                  <a:gd name="T45" fmla="*/ 2147483646 h 666"/>
                  <a:gd name="T46" fmla="*/ 2147483646 w 596"/>
                  <a:gd name="T47" fmla="*/ 2147483646 h 666"/>
                  <a:gd name="T48" fmla="*/ 2147483646 w 596"/>
                  <a:gd name="T49" fmla="*/ 2147483646 h 666"/>
                  <a:gd name="T50" fmla="*/ 2147483646 w 596"/>
                  <a:gd name="T51" fmla="*/ 2147483646 h 666"/>
                  <a:gd name="T52" fmla="*/ 2147483646 w 596"/>
                  <a:gd name="T53" fmla="*/ 2147483646 h 666"/>
                  <a:gd name="T54" fmla="*/ 2147483646 w 596"/>
                  <a:gd name="T55" fmla="*/ 2147483646 h 666"/>
                  <a:gd name="T56" fmla="*/ 2147483646 w 596"/>
                  <a:gd name="T57" fmla="*/ 2147483646 h 666"/>
                  <a:gd name="T58" fmla="*/ 2147483646 w 596"/>
                  <a:gd name="T59" fmla="*/ 2147483646 h 666"/>
                  <a:gd name="T60" fmla="*/ 1950824727 w 596"/>
                  <a:gd name="T61" fmla="*/ 2147483646 h 666"/>
                  <a:gd name="T62" fmla="*/ 1382693967 w 596"/>
                  <a:gd name="T63" fmla="*/ 214748364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1269270948 h 237"/>
                  <a:gd name="T4" fmla="*/ 139349442 w 257"/>
                  <a:gd name="T5" fmla="*/ 2147483646 h 237"/>
                  <a:gd name="T6" fmla="*/ 246750794 w 257"/>
                  <a:gd name="T7" fmla="*/ 2147483646 h 237"/>
                  <a:gd name="T8" fmla="*/ 455899533 w 257"/>
                  <a:gd name="T9" fmla="*/ 2147483646 h 237"/>
                  <a:gd name="T10" fmla="*/ 766155471 w 257"/>
                  <a:gd name="T11" fmla="*/ 2147483646 h 237"/>
                  <a:gd name="T12" fmla="*/ 1139864349 w 257"/>
                  <a:gd name="T13" fmla="*/ 2147483646 h 237"/>
                  <a:gd name="T14" fmla="*/ 1604170037 w 257"/>
                  <a:gd name="T15" fmla="*/ 2147483646 h 237"/>
                  <a:gd name="T16" fmla="*/ 2147483646 w 257"/>
                  <a:gd name="T17" fmla="*/ 2147483646 h 237"/>
                  <a:gd name="T18" fmla="*/ 2147483646 w 257"/>
                  <a:gd name="T19" fmla="*/ 2147483646 h 237"/>
                  <a:gd name="T20" fmla="*/ 2147483646 w 257"/>
                  <a:gd name="T21" fmla="*/ 2147483646 h 237"/>
                  <a:gd name="T22" fmla="*/ 2147483646 w 257"/>
                  <a:gd name="T23" fmla="*/ 2147483646 h 237"/>
                  <a:gd name="T24" fmla="*/ 2147483646 w 257"/>
                  <a:gd name="T25" fmla="*/ 2147483646 h 237"/>
                  <a:gd name="T26" fmla="*/ 2147483646 w 257"/>
                  <a:gd name="T27" fmla="*/ 2147483646 h 237"/>
                  <a:gd name="T28" fmla="*/ 2147483646 w 257"/>
                  <a:gd name="T29" fmla="*/ 2147483646 h 237"/>
                  <a:gd name="T30" fmla="*/ 2147483646 w 257"/>
                  <a:gd name="T31" fmla="*/ 2147483646 h 237"/>
                  <a:gd name="T32" fmla="*/ 2147483646 w 257"/>
                  <a:gd name="T33" fmla="*/ 2147483646 h 237"/>
                  <a:gd name="T34" fmla="*/ 2147483646 w 257"/>
                  <a:gd name="T35" fmla="*/ 2147483646 h 237"/>
                  <a:gd name="T36" fmla="*/ 2147483646 w 257"/>
                  <a:gd name="T37" fmla="*/ 2147483646 h 237"/>
                  <a:gd name="T38" fmla="*/ 2147483646 w 257"/>
                  <a:gd name="T39" fmla="*/ 2147483646 h 237"/>
                  <a:gd name="T40" fmla="*/ 2147483646 w 257"/>
                  <a:gd name="T41" fmla="*/ 2147483646 h 237"/>
                  <a:gd name="T42" fmla="*/ 2147483646 w 257"/>
                  <a:gd name="T43" fmla="*/ 2147483646 h 237"/>
                  <a:gd name="T44" fmla="*/ 2147483646 w 257"/>
                  <a:gd name="T45" fmla="*/ 2147483646 h 237"/>
                  <a:gd name="T46" fmla="*/ 2147483646 w 257"/>
                  <a:gd name="T47" fmla="*/ 2147483646 h 237"/>
                  <a:gd name="T48" fmla="*/ 2147483646 w 257"/>
                  <a:gd name="T49" fmla="*/ 2147483646 h 237"/>
                  <a:gd name="T50" fmla="*/ 2147483646 w 257"/>
                  <a:gd name="T51" fmla="*/ 2147483646 h 237"/>
                  <a:gd name="T52" fmla="*/ 2147483646 w 257"/>
                  <a:gd name="T53" fmla="*/ 2147483646 h 237"/>
                  <a:gd name="T54" fmla="*/ 2147483646 w 257"/>
                  <a:gd name="T55" fmla="*/ 2147483646 h 237"/>
                  <a:gd name="T56" fmla="*/ 1829219367 w 257"/>
                  <a:gd name="T57" fmla="*/ 2147483646 h 237"/>
                  <a:gd name="T58" fmla="*/ 1392050776 w 257"/>
                  <a:gd name="T59" fmla="*/ 2147483646 h 237"/>
                  <a:gd name="T60" fmla="*/ 971359061 w 257"/>
                  <a:gd name="T61" fmla="*/ 2147483646 h 237"/>
                  <a:gd name="T62" fmla="*/ 513038770 w 257"/>
                  <a:gd name="T63" fmla="*/ 1228641696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147483646 w 124"/>
                  <a:gd name="T1" fmla="*/ 0 h 110"/>
                  <a:gd name="T2" fmla="*/ 2147483646 w 124"/>
                  <a:gd name="T3" fmla="*/ 2147483646 h 110"/>
                  <a:gd name="T4" fmla="*/ 2147483646 w 124"/>
                  <a:gd name="T5" fmla="*/ 2147483646 h 110"/>
                  <a:gd name="T6" fmla="*/ 2147483646 w 124"/>
                  <a:gd name="T7" fmla="*/ 2147483646 h 110"/>
                  <a:gd name="T8" fmla="*/ 2147483646 w 124"/>
                  <a:gd name="T9" fmla="*/ 2147483646 h 110"/>
                  <a:gd name="T10" fmla="*/ 2147483646 w 124"/>
                  <a:gd name="T11" fmla="*/ 2147483646 h 110"/>
                  <a:gd name="T12" fmla="*/ 2147483646 w 124"/>
                  <a:gd name="T13" fmla="*/ 2147483646 h 110"/>
                  <a:gd name="T14" fmla="*/ 1195839251 w 124"/>
                  <a:gd name="T15" fmla="*/ 2147483646 h 110"/>
                  <a:gd name="T16" fmla="*/ 433742465 w 124"/>
                  <a:gd name="T17" fmla="*/ 2147483646 h 110"/>
                  <a:gd name="T18" fmla="*/ 0 w 124"/>
                  <a:gd name="T19" fmla="*/ 2147483646 h 110"/>
                  <a:gd name="T20" fmla="*/ 194166302 w 124"/>
                  <a:gd name="T21" fmla="*/ 2147483646 h 110"/>
                  <a:gd name="T22" fmla="*/ 382139847 w 124"/>
                  <a:gd name="T23" fmla="*/ 2147483646 h 110"/>
                  <a:gd name="T24" fmla="*/ 767889915 w 124"/>
                  <a:gd name="T25" fmla="*/ 2147483646 h 110"/>
                  <a:gd name="T26" fmla="*/ 1195839251 w 124"/>
                  <a:gd name="T27" fmla="*/ 2147483646 h 110"/>
                  <a:gd name="T28" fmla="*/ 1715366988 w 124"/>
                  <a:gd name="T29" fmla="*/ 2147483646 h 110"/>
                  <a:gd name="T30" fmla="*/ 2147483646 w 124"/>
                  <a:gd name="T31" fmla="*/ 2147483646 h 110"/>
                  <a:gd name="T32" fmla="*/ 2147483646 w 124"/>
                  <a:gd name="T33" fmla="*/ 2147483646 h 110"/>
                  <a:gd name="T34" fmla="*/ 2147483646 w 124"/>
                  <a:gd name="T35" fmla="*/ 2147483646 h 110"/>
                  <a:gd name="T36" fmla="*/ 2147483646 w 124"/>
                  <a:gd name="T37" fmla="*/ 2147483646 h 110"/>
                  <a:gd name="T38" fmla="*/ 2147483646 w 124"/>
                  <a:gd name="T39" fmla="*/ 2147483646 h 110"/>
                  <a:gd name="T40" fmla="*/ 2147483646 w 124"/>
                  <a:gd name="T41" fmla="*/ 2147483646 h 110"/>
                  <a:gd name="T42" fmla="*/ 2147483646 w 124"/>
                  <a:gd name="T43" fmla="*/ 1923257253 h 110"/>
                  <a:gd name="T44" fmla="*/ 2147483646 w 124"/>
                  <a:gd name="T45" fmla="*/ 1923257253 h 110"/>
                  <a:gd name="T46" fmla="*/ 2147483646 w 124"/>
                  <a:gd name="T47" fmla="*/ 1857791796 h 110"/>
                  <a:gd name="T48" fmla="*/ 2147483646 w 124"/>
                  <a:gd name="T49" fmla="*/ 1670541396 h 110"/>
                  <a:gd name="T50" fmla="*/ 2147483646 w 124"/>
                  <a:gd name="T51" fmla="*/ 1470480295 h 110"/>
                  <a:gd name="T52" fmla="*/ 2147483646 w 124"/>
                  <a:gd name="T53" fmla="*/ 1212483717 h 110"/>
                  <a:gd name="T54" fmla="*/ 2147483646 w 124"/>
                  <a:gd name="T55" fmla="*/ 898144109 h 110"/>
                  <a:gd name="T56" fmla="*/ 2147483646 w 124"/>
                  <a:gd name="T57" fmla="*/ 514208420 h 110"/>
                  <a:gd name="T58" fmla="*/ 214748364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70009820 w 109"/>
                  <a:gd name="T3" fmla="*/ 35208377 h 156"/>
                  <a:gd name="T4" fmla="*/ 973314979 w 109"/>
                  <a:gd name="T5" fmla="*/ 209417943 h 156"/>
                  <a:gd name="T6" fmla="*/ 2024752772 w 109"/>
                  <a:gd name="T7" fmla="*/ 525762400 h 156"/>
                  <a:gd name="T8" fmla="*/ 2147483646 w 109"/>
                  <a:gd name="T9" fmla="*/ 1036152412 h 156"/>
                  <a:gd name="T10" fmla="*/ 2147483646 w 109"/>
                  <a:gd name="T11" fmla="*/ 1917213094 h 156"/>
                  <a:gd name="T12" fmla="*/ 2147483646 w 109"/>
                  <a:gd name="T13" fmla="*/ 2147483646 h 156"/>
                  <a:gd name="T14" fmla="*/ 2147483646 w 109"/>
                  <a:gd name="T15" fmla="*/ 2147483646 h 156"/>
                  <a:gd name="T16" fmla="*/ 2147483646 w 109"/>
                  <a:gd name="T17" fmla="*/ 2147483646 h 156"/>
                  <a:gd name="T18" fmla="*/ 2147483646 w 109"/>
                  <a:gd name="T19" fmla="*/ 2147483646 h 156"/>
                  <a:gd name="T20" fmla="*/ 2147483646 w 109"/>
                  <a:gd name="T21" fmla="*/ 2147483646 h 156"/>
                  <a:gd name="T22" fmla="*/ 2147483646 w 109"/>
                  <a:gd name="T23" fmla="*/ 2147483646 h 156"/>
                  <a:gd name="T24" fmla="*/ 2147483646 w 109"/>
                  <a:gd name="T25" fmla="*/ 2147483646 h 156"/>
                  <a:gd name="T26" fmla="*/ 2147483646 w 109"/>
                  <a:gd name="T27" fmla="*/ 2147483646 h 156"/>
                  <a:gd name="T28" fmla="*/ 2147483646 w 109"/>
                  <a:gd name="T29" fmla="*/ 2147483646 h 156"/>
                  <a:gd name="T30" fmla="*/ 2147483646 w 109"/>
                  <a:gd name="T31" fmla="*/ 2147483646 h 156"/>
                  <a:gd name="T32" fmla="*/ 2147483646 w 109"/>
                  <a:gd name="T33" fmla="*/ 2147483646 h 156"/>
                  <a:gd name="T34" fmla="*/ 2147483646 w 109"/>
                  <a:gd name="T35" fmla="*/ 2147483646 h 156"/>
                  <a:gd name="T36" fmla="*/ 2147483646 w 109"/>
                  <a:gd name="T37" fmla="*/ 2147483646 h 156"/>
                  <a:gd name="T38" fmla="*/ 2147483646 w 109"/>
                  <a:gd name="T39" fmla="*/ 2147483646 h 156"/>
                  <a:gd name="T40" fmla="*/ 2147483646 w 109"/>
                  <a:gd name="T41" fmla="*/ 2147483646 h 156"/>
                  <a:gd name="T42" fmla="*/ 2147483646 w 109"/>
                  <a:gd name="T43" fmla="*/ 2147483646 h 156"/>
                  <a:gd name="T44" fmla="*/ 2147483646 w 109"/>
                  <a:gd name="T45" fmla="*/ 1882353828 h 156"/>
                  <a:gd name="T46" fmla="*/ 1699948337 w 109"/>
                  <a:gd name="T47" fmla="*/ 99121269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555608275 w 46"/>
                  <a:gd name="T1" fmla="*/ 0 h 94"/>
                  <a:gd name="T2" fmla="*/ 1013052176 w 46"/>
                  <a:gd name="T3" fmla="*/ 1631551587 h 94"/>
                  <a:gd name="T4" fmla="*/ 762673804 w 46"/>
                  <a:gd name="T5" fmla="*/ 2147483646 h 94"/>
                  <a:gd name="T6" fmla="*/ 560614049 w 46"/>
                  <a:gd name="T7" fmla="*/ 2147483646 h 94"/>
                  <a:gd name="T8" fmla="*/ 0 w 46"/>
                  <a:gd name="T9" fmla="*/ 2147483646 h 94"/>
                  <a:gd name="T10" fmla="*/ 600915529 w 46"/>
                  <a:gd name="T11" fmla="*/ 2147483646 h 94"/>
                  <a:gd name="T12" fmla="*/ 1165055423 w 46"/>
                  <a:gd name="T13" fmla="*/ 2147483646 h 94"/>
                  <a:gd name="T14" fmla="*/ 1617485883 w 46"/>
                  <a:gd name="T15" fmla="*/ 2147483646 h 94"/>
                  <a:gd name="T16" fmla="*/ 2025856606 w 46"/>
                  <a:gd name="T17" fmla="*/ 2147483646 h 94"/>
                  <a:gd name="T18" fmla="*/ 2147483646 w 46"/>
                  <a:gd name="T19" fmla="*/ 1901261825 h 94"/>
                  <a:gd name="T20" fmla="*/ 2147483646 w 46"/>
                  <a:gd name="T21" fmla="*/ 1297384934 h 94"/>
                  <a:gd name="T22" fmla="*/ 2106059865 w 46"/>
                  <a:gd name="T23" fmla="*/ 634525912 h 94"/>
                  <a:gd name="T24" fmla="*/ 1555608275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34675369 w 54"/>
                  <a:gd name="T3" fmla="*/ 54475189 h 40"/>
                  <a:gd name="T4" fmla="*/ 248283027 w 54"/>
                  <a:gd name="T5" fmla="*/ 176996972 h 40"/>
                  <a:gd name="T6" fmla="*/ 551740060 w 54"/>
                  <a:gd name="T7" fmla="*/ 452554306 h 40"/>
                  <a:gd name="T8" fmla="*/ 895874380 w 54"/>
                  <a:gd name="T9" fmla="*/ 672662916 h 40"/>
                  <a:gd name="T10" fmla="*/ 1226089022 w 54"/>
                  <a:gd name="T11" fmla="*/ 849504292 h 40"/>
                  <a:gd name="T12" fmla="*/ 1613473660 w 54"/>
                  <a:gd name="T13" fmla="*/ 954345690 h 40"/>
                  <a:gd name="T14" fmla="*/ 1956125058 w 54"/>
                  <a:gd name="T15" fmla="*/ 1018247189 h 40"/>
                  <a:gd name="T16" fmla="*/ 2147483646 w 54"/>
                  <a:gd name="T17" fmla="*/ 896047171 h 40"/>
                  <a:gd name="T18" fmla="*/ 2147483646 w 54"/>
                  <a:gd name="T19" fmla="*/ 1396139510 h 40"/>
                  <a:gd name="T20" fmla="*/ 2130580587 w 54"/>
                  <a:gd name="T21" fmla="*/ 1848318073 h 40"/>
                  <a:gd name="T22" fmla="*/ 1879137349 w 54"/>
                  <a:gd name="T23" fmla="*/ 2147277803 h 40"/>
                  <a:gd name="T24" fmla="*/ 1568931564 w 54"/>
                  <a:gd name="T25" fmla="*/ 2147483646 h 40"/>
                  <a:gd name="T26" fmla="*/ 1191572409 w 54"/>
                  <a:gd name="T27" fmla="*/ 2147483646 h 40"/>
                  <a:gd name="T28" fmla="*/ 803262529 w 54"/>
                  <a:gd name="T29" fmla="*/ 1793088167 h 40"/>
                  <a:gd name="T30" fmla="*/ 423055407 w 54"/>
                  <a:gd name="T31" fmla="*/ 111661101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32912024 w 149"/>
                  <a:gd name="T3" fmla="*/ 2147483646 h 704"/>
                  <a:gd name="T4" fmla="*/ 629339859 w 149"/>
                  <a:gd name="T5" fmla="*/ 2147483646 h 704"/>
                  <a:gd name="T6" fmla="*/ 1102984005 w 149"/>
                  <a:gd name="T7" fmla="*/ 2147483646 h 704"/>
                  <a:gd name="T8" fmla="*/ 1627817139 w 149"/>
                  <a:gd name="T9" fmla="*/ 2147483646 h 704"/>
                  <a:gd name="T10" fmla="*/ 2147483646 w 149"/>
                  <a:gd name="T11" fmla="*/ 2147483646 h 704"/>
                  <a:gd name="T12" fmla="*/ 2147483646 w 149"/>
                  <a:gd name="T13" fmla="*/ 2147483646 h 704"/>
                  <a:gd name="T14" fmla="*/ 2147483646 w 149"/>
                  <a:gd name="T15" fmla="*/ 2147483646 h 704"/>
                  <a:gd name="T16" fmla="*/ 2147483646 w 149"/>
                  <a:gd name="T17" fmla="*/ 2147483646 h 704"/>
                  <a:gd name="T18" fmla="*/ 2147483646 w 149"/>
                  <a:gd name="T19" fmla="*/ 2147483646 h 704"/>
                  <a:gd name="T20" fmla="*/ 2147483646 w 149"/>
                  <a:gd name="T21" fmla="*/ 2147483646 h 704"/>
                  <a:gd name="T22" fmla="*/ 2147483646 w 149"/>
                  <a:gd name="T23" fmla="*/ 2147483646 h 704"/>
                  <a:gd name="T24" fmla="*/ 2147483646 w 149"/>
                  <a:gd name="T25" fmla="*/ 2147483646 h 704"/>
                  <a:gd name="T26" fmla="*/ 2147483646 w 149"/>
                  <a:gd name="T27" fmla="*/ 2147483646 h 704"/>
                  <a:gd name="T28" fmla="*/ 2147483646 w 149"/>
                  <a:gd name="T29" fmla="*/ 2147483646 h 704"/>
                  <a:gd name="T30" fmla="*/ 2147483646 w 149"/>
                  <a:gd name="T31" fmla="*/ 2147483646 h 704"/>
                  <a:gd name="T32" fmla="*/ 2147483646 w 149"/>
                  <a:gd name="T33" fmla="*/ 2147483646 h 704"/>
                  <a:gd name="T34" fmla="*/ 1531998906 w 149"/>
                  <a:gd name="T35" fmla="*/ 2147483646 h 704"/>
                  <a:gd name="T36" fmla="*/ 836497915 w 149"/>
                  <a:gd name="T37" fmla="*/ 2147483646 h 704"/>
                  <a:gd name="T38" fmla="*/ 396485913 w 149"/>
                  <a:gd name="T39" fmla="*/ 2147483646 h 704"/>
                  <a:gd name="T40" fmla="*/ 232912024 w 149"/>
                  <a:gd name="T41" fmla="*/ 2147483646 h 704"/>
                  <a:gd name="T42" fmla="*/ 232912024 w 149"/>
                  <a:gd name="T43" fmla="*/ 2147483646 h 704"/>
                  <a:gd name="T44" fmla="*/ 323649048 w 149"/>
                  <a:gd name="T45" fmla="*/ 2147483646 h 704"/>
                  <a:gd name="T46" fmla="*/ 484712560 w 149"/>
                  <a:gd name="T47" fmla="*/ 2147483646 h 704"/>
                  <a:gd name="T48" fmla="*/ 557342023 w 149"/>
                  <a:gd name="T49" fmla="*/ 2147483646 h 704"/>
                  <a:gd name="T50" fmla="*/ 1627817139 w 149"/>
                  <a:gd name="T51" fmla="*/ 2147483646 h 704"/>
                  <a:gd name="T52" fmla="*/ 1531998906 w 149"/>
                  <a:gd name="T53" fmla="*/ 2147483646 h 704"/>
                  <a:gd name="T54" fmla="*/ 1426733379 w 149"/>
                  <a:gd name="T55" fmla="*/ 2147483646 h 704"/>
                  <a:gd name="T56" fmla="*/ 1307160610 w 149"/>
                  <a:gd name="T57" fmla="*/ 2147483646 h 704"/>
                  <a:gd name="T58" fmla="*/ 1393839956 w 149"/>
                  <a:gd name="T59" fmla="*/ 2147483646 h 704"/>
                  <a:gd name="T60" fmla="*/ 1627817139 w 149"/>
                  <a:gd name="T61" fmla="*/ 2147483646 h 704"/>
                  <a:gd name="T62" fmla="*/ 2147483646 w 149"/>
                  <a:gd name="T63" fmla="*/ 2147483646 h 704"/>
                  <a:gd name="T64" fmla="*/ 2147483646 w 149"/>
                  <a:gd name="T65" fmla="*/ 2147483646 h 704"/>
                  <a:gd name="T66" fmla="*/ 2147483646 w 149"/>
                  <a:gd name="T67" fmla="*/ 2147483646 h 704"/>
                  <a:gd name="T68" fmla="*/ 2147483646 w 149"/>
                  <a:gd name="T69" fmla="*/ 2147483646 h 704"/>
                  <a:gd name="T70" fmla="*/ 2147483646 w 149"/>
                  <a:gd name="T71" fmla="*/ 2147483646 h 704"/>
                  <a:gd name="T72" fmla="*/ 2147483646 w 149"/>
                  <a:gd name="T73" fmla="*/ 2147483646 h 704"/>
                  <a:gd name="T74" fmla="*/ 2147483646 w 149"/>
                  <a:gd name="T75" fmla="*/ 2147483646 h 704"/>
                  <a:gd name="T76" fmla="*/ 2147483646 w 149"/>
                  <a:gd name="T77" fmla="*/ 2147483646 h 704"/>
                  <a:gd name="T78" fmla="*/ 2147483646 w 149"/>
                  <a:gd name="T79" fmla="*/ 2147483646 h 704"/>
                  <a:gd name="T80" fmla="*/ 1732395749 w 149"/>
                  <a:gd name="T81" fmla="*/ 214748364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6 w 128"/>
                <a:gd name="T1" fmla="*/ 0 h 217"/>
                <a:gd name="T2" fmla="*/ 2147483646 w 128"/>
                <a:gd name="T3" fmla="*/ 2147483646 h 217"/>
                <a:gd name="T4" fmla="*/ 2147483646 w 128"/>
                <a:gd name="T5" fmla="*/ 2147483646 h 217"/>
                <a:gd name="T6" fmla="*/ 2147483646 w 128"/>
                <a:gd name="T7" fmla="*/ 2147483646 h 217"/>
                <a:gd name="T8" fmla="*/ 2147483646 w 128"/>
                <a:gd name="T9" fmla="*/ 2147483646 h 217"/>
                <a:gd name="T10" fmla="*/ 2147483646 w 128"/>
                <a:gd name="T11" fmla="*/ 2147483646 h 217"/>
                <a:gd name="T12" fmla="*/ 2147483646 w 128"/>
                <a:gd name="T13" fmla="*/ 2147483646 h 217"/>
                <a:gd name="T14" fmla="*/ 2147483646 w 128"/>
                <a:gd name="T15" fmla="*/ 2147483646 h 217"/>
                <a:gd name="T16" fmla="*/ 2147483646 w 128"/>
                <a:gd name="T17" fmla="*/ 2147483646 h 217"/>
                <a:gd name="T18" fmla="*/ 2147483646 w 128"/>
                <a:gd name="T19" fmla="*/ 2147483646 h 217"/>
                <a:gd name="T20" fmla="*/ 2147483646 w 128"/>
                <a:gd name="T21" fmla="*/ 2147483646 h 217"/>
                <a:gd name="T22" fmla="*/ 2147483646 w 128"/>
                <a:gd name="T23" fmla="*/ 2147483646 h 217"/>
                <a:gd name="T24" fmla="*/ 2147483646 w 128"/>
                <a:gd name="T25" fmla="*/ 2147483646 h 217"/>
                <a:gd name="T26" fmla="*/ 2147483646 w 128"/>
                <a:gd name="T27" fmla="*/ 2147483646 h 217"/>
                <a:gd name="T28" fmla="*/ 1424728603 w 128"/>
                <a:gd name="T29" fmla="*/ 2147483646 h 217"/>
                <a:gd name="T30" fmla="*/ 0 w 128"/>
                <a:gd name="T31" fmla="*/ 2147483646 h 217"/>
                <a:gd name="T32" fmla="*/ 859145252 w 128"/>
                <a:gd name="T33" fmla="*/ 2147483646 h 217"/>
                <a:gd name="T34" fmla="*/ 2147483646 w 128"/>
                <a:gd name="T35" fmla="*/ 2147483646 h 217"/>
                <a:gd name="T36" fmla="*/ 2147483646 w 128"/>
                <a:gd name="T37" fmla="*/ 2147483646 h 217"/>
                <a:gd name="T38" fmla="*/ 2147483646 w 128"/>
                <a:gd name="T39" fmla="*/ 2147483646 h 217"/>
                <a:gd name="T40" fmla="*/ 2147483646 w 128"/>
                <a:gd name="T41" fmla="*/ 2147483646 h 217"/>
                <a:gd name="T42" fmla="*/ 2147483646 w 128"/>
                <a:gd name="T43" fmla="*/ 2147483646 h 217"/>
                <a:gd name="T44" fmla="*/ 2147483646 w 128"/>
                <a:gd name="T45" fmla="*/ 2147483646 h 217"/>
                <a:gd name="T46" fmla="*/ 2147483646 w 128"/>
                <a:gd name="T47" fmla="*/ 2147483646 h 217"/>
                <a:gd name="T48" fmla="*/ 2147483646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6 w 117"/>
                <a:gd name="T1" fmla="*/ 0 h 132"/>
                <a:gd name="T2" fmla="*/ 0 w 117"/>
                <a:gd name="T3" fmla="*/ 2147483646 h 132"/>
                <a:gd name="T4" fmla="*/ 2147483646 w 117"/>
                <a:gd name="T5" fmla="*/ 2147483646 h 132"/>
                <a:gd name="T6" fmla="*/ 2147483646 w 117"/>
                <a:gd name="T7" fmla="*/ 2147483646 h 132"/>
                <a:gd name="T8" fmla="*/ 2147483646 w 117"/>
                <a:gd name="T9" fmla="*/ 2147483646 h 132"/>
                <a:gd name="T10" fmla="*/ 2147483646 w 117"/>
                <a:gd name="T11" fmla="*/ 2147483646 h 132"/>
                <a:gd name="T12" fmla="*/ 2147483646 w 117"/>
                <a:gd name="T13" fmla="*/ 2147483646 h 132"/>
                <a:gd name="T14" fmla="*/ 2147483646 w 117"/>
                <a:gd name="T15" fmla="*/ 2147483646 h 132"/>
                <a:gd name="T16" fmla="*/ 2147483646 w 117"/>
                <a:gd name="T17" fmla="*/ 2147483646 h 132"/>
                <a:gd name="T18" fmla="*/ 2147483646 w 117"/>
                <a:gd name="T19" fmla="*/ 2147483646 h 132"/>
                <a:gd name="T20" fmla="*/ 2147483646 w 117"/>
                <a:gd name="T21" fmla="*/ 2147483646 h 132"/>
                <a:gd name="T22" fmla="*/ 2147483646 w 117"/>
                <a:gd name="T23" fmla="*/ 2147483646 h 132"/>
                <a:gd name="T24" fmla="*/ 2147483646 w 117"/>
                <a:gd name="T25" fmla="*/ 2147483646 h 132"/>
                <a:gd name="T26" fmla="*/ 2147483646 w 117"/>
                <a:gd name="T27" fmla="*/ 2147483646 h 132"/>
                <a:gd name="T28" fmla="*/ 2147483646 w 117"/>
                <a:gd name="T29" fmla="*/ 2147483646 h 132"/>
                <a:gd name="T30" fmla="*/ 2147483646 w 117"/>
                <a:gd name="T31" fmla="*/ 2147483646 h 132"/>
                <a:gd name="T32" fmla="*/ 2147483646 w 117"/>
                <a:gd name="T33" fmla="*/ 2147483646 h 132"/>
                <a:gd name="T34" fmla="*/ 2147483646 w 117"/>
                <a:gd name="T35" fmla="*/ 2147483646 h 132"/>
                <a:gd name="T36" fmla="*/ 2147483646 w 117"/>
                <a:gd name="T37" fmla="*/ 2147483646 h 132"/>
                <a:gd name="T38" fmla="*/ 2147483646 w 117"/>
                <a:gd name="T39" fmla="*/ 2147483646 h 132"/>
                <a:gd name="T40" fmla="*/ 2147483646 w 117"/>
                <a:gd name="T41" fmla="*/ 2147483646 h 132"/>
                <a:gd name="T42" fmla="*/ 2147483646 w 117"/>
                <a:gd name="T43" fmla="*/ 2147483646 h 132"/>
                <a:gd name="T44" fmla="*/ 2147483646 w 117"/>
                <a:gd name="T45" fmla="*/ 2147483646 h 132"/>
                <a:gd name="T46" fmla="*/ 2147483646 w 117"/>
                <a:gd name="T47" fmla="*/ 2147483646 h 132"/>
                <a:gd name="T48" fmla="*/ 2147483646 w 117"/>
                <a:gd name="T49" fmla="*/ 2147483646 h 132"/>
                <a:gd name="T50" fmla="*/ 2147483646 w 117"/>
                <a:gd name="T51" fmla="*/ 2147483646 h 132"/>
                <a:gd name="T52" fmla="*/ 214748364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6 w 29"/>
                <a:gd name="T1" fmla="*/ 0 h 77"/>
                <a:gd name="T2" fmla="*/ 2147483646 w 29"/>
                <a:gd name="T3" fmla="*/ 0 h 77"/>
                <a:gd name="T4" fmla="*/ 2147483646 w 29"/>
                <a:gd name="T5" fmla="*/ 2147483646 h 77"/>
                <a:gd name="T6" fmla="*/ 2147483646 w 29"/>
                <a:gd name="T7" fmla="*/ 2147483646 h 77"/>
                <a:gd name="T8" fmla="*/ 2147483646 w 29"/>
                <a:gd name="T9" fmla="*/ 2147483646 h 77"/>
                <a:gd name="T10" fmla="*/ 2147483646 w 29"/>
                <a:gd name="T11" fmla="*/ 2147483646 h 77"/>
                <a:gd name="T12" fmla="*/ 0 w 29"/>
                <a:gd name="T13" fmla="*/ 2147483646 h 77"/>
                <a:gd name="T14" fmla="*/ 2147483646 w 29"/>
                <a:gd name="T15" fmla="*/ 2147483646 h 77"/>
                <a:gd name="T16" fmla="*/ 2147483646 w 29"/>
                <a:gd name="T17" fmla="*/ 2147483646 h 77"/>
                <a:gd name="T18" fmla="*/ 2147483646 w 29"/>
                <a:gd name="T19" fmla="*/ 2147483646 h 77"/>
                <a:gd name="T20" fmla="*/ 2147483646 w 29"/>
                <a:gd name="T21" fmla="*/ 2147483646 h 77"/>
                <a:gd name="T22" fmla="*/ 2147483646 w 29"/>
                <a:gd name="T23" fmla="*/ 2147483646 h 77"/>
                <a:gd name="T24" fmla="*/ 2147483646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6 h 237"/>
                <a:gd name="T4" fmla="*/ 2147483646 w 257"/>
                <a:gd name="T5" fmla="*/ 2147483646 h 237"/>
                <a:gd name="T6" fmla="*/ 2147483646 w 257"/>
                <a:gd name="T7" fmla="*/ 2147483646 h 237"/>
                <a:gd name="T8" fmla="*/ 2147483646 w 257"/>
                <a:gd name="T9" fmla="*/ 2147483646 h 237"/>
                <a:gd name="T10" fmla="*/ 2147483646 w 257"/>
                <a:gd name="T11" fmla="*/ 2147483646 h 237"/>
                <a:gd name="T12" fmla="*/ 2147483646 w 257"/>
                <a:gd name="T13" fmla="*/ 2147483646 h 237"/>
                <a:gd name="T14" fmla="*/ 2147483646 w 257"/>
                <a:gd name="T15" fmla="*/ 2147483646 h 237"/>
                <a:gd name="T16" fmla="*/ 2147483646 w 257"/>
                <a:gd name="T17" fmla="*/ 2147483646 h 237"/>
                <a:gd name="T18" fmla="*/ 2147483646 w 257"/>
                <a:gd name="T19" fmla="*/ 2147483646 h 237"/>
                <a:gd name="T20" fmla="*/ 2147483646 w 257"/>
                <a:gd name="T21" fmla="*/ 2147483646 h 237"/>
                <a:gd name="T22" fmla="*/ 2147483646 w 257"/>
                <a:gd name="T23" fmla="*/ 2147483646 h 237"/>
                <a:gd name="T24" fmla="*/ 2147483646 w 257"/>
                <a:gd name="T25" fmla="*/ 2147483646 h 237"/>
                <a:gd name="T26" fmla="*/ 2147483646 w 257"/>
                <a:gd name="T27" fmla="*/ 2147483646 h 237"/>
                <a:gd name="T28" fmla="*/ 2147483646 w 257"/>
                <a:gd name="T29" fmla="*/ 2147483646 h 237"/>
                <a:gd name="T30" fmla="*/ 2147483646 w 257"/>
                <a:gd name="T31" fmla="*/ 2147483646 h 237"/>
                <a:gd name="T32" fmla="*/ 2147483646 w 257"/>
                <a:gd name="T33" fmla="*/ 2147483646 h 237"/>
                <a:gd name="T34" fmla="*/ 2147483646 w 257"/>
                <a:gd name="T35" fmla="*/ 2147483646 h 237"/>
                <a:gd name="T36" fmla="*/ 2147483646 w 257"/>
                <a:gd name="T37" fmla="*/ 2147483646 h 237"/>
                <a:gd name="T38" fmla="*/ 2147483646 w 257"/>
                <a:gd name="T39" fmla="*/ 2147483646 h 237"/>
                <a:gd name="T40" fmla="*/ 2147483646 w 257"/>
                <a:gd name="T41" fmla="*/ 2147483646 h 237"/>
                <a:gd name="T42" fmla="*/ 2147483646 w 257"/>
                <a:gd name="T43" fmla="*/ 2147483646 h 237"/>
                <a:gd name="T44" fmla="*/ 2147483646 w 257"/>
                <a:gd name="T45" fmla="*/ 2147483646 h 237"/>
                <a:gd name="T46" fmla="*/ 2147483646 w 257"/>
                <a:gd name="T47" fmla="*/ 2147483646 h 237"/>
                <a:gd name="T48" fmla="*/ 2147483646 w 257"/>
                <a:gd name="T49" fmla="*/ 2147483646 h 237"/>
                <a:gd name="T50" fmla="*/ 2147483646 w 257"/>
                <a:gd name="T51" fmla="*/ 2147483646 h 237"/>
                <a:gd name="T52" fmla="*/ 2147483646 w 257"/>
                <a:gd name="T53" fmla="*/ 2147483646 h 237"/>
                <a:gd name="T54" fmla="*/ 2147483646 w 257"/>
                <a:gd name="T55" fmla="*/ 2147483646 h 237"/>
                <a:gd name="T56" fmla="*/ 2147483646 w 257"/>
                <a:gd name="T57" fmla="*/ 2147483646 h 237"/>
                <a:gd name="T58" fmla="*/ 2147483646 w 257"/>
                <a:gd name="T59" fmla="*/ 2147483646 h 237"/>
                <a:gd name="T60" fmla="*/ 2147483646 w 257"/>
                <a:gd name="T61" fmla="*/ 2147483646 h 237"/>
                <a:gd name="T62" fmla="*/ 2147483646 w 257"/>
                <a:gd name="T63" fmla="*/ 2147483646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6 w 124"/>
                <a:gd name="T1" fmla="*/ 0 h 110"/>
                <a:gd name="T2" fmla="*/ 2147483646 w 124"/>
                <a:gd name="T3" fmla="*/ 2147483646 h 110"/>
                <a:gd name="T4" fmla="*/ 2147483646 w 124"/>
                <a:gd name="T5" fmla="*/ 2147483646 h 110"/>
                <a:gd name="T6" fmla="*/ 2147483646 w 124"/>
                <a:gd name="T7" fmla="*/ 2147483646 h 110"/>
                <a:gd name="T8" fmla="*/ 2147483646 w 124"/>
                <a:gd name="T9" fmla="*/ 2147483646 h 110"/>
                <a:gd name="T10" fmla="*/ 2147483646 w 124"/>
                <a:gd name="T11" fmla="*/ 2147483646 h 110"/>
                <a:gd name="T12" fmla="*/ 2147483646 w 124"/>
                <a:gd name="T13" fmla="*/ 2147483646 h 110"/>
                <a:gd name="T14" fmla="*/ 2147483646 w 124"/>
                <a:gd name="T15" fmla="*/ 2147483646 h 110"/>
                <a:gd name="T16" fmla="*/ 2147483646 w 124"/>
                <a:gd name="T17" fmla="*/ 2147483646 h 110"/>
                <a:gd name="T18" fmla="*/ 0 w 124"/>
                <a:gd name="T19" fmla="*/ 2147483646 h 110"/>
                <a:gd name="T20" fmla="*/ 2147483646 w 124"/>
                <a:gd name="T21" fmla="*/ 2147483646 h 110"/>
                <a:gd name="T22" fmla="*/ 2147483646 w 124"/>
                <a:gd name="T23" fmla="*/ 2147483646 h 110"/>
                <a:gd name="T24" fmla="*/ 2147483646 w 124"/>
                <a:gd name="T25" fmla="*/ 2147483646 h 110"/>
                <a:gd name="T26" fmla="*/ 2147483646 w 124"/>
                <a:gd name="T27" fmla="*/ 2147483646 h 110"/>
                <a:gd name="T28" fmla="*/ 2147483646 w 124"/>
                <a:gd name="T29" fmla="*/ 2147483646 h 110"/>
                <a:gd name="T30" fmla="*/ 2147483646 w 124"/>
                <a:gd name="T31" fmla="*/ 2147483646 h 110"/>
                <a:gd name="T32" fmla="*/ 2147483646 w 124"/>
                <a:gd name="T33" fmla="*/ 2147483646 h 110"/>
                <a:gd name="T34" fmla="*/ 2147483646 w 124"/>
                <a:gd name="T35" fmla="*/ 2147483646 h 110"/>
                <a:gd name="T36" fmla="*/ 2147483646 w 124"/>
                <a:gd name="T37" fmla="*/ 2147483646 h 110"/>
                <a:gd name="T38" fmla="*/ 2147483646 w 124"/>
                <a:gd name="T39" fmla="*/ 2147483646 h 110"/>
                <a:gd name="T40" fmla="*/ 2147483646 w 124"/>
                <a:gd name="T41" fmla="*/ 2147483646 h 110"/>
                <a:gd name="T42" fmla="*/ 2147483646 w 124"/>
                <a:gd name="T43" fmla="*/ 2147483646 h 110"/>
                <a:gd name="T44" fmla="*/ 2147483646 w 124"/>
                <a:gd name="T45" fmla="*/ 2147483646 h 110"/>
                <a:gd name="T46" fmla="*/ 2147483646 w 124"/>
                <a:gd name="T47" fmla="*/ 2147483646 h 110"/>
                <a:gd name="T48" fmla="*/ 2147483646 w 124"/>
                <a:gd name="T49" fmla="*/ 2147483646 h 110"/>
                <a:gd name="T50" fmla="*/ 2147483646 w 124"/>
                <a:gd name="T51" fmla="*/ 2147483646 h 110"/>
                <a:gd name="T52" fmla="*/ 2147483646 w 124"/>
                <a:gd name="T53" fmla="*/ 2147483646 h 110"/>
                <a:gd name="T54" fmla="*/ 2147483646 w 124"/>
                <a:gd name="T55" fmla="*/ 2147483646 h 110"/>
                <a:gd name="T56" fmla="*/ 2147483646 w 124"/>
                <a:gd name="T57" fmla="*/ 2147483646 h 110"/>
                <a:gd name="T58" fmla="*/ 214748364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6 w 46"/>
                <a:gd name="T1" fmla="*/ 0 h 94"/>
                <a:gd name="T2" fmla="*/ 2147483646 w 46"/>
                <a:gd name="T3" fmla="*/ 2147483646 h 94"/>
                <a:gd name="T4" fmla="*/ 2147483646 w 46"/>
                <a:gd name="T5" fmla="*/ 2147483646 h 94"/>
                <a:gd name="T6" fmla="*/ 2147483646 w 46"/>
                <a:gd name="T7" fmla="*/ 2147483646 h 94"/>
                <a:gd name="T8" fmla="*/ 0 w 46"/>
                <a:gd name="T9" fmla="*/ 2147483646 h 94"/>
                <a:gd name="T10" fmla="*/ 2147483646 w 46"/>
                <a:gd name="T11" fmla="*/ 2147483646 h 94"/>
                <a:gd name="T12" fmla="*/ 2147483646 w 46"/>
                <a:gd name="T13" fmla="*/ 2147483646 h 94"/>
                <a:gd name="T14" fmla="*/ 2147483646 w 46"/>
                <a:gd name="T15" fmla="*/ 2147483646 h 94"/>
                <a:gd name="T16" fmla="*/ 2147483646 w 46"/>
                <a:gd name="T17" fmla="*/ 2147483646 h 94"/>
                <a:gd name="T18" fmla="*/ 2147483646 w 46"/>
                <a:gd name="T19" fmla="*/ 2147483646 h 94"/>
                <a:gd name="T20" fmla="*/ 2147483646 w 46"/>
                <a:gd name="T21" fmla="*/ 2147483646 h 94"/>
                <a:gd name="T22" fmla="*/ 2147483646 w 46"/>
                <a:gd name="T23" fmla="*/ 2147483646 h 94"/>
                <a:gd name="T24" fmla="*/ 2147483646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6 w 149"/>
                <a:gd name="T3" fmla="*/ 2147483646 h 704"/>
                <a:gd name="T4" fmla="*/ 2147483646 w 149"/>
                <a:gd name="T5" fmla="*/ 2147483646 h 704"/>
                <a:gd name="T6" fmla="*/ 2147483646 w 149"/>
                <a:gd name="T7" fmla="*/ 2147483646 h 704"/>
                <a:gd name="T8" fmla="*/ 2147483646 w 149"/>
                <a:gd name="T9" fmla="*/ 2147483646 h 704"/>
                <a:gd name="T10" fmla="*/ 2147483646 w 149"/>
                <a:gd name="T11" fmla="*/ 2147483646 h 704"/>
                <a:gd name="T12" fmla="*/ 2147483646 w 149"/>
                <a:gd name="T13" fmla="*/ 2147483646 h 704"/>
                <a:gd name="T14" fmla="*/ 2147483646 w 149"/>
                <a:gd name="T15" fmla="*/ 2147483646 h 704"/>
                <a:gd name="T16" fmla="*/ 2147483646 w 149"/>
                <a:gd name="T17" fmla="*/ 2147483646 h 704"/>
                <a:gd name="T18" fmla="*/ 2147483646 w 149"/>
                <a:gd name="T19" fmla="*/ 2147483646 h 704"/>
                <a:gd name="T20" fmla="*/ 2147483646 w 149"/>
                <a:gd name="T21" fmla="*/ 2147483646 h 704"/>
                <a:gd name="T22" fmla="*/ 2147483646 w 149"/>
                <a:gd name="T23" fmla="*/ 2147483646 h 704"/>
                <a:gd name="T24" fmla="*/ 2147483646 w 149"/>
                <a:gd name="T25" fmla="*/ 2147483646 h 704"/>
                <a:gd name="T26" fmla="*/ 2147483646 w 149"/>
                <a:gd name="T27" fmla="*/ 2147483646 h 704"/>
                <a:gd name="T28" fmla="*/ 2147483646 w 149"/>
                <a:gd name="T29" fmla="*/ 2147483646 h 704"/>
                <a:gd name="T30" fmla="*/ 2147483646 w 149"/>
                <a:gd name="T31" fmla="*/ 2147483646 h 704"/>
                <a:gd name="T32" fmla="*/ 2147483646 w 149"/>
                <a:gd name="T33" fmla="*/ 2147483646 h 704"/>
                <a:gd name="T34" fmla="*/ 2147483646 w 149"/>
                <a:gd name="T35" fmla="*/ 2147483646 h 704"/>
                <a:gd name="T36" fmla="*/ 2147483646 w 149"/>
                <a:gd name="T37" fmla="*/ 2147483646 h 704"/>
                <a:gd name="T38" fmla="*/ 2147483646 w 149"/>
                <a:gd name="T39" fmla="*/ 2147483646 h 704"/>
                <a:gd name="T40" fmla="*/ 2147483646 w 149"/>
                <a:gd name="T41" fmla="*/ 2147483646 h 704"/>
                <a:gd name="T42" fmla="*/ 2147483646 w 149"/>
                <a:gd name="T43" fmla="*/ 2147483646 h 704"/>
                <a:gd name="T44" fmla="*/ 2147483646 w 149"/>
                <a:gd name="T45" fmla="*/ 2147483646 h 704"/>
                <a:gd name="T46" fmla="*/ 2147483646 w 149"/>
                <a:gd name="T47" fmla="*/ 2147483646 h 704"/>
                <a:gd name="T48" fmla="*/ 2147483646 w 149"/>
                <a:gd name="T49" fmla="*/ 2147483646 h 704"/>
                <a:gd name="T50" fmla="*/ 2147483646 w 149"/>
                <a:gd name="T51" fmla="*/ 2147483646 h 704"/>
                <a:gd name="T52" fmla="*/ 2147483646 w 149"/>
                <a:gd name="T53" fmla="*/ 2147483646 h 704"/>
                <a:gd name="T54" fmla="*/ 2147483646 w 149"/>
                <a:gd name="T55" fmla="*/ 2147483646 h 704"/>
                <a:gd name="T56" fmla="*/ 2147483646 w 149"/>
                <a:gd name="T57" fmla="*/ 2147483646 h 704"/>
                <a:gd name="T58" fmla="*/ 2147483646 w 149"/>
                <a:gd name="T59" fmla="*/ 2147483646 h 704"/>
                <a:gd name="T60" fmla="*/ 2147483646 w 149"/>
                <a:gd name="T61" fmla="*/ 2147483646 h 704"/>
                <a:gd name="T62" fmla="*/ 2147483646 w 149"/>
                <a:gd name="T63" fmla="*/ 2147483646 h 704"/>
                <a:gd name="T64" fmla="*/ 2147483646 w 149"/>
                <a:gd name="T65" fmla="*/ 2147483646 h 704"/>
                <a:gd name="T66" fmla="*/ 2147483646 w 149"/>
                <a:gd name="T67" fmla="*/ 2147483646 h 704"/>
                <a:gd name="T68" fmla="*/ 2147483646 w 149"/>
                <a:gd name="T69" fmla="*/ 2147483646 h 704"/>
                <a:gd name="T70" fmla="*/ 2147483646 w 149"/>
                <a:gd name="T71" fmla="*/ 2147483646 h 704"/>
                <a:gd name="T72" fmla="*/ 2147483646 w 149"/>
                <a:gd name="T73" fmla="*/ 2147483646 h 704"/>
                <a:gd name="T74" fmla="*/ 2147483646 w 149"/>
                <a:gd name="T75" fmla="*/ 2147483646 h 704"/>
                <a:gd name="T76" fmla="*/ 2147483646 w 149"/>
                <a:gd name="T77" fmla="*/ 2147483646 h 704"/>
                <a:gd name="T78" fmla="*/ 2147483646 w 149"/>
                <a:gd name="T79" fmla="*/ 2147483646 h 704"/>
                <a:gd name="T80" fmla="*/ 2147483646 w 149"/>
                <a:gd name="T81" fmla="*/ 21474836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79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4333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179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436274-196C-47C2-8F2A-BD940CF31BB8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87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D3F41-F72C-491D-B92F-3B6BCAD469E7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420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14825E-E69C-4A0F-B4BD-F834F4473FC6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AB4716-0293-40DD-BD51-8C2845CD3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5611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56113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E76F2-F8C5-4AC0-B3D4-D58B7A0FF386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82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6A12F2-B9B2-48D4-A2DB-153FD1A5F9F5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12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9B324A-F82E-480B-80EF-CAACF2596B9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485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BFB8C-B841-4400-BE37-74F3AF4854F4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931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CC52A-D163-4B0B-83E6-B3AD4EBDE9CA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89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480A4-6833-4FE7-A7D7-FE97F0A375DD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68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DF9449-7B83-4258-B6E7-6BEBE561FCA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7330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6" y="103190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90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1AC37-7AA3-48E5-BA49-3C7D6C3D21C9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99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5AF07-A35B-4248-B898-1FD3902A6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3A8-DC77-4AA8-A681-13B38A1BF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4AE8B-0B77-421F-BAEB-9D279461E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4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.VnArial" pitchFamily="34" charset="0"/>
              </a:defRPr>
            </a:lvl1pPr>
          </a:lstStyle>
          <a:p>
            <a:fld id="{112D8FB8-D27B-46E0-A4A6-31A352586D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advClick="0" advTm="3000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721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B446CAE6-A92E-43D2-976D-33A77A6186A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0 w 1722"/>
                <a:gd name="T1" fmla="*/ 65 h 66"/>
                <a:gd name="T2" fmla="*/ 1720 w 1722"/>
                <a:gd name="T3" fmla="*/ 59 h 66"/>
                <a:gd name="T4" fmla="*/ 0 w 1722"/>
                <a:gd name="T5" fmla="*/ 0 h 66"/>
                <a:gd name="T6" fmla="*/ 0 w 1722"/>
                <a:gd name="T7" fmla="*/ 47 h 66"/>
                <a:gd name="T8" fmla="*/ 1720 w 1722"/>
                <a:gd name="T9" fmla="*/ 65 h 66"/>
                <a:gd name="T10" fmla="*/ 1720 w 1722"/>
                <a:gd name="T11" fmla="*/ 65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4 w 975"/>
                <a:gd name="T1" fmla="*/ 48 h 101"/>
                <a:gd name="T2" fmla="*/ 974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4 w 975"/>
                <a:gd name="T9" fmla="*/ 48 h 101"/>
                <a:gd name="T10" fmla="*/ 974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9 w 2141"/>
                <a:gd name="T7" fmla="*/ 0 h 198"/>
                <a:gd name="T8" fmla="*/ 213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8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9 w 2517"/>
                <a:gd name="T1" fmla="*/ 276 h 276"/>
                <a:gd name="T2" fmla="*/ 2514 w 2517"/>
                <a:gd name="T3" fmla="*/ 204 h 276"/>
                <a:gd name="T4" fmla="*/ 2257 w 2517"/>
                <a:gd name="T5" fmla="*/ 0 h 276"/>
                <a:gd name="T6" fmla="*/ 0 w 2517"/>
                <a:gd name="T7" fmla="*/ 276 h 276"/>
                <a:gd name="T8" fmla="*/ 2179 w 2517"/>
                <a:gd name="T9" fmla="*/ 276 h 276"/>
                <a:gd name="T10" fmla="*/ 2179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0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8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8 w 729"/>
                <a:gd name="T7" fmla="*/ 240 h 240"/>
                <a:gd name="T8" fmla="*/ 728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2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8 w 729"/>
                <a:gd name="T1" fmla="*/ 318 h 318"/>
                <a:gd name="T2" fmla="*/ 728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8 w 729"/>
                <a:gd name="T9" fmla="*/ 318 h 318"/>
                <a:gd name="T10" fmla="*/ 728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6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98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2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5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1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07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11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5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6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6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defRPr>
            </a:lvl1pPr>
          </a:lstStyle>
          <a:p>
            <a:fld id="{074A798E-CF2E-4C90-8E8E-8C611F67F2A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 b="0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fld id="{B030065F-EC4E-4675-86F3-96B7E2A5452E}" type="slidenum">
              <a:rPr lang="en-US" b="0"/>
              <a:pPr>
                <a:defRPr/>
              </a:pPr>
              <a:t>‹#›</a:t>
            </a:fld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3920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8F95A-D75B-41AE-A18A-645892EF897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7619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3/24/2022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6197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0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951C9B-66FA-4780-B82B-B938C85BEEA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</a:defRPr>
      </a:lvl5pPr>
      <a:lvl6pPr marL="380985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6pPr>
      <a:lvl7pPr marL="761970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7pPr>
      <a:lvl8pPr marL="1142954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8pPr>
      <a:lvl9pPr marL="1523939" algn="ctr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080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2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08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45040 w 217"/>
                  <a:gd name="T1" fmla="*/ 668245 h 210"/>
                  <a:gd name="T2" fmla="*/ 115884 w 217"/>
                  <a:gd name="T3" fmla="*/ 631821 h 210"/>
                  <a:gd name="T4" fmla="*/ 83251 w 217"/>
                  <a:gd name="T5" fmla="*/ 576885 h 210"/>
                  <a:gd name="T6" fmla="*/ 48332 w 217"/>
                  <a:gd name="T7" fmla="*/ 504483 h 210"/>
                  <a:gd name="T8" fmla="*/ 14861 w 217"/>
                  <a:gd name="T9" fmla="*/ 429080 h 210"/>
                  <a:gd name="T10" fmla="*/ 0 w 217"/>
                  <a:gd name="T11" fmla="*/ 347209 h 210"/>
                  <a:gd name="T12" fmla="*/ 1 w 217"/>
                  <a:gd name="T13" fmla="*/ 259929 h 210"/>
                  <a:gd name="T14" fmla="*/ 28578 w 217"/>
                  <a:gd name="T15" fmla="*/ 180149 h 210"/>
                  <a:gd name="T16" fmla="*/ 85761 w 217"/>
                  <a:gd name="T17" fmla="*/ 113033 h 210"/>
                  <a:gd name="T18" fmla="*/ 143018 w 217"/>
                  <a:gd name="T19" fmla="*/ 70025 h 210"/>
                  <a:gd name="T20" fmla="*/ 189871 w 217"/>
                  <a:gd name="T21" fmla="*/ 38214 h 210"/>
                  <a:gd name="T22" fmla="*/ 227721 w 217"/>
                  <a:gd name="T23" fmla="*/ 21530 h 210"/>
                  <a:gd name="T24" fmla="*/ 257361 w 217"/>
                  <a:gd name="T25" fmla="*/ 14922 h 210"/>
                  <a:gd name="T26" fmla="*/ 278430 w 217"/>
                  <a:gd name="T27" fmla="*/ 14922 h 210"/>
                  <a:gd name="T28" fmla="*/ 328464 w 217"/>
                  <a:gd name="T29" fmla="*/ 0 h 210"/>
                  <a:gd name="T30" fmla="*/ 466908 w 217"/>
                  <a:gd name="T31" fmla="*/ 26485 h 210"/>
                  <a:gd name="T32" fmla="*/ 505466 w 217"/>
                  <a:gd name="T33" fmla="*/ 38214 h 210"/>
                  <a:gd name="T34" fmla="*/ 543424 w 217"/>
                  <a:gd name="T35" fmla="*/ 48532 h 210"/>
                  <a:gd name="T36" fmla="*/ 575981 w 217"/>
                  <a:gd name="T37" fmla="*/ 59716 h 210"/>
                  <a:gd name="T38" fmla="*/ 600736 w 217"/>
                  <a:gd name="T39" fmla="*/ 73382 h 210"/>
                  <a:gd name="T40" fmla="*/ 627807 w 217"/>
                  <a:gd name="T41" fmla="*/ 86162 h 210"/>
                  <a:gd name="T42" fmla="*/ 649104 w 217"/>
                  <a:gd name="T43" fmla="*/ 101036 h 210"/>
                  <a:gd name="T44" fmla="*/ 665838 w 217"/>
                  <a:gd name="T45" fmla="*/ 120474 h 210"/>
                  <a:gd name="T46" fmla="*/ 685415 w 217"/>
                  <a:gd name="T47" fmla="*/ 143999 h 210"/>
                  <a:gd name="T48" fmla="*/ 649104 w 217"/>
                  <a:gd name="T49" fmla="*/ 128847 h 210"/>
                  <a:gd name="T50" fmla="*/ 614332 w 217"/>
                  <a:gd name="T51" fmla="*/ 114787 h 210"/>
                  <a:gd name="T52" fmla="*/ 579275 w 217"/>
                  <a:gd name="T53" fmla="*/ 105880 h 210"/>
                  <a:gd name="T54" fmla="*/ 543424 w 217"/>
                  <a:gd name="T55" fmla="*/ 94154 h 210"/>
                  <a:gd name="T56" fmla="*/ 514907 w 217"/>
                  <a:gd name="T57" fmla="*/ 86162 h 210"/>
                  <a:gd name="T58" fmla="*/ 485114 w 217"/>
                  <a:gd name="T59" fmla="*/ 83497 h 210"/>
                  <a:gd name="T60" fmla="*/ 450770 w 217"/>
                  <a:gd name="T61" fmla="*/ 78340 h 210"/>
                  <a:gd name="T62" fmla="*/ 422309 w 217"/>
                  <a:gd name="T63" fmla="*/ 78340 h 210"/>
                  <a:gd name="T64" fmla="*/ 395028 w 217"/>
                  <a:gd name="T65" fmla="*/ 78340 h 210"/>
                  <a:gd name="T66" fmla="*/ 366468 w 217"/>
                  <a:gd name="T67" fmla="*/ 79555 h 210"/>
                  <a:gd name="T68" fmla="*/ 337193 w 217"/>
                  <a:gd name="T69" fmla="*/ 86162 h 210"/>
                  <a:gd name="T70" fmla="*/ 312515 w 217"/>
                  <a:gd name="T71" fmla="*/ 93312 h 210"/>
                  <a:gd name="T72" fmla="*/ 287341 w 217"/>
                  <a:gd name="T73" fmla="*/ 105880 h 210"/>
                  <a:gd name="T74" fmla="*/ 257737 w 217"/>
                  <a:gd name="T75" fmla="*/ 114787 h 210"/>
                  <a:gd name="T76" fmla="*/ 233773 w 217"/>
                  <a:gd name="T77" fmla="*/ 129797 h 210"/>
                  <a:gd name="T78" fmla="*/ 209205 w 217"/>
                  <a:gd name="T79" fmla="*/ 145781 h 210"/>
                  <a:gd name="T80" fmla="*/ 164453 w 217"/>
                  <a:gd name="T81" fmla="*/ 194261 h 210"/>
                  <a:gd name="T82" fmla="*/ 133828 w 217"/>
                  <a:gd name="T83" fmla="*/ 254057 h 210"/>
                  <a:gd name="T84" fmla="*/ 115884 w 217"/>
                  <a:gd name="T85" fmla="*/ 328387 h 210"/>
                  <a:gd name="T86" fmla="*/ 109455 w 217"/>
                  <a:gd name="T87" fmla="*/ 401492 h 210"/>
                  <a:gd name="T88" fmla="*/ 109455 w 217"/>
                  <a:gd name="T89" fmla="*/ 482724 h 210"/>
                  <a:gd name="T90" fmla="*/ 120081 w 217"/>
                  <a:gd name="T91" fmla="*/ 552932 h 210"/>
                  <a:gd name="T92" fmla="*/ 129257 w 217"/>
                  <a:gd name="T93" fmla="*/ 617433 h 210"/>
                  <a:gd name="T94" fmla="*/ 145040 w 217"/>
                  <a:gd name="T95" fmla="*/ 66824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29967 w 182"/>
                  <a:gd name="T1" fmla="*/ 0 h 213"/>
                  <a:gd name="T2" fmla="*/ 338747 w 182"/>
                  <a:gd name="T3" fmla="*/ 6737 h 213"/>
                  <a:gd name="T4" fmla="*/ 357706 w 182"/>
                  <a:gd name="T5" fmla="*/ 27340 h 213"/>
                  <a:gd name="T6" fmla="*/ 384688 w 182"/>
                  <a:gd name="T7" fmla="*/ 61432 h 213"/>
                  <a:gd name="T8" fmla="*/ 415546 w 182"/>
                  <a:gd name="T9" fmla="*/ 111133 h 213"/>
                  <a:gd name="T10" fmla="*/ 439100 w 182"/>
                  <a:gd name="T11" fmla="*/ 172846 h 213"/>
                  <a:gd name="T12" fmla="*/ 454782 w 182"/>
                  <a:gd name="T13" fmla="*/ 254709 h 213"/>
                  <a:gd name="T14" fmla="*/ 454782 w 182"/>
                  <a:gd name="T15" fmla="*/ 351392 h 213"/>
                  <a:gd name="T16" fmla="*/ 435739 w 182"/>
                  <a:gd name="T17" fmla="*/ 465465 h 213"/>
                  <a:gd name="T18" fmla="*/ 425102 w 182"/>
                  <a:gd name="T19" fmla="*/ 497245 h 213"/>
                  <a:gd name="T20" fmla="*/ 411901 w 182"/>
                  <a:gd name="T21" fmla="*/ 523499 h 213"/>
                  <a:gd name="T22" fmla="*/ 397692 w 182"/>
                  <a:gd name="T23" fmla="*/ 552162 h 213"/>
                  <a:gd name="T24" fmla="*/ 378537 w 182"/>
                  <a:gd name="T25" fmla="*/ 577384 h 213"/>
                  <a:gd name="T26" fmla="*/ 353002 w 182"/>
                  <a:gd name="T27" fmla="*/ 601486 h 213"/>
                  <a:gd name="T28" fmla="*/ 332069 w 182"/>
                  <a:gd name="T29" fmla="*/ 619671 h 213"/>
                  <a:gd name="T30" fmla="*/ 309559 w 182"/>
                  <a:gd name="T31" fmla="*/ 637306 h 213"/>
                  <a:gd name="T32" fmla="*/ 277541 w 182"/>
                  <a:gd name="T33" fmla="*/ 651447 h 213"/>
                  <a:gd name="T34" fmla="*/ 248483 w 182"/>
                  <a:gd name="T35" fmla="*/ 658450 h 213"/>
                  <a:gd name="T36" fmla="*/ 219454 w 182"/>
                  <a:gd name="T37" fmla="*/ 666814 h 213"/>
                  <a:gd name="T38" fmla="*/ 185630 w 182"/>
                  <a:gd name="T39" fmla="*/ 673067 h 213"/>
                  <a:gd name="T40" fmla="*/ 149377 w 182"/>
                  <a:gd name="T41" fmla="*/ 673067 h 213"/>
                  <a:gd name="T42" fmla="*/ 110607 w 182"/>
                  <a:gd name="T43" fmla="*/ 666814 h 213"/>
                  <a:gd name="T44" fmla="*/ 75819 w 182"/>
                  <a:gd name="T45" fmla="*/ 658450 h 213"/>
                  <a:gd name="T46" fmla="*/ 35497 w 182"/>
                  <a:gd name="T47" fmla="*/ 644029 h 213"/>
                  <a:gd name="T48" fmla="*/ 0 w 182"/>
                  <a:gd name="T49" fmla="*/ 626914 h 213"/>
                  <a:gd name="T50" fmla="*/ 33894 w 182"/>
                  <a:gd name="T51" fmla="*/ 651447 h 213"/>
                  <a:gd name="T52" fmla="*/ 67216 w 182"/>
                  <a:gd name="T53" fmla="*/ 666814 h 213"/>
                  <a:gd name="T54" fmla="*/ 101113 w 182"/>
                  <a:gd name="T55" fmla="*/ 683371 h 213"/>
                  <a:gd name="T56" fmla="*/ 129536 w 182"/>
                  <a:gd name="T57" fmla="*/ 695314 h 213"/>
                  <a:gd name="T58" fmla="*/ 159225 w 182"/>
                  <a:gd name="T59" fmla="*/ 705255 h 213"/>
                  <a:gd name="T60" fmla="*/ 191905 w 182"/>
                  <a:gd name="T61" fmla="*/ 709210 h 213"/>
                  <a:gd name="T62" fmla="*/ 219818 w 182"/>
                  <a:gd name="T63" fmla="*/ 710459 h 213"/>
                  <a:gd name="T64" fmla="*/ 249814 w 182"/>
                  <a:gd name="T65" fmla="*/ 710459 h 213"/>
                  <a:gd name="T66" fmla="*/ 276259 w 182"/>
                  <a:gd name="T67" fmla="*/ 709210 h 213"/>
                  <a:gd name="T68" fmla="*/ 302689 w 182"/>
                  <a:gd name="T69" fmla="*/ 702583 h 213"/>
                  <a:gd name="T70" fmla="*/ 325610 w 182"/>
                  <a:gd name="T71" fmla="*/ 695314 h 213"/>
                  <a:gd name="T72" fmla="*/ 349967 w 182"/>
                  <a:gd name="T73" fmla="*/ 688296 h 213"/>
                  <a:gd name="T74" fmla="*/ 372056 w 182"/>
                  <a:gd name="T75" fmla="*/ 679772 h 213"/>
                  <a:gd name="T76" fmla="*/ 392935 w 182"/>
                  <a:gd name="T77" fmla="*/ 664583 h 213"/>
                  <a:gd name="T78" fmla="*/ 411901 w 182"/>
                  <a:gd name="T79" fmla="*/ 651447 h 213"/>
                  <a:gd name="T80" fmla="*/ 429370 w 182"/>
                  <a:gd name="T81" fmla="*/ 637306 h 213"/>
                  <a:gd name="T82" fmla="*/ 478033 w 182"/>
                  <a:gd name="T83" fmla="*/ 587370 h 213"/>
                  <a:gd name="T84" fmla="*/ 511604 w 182"/>
                  <a:gd name="T85" fmla="*/ 538025 h 213"/>
                  <a:gd name="T86" fmla="*/ 531460 w 182"/>
                  <a:gd name="T87" fmla="*/ 480850 h 213"/>
                  <a:gd name="T88" fmla="*/ 542340 w 182"/>
                  <a:gd name="T89" fmla="*/ 428539 h 213"/>
                  <a:gd name="T90" fmla="*/ 548894 w 182"/>
                  <a:gd name="T91" fmla="*/ 372076 h 213"/>
                  <a:gd name="T92" fmla="*/ 548894 w 182"/>
                  <a:gd name="T93" fmla="*/ 316249 h 213"/>
                  <a:gd name="T94" fmla="*/ 551534 w 182"/>
                  <a:gd name="T95" fmla="*/ 264073 h 213"/>
                  <a:gd name="T96" fmla="*/ 522429 w 182"/>
                  <a:gd name="T97" fmla="*/ 154067 h 213"/>
                  <a:gd name="T98" fmla="*/ 473051 w 182"/>
                  <a:gd name="T99" fmla="*/ 68578 h 213"/>
                  <a:gd name="T100" fmla="*/ 455536 w 182"/>
                  <a:gd name="T101" fmla="*/ 61432 h 213"/>
                  <a:gd name="T102" fmla="*/ 445629 w 182"/>
                  <a:gd name="T103" fmla="*/ 50956 h 213"/>
                  <a:gd name="T104" fmla="*/ 429370 w 182"/>
                  <a:gd name="T105" fmla="*/ 42592 h 213"/>
                  <a:gd name="T106" fmla="*/ 418086 w 182"/>
                  <a:gd name="T107" fmla="*/ 36756 h 213"/>
                  <a:gd name="T108" fmla="*/ 399537 w 182"/>
                  <a:gd name="T109" fmla="*/ 29455 h 213"/>
                  <a:gd name="T110" fmla="*/ 381293 w 182"/>
                  <a:gd name="T111" fmla="*/ 20370 h 213"/>
                  <a:gd name="T112" fmla="*/ 359622 w 182"/>
                  <a:gd name="T113" fmla="*/ 9742 h 213"/>
                  <a:gd name="T114" fmla="*/ 32996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311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1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6699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08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8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9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2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3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8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26 w 109"/>
                <a:gd name="T3" fmla="*/ 1 h 156"/>
                <a:gd name="T4" fmla="*/ 1245 w 109"/>
                <a:gd name="T5" fmla="*/ 5 h 156"/>
                <a:gd name="T6" fmla="*/ 2480 w 109"/>
                <a:gd name="T7" fmla="*/ 51 h 156"/>
                <a:gd name="T8" fmla="*/ 3927 w 109"/>
                <a:gd name="T9" fmla="*/ 108 h 156"/>
                <a:gd name="T10" fmla="*/ 5249 w 109"/>
                <a:gd name="T11" fmla="*/ 198 h 156"/>
                <a:gd name="T12" fmla="*/ 6458 w 109"/>
                <a:gd name="T13" fmla="*/ 319 h 156"/>
                <a:gd name="T14" fmla="*/ 7208 w 109"/>
                <a:gd name="T15" fmla="*/ 483 h 156"/>
                <a:gd name="T16" fmla="*/ 7387 w 109"/>
                <a:gd name="T17" fmla="*/ 708 h 156"/>
                <a:gd name="T18" fmla="*/ 7036 w 109"/>
                <a:gd name="T19" fmla="*/ 708 h 156"/>
                <a:gd name="T20" fmla="*/ 6686 w 109"/>
                <a:gd name="T21" fmla="*/ 708 h 156"/>
                <a:gd name="T22" fmla="*/ 6282 w 109"/>
                <a:gd name="T23" fmla="*/ 708 h 156"/>
                <a:gd name="T24" fmla="*/ 5810 w 109"/>
                <a:gd name="T25" fmla="*/ 684 h 156"/>
                <a:gd name="T26" fmla="*/ 5471 w 109"/>
                <a:gd name="T27" fmla="*/ 683 h 156"/>
                <a:gd name="T28" fmla="*/ 5037 w 109"/>
                <a:gd name="T29" fmla="*/ 673 h 156"/>
                <a:gd name="T30" fmla="*/ 4442 w 109"/>
                <a:gd name="T31" fmla="*/ 649 h 156"/>
                <a:gd name="T32" fmla="*/ 3927 w 109"/>
                <a:gd name="T33" fmla="*/ 623 h 156"/>
                <a:gd name="T34" fmla="*/ 3579 w 109"/>
                <a:gd name="T35" fmla="*/ 566 h 156"/>
                <a:gd name="T36" fmla="*/ 3579 w 109"/>
                <a:gd name="T37" fmla="*/ 503 h 156"/>
                <a:gd name="T38" fmla="*/ 3765 w 109"/>
                <a:gd name="T39" fmla="*/ 431 h 156"/>
                <a:gd name="T40" fmla="*/ 3948 w 109"/>
                <a:gd name="T41" fmla="*/ 359 h 156"/>
                <a:gd name="T42" fmla="*/ 3765 w 109"/>
                <a:gd name="T43" fmla="*/ 278 h 156"/>
                <a:gd name="T44" fmla="*/ 3243 w 109"/>
                <a:gd name="T45" fmla="*/ 192 h 156"/>
                <a:gd name="T46" fmla="*/ 2120 w 109"/>
                <a:gd name="T47" fmla="*/ 10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83 w 54"/>
                <a:gd name="T5" fmla="*/ 3 h 40"/>
                <a:gd name="T6" fmla="*/ 1077 w 54"/>
                <a:gd name="T7" fmla="*/ 43 h 40"/>
                <a:gd name="T8" fmla="*/ 1797 w 54"/>
                <a:gd name="T9" fmla="*/ 57 h 40"/>
                <a:gd name="T10" fmla="*/ 2402 w 54"/>
                <a:gd name="T11" fmla="*/ 71 h 40"/>
                <a:gd name="T12" fmla="*/ 3043 w 54"/>
                <a:gd name="T13" fmla="*/ 82 h 40"/>
                <a:gd name="T14" fmla="*/ 3719 w 54"/>
                <a:gd name="T15" fmla="*/ 88 h 40"/>
                <a:gd name="T16" fmla="*/ 4488 w 54"/>
                <a:gd name="T17" fmla="*/ 76 h 40"/>
                <a:gd name="T18" fmla="*/ 4385 w 54"/>
                <a:gd name="T19" fmla="*/ 120 h 40"/>
                <a:gd name="T20" fmla="*/ 4140 w 54"/>
                <a:gd name="T21" fmla="*/ 160 h 40"/>
                <a:gd name="T22" fmla="*/ 3672 w 54"/>
                <a:gd name="T23" fmla="*/ 185 h 40"/>
                <a:gd name="T24" fmla="*/ 3010 w 54"/>
                <a:gd name="T25" fmla="*/ 197 h 40"/>
                <a:gd name="T26" fmla="*/ 2308 w 54"/>
                <a:gd name="T27" fmla="*/ 195 h 40"/>
                <a:gd name="T28" fmla="*/ 1545 w 54"/>
                <a:gd name="T29" fmla="*/ 158 h 40"/>
                <a:gd name="T30" fmla="*/ 812 w 54"/>
                <a:gd name="T31" fmla="*/ 10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9 h 237"/>
                <a:gd name="T4" fmla="*/ 1662 w 257"/>
                <a:gd name="T5" fmla="*/ 103 h 237"/>
                <a:gd name="T6" fmla="*/ 3804 w 257"/>
                <a:gd name="T7" fmla="*/ 157 h 237"/>
                <a:gd name="T8" fmla="*/ 6816 w 257"/>
                <a:gd name="T9" fmla="*/ 203 h 237"/>
                <a:gd name="T10" fmla="*/ 11012 w 257"/>
                <a:gd name="T11" fmla="*/ 247 h 237"/>
                <a:gd name="T12" fmla="*/ 16345 w 257"/>
                <a:gd name="T13" fmla="*/ 293 h 237"/>
                <a:gd name="T14" fmla="*/ 23154 w 257"/>
                <a:gd name="T15" fmla="*/ 335 h 237"/>
                <a:gd name="T16" fmla="*/ 30992 w 257"/>
                <a:gd name="T17" fmla="*/ 370 h 237"/>
                <a:gd name="T18" fmla="*/ 41069 w 257"/>
                <a:gd name="T19" fmla="*/ 403 h 237"/>
                <a:gd name="T20" fmla="*/ 52466 w 257"/>
                <a:gd name="T21" fmla="*/ 431 h 237"/>
                <a:gd name="T22" fmla="*/ 64621 w 257"/>
                <a:gd name="T23" fmla="*/ 454 h 237"/>
                <a:gd name="T24" fmla="*/ 79659 w 257"/>
                <a:gd name="T25" fmla="*/ 473 h 237"/>
                <a:gd name="T26" fmla="*/ 96074 w 257"/>
                <a:gd name="T27" fmla="*/ 485 h 237"/>
                <a:gd name="T28" fmla="*/ 114841 w 257"/>
                <a:gd name="T29" fmla="*/ 493 h 237"/>
                <a:gd name="T30" fmla="*/ 134219 w 257"/>
                <a:gd name="T31" fmla="*/ 489 h 237"/>
                <a:gd name="T32" fmla="*/ 156907 w 257"/>
                <a:gd name="T33" fmla="*/ 482 h 237"/>
                <a:gd name="T34" fmla="*/ 137028 w 257"/>
                <a:gd name="T35" fmla="*/ 470 h 237"/>
                <a:gd name="T36" fmla="*/ 118887 w 257"/>
                <a:gd name="T37" fmla="*/ 455 h 237"/>
                <a:gd name="T38" fmla="*/ 103824 w 257"/>
                <a:gd name="T39" fmla="*/ 439 h 237"/>
                <a:gd name="T40" fmla="*/ 90366 w 257"/>
                <a:gd name="T41" fmla="*/ 424 h 237"/>
                <a:gd name="T42" fmla="*/ 78096 w 257"/>
                <a:gd name="T43" fmla="*/ 401 h 237"/>
                <a:gd name="T44" fmla="*/ 68421 w 257"/>
                <a:gd name="T45" fmla="*/ 377 h 237"/>
                <a:gd name="T46" fmla="*/ 59495 w 257"/>
                <a:gd name="T47" fmla="*/ 351 h 237"/>
                <a:gd name="T48" fmla="*/ 51117 w 257"/>
                <a:gd name="T49" fmla="*/ 323 h 237"/>
                <a:gd name="T50" fmla="*/ 43589 w 257"/>
                <a:gd name="T51" fmla="*/ 293 h 237"/>
                <a:gd name="T52" fmla="*/ 37445 w 257"/>
                <a:gd name="T53" fmla="*/ 257 h 237"/>
                <a:gd name="T54" fmla="*/ 32177 w 257"/>
                <a:gd name="T55" fmla="*/ 223 h 237"/>
                <a:gd name="T56" fmla="*/ 26409 w 257"/>
                <a:gd name="T57" fmla="*/ 182 h 237"/>
                <a:gd name="T58" fmla="*/ 20131 w 257"/>
                <a:gd name="T59" fmla="*/ 142 h 237"/>
                <a:gd name="T60" fmla="*/ 14137 w 257"/>
                <a:gd name="T61" fmla="*/ 99 h 237"/>
                <a:gd name="T62" fmla="*/ 7141 w 257"/>
                <a:gd name="T63" fmla="*/ 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54140 w 124"/>
                <a:gd name="T1" fmla="*/ 0 h 110"/>
                <a:gd name="T2" fmla="*/ 86553 w 124"/>
                <a:gd name="T3" fmla="*/ 286 h 110"/>
                <a:gd name="T4" fmla="*/ 84110 w 124"/>
                <a:gd name="T5" fmla="*/ 285 h 110"/>
                <a:gd name="T6" fmla="*/ 74719 w 124"/>
                <a:gd name="T7" fmla="*/ 280 h 110"/>
                <a:gd name="T8" fmla="*/ 62453 w 124"/>
                <a:gd name="T9" fmla="*/ 271 h 110"/>
                <a:gd name="T10" fmla="*/ 47719 w 124"/>
                <a:gd name="T11" fmla="*/ 265 h 110"/>
                <a:gd name="T12" fmla="*/ 31404 w 124"/>
                <a:gd name="T13" fmla="*/ 259 h 110"/>
                <a:gd name="T14" fmla="*/ 17827 w 124"/>
                <a:gd name="T15" fmla="*/ 261 h 110"/>
                <a:gd name="T16" fmla="*/ 6346 w 124"/>
                <a:gd name="T17" fmla="*/ 273 h 110"/>
                <a:gd name="T18" fmla="*/ 0 w 124"/>
                <a:gd name="T19" fmla="*/ 293 h 110"/>
                <a:gd name="T20" fmla="*/ 2598 w 124"/>
                <a:gd name="T21" fmla="*/ 261 h 110"/>
                <a:gd name="T22" fmla="*/ 5708 w 124"/>
                <a:gd name="T23" fmla="*/ 237 h 110"/>
                <a:gd name="T24" fmla="*/ 11511 w 124"/>
                <a:gd name="T25" fmla="*/ 219 h 110"/>
                <a:gd name="T26" fmla="*/ 17827 w 124"/>
                <a:gd name="T27" fmla="*/ 202 h 110"/>
                <a:gd name="T28" fmla="*/ 25290 w 124"/>
                <a:gd name="T29" fmla="*/ 191 h 110"/>
                <a:gd name="T30" fmla="*/ 32655 w 124"/>
                <a:gd name="T31" fmla="*/ 190 h 110"/>
                <a:gd name="T32" fmla="*/ 40949 w 124"/>
                <a:gd name="T33" fmla="*/ 190 h 110"/>
                <a:gd name="T34" fmla="*/ 50332 w 124"/>
                <a:gd name="T35" fmla="*/ 199 h 110"/>
                <a:gd name="T36" fmla="*/ 51002 w 124"/>
                <a:gd name="T37" fmla="*/ 190 h 110"/>
                <a:gd name="T38" fmla="*/ 48971 w 124"/>
                <a:gd name="T39" fmla="*/ 152 h 110"/>
                <a:gd name="T40" fmla="*/ 46717 w 124"/>
                <a:gd name="T41" fmla="*/ 101 h 110"/>
                <a:gd name="T42" fmla="*/ 45871 w 124"/>
                <a:gd name="T43" fmla="*/ 79 h 110"/>
                <a:gd name="T44" fmla="*/ 43979 w 124"/>
                <a:gd name="T45" fmla="*/ 79 h 110"/>
                <a:gd name="T46" fmla="*/ 42294 w 124"/>
                <a:gd name="T47" fmla="*/ 76 h 110"/>
                <a:gd name="T48" fmla="*/ 40949 w 124"/>
                <a:gd name="T49" fmla="*/ 67 h 110"/>
                <a:gd name="T50" fmla="*/ 40200 w 124"/>
                <a:gd name="T51" fmla="*/ 58 h 110"/>
                <a:gd name="T52" fmla="*/ 40200 w 124"/>
                <a:gd name="T53" fmla="*/ 49 h 110"/>
                <a:gd name="T54" fmla="*/ 40949 w 124"/>
                <a:gd name="T55" fmla="*/ 39 h 110"/>
                <a:gd name="T56" fmla="*/ 46372 w 124"/>
                <a:gd name="T57" fmla="*/ 8 h 110"/>
                <a:gd name="T58" fmla="*/ 54140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541 w 109"/>
                <a:gd name="T3" fmla="*/ 1 h 156"/>
                <a:gd name="T4" fmla="*/ 12620 w 109"/>
                <a:gd name="T5" fmla="*/ 5 h 156"/>
                <a:gd name="T6" fmla="*/ 26420 w 109"/>
                <a:gd name="T7" fmla="*/ 12 h 156"/>
                <a:gd name="T8" fmla="*/ 41748 w 109"/>
                <a:gd name="T9" fmla="*/ 46 h 156"/>
                <a:gd name="T10" fmla="*/ 56302 w 109"/>
                <a:gd name="T11" fmla="*/ 73 h 156"/>
                <a:gd name="T12" fmla="*/ 69078 w 109"/>
                <a:gd name="T13" fmla="*/ 123 h 156"/>
                <a:gd name="T14" fmla="*/ 76868 w 109"/>
                <a:gd name="T15" fmla="*/ 188 h 156"/>
                <a:gd name="T16" fmla="*/ 78396 w 109"/>
                <a:gd name="T17" fmla="*/ 272 h 156"/>
                <a:gd name="T18" fmla="*/ 75930 w 109"/>
                <a:gd name="T19" fmla="*/ 272 h 156"/>
                <a:gd name="T20" fmla="*/ 71754 w 109"/>
                <a:gd name="T21" fmla="*/ 272 h 156"/>
                <a:gd name="T22" fmla="*/ 66892 w 109"/>
                <a:gd name="T23" fmla="*/ 272 h 156"/>
                <a:gd name="T24" fmla="*/ 62494 w 109"/>
                <a:gd name="T25" fmla="*/ 268 h 156"/>
                <a:gd name="T26" fmla="*/ 58130 w 109"/>
                <a:gd name="T27" fmla="*/ 266 h 156"/>
                <a:gd name="T28" fmla="*/ 53260 w 109"/>
                <a:gd name="T29" fmla="*/ 261 h 156"/>
                <a:gd name="T30" fmla="*/ 47427 w 109"/>
                <a:gd name="T31" fmla="*/ 253 h 156"/>
                <a:gd name="T32" fmla="*/ 41748 w 109"/>
                <a:gd name="T33" fmla="*/ 243 h 156"/>
                <a:gd name="T34" fmla="*/ 37980 w 109"/>
                <a:gd name="T35" fmla="*/ 218 h 156"/>
                <a:gd name="T36" fmla="*/ 37980 w 109"/>
                <a:gd name="T37" fmla="*/ 193 h 156"/>
                <a:gd name="T38" fmla="*/ 40590 w 109"/>
                <a:gd name="T39" fmla="*/ 169 h 156"/>
                <a:gd name="T40" fmla="*/ 42994 w 109"/>
                <a:gd name="T41" fmla="*/ 137 h 156"/>
                <a:gd name="T42" fmla="*/ 40590 w 109"/>
                <a:gd name="T43" fmla="*/ 110 h 156"/>
                <a:gd name="T44" fmla="*/ 34812 w 109"/>
                <a:gd name="T45" fmla="*/ 71 h 156"/>
                <a:gd name="T46" fmla="*/ 22653 w 109"/>
                <a:gd name="T47" fmla="*/ 4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2457 w 46"/>
                <a:gd name="T1" fmla="*/ 0 h 94"/>
                <a:gd name="T2" fmla="*/ 14238 w 46"/>
                <a:gd name="T3" fmla="*/ 73 h 94"/>
                <a:gd name="T4" fmla="*/ 10564 w 46"/>
                <a:gd name="T5" fmla="*/ 122 h 94"/>
                <a:gd name="T6" fmla="*/ 7838 w 46"/>
                <a:gd name="T7" fmla="*/ 159 h 94"/>
                <a:gd name="T8" fmla="*/ 0 w 46"/>
                <a:gd name="T9" fmla="*/ 186 h 94"/>
                <a:gd name="T10" fmla="*/ 8603 w 46"/>
                <a:gd name="T11" fmla="*/ 174 h 94"/>
                <a:gd name="T12" fmla="*/ 16662 w 46"/>
                <a:gd name="T13" fmla="*/ 162 h 94"/>
                <a:gd name="T14" fmla="*/ 22567 w 46"/>
                <a:gd name="T15" fmla="*/ 136 h 94"/>
                <a:gd name="T16" fmla="*/ 28391 w 46"/>
                <a:gd name="T17" fmla="*/ 112 h 94"/>
                <a:gd name="T18" fmla="*/ 32318 w 46"/>
                <a:gd name="T19" fmla="*/ 88 h 94"/>
                <a:gd name="T20" fmla="*/ 32714 w 46"/>
                <a:gd name="T21" fmla="*/ 57 h 94"/>
                <a:gd name="T22" fmla="*/ 30268 w 46"/>
                <a:gd name="T23" fmla="*/ 15 h 94"/>
                <a:gd name="T24" fmla="*/ 2245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568 w 54"/>
                <a:gd name="T5" fmla="*/ 3 h 40"/>
                <a:gd name="T6" fmla="*/ 7232 w 54"/>
                <a:gd name="T7" fmla="*/ 8 h 40"/>
                <a:gd name="T8" fmla="*/ 11627 w 54"/>
                <a:gd name="T9" fmla="*/ 12 h 40"/>
                <a:gd name="T10" fmla="*/ 16385 w 54"/>
                <a:gd name="T11" fmla="*/ 15 h 40"/>
                <a:gd name="T12" fmla="*/ 21505 w 54"/>
                <a:gd name="T13" fmla="*/ 17 h 40"/>
                <a:gd name="T14" fmla="*/ 25559 w 54"/>
                <a:gd name="T15" fmla="*/ 18 h 40"/>
                <a:gd name="T16" fmla="*/ 30320 w 54"/>
                <a:gd name="T17" fmla="*/ 16 h 40"/>
                <a:gd name="T18" fmla="*/ 29932 w 54"/>
                <a:gd name="T19" fmla="*/ 47 h 40"/>
                <a:gd name="T20" fmla="*/ 28252 w 54"/>
                <a:gd name="T21" fmla="*/ 55 h 40"/>
                <a:gd name="T22" fmla="*/ 24880 w 54"/>
                <a:gd name="T23" fmla="*/ 60 h 40"/>
                <a:gd name="T24" fmla="*/ 20671 w 54"/>
                <a:gd name="T25" fmla="*/ 63 h 40"/>
                <a:gd name="T26" fmla="*/ 15503 w 54"/>
                <a:gd name="T27" fmla="*/ 61 h 40"/>
                <a:gd name="T28" fmla="*/ 10496 w 54"/>
                <a:gd name="T29" fmla="*/ 54 h 40"/>
                <a:gd name="T30" fmla="*/ 5424 w 54"/>
                <a:gd name="T31" fmla="*/ 4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0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1778 w 596"/>
                <a:gd name="T1" fmla="*/ 707 h 666"/>
                <a:gd name="T2" fmla="*/ 4365 w 596"/>
                <a:gd name="T3" fmla="*/ 655 h 666"/>
                <a:gd name="T4" fmla="*/ 0 w 596"/>
                <a:gd name="T5" fmla="*/ 554 h 666"/>
                <a:gd name="T6" fmla="*/ 2637 w 596"/>
                <a:gd name="T7" fmla="*/ 426 h 666"/>
                <a:gd name="T8" fmla="*/ 18353 w 596"/>
                <a:gd name="T9" fmla="*/ 290 h 666"/>
                <a:gd name="T10" fmla="*/ 49856 w 596"/>
                <a:gd name="T11" fmla="*/ 163 h 666"/>
                <a:gd name="T12" fmla="*/ 103042 w 596"/>
                <a:gd name="T13" fmla="*/ 56 h 666"/>
                <a:gd name="T14" fmla="*/ 178810 w 596"/>
                <a:gd name="T15" fmla="*/ 2 h 666"/>
                <a:gd name="T16" fmla="*/ 275740 w 596"/>
                <a:gd name="T17" fmla="*/ 9 h 666"/>
                <a:gd name="T18" fmla="*/ 350785 w 596"/>
                <a:gd name="T19" fmla="*/ 129 h 666"/>
                <a:gd name="T20" fmla="*/ 401509 w 596"/>
                <a:gd name="T21" fmla="*/ 315 h 666"/>
                <a:gd name="T22" fmla="*/ 428146 w 596"/>
                <a:gd name="T23" fmla="*/ 547 h 666"/>
                <a:gd name="T24" fmla="*/ 431444 w 596"/>
                <a:gd name="T25" fmla="*/ 786 h 666"/>
                <a:gd name="T26" fmla="*/ 410555 w 596"/>
                <a:gd name="T27" fmla="*/ 1006 h 666"/>
                <a:gd name="T28" fmla="*/ 367369 w 596"/>
                <a:gd name="T29" fmla="*/ 1178 h 666"/>
                <a:gd name="T30" fmla="*/ 302237 w 596"/>
                <a:gd name="T31" fmla="*/ 1272 h 666"/>
                <a:gd name="T32" fmla="*/ 282023 w 596"/>
                <a:gd name="T33" fmla="*/ 1265 h 666"/>
                <a:gd name="T34" fmla="*/ 319827 w 596"/>
                <a:gd name="T35" fmla="*/ 1187 h 666"/>
                <a:gd name="T36" fmla="*/ 349226 w 596"/>
                <a:gd name="T37" fmla="*/ 1041 h 666"/>
                <a:gd name="T38" fmla="*/ 369449 w 596"/>
                <a:gd name="T39" fmla="*/ 870 h 666"/>
                <a:gd name="T40" fmla="*/ 376629 w 596"/>
                <a:gd name="T41" fmla="*/ 682 h 666"/>
                <a:gd name="T42" fmla="*/ 372284 w 596"/>
                <a:gd name="T43" fmla="*/ 494 h 666"/>
                <a:gd name="T44" fmla="*/ 351250 w 596"/>
                <a:gd name="T45" fmla="*/ 333 h 666"/>
                <a:gd name="T46" fmla="*/ 313779 w 596"/>
                <a:gd name="T47" fmla="*/ 215 h 666"/>
                <a:gd name="T48" fmla="*/ 247319 w 596"/>
                <a:gd name="T49" fmla="*/ 142 h 666"/>
                <a:gd name="T50" fmla="*/ 178373 w 596"/>
                <a:gd name="T51" fmla="*/ 115 h 666"/>
                <a:gd name="T52" fmla="*/ 126229 w 596"/>
                <a:gd name="T53" fmla="*/ 134 h 666"/>
                <a:gd name="T54" fmla="*/ 87841 w 596"/>
                <a:gd name="T55" fmla="*/ 192 h 666"/>
                <a:gd name="T56" fmla="*/ 60778 w 596"/>
                <a:gd name="T57" fmla="*/ 285 h 666"/>
                <a:gd name="T58" fmla="*/ 41361 w 596"/>
                <a:gd name="T59" fmla="*/ 396 h 666"/>
                <a:gd name="T60" fmla="*/ 28913 w 596"/>
                <a:gd name="T61" fmla="*/ 520 h 666"/>
                <a:gd name="T62" fmla="*/ 20309 w 596"/>
                <a:gd name="T63" fmla="*/ 647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7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761970" eaLnBrk="1" hangingPunct="1">
              <a:defRPr sz="1167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761970" eaLnBrk="1" hangingPunct="1">
              <a:defRPr sz="1167" b="0">
                <a:solidFill>
                  <a:srgbClr val="006699"/>
                </a:solidFill>
                <a:latin typeface="Verdana" panose="020B0604030504040204" pitchFamily="34" charset="0"/>
                <a:cs typeface="+mn-cs"/>
              </a:defRPr>
            </a:lvl1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67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760413" eaLnBrk="1" hangingPunct="1">
              <a:defRPr sz="11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pPr marL="0" marR="0" lvl="0" indent="0" algn="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ED957C-484C-48C4-9E7B-EDC1FC96902F}" type="slidenum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7604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0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380985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761970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142954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523939" algn="ctr" rtl="0" fontAlgn="base">
        <a:lnSpc>
          <a:spcPct val="90000"/>
        </a:lnSpc>
        <a:spcBef>
          <a:spcPct val="0"/>
        </a:spcBef>
        <a:spcAft>
          <a:spcPct val="0"/>
        </a:spcAft>
        <a:defRPr sz="3667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284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538" indent="-236538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2pPr>
      <a:lvl3pPr marL="950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31913" indent="-1889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12913" indent="-1889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har char="»"/>
        <a:defRPr sz="1667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\My%20Documents\Downloads\Chuyen%20de%20Ki%20thuat%20khoi%204\giao%20an%20ki%20thuat%204\Chuc%20mung%20(Melody).mp3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6.jpeg"/><Relationship Id="rId4" Type="http://schemas.openxmlformats.org/officeDocument/2006/relationships/image" Target="../media/image62.jpeg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hf-cartoon-ki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338638"/>
            <a:ext cx="73660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163763" y="2068513"/>
            <a:ext cx="5143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 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606425" y="3070225"/>
            <a:ext cx="76485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04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04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04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04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04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60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1" name="Picture 3" descr="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73038"/>
            <a:ext cx="3348037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39179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33400" y="1724891"/>
            <a:ext cx="800100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bộ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phận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 </a:t>
            </a:r>
            <a:endParaRPr lang="en-US" sz="5400" dirty="0">
              <a:solidFill>
                <a:srgbClr val="00206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6324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 đu</a:t>
            </a: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auto">
          <a:xfrm>
            <a:off x="2057400" y="0"/>
            <a:ext cx="5486400" cy="2133600"/>
          </a:xfrm>
          <a:prstGeom prst="cloudCallout">
            <a:avLst>
              <a:gd name="adj1" fmla="val -32319"/>
              <a:gd name="adj2" fmla="val 67486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endParaRPr lang="vi-V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2590800" y="6858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đu có 3 bộ phận</a:t>
            </a: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81000" y="51816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3276600" y="51816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 đu</a:t>
            </a:r>
          </a:p>
        </p:txBody>
      </p:sp>
      <p:pic>
        <p:nvPicPr>
          <p:cNvPr id="134155" name="Picture 11" descr="Pictur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2971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8" name="Picture 14" descr="Picture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9" name="Picture 15" descr="Picture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90800"/>
            <a:ext cx="28162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1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8763000" cy="15696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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hãy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nhắc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quy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trình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lắp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?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185737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295400" y="776288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Lắp từng bộ phận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295400" y="1295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Lắp giá đỡ đu</a:t>
            </a:r>
            <a:r>
              <a:rPr lang="en-US" sz="280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8246" name="Picture 6" descr="DSC_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95922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 descr="DSC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411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 descr="DSC_00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057400"/>
            <a:ext cx="42672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9" name="Picture 9" descr="DSC_0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828800"/>
            <a:ext cx="4419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0" name="Picture 10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1" name="Picture 11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16002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2" name="Picture 12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3" name="Picture 13" descr="DSC_0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1447800"/>
            <a:ext cx="438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4" name="Picture 14" descr="o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56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838200" y="59436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 4 cọc đu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50127E-6 C -0.02205 -0.11497 -0.04392 -0.22993 -0.10937 -0.27042 C -0.17483 -0.31067 -0.33073 -0.28776 -0.39305 -0.24243 C -0.45538 -0.19686 -0.46892 -0.03794 -0.48368 0.00301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00" y="-154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10572 C -0.01129 0.01855 -0.02257 -0.06863 -0.0349 -0.12405 C -0.04722 -0.17946 -0.05434 -0.21656 -0.07448 -0.22653 C -0.09462 -0.2365 -0.1342 -0.23024 -0.1559 -0.18317 C -0.17761 -0.1361 -0.19115 -0.04011 -0.20469 0.05611 " pathEditMode="relative" rAng="0" ptsTypes="aaaaA">
                                      <p:cBhvr>
                                        <p:cTn id="60" dur="1000" fill="hold"/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7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38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/>
      <p:bldP spid="1382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thực hiện: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371600" y="9144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Lắp giá đỡ trục đu</a:t>
            </a:r>
            <a:endParaRPr lang="en-US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Picture 6" descr="DSC_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3657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5603875"/>
            <a:ext cx="52387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5354638"/>
            <a:ext cx="21590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3" name="Picture 9" descr="DSC_0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5562600"/>
            <a:ext cx="2895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 descr="DSC_0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5638800"/>
            <a:ext cx="2971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DSC_00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60960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2" descr="DSC_002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1752600"/>
            <a:ext cx="41910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7" name="Picture 13" descr="DSC_01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62200" y="1524000"/>
            <a:ext cx="4953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0.01434 C -0.02726 0.01457 -0.11684 0.0111 -0.20642 0.008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3 0.0081 C 0.02586 0.01965 0.0375 0.03144 0.0026 -0.00416 C -0.03229 -0.03999 -0.15903 -0.1306 -0.19514 -0.20619 C -0.23125 -0.28178 -0.23195 -0.39713 -0.21372 -0.45769 C -0.19549 -0.51826 -0.12101 -0.55802 -0.08577 -0.56934 C -0.05052 -0.5809 -0.02639 -0.55339 -0.00209 -0.52612 " pathEditMode="relative" rAng="0" ptsTypes="aaaaaA">
                                      <p:cBhvr>
                                        <p:cTn id="43" dur="10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0278 C 0.01493 -0.03848 0.02673 -0.07419 0.02864 -0.14259 C 0.03055 -0.21099 0.01545 -0.33155 0.01475 -0.4127 C 0.01406 -0.49385 0.03715 -0.58312 0.02396 -0.63018 C 0.01076 -0.67725 -0.01754 -0.69371 -0.06441 -0.69534 C -0.11129 -0.69696 -0.22205 -0.65917 -0.25729 -0.63946 C -0.29254 -0.61975 -0.28438 -0.59865 -0.27604 -0.57732 " pathEditMode="relative" rAng="0" ptsTypes="aaaaaaA">
                                      <p:cBhvr>
                                        <p:cTn id="45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347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/>
      <p:bldP spid="139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1083469" y="20959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0291" name="Picture 3" descr="DSC_00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73810">
            <a:off x="1524000" y="2057400"/>
            <a:ext cx="34290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2" name="Picture 4" descr="DSC_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" y="1816100"/>
            <a:ext cx="50625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 descr="DSC_00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364" y="947410"/>
            <a:ext cx="2819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4" name="Picture 6" descr="DSC_004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3733800"/>
            <a:ext cx="2743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321469" y="1010791"/>
            <a:ext cx="396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74341E-6 C -0.08698 -0.00231 -0.17378 -0.00439 -0.21788 -0.00601 C -0.26198 -0.00763 -0.26336 -0.00832 -0.26458 -0.00901 " pathEditMode="relative" ptsTypes="aaA">
                                      <p:cBhvr>
                                        <p:cTn id="26" dur="2000" fill="hold"/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0.06107 C 0.02049 0.04788 0.01059 0.03493 -0.03385 0.03146 C -0.0783 0.02799 -0.19323 0.01966 -0.23611 0.04048 C -0.27899 0.0613 -0.28542 0.10849 -0.29167 0.15591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1315" name="Picture 3" descr="DSC_00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954088"/>
            <a:ext cx="27432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6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7" name="Picture 5" descr="DSC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362200"/>
            <a:ext cx="33528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5048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9" name="Picture 7" descr="DSC_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86996">
            <a:off x="1138238" y="1544638"/>
            <a:ext cx="4043362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0" name="Picture 8" descr="DSC_0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1524000"/>
            <a:ext cx="41148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1" name="Picture 9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22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2895600"/>
            <a:ext cx="493713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1141 C 0.00347 -0.09431 0.00295 -0.07697 -0.00261 -0.12621 C -0.00816 -0.17545 -0.01285 -0.34604 -0.02917 -0.4073 C -0.04549 -0.46856 -0.06632 -0.47387 -0.10035 -0.49306 C -0.13438 -0.51225 -0.18785 -0.51826 -0.23368 -0.52265 C -0.27952 -0.52704 -0.32587 -0.51964 -0.37587 -0.51964 C -0.42587 -0.51964 -0.5033 -0.5527 -0.53368 -0.52265 C -0.56407 -0.4926 -0.56112 -0.41585 -0.55816 -0.33911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20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9445E-6 C -0.01007 -0.01318 -0.01996 -0.02613 -0.06441 -0.02959 C -0.10885 -0.03306 -0.22378 -0.04138 -0.26666 -0.02058 C -0.30955 0.00023 -0.31597 0.04738 -0.32222 0.0947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4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DSC_0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323691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2340" name="Picture 4" descr="DSC_0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1" name="Picture 5" descr="DSC_0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990600"/>
            <a:ext cx="480060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2" name="Picture 6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3" name="Picture 7" descr="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429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4" name="Picture 8" descr="DSC_0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3727" y="1179512"/>
            <a:ext cx="4648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7485E-6 C 0.00556 -0.05362 0.01111 -0.10702 0.01111 -0.13615 C 0.01111 -0.16527 0.00955 -0.1662 -8.33333E-7 -0.17452 C -0.00955 -0.18284 -0.02326 -0.19301 -0.04653 -0.18654 C -0.06979 -0.18007 -0.1125 -0.14262 -0.13993 -0.13615 C -0.16736 -0.12967 -0.1993 -0.14609 -0.21111 -0.14794 " pathEditMode="relative" ptsTypes="aaaaaA">
                                      <p:cBhvr>
                                        <p:cTn id="31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6214E-6 C -0.01945 0.05178 -0.03889 0.10356 -0.08212 0.13893 C -0.12535 0.17429 -0.19913 0.19648 -0.2599 0.2129 C -0.32066 0.22931 -0.38073 0.26237 -0.4467 0.23671 C -0.51267 0.21105 -0.62344 0.15187 -0.65556 0.05918 C -0.68767 -0.03352 -0.6507 -0.2522 -0.63993 -0.3197 C -0.62917 -0.3872 -0.61024 -0.36685 -0.59115 -0.34628 " pathEditMode="relative" ptsTypes="aaaaaaA">
                                      <p:cBhvr>
                                        <p:cTn id="47" dur="20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6.14887E-7 C 0.02152 -0.00393 0.04305 -0.00786 0.03784 -0.04739 C 0.03263 -0.08692 0.00156 -0.18308 -0.03108 -0.23671 C -0.06372 -0.29034 -0.11997 -0.35414 -0.15782 -0.36986 C -0.19566 -0.38558 -0.22674 -0.35853 -0.25782 -0.33149 " pathEditMode="relative" ptsTypes="aaaaA">
                                      <p:cBhvr>
                                        <p:cTn id="49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1219200" y="228600"/>
            <a:ext cx="563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4387" name="Picture 3" descr="DSC_0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32099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 descr="DSC_0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580">
            <a:off x="5181600" y="1981200"/>
            <a:ext cx="323691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9" name="Picture 5" descr="DSC_0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143000"/>
            <a:ext cx="5562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39000" y="6019800"/>
            <a:ext cx="1447800" cy="457200"/>
          </a:xfrm>
          <a:prstGeom prst="actionButtonBlank">
            <a:avLst/>
          </a:prstGeom>
          <a:gradFill rotWithShape="1">
            <a:gsLst>
              <a:gs pos="0">
                <a:srgbClr val="FFCC66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00046E-6 C -0.03177 0.00601 -0.06337 0.01226 -0.08889 0.01179 C -0.11441 0.01133 -0.12969 0.00278 -0.1533 -0.003 C -0.17691 -0.00878 -0.20365 -0.01317 -0.23108 -0.02357 C -0.25851 -0.03398 -0.2882 -0.0497 -0.31788 -0.06518 " pathEditMode="relative" ptsTypes="aaaaA">
                                      <p:cBhvr>
                                        <p:cTn id="19" dur="5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8610600" cy="17541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latin typeface="Arial" charset="0"/>
                <a:sym typeface="Wingdings" pitchFamily="2" charset="2"/>
              </a:rPr>
              <a:t>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Hãy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nhắc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lưu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ý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khi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lắp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cái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</a:rPr>
              <a:t>đu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667000"/>
            <a:ext cx="40878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524000" y="1528763"/>
            <a:ext cx="44180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69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705600" y="423863"/>
            <a:ext cx="1981200" cy="2166937"/>
            <a:chOff x="11295" y="1307"/>
            <a:chExt cx="3874" cy="4046"/>
          </a:xfrm>
        </p:grpSpPr>
        <p:pic>
          <p:nvPicPr>
            <p:cNvPr id="8197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文本框 10"/>
            <p:cNvSpPr txBox="1">
              <a:spLocks noChangeArrowheads="1"/>
            </p:cNvSpPr>
            <p:nvPr/>
          </p:nvSpPr>
          <p:spPr bwMode="auto">
            <a:xfrm rot="-840000">
              <a:off x="12345" y="2458"/>
              <a:ext cx="2229" cy="2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69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3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762000" y="1600200"/>
            <a:ext cx="7467600" cy="280076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u="sng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800" u="sng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Arial" charset="0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1916162"/>
            <a:ext cx="75438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thực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thấy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cái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ở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đâu?Hình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dáng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chất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liệu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như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nào</a:t>
            </a:r>
            <a:r>
              <a:rPr lang="en-US" sz="4800" dirty="0">
                <a:solidFill>
                  <a:schemeClr val="accent1">
                    <a:lumMod val="25000"/>
                  </a:schemeClr>
                </a:solidFill>
                <a:latin typeface="Times New Roman" pitchFamily="18" charset="0"/>
              </a:rPr>
              <a:t>?</a:t>
            </a:r>
            <a:endParaRPr lang="en-US" sz="4800" dirty="0">
              <a:solidFill>
                <a:schemeClr val="accent1">
                  <a:lumMod val="25000"/>
                </a:schemeClr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0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114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3" name="Picture 3" descr="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"/>
            <a:ext cx="45720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4" name="Picture 4" descr="Bo-Xich-Du-Mai-V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0480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5" descr="xixch d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9718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7" name="Chuc mung (Melody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4102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87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872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xich%20du%20ghe_203611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040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 descr="Xichdu_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4290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 descr="xich-du-H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 descr="Xichdu_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DL_DLXD012_xich%20du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4290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Picture 3" descr="Lan%20dau%20tien%20con%20ngoi%20xich%20du%20day%20me%2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 descr="Xich%20du%20doi%20X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-381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Picture 5" descr="sp130501090931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400800"/>
            <a:ext cx="1143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8" descr="Picture115_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81000" y="6096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>
              <a:solidFill>
                <a:srgbClr val="FF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39624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3162300" y="4023052"/>
            <a:ext cx="236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6757555" y="3162805"/>
            <a:ext cx="2209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en-US" sz="280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6343" name="Picture 7" descr="DSC_0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954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4" name="Picture 8" descr="DSC_00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24200"/>
            <a:ext cx="152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5" name="Picture 9" descr="DSC_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295400"/>
            <a:ext cx="1524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6" name="Picture 10" descr="DSC_01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28988" y="1295400"/>
            <a:ext cx="1547812" cy="17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7" name="Picture 11" descr="DSC_004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71555" y="2978876"/>
            <a:ext cx="1195388" cy="10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8" name="Picture 12" descr="DSC_01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295400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49" name="Picture 13" descr="DSC_01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29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6350" name="Picture 14" descr="DSC_01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4456257"/>
            <a:ext cx="3352800" cy="234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Quy trình thực hiện: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381000" y="5486400"/>
            <a:ext cx="37289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9524" name="WordArt 20"/>
          <p:cNvSpPr>
            <a:spLocks noChangeArrowheads="1" noChangeShapeType="1" noTextEdit="1"/>
          </p:cNvSpPr>
          <p:nvPr/>
        </p:nvSpPr>
        <p:spPr bwMode="auto">
          <a:xfrm>
            <a:off x="762000" y="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2:Thực hành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2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/>
      <p:bldP spid="526340" grpId="0"/>
      <p:bldP spid="526341" grpId="0"/>
      <p:bldP spid="149521" grpId="0"/>
      <p:bldP spid="1495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911539"/>
            <a:ext cx="7620000" cy="76176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0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000" u="sng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4" name="WordArt 4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46" name="Rectangle 6"/>
          <p:cNvSpPr>
            <a:spLocks noChangeArrowheads="1"/>
          </p:cNvSpPr>
          <p:nvPr/>
        </p:nvSpPr>
        <p:spPr bwMode="auto">
          <a:xfrm>
            <a:off x="304800" y="3505439"/>
            <a:ext cx="8686800" cy="2308324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xộc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xệch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150534" name="Picture 6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73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73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4" grpId="0" animBg="1"/>
      <p:bldP spid="57344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>
              <a:defRPr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iêu đề 1"/>
          <p:cNvSpPr>
            <a:spLocks/>
          </p:cNvSpPr>
          <p:nvPr/>
        </p:nvSpPr>
        <p:spPr bwMode="auto">
          <a:xfrm>
            <a:off x="1101436" y="3124200"/>
            <a:ext cx="758536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31775" eaLnBrk="1" hangingPunct="1">
              <a:lnSpc>
                <a:spcPct val="90000"/>
              </a:lnSpc>
              <a:defRPr/>
            </a:pP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118791" name="Picture 7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2" name="Picture 8" descr="hoath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276600"/>
            <a:ext cx="762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1101436" y="1677985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1212056" y="165894"/>
            <a:ext cx="6705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7200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7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840"/>
                            </p:stCondLst>
                            <p:childTnLst>
                              <p:par>
                                <p:cTn id="3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8793" grpId="0"/>
      <p:bldP spid="118794" grpId="0"/>
      <p:bldP spid="11879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526473" y="838200"/>
            <a:ext cx="8305800" cy="1447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 nêu ghi nhớ lắp cái đu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Avant" pitchFamily="34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971800"/>
            <a:ext cx="8534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hãm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7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3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FCA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 xét đánh giá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524000"/>
            <a:ext cx="8496300" cy="4524315"/>
          </a:xfrm>
          <a:prstGeom prst="rect">
            <a:avLst/>
          </a:prstGeom>
          <a:noFill/>
          <a:ln w="57150" cap="rnd" cmpd="thinThick">
            <a:solidFill>
              <a:srgbClr val="CC00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Những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chuẩn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lắp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chắn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xộc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xệch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7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6" name="Rectangle 6"/>
          <p:cNvSpPr>
            <a:spLocks noChangeArrowheads="1"/>
          </p:cNvSpPr>
          <p:nvPr/>
        </p:nvSpPr>
        <p:spPr bwMode="auto">
          <a:xfrm>
            <a:off x="2133600" y="533400"/>
            <a:ext cx="525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LẮP CÁI ĐU (tiết 2)</a:t>
            </a:r>
          </a:p>
        </p:txBody>
      </p:sp>
      <p:pic>
        <p:nvPicPr>
          <p:cNvPr id="109577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0" y="2057400"/>
            <a:ext cx="5588000" cy="4191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990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92463" y="965200"/>
            <a:ext cx="2759075" cy="6000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009650" y="1968500"/>
            <a:ext cx="7448550" cy="960438"/>
            <a:chOff x="290686" y="1549228"/>
            <a:chExt cx="7638795" cy="687112"/>
          </a:xfrm>
        </p:grpSpPr>
        <p:sp>
          <p:nvSpPr>
            <p:cNvPr id="5" name="Rectangle 4"/>
            <p:cNvSpPr/>
            <p:nvPr/>
          </p:nvSpPr>
          <p:spPr>
            <a:xfrm>
              <a:off x="902832" y="1549228"/>
              <a:ext cx="7026649" cy="68711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HS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chọn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và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đủ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90686" y="1666208"/>
              <a:ext cx="556792" cy="383874"/>
            </a:xfrm>
            <a:prstGeom prst="ellipse">
              <a:avLst/>
            </a:prstGeom>
            <a:solidFill>
              <a:srgbClr val="BDFF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004888" y="3398838"/>
            <a:ext cx="7453312" cy="777875"/>
            <a:chOff x="269241" y="2347526"/>
            <a:chExt cx="9340375" cy="936104"/>
          </a:xfrm>
        </p:grpSpPr>
        <p:sp>
          <p:nvSpPr>
            <p:cNvPr id="6" name="Rectangle 5"/>
            <p:cNvSpPr/>
            <p:nvPr/>
          </p:nvSpPr>
          <p:spPr>
            <a:xfrm>
              <a:off x="1065013" y="2347526"/>
              <a:ext cx="8544603" cy="936104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từng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bộ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và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lắp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ráp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kĩ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thuật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69241" y="2347526"/>
              <a:ext cx="718184" cy="75652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76325" y="4718050"/>
            <a:ext cx="7381875" cy="744538"/>
            <a:chOff x="555729" y="2356338"/>
            <a:chExt cx="8488519" cy="1362039"/>
          </a:xfrm>
        </p:grpSpPr>
        <p:sp>
          <p:nvSpPr>
            <p:cNvPr id="13" name="Rectangle 12"/>
            <p:cNvSpPr/>
            <p:nvPr/>
          </p:nvSpPr>
          <p:spPr>
            <a:xfrm>
              <a:off x="1196476" y="2356338"/>
              <a:ext cx="7847772" cy="1362039"/>
            </a:xfrm>
            <a:prstGeom prst="rect">
              <a:avLst/>
            </a:prstGeom>
            <a:noFill/>
            <a:ln w="28575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Rèn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cẩn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qui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55729" y="2530586"/>
              <a:ext cx="575029" cy="575018"/>
            </a:xfrm>
            <a:prstGeom prst="ellipse">
              <a:avLst/>
            </a:prstGeom>
            <a:solidFill>
              <a:srgbClr val="5DF05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Verdana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73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3124200"/>
            <a:ext cx="3813175" cy="39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70025" y="1587500"/>
            <a:ext cx="4418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699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69913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69913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699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5699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字体管家棉花糖"/>
                <a:cs typeface="Times New Roman" panose="02020603050405020304" pitchFamily="18" charset="0"/>
              </a:rPr>
              <a:t>Khám phá</a:t>
            </a:r>
            <a:endParaRPr kumimoji="0" lang="zh-CN" altLang="en-US" sz="72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字体管家棉花糖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905500" y="1016000"/>
            <a:ext cx="2270125" cy="2263775"/>
            <a:chOff x="11295" y="1307"/>
            <a:chExt cx="3874" cy="4046"/>
          </a:xfrm>
        </p:grpSpPr>
        <p:pic>
          <p:nvPicPr>
            <p:cNvPr id="14341" name="图片 8" descr="f7d30ea4b628d33971365e72821aa1c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5" t="7870" r="18794" b="24954"/>
            <a:stretch>
              <a:fillRect/>
            </a:stretch>
          </p:blipFill>
          <p:spPr bwMode="auto">
            <a:xfrm>
              <a:off x="11295" y="1307"/>
              <a:ext cx="3874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文本框 10"/>
            <p:cNvSpPr txBox="1">
              <a:spLocks noChangeArrowheads="1"/>
            </p:cNvSpPr>
            <p:nvPr/>
          </p:nvSpPr>
          <p:spPr bwMode="auto">
            <a:xfrm rot="-840000">
              <a:off x="12314" y="2418"/>
              <a:ext cx="2229" cy="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569913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569913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569913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5699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5699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锐字工房洪荒之光中黑简1.0"/>
                  <a:ea typeface="锐字工房洪荒之光中黑简1.0"/>
                  <a:cs typeface="锐字工房洪荒之光中黑简1.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699655" y="3429000"/>
            <a:ext cx="78486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0" dirty="0">
                <a:latin typeface="Arial" charset="0"/>
                <a:sym typeface="Wingdings" pitchFamily="2" charset="2"/>
              </a:rPr>
              <a:t>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đu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ta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chi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nào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lắp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</a:rPr>
              <a:t>ghép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</a:rPr>
              <a:t>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8873" y="4572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sz="36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3000" y="609600"/>
            <a:ext cx="8243888" cy="762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sz="36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114800"/>
            <a:ext cx="2209800" cy="1690688"/>
            <a:chOff x="144" y="2588"/>
            <a:chExt cx="1392" cy="1065"/>
          </a:xfrm>
        </p:grpSpPr>
        <p:pic>
          <p:nvPicPr>
            <p:cNvPr id="14365" name="Picture 4" descr="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2588"/>
              <a:ext cx="1056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6" name="Text Box 5"/>
            <p:cNvSpPr txBox="1">
              <a:spLocks noChangeArrowheads="1"/>
            </p:cNvSpPr>
            <p:nvPr/>
          </p:nvSpPr>
          <p:spPr bwMode="auto">
            <a:xfrm>
              <a:off x="144" y="3223"/>
              <a:ext cx="1392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U dài (3 cái)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24000"/>
            <a:ext cx="2246313" cy="1682750"/>
            <a:chOff x="121" y="1296"/>
            <a:chExt cx="1415" cy="1060"/>
          </a:xfrm>
        </p:grpSpPr>
        <p:sp>
          <p:nvSpPr>
            <p:cNvPr id="14363" name="Text Box 7"/>
            <p:cNvSpPr txBox="1">
              <a:spLocks noChangeArrowheads="1"/>
            </p:cNvSpPr>
            <p:nvPr/>
          </p:nvSpPr>
          <p:spPr bwMode="auto">
            <a:xfrm>
              <a:off x="240" y="1872"/>
              <a:ext cx="1153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lớn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4" name="Picture 8" descr="DSC_002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1" y="1296"/>
              <a:ext cx="141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86200" y="1600200"/>
            <a:ext cx="1720850" cy="1889125"/>
            <a:chOff x="2736" y="1344"/>
            <a:chExt cx="1084" cy="1190"/>
          </a:xfrm>
        </p:grpSpPr>
        <p:sp>
          <p:nvSpPr>
            <p:cNvPr id="14361" name="Text Box 10"/>
            <p:cNvSpPr txBox="1">
              <a:spLocks noChangeArrowheads="1"/>
            </p:cNvSpPr>
            <p:nvPr/>
          </p:nvSpPr>
          <p:spPr bwMode="auto">
            <a:xfrm>
              <a:off x="2784" y="1894"/>
              <a:ext cx="10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3 lỗ</a:t>
              </a:r>
            </a:p>
            <a:p>
              <a:pPr algn="ctr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62" name="Picture 11" descr="DSC_004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230376">
              <a:off x="2736" y="1344"/>
              <a:ext cx="10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5562600" y="762000"/>
            <a:ext cx="1981200" cy="3173413"/>
            <a:chOff x="3840" y="432"/>
            <a:chExt cx="1392" cy="1999"/>
          </a:xfrm>
        </p:grpSpPr>
        <p:sp>
          <p:nvSpPr>
            <p:cNvPr id="14359" name="Text Box 13"/>
            <p:cNvSpPr txBox="1">
              <a:spLocks noChangeArrowheads="1"/>
            </p:cNvSpPr>
            <p:nvPr/>
          </p:nvSpPr>
          <p:spPr bwMode="auto">
            <a:xfrm>
              <a:off x="384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11lỗ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( 5 cái )</a:t>
              </a:r>
            </a:p>
          </p:txBody>
        </p:sp>
        <p:pic>
          <p:nvPicPr>
            <p:cNvPr id="14360" name="Picture 14" descr="DSC_00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3675" y="693"/>
              <a:ext cx="1431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315200" y="838200"/>
            <a:ext cx="1524000" cy="2944813"/>
            <a:chOff x="4800" y="576"/>
            <a:chExt cx="1392" cy="1855"/>
          </a:xfrm>
        </p:grpSpPr>
        <p:sp>
          <p:nvSpPr>
            <p:cNvPr id="14357" name="Text Box 16"/>
            <p:cNvSpPr txBox="1">
              <a:spLocks noChangeArrowheads="1"/>
            </p:cNvSpPr>
            <p:nvPr/>
          </p:nvSpPr>
          <p:spPr bwMode="auto">
            <a:xfrm>
              <a:off x="4800" y="1903"/>
              <a:ext cx="139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thẳng 7lỗ </a:t>
              </a:r>
            </a:p>
            <a:p>
              <a:pPr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(4 cái )</a:t>
              </a:r>
            </a:p>
          </p:txBody>
        </p:sp>
        <p:pic>
          <p:nvPicPr>
            <p:cNvPr id="14358" name="Picture 17" descr="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5400000">
              <a:off x="4636" y="884"/>
              <a:ext cx="124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91000" y="4800600"/>
            <a:ext cx="2133600" cy="1112838"/>
            <a:chOff x="2880" y="3046"/>
            <a:chExt cx="1344" cy="809"/>
          </a:xfrm>
        </p:grpSpPr>
        <p:sp>
          <p:nvSpPr>
            <p:cNvPr id="14355" name="Text Box 19"/>
            <p:cNvSpPr txBox="1">
              <a:spLocks noChangeArrowheads="1"/>
            </p:cNvSpPr>
            <p:nvPr/>
          </p:nvSpPr>
          <p:spPr bwMode="auto">
            <a:xfrm>
              <a:off x="3120" y="3251"/>
              <a:ext cx="1104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 dài(1 cái)</a:t>
              </a:r>
            </a:p>
          </p:txBody>
        </p:sp>
        <p:pic>
          <p:nvPicPr>
            <p:cNvPr id="14356" name="Picture 20" descr="DSC_01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80" y="3046"/>
              <a:ext cx="110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172200" y="4038600"/>
            <a:ext cx="2667000" cy="2152650"/>
            <a:chOff x="4128" y="2496"/>
            <a:chExt cx="1536" cy="1356"/>
          </a:xfrm>
        </p:grpSpPr>
        <p:sp>
          <p:nvSpPr>
            <p:cNvPr id="14353" name="Text Box 22"/>
            <p:cNvSpPr txBox="1">
              <a:spLocks noChangeArrowheads="1"/>
            </p:cNvSpPr>
            <p:nvPr/>
          </p:nvSpPr>
          <p:spPr bwMode="auto">
            <a:xfrm>
              <a:off x="4224" y="3305"/>
              <a:ext cx="1440" cy="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Tua vít, vòng hãm,cờ lê, ốc và vít</a:t>
              </a:r>
            </a:p>
          </p:txBody>
        </p:sp>
        <p:pic>
          <p:nvPicPr>
            <p:cNvPr id="14354" name="Picture 23" descr="DSC_01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128" y="2496"/>
              <a:ext cx="1488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362200" y="1752600"/>
            <a:ext cx="1524000" cy="1093788"/>
            <a:chOff x="1632" y="1479"/>
            <a:chExt cx="1104" cy="1505"/>
          </a:xfrm>
        </p:grpSpPr>
        <p:sp>
          <p:nvSpPr>
            <p:cNvPr id="14351" name="Text Box 25"/>
            <p:cNvSpPr txBox="1">
              <a:spLocks noChangeArrowheads="1"/>
            </p:cNvSpPr>
            <p:nvPr/>
          </p:nvSpPr>
          <p:spPr bwMode="auto">
            <a:xfrm>
              <a:off x="1632" y="1927"/>
              <a:ext cx="1104" cy="1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 nhỏ</a:t>
              </a:r>
            </a:p>
            <a:p>
              <a:pPr algn="ctr">
                <a:lnSpc>
                  <a:spcPct val="80000"/>
                </a:lnSpc>
                <a:spcBef>
                  <a:spcPct val="25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cái)</a:t>
              </a:r>
            </a:p>
          </p:txBody>
        </p:sp>
        <p:pic>
          <p:nvPicPr>
            <p:cNvPr id="14352" name="Picture 26" descr="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40" y="1479"/>
              <a:ext cx="943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389188" y="4183063"/>
            <a:ext cx="2057400" cy="1704975"/>
            <a:chOff x="1505" y="2635"/>
            <a:chExt cx="1296" cy="1074"/>
          </a:xfrm>
        </p:grpSpPr>
        <p:sp>
          <p:nvSpPr>
            <p:cNvPr id="14349" name="Text Box 28"/>
            <p:cNvSpPr txBox="1">
              <a:spLocks noChangeArrowheads="1"/>
            </p:cNvSpPr>
            <p:nvPr/>
          </p:nvSpPr>
          <p:spPr bwMode="auto">
            <a:xfrm>
              <a:off x="1505" y="3279"/>
              <a:ext cx="1296" cy="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</a:pPr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chữ L dài(2 cái)</a:t>
              </a:r>
            </a:p>
          </p:txBody>
        </p:sp>
        <p:pic>
          <p:nvPicPr>
            <p:cNvPr id="14350" name="Picture 29" descr="5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76" y="2635"/>
              <a:ext cx="624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">
  <a:themeElements>
    <a:clrScheme name="1_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1_Beam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1_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</Template>
  <TotalTime>1476</TotalTime>
  <Words>560</Words>
  <Application>Microsoft Office PowerPoint</Application>
  <PresentationFormat>On-screen Show (4:3)</PresentationFormat>
  <Paragraphs>87</Paragraphs>
  <Slides>27</Slides>
  <Notes>2</Notes>
  <HiddenSlides>5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.VnArial</vt:lpstr>
      <vt:lpstr>.VnAvant</vt:lpstr>
      <vt:lpstr>.VnTime</vt:lpstr>
      <vt:lpstr>Arial</vt:lpstr>
      <vt:lpstr>Calibri</vt:lpstr>
      <vt:lpstr>Times New Roman</vt:lpstr>
      <vt:lpstr>Verdana</vt:lpstr>
      <vt:lpstr>VNI-Centur</vt:lpstr>
      <vt:lpstr>VNI-Times</vt:lpstr>
      <vt:lpstr>Wingdings</vt:lpstr>
      <vt:lpstr>锐字工房洪荒之光中黑简1.0</vt:lpstr>
      <vt:lpstr>Balloons</vt:lpstr>
      <vt:lpstr>Beam</vt:lpstr>
      <vt:lpstr>1_Beam</vt:lpstr>
      <vt:lpstr>2_Default Design</vt:lpstr>
      <vt:lpstr>Office Theme</vt:lpstr>
      <vt:lpstr>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 tiết và dụng cụ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Lâm Thị Huyền</cp:lastModifiedBy>
  <cp:revision>91</cp:revision>
  <dcterms:created xsi:type="dcterms:W3CDTF">2007-01-30T05:31:15Z</dcterms:created>
  <dcterms:modified xsi:type="dcterms:W3CDTF">2022-03-24T00:04:17Z</dcterms:modified>
</cp:coreProperties>
</file>