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468" r:id="rId2"/>
    <p:sldId id="345" r:id="rId3"/>
    <p:sldId id="313" r:id="rId4"/>
    <p:sldId id="324" r:id="rId5"/>
    <p:sldId id="347" r:id="rId6"/>
    <p:sldId id="348" r:id="rId7"/>
    <p:sldId id="329" r:id="rId8"/>
    <p:sldId id="316" r:id="rId9"/>
    <p:sldId id="339" r:id="rId10"/>
    <p:sldId id="340" r:id="rId11"/>
    <p:sldId id="341" r:id="rId12"/>
    <p:sldId id="342" r:id="rId13"/>
    <p:sldId id="343" r:id="rId14"/>
    <p:sldId id="317" r:id="rId15"/>
    <p:sldId id="331" r:id="rId16"/>
    <p:sldId id="334" r:id="rId17"/>
    <p:sldId id="332" r:id="rId18"/>
    <p:sldId id="333" r:id="rId19"/>
    <p:sldId id="270" r:id="rId20"/>
    <p:sldId id="303" r:id="rId21"/>
    <p:sldId id="327" r:id="rId22"/>
    <p:sldId id="330" r:id="rId23"/>
    <p:sldId id="280" r:id="rId24"/>
    <p:sldId id="349" r:id="rId25"/>
    <p:sldId id="282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50" r:id="rId37"/>
    <p:sldId id="351" r:id="rId38"/>
    <p:sldId id="275" r:id="rId39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404DE"/>
    <a:srgbClr val="DC0639"/>
    <a:srgbClr val="4124BE"/>
    <a:srgbClr val="4310D2"/>
    <a:srgbClr val="CC00FF"/>
    <a:srgbClr val="CCDB0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>
        <p:scale>
          <a:sx n="68" d="100"/>
          <a:sy n="68" d="100"/>
        </p:scale>
        <p:origin x="48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66FC68-7206-4383-874C-D4B5350BEAEF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71ABA9-F154-4E58-B4D5-04665110B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64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42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4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38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/>
              <a:t>ssss</a:t>
            </a:r>
            <a:endParaRPr lang="en-US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F91CF-9193-4A61-94C7-58DE14186C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24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" name="Google Shape;6778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9" name="Google Shape;6779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53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A063-0DE2-47C6-AA1C-C87B6DA0ADC0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A7FA-FAEC-4962-9432-6AAC6BC83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2B78-92B4-445F-9FAC-1C8558BADD84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B0F6-17FC-43D8-9EBD-DB1ACB540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45B8-521B-44DE-AED8-F033F740C0A4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0011-A094-4121-8D0C-9DF4658EF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950967" y="74122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78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63C1-F36A-4026-9037-F387D1B03A97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4DE8-D6D7-4790-BB99-B9B5AC8C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28C4-60AF-405E-80C2-977096884F13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493A-9097-47FA-950F-DD9E02AB3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6F1-EF1E-4788-80AC-7F6D30FB1EC0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2954-7F30-4545-829A-BF5B6FAAF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8327-A73C-40FD-B173-E0B5F8939F9E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4B48-BFB6-4B3C-978D-3F6B366B4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6A2F-A425-43F5-AFC2-9AC05CF3BCB4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79F1-986A-4677-ABB0-5E5757025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F011-E748-40A9-B9AA-641E1F92166D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1E86-8286-488F-8B30-19E3C706D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22F9-AD32-4F6C-ACC1-DECAE19CB8FF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2727-3FE7-4C23-8E96-487CA1FC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CB00-6B10-42FE-ADE8-EA362A388AD9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A2992-27D0-4CC2-A1B7-810B1AAA6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B10DD-76C3-4851-85B2-25C712EE2FFB}" type="datetimeFigureOut">
              <a:rPr lang="en-US"/>
              <a:pPr>
                <a:defRPr/>
              </a:pPr>
              <a:t>3/30/2022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BE800-22B0-4035-8A3B-8F3850C94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>
    <p:sndAc>
      <p:stSnd>
        <p:snd r:embed="rId14" name="camera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butterflywebsite.com/clipart/Btflyorg.gif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3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www.sieuthi24h.net/pictures_products/medium_hlv1217413724.jpg&amp;imgrefurl=http://www.sieuthi24h.net/sieu_thi/Rau-cai-thao-sa-pa-g_product_344_677.com&amp;usg=__v1zaYkyRVTQEVU14XQ2lV6a_wlg=&amp;h=397&amp;w=450&amp;sz=25&amp;hl=vi&amp;start=10&amp;tbnid=A91ZwjE0o3DJWM:&amp;tbnh=112&amp;tbnw=127&amp;prev=/images?q=rau+cai&amp;gbv=2&amp;hl=vi" TargetMode="External"/><Relationship Id="rId13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12" Type="http://schemas.openxmlformats.org/officeDocument/2006/relationships/hyperlink" Target="http://images.google.com.vn/imgres?imgurl=http://beta.baodatviet.vn/Uploaded_CDCA/trungkien/20081112/IMG_0119.jpg&amp;imgrefurl=http://beta.baodatviet.vn/Home/Canh-dong-rau-Nam-Hong-xanh-lai/200811/21139.datviet&amp;usg=__g2SW9aY5_d48i9fLBScEvSrSr_Q=&amp;h=267&amp;w=400&amp;sz=68&amp;hl=vi&amp;start=48&amp;tbnid=-p2FxHOQTF1BlM:&amp;tbnh=83&amp;tbnw=124&amp;prev=/images?q=xu+hao&amp;gbv=2&amp;ndsp=20&amp;hl=vi&amp;sa=N&amp;start=40" TargetMode="External"/><Relationship Id="rId2" Type="http://schemas.openxmlformats.org/officeDocument/2006/relationships/hyperlink" Target="http://images.google.com.vn/imgres?imgurl=http://lifecorner.vzone.vn/Resources/2009_01_16/2384/rau%20cai%20ngot.jpg&amp;imgrefurl=http://lifecorner.vzone.vn/Default.aspx?Page=NewsDetails&amp;NewsId=2384&amp;usg=__D7MK0668cHir29SwgcfAt8TMmjs=&amp;h=300&amp;w=300&amp;sz=57&amp;hl=vi&amp;start=1&amp;tbnid=ou3Z_p9sXd24oM:&amp;tbnh=116&amp;tbnw=116&amp;prev=/images?q=rau+cai&amp;gbv=2&amp;hl=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cesti.gov.vn/publicimages/imagesSTinfo/thanh_tuu_khcn/khcn_quocte/2006/thang_9/rau_cai.jpg&amp;imgrefurl=http://www.cesti.gov.vn/left/stinfo/khcnqt/2006/thang_9/nn9.61&amp;usg=__NC8e1AwzKr3X0TAz9hrIWJQESmE=&amp;h=150&amp;w=197&amp;sz=8&amp;hl=vi&amp;start=5&amp;tbnid=JpJ_oLoYIIPCqM:&amp;tbnh=79&amp;tbnw=104&amp;prev=/images?q=rau+cai&amp;gbv=2&amp;hl=vi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5" Type="http://schemas.openxmlformats.org/officeDocument/2006/relationships/image" Target="../media/image43.jpeg"/><Relationship Id="rId10" Type="http://schemas.openxmlformats.org/officeDocument/2006/relationships/hyperlink" Target="http://images.google.com.vn/imgres?imgurl=http://www.khuyennongvn.gov.vn/c-hdknkn/b-tthuanluyen/ha-tay-quang-bi-trong-120-mau-rau-cho-thu-nhap-cao/image&amp;imgrefurl=http://www.khuyennongvn.gov.vn/c-hdknkn/b-tthuanluyen/folder_summary_view?b_start:int=1040&amp;-C=&amp;usg=__nmF9hcXFDQIvFIy5K3s8jeqw45U=&amp;h=282&amp;w=435&amp;sz=68&amp;hl=vi&amp;start=8&amp;tbnid=CvMa-GAkSNU5-M:&amp;tbnh=82&amp;tbnw=126&amp;prev=/images?q=xu+hao&amp;gbv=2&amp;hl=vi" TargetMode="External"/><Relationship Id="rId4" Type="http://schemas.openxmlformats.org/officeDocument/2006/relationships/hyperlink" Target="http://images.google.com.vn/imgres?imgurl=http://www.rauhoaquavietnam.vn/img/Image/huyen/rau%20cai%20cuc.jpg&amp;imgrefurl=http://www.rauhoaquavietnam.vn/default.aspx?tabID=3&amp;ID=30&amp;LangID=1&amp;NewsID=2905&amp;PageNum=2&amp;usg=__ANGyDaDxNsPTJXy_OWJ36KTFxoY=&amp;h=300&amp;w=300&amp;sz=76&amp;hl=vi&amp;start=2&amp;tbnid=L7f60EM2w3xULM:&amp;tbnh=116&amp;tbnw=116&amp;prev=/images?q=rau+cai&amp;gbv=2&amp;hl=vi" TargetMode="External"/><Relationship Id="rId9" Type="http://schemas.openxmlformats.org/officeDocument/2006/relationships/image" Target="../media/image40.jpeg"/><Relationship Id="rId14" Type="http://schemas.openxmlformats.org/officeDocument/2006/relationships/hyperlink" Target="http://images.google.com.vn/imgres?imgurl=http://www.tin247.com/vnmedia/080405181235-973-605.jpg&amp;imgrefurl=http://www.tin247.com/lai_thay_rau_quai_di!-1-2761.html&amp;usg=__-KPi5AoKBlipPAjTWGsYbpxwfzI=&amp;h=375&amp;w=500&amp;sz=109&amp;hl=vi&amp;start=19&amp;tbnid=Gn2Papd_AAMDaM:&amp;tbnh=98&amp;tbnw=130&amp;prev=/images?q=xa+lach&amp;gbv=2&amp;hl=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7.gif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50.gif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1306449"/>
            <a:ext cx="116840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Khoa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học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3399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BÀI 58: NHU CẦU NƯỚC CỦA THỰC VẬT</a:t>
            </a:r>
          </a:p>
        </p:txBody>
      </p:sp>
      <p:pic>
        <p:nvPicPr>
          <p:cNvPr id="7" name="Picture 3" descr="thm_Btflyor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200" y="413464"/>
            <a:ext cx="111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hm_Btflyor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742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thm_Btflyor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771">
            <a:off x="2849433" y="139858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hm_Btflyor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1102055"/>
            <a:ext cx="97155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5 0.54677 C -0.05989 0.53535 -0.02986 0.52423 -0.01093 0.50725 C 0.00816 0.48997 0.01233 0.46928 0.02414 0.44335 C 0.03594 0.41803 0.03907 0.37326 0.06059 0.35381 C 0.08212 0.33467 0.12743 0.35196 0.15313 0.32819 C 0.17917 0.30441 0.18039 0.22877 0.2158 0.21118 C 0.25105 0.19389 0.32084 0.23804 0.36476 0.22322 C 0.40834 0.2084 0.43716 0.13461 0.47848 0.1238 C 0.5198 0.11331 0.57171 0.16209 0.6125 0.15992 C 0.65313 0.15746 0.69671 0.12998 0.72327 0.10991 C 0.75018 0.09015 0.74757 0.04477 0.77223 0.03952 C 0.79653 0.03427 0.84636 0.08027 0.87084 0.07904 C 0.89549 0.0778 0.90348 0.04415 0.91945 0.03273 C 0.93507 0.02099 0.92969 0.0142 0.9665 0.00864 C 1.0033 0.00278 1.07136 0.00062 1.13976 -0.00154 " pathEditMode="relative" rAng="0" ptsTypes="aaaaaaaaaaaaaaA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76" y="-27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Kết quả hình ảnh cho cây Phượ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6" y="77789"/>
            <a:ext cx="341471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Kết quả hình ảnh cho cây dứ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1" y="77789"/>
            <a:ext cx="348932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Kết quả hình ảnh cho cây xương rồ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505200"/>
            <a:ext cx="3441700" cy="220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937375" y="2854325"/>
            <a:ext cx="3538538" cy="503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5835651"/>
            <a:ext cx="3581400" cy="498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xương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62114" y="2924175"/>
            <a:ext cx="3438525" cy="458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phư</a:t>
            </a:r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149976" y="4013200"/>
            <a:ext cx="2771775" cy="1511300"/>
          </a:xfrm>
          <a:prstGeom prst="cloudCallout">
            <a:avLst>
              <a:gd name="adj1" fmla="val -86882"/>
              <a:gd name="adj2" fmla="val -14318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chịu được khô hạn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6149976" y="4013200"/>
            <a:ext cx="2771775" cy="1511300"/>
          </a:xfrm>
          <a:prstGeom prst="cloudCallout">
            <a:avLst>
              <a:gd name="adj1" fmla="val 48546"/>
              <a:gd name="adj2" fmla="val -9507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chịu được khô hạn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6149976" y="4013200"/>
            <a:ext cx="2771775" cy="1511300"/>
          </a:xfrm>
          <a:prstGeom prst="cloudCallout">
            <a:avLst>
              <a:gd name="adj1" fmla="val -87951"/>
              <a:gd name="adj2" fmla="val 7261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chịu được khô hạn</a:t>
            </a:r>
          </a:p>
        </p:txBody>
      </p:sp>
      <p:sp>
        <p:nvSpPr>
          <p:cNvPr id="26" name="Cloud Callout 25"/>
          <p:cNvSpPr>
            <a:spLocks noChangeArrowheads="1"/>
          </p:cNvSpPr>
          <p:nvPr/>
        </p:nvSpPr>
        <p:spPr bwMode="auto">
          <a:xfrm>
            <a:off x="6019800" y="3810000"/>
            <a:ext cx="3733800" cy="2057400"/>
          </a:xfrm>
          <a:prstGeom prst="cloudCallout">
            <a:avLst>
              <a:gd name="adj1" fmla="val 29764"/>
              <a:gd name="adj2" fmla="val 773"/>
            </a:avLst>
          </a:prstGeom>
          <a:solidFill>
            <a:srgbClr val="F2F2F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chịu được khô hạn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8" grpId="0" animBg="1"/>
      <p:bldP spid="20" grpId="0" animBg="1"/>
      <p:bldP spid="2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316663" y="3830639"/>
            <a:ext cx="3141662" cy="1666875"/>
          </a:xfrm>
          <a:prstGeom prst="cloudCallout">
            <a:avLst>
              <a:gd name="adj1" fmla="val -96125"/>
              <a:gd name="adj2" fmla="val -13823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sống dưới nước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316663" y="3830639"/>
            <a:ext cx="3141662" cy="1666875"/>
          </a:xfrm>
          <a:prstGeom prst="cloudCallout">
            <a:avLst>
              <a:gd name="adj1" fmla="val -89952"/>
              <a:gd name="adj2" fmla="val 5877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584950" y="3824288"/>
            <a:ext cx="2605088" cy="1568450"/>
          </a:xfrm>
          <a:prstGeom prst="cloudCallout">
            <a:avLst>
              <a:gd name="adj1" fmla="val 40838"/>
              <a:gd name="adj2" fmla="val -9952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6" descr="rau_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44451"/>
            <a:ext cx="3251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58925" y="2709863"/>
            <a:ext cx="3251200" cy="512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má</a:t>
            </a:r>
          </a:p>
        </p:txBody>
      </p:sp>
      <p:pic>
        <p:nvPicPr>
          <p:cNvPr id="5122" name="Picture 2" descr="Kết quả hình ảnh cho cây sống ở nơi ẩm ướ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276" y="3635376"/>
            <a:ext cx="3468687" cy="233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58925" y="6105527"/>
            <a:ext cx="3475038" cy="442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l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</p:txBody>
      </p:sp>
      <p:pic>
        <p:nvPicPr>
          <p:cNvPr id="2050" name="Picture 2" descr="Kết quả hình ảnh cho ảnh cây dương x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5864" y="0"/>
            <a:ext cx="313213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535863" y="2427288"/>
            <a:ext cx="3192462" cy="487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xỉ 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6327774" y="3733800"/>
            <a:ext cx="3578225" cy="1835150"/>
          </a:xfrm>
          <a:prstGeom prst="cloudCallout">
            <a:avLst>
              <a:gd name="adj1" fmla="val 32207"/>
              <a:gd name="adj2" fmla="val 206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ưa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ư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0" grpId="0" animBg="1"/>
      <p:bldP spid="11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MỘT SỐ CÂY SỐNG DƯỚI NƯỚ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60326"/>
            <a:ext cx="35417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33539" y="2997201"/>
            <a:ext cx="3462337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súng</a:t>
            </a:r>
          </a:p>
        </p:txBody>
      </p: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9963" y="0"/>
            <a:ext cx="3276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391400" y="3276600"/>
            <a:ext cx="3276600" cy="62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rong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074" name="Picture 2" descr="Kết quả hình ảnh cho ảnh cây lục bì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4164" y="3860800"/>
            <a:ext cx="3246437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6338888" y="4416425"/>
            <a:ext cx="2855912" cy="1665288"/>
          </a:xfrm>
          <a:prstGeom prst="cloudCallout">
            <a:avLst>
              <a:gd name="adj1" fmla="val -90966"/>
              <a:gd name="adj2" fmla="val -124643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338888" y="4416425"/>
            <a:ext cx="2855912" cy="1665288"/>
          </a:xfrm>
          <a:prstGeom prst="cloudCallout">
            <a:avLst>
              <a:gd name="adj1" fmla="val -92592"/>
              <a:gd name="adj2" fmla="val 3464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6324601" y="4419600"/>
            <a:ext cx="2855913" cy="1665288"/>
          </a:xfrm>
          <a:prstGeom prst="cloudCallout">
            <a:avLst>
              <a:gd name="adj1" fmla="val 21542"/>
              <a:gd name="adj2" fmla="val -108912"/>
            </a:avLst>
          </a:prstGeom>
          <a:solidFill>
            <a:srgbClr val="632523"/>
          </a:solidFill>
          <a:ln w="25400" algn="ctr">
            <a:solidFill>
              <a:srgbClr val="632523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sống dưới nước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1" y="5934076"/>
            <a:ext cx="3276600" cy="506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6172200" y="4419601"/>
            <a:ext cx="3810000" cy="1833563"/>
          </a:xfrm>
          <a:prstGeom prst="cloudCallout">
            <a:avLst>
              <a:gd name="adj1" fmla="val 31575"/>
              <a:gd name="adj2" fmla="val 454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dư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nư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  <p:bldP spid="5" grpId="0" animBg="1"/>
      <p:bldP spid="7" grpId="0" animBg="1"/>
      <p:bldP spid="14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92350"/>
            <a:ext cx="2286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Kết quả hình ảnh cho cây rau mác  nướ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3453" y="4554537"/>
            <a:ext cx="23050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864" y="-26988"/>
            <a:ext cx="2243137" cy="222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7487" y="2276476"/>
            <a:ext cx="2232026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7499351" y="2732088"/>
            <a:ext cx="2855913" cy="1377950"/>
          </a:xfrm>
          <a:prstGeom prst="cloudCallout">
            <a:avLst>
              <a:gd name="adj1" fmla="val -97205"/>
              <a:gd name="adj2" fmla="val 13866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499351" y="2725738"/>
            <a:ext cx="2855913" cy="1376362"/>
          </a:xfrm>
          <a:prstGeom prst="cloudCallout">
            <a:avLst>
              <a:gd name="adj1" fmla="val -98029"/>
              <a:gd name="adj2" fmla="val -13625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499351" y="2744788"/>
            <a:ext cx="2855913" cy="1376362"/>
          </a:xfrm>
          <a:prstGeom prst="cloudCallout">
            <a:avLst>
              <a:gd name="adj1" fmla="val -98535"/>
              <a:gd name="adj2" fmla="val -170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vừa sống trên cạn vừa sống dưới nước</a:t>
            </a:r>
          </a:p>
        </p:txBody>
      </p:sp>
      <p:pic>
        <p:nvPicPr>
          <p:cNvPr id="9" name="Picture 14" descr="Hình ảnh có liên qu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7487" y="-7938"/>
            <a:ext cx="2263776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87487" y="1870076"/>
            <a:ext cx="4575176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4100" name="Picture 4" descr="Kết quả hình ảnh cho cây rau mác mọc trên cạ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9352" y="4554537"/>
            <a:ext cx="2232026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59353" y="6343650"/>
            <a:ext cx="4648201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 mác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7488" y="4202113"/>
            <a:ext cx="4608513" cy="35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Cloud Callout 17"/>
          <p:cNvSpPr>
            <a:spLocks noChangeArrowheads="1"/>
          </p:cNvSpPr>
          <p:nvPr/>
        </p:nvSpPr>
        <p:spPr bwMode="auto">
          <a:xfrm>
            <a:off x="6705600" y="2133600"/>
            <a:ext cx="3962400" cy="2438400"/>
          </a:xfrm>
          <a:prstGeom prst="cloudCallout">
            <a:avLst>
              <a:gd name="adj1" fmla="val 33972"/>
              <a:gd name="adj2" fmla="val -14583"/>
            </a:avLst>
          </a:prstGeom>
          <a:solidFill>
            <a:srgbClr val="EBF1DE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v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 trên c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nư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6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3"/>
          <p:cNvSpPr txBox="1">
            <a:spLocks noChangeArrowheads="1"/>
          </p:cNvSpPr>
          <p:nvPr/>
        </p:nvSpPr>
        <p:spPr bwMode="auto">
          <a:xfrm>
            <a:off x="1447800" y="838201"/>
            <a:ext cx="10134600" cy="27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4000" b="1" dirty="0"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4" y="4086225"/>
            <a:ext cx="40465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0800000">
            <a:off x="5824538" y="5084764"/>
            <a:ext cx="863600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8596314" y="3181351"/>
            <a:ext cx="504825" cy="8239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1538" y="260350"/>
            <a:ext cx="8229600" cy="61928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vi-VN" sz="2200">
                <a:solidFill>
                  <a:srgbClr val="10253F"/>
                </a:solidFill>
                <a:latin typeface="Arial" charset="0"/>
              </a:rPr>
              <a:t>   </a:t>
            </a:r>
            <a:r>
              <a:rPr lang="vi-VN" sz="2000">
                <a:solidFill>
                  <a:srgbClr val="10253F"/>
                </a:solidFill>
              </a:rPr>
              <a:t>     </a:t>
            </a:r>
            <a:r>
              <a:rPr lang="vi-VN" sz="3200">
                <a:solidFill>
                  <a:srgbClr val="10253F"/>
                </a:solidFill>
              </a:rPr>
              <a:t>Nêu tên gọi  các giai đoạn phát triển của cây lúa trong các hình sau :</a:t>
            </a:r>
          </a:p>
          <a:p>
            <a:pPr marL="0" indent="0" eaLnBrk="1" hangingPunct="1">
              <a:buNone/>
            </a:pPr>
            <a:endParaRPr lang="vi-VN" sz="3200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824538" y="1468439"/>
            <a:ext cx="863600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09589"/>
            <a:ext cx="41402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Kết quả hình ảnh cho ảnh giai đoạn lúa trổ bô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0076" y="4064001"/>
            <a:ext cx="37179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Kết quả hình ảnh cho ảnh giai đoạn lúa làm đ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725" y="476251"/>
            <a:ext cx="36718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43038" y="2443163"/>
            <a:ext cx="4173538" cy="520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/>
              <a:t>Cấy lúa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6725" y="2443163"/>
            <a:ext cx="3671888" cy="520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/>
              <a:t>Làm đòng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0076" y="6059489"/>
            <a:ext cx="3717925" cy="511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/>
              <a:t>Trổ bông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2264" y="6070601"/>
            <a:ext cx="4071937" cy="511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/>
              <a:t>Thu hoạch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4365625" y="4435476"/>
            <a:ext cx="3930650" cy="130016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FF0000"/>
                </a:solidFill>
              </a:rPr>
              <a:t>Cần nhiều nước</a:t>
            </a:r>
          </a:p>
        </p:txBody>
      </p:sp>
      <p:cxnSp>
        <p:nvCxnSpPr>
          <p:cNvPr id="19" name="Straight Arrow Connector 18"/>
          <p:cNvCxnSpPr>
            <a:stCxn id="11" idx="0"/>
            <a:endCxn id="1026" idx="2"/>
          </p:cNvCxnSpPr>
          <p:nvPr/>
        </p:nvCxnSpPr>
        <p:spPr>
          <a:xfrm flipH="1" flipV="1">
            <a:off x="3594100" y="2963863"/>
            <a:ext cx="2736850" cy="14716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  <a:endCxn id="1032" idx="2"/>
          </p:cNvCxnSpPr>
          <p:nvPr/>
        </p:nvCxnSpPr>
        <p:spPr>
          <a:xfrm flipV="1">
            <a:off x="6330951" y="2963863"/>
            <a:ext cx="2320925" cy="14716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  <p:bldP spid="18" grpId="1" animBg="1"/>
      <p:bldP spid="3" grpId="0" build="p"/>
      <p:bldP spid="17" grpId="0" animBg="1"/>
      <p:bldP spid="17" grpId="1" animBg="1"/>
      <p:bldP spid="2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 flipH="1">
            <a:off x="1981200" y="685800"/>
            <a:ext cx="7162800" cy="3657600"/>
          </a:xfrm>
          <a:prstGeom prst="wedgeRoundRectCallout">
            <a:avLst>
              <a:gd name="adj1" fmla="val -41769"/>
              <a:gd name="adj2" fmla="val 6743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27300" y="850900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0" y="1128504"/>
            <a:ext cx="7010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549276"/>
            <a:ext cx="9144000" cy="7921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sz="3300">
                <a:solidFill>
                  <a:srgbClr val="254061"/>
                </a:solidFill>
                <a:latin typeface="Times New Roman" pitchFamily="18" charset="0"/>
              </a:rPr>
              <a:t>  </a:t>
            </a:r>
            <a:r>
              <a:rPr lang="vi-VN" sz="3800">
                <a:solidFill>
                  <a:srgbClr val="254061"/>
                </a:solidFill>
                <a:latin typeface="Times New Roman" pitchFamily="18" charset="0"/>
              </a:rPr>
              <a:t>-   Hãy kể tên một số cây cần nước ở các giai đoạn khác nhau</a:t>
            </a:r>
            <a:r>
              <a:rPr lang="en-US" sz="3800">
                <a:solidFill>
                  <a:srgbClr val="254061"/>
                </a:solidFill>
                <a:latin typeface="Times New Roman" pitchFamily="18" charset="0"/>
              </a:rPr>
              <a:t> mà em biết</a:t>
            </a:r>
            <a:r>
              <a:rPr lang="vi-VN" sz="3800">
                <a:solidFill>
                  <a:srgbClr val="254061"/>
                </a:solidFill>
                <a:latin typeface="Times New Roman" pitchFamily="18" charset="0"/>
              </a:rPr>
              <a:t>: </a:t>
            </a:r>
            <a:endParaRPr lang="vi-VN" sz="3300">
              <a:solidFill>
                <a:srgbClr val="25406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1089" y="260350"/>
            <a:ext cx="5113337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</a:rPr>
              <a:t>Cây ngô</a:t>
            </a:r>
          </a:p>
        </p:txBody>
      </p:sp>
      <p:pic>
        <p:nvPicPr>
          <p:cNvPr id="1028" name="Picture 4" descr="Kết quả hình ảnh cho ảnh cây ngô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864" y="429260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275" y="4292600"/>
            <a:ext cx="29845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5864" y="1196975"/>
            <a:ext cx="29622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Kết quả hình ảnh cho ảnh cây ngô nảy mầ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8925" y="1198563"/>
            <a:ext cx="29908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owchart: Alternate Process 13"/>
          <p:cNvSpPr/>
          <p:nvPr/>
        </p:nvSpPr>
        <p:spPr>
          <a:xfrm>
            <a:off x="4635501" y="3836988"/>
            <a:ext cx="2684463" cy="88741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7030A0"/>
                </a:solidFill>
              </a:rPr>
              <a:t>Cần nhiều nước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65851" y="4724400"/>
            <a:ext cx="1298575" cy="1081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83339" y="2338389"/>
            <a:ext cx="1081087" cy="1500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635500" y="2492375"/>
            <a:ext cx="1136650" cy="132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58925" y="3041651"/>
            <a:ext cx="2990850" cy="50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/>
              <a:t>Cây con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35863" y="3138488"/>
            <a:ext cx="2990850" cy="50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/>
              <a:t>Cây phát triển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9200" y="6237288"/>
            <a:ext cx="2990850" cy="50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/>
              <a:t>Cây thụ phấn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8925" y="6281738"/>
            <a:ext cx="299085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/>
              <a:t>Thu hoạch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4" grpId="0" animBg="1"/>
      <p:bldP spid="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4800600" y="260350"/>
            <a:ext cx="2889250" cy="92233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vi-VN" b="1" dirty="0">
                <a:solidFill>
                  <a:srgbClr val="254061"/>
                </a:solidFill>
                <a:latin typeface="Times New Roman" pitchFamily="18" charset="0"/>
              </a:rPr>
              <a:t>Cây mía</a:t>
            </a:r>
          </a:p>
        </p:txBody>
      </p:sp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8" y="1412875"/>
            <a:ext cx="3960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6613" y="14128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33538" y="5257800"/>
            <a:ext cx="3776662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</a:rPr>
              <a:t>Cần nhiều nước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8287" y="5257800"/>
            <a:ext cx="3870325" cy="63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</a:rPr>
              <a:t>Không cần nước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3388" y="4221163"/>
            <a:ext cx="3960812" cy="620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chemeClr val="tx2">
                    <a:lumMod val="50000"/>
                  </a:schemeClr>
                </a:solidFill>
              </a:rPr>
              <a:t>Cây nhỏ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4221163"/>
            <a:ext cx="4572000" cy="620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chemeClr val="tx2">
                    <a:lumMod val="50000"/>
                  </a:schemeClr>
                </a:solidFill>
              </a:rPr>
              <a:t>Cây trưởng thành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rau%2520cai%2520ngo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7" descr="rau%2520cai%2520cuc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286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9" descr="rau_cai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1" descr="medium_hlv121741372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200" y="22860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3" descr="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4572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5" descr="IMG_0119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00600" y="4572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9" descr="080405181235-973-60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4572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4" name="AutoShape 22"/>
          <p:cNvSpPr>
            <a:spLocks noChangeArrowheads="1"/>
          </p:cNvSpPr>
          <p:nvPr/>
        </p:nvSpPr>
        <p:spPr bwMode="auto">
          <a:xfrm>
            <a:off x="2438400" y="304800"/>
            <a:ext cx="7010400" cy="1447800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3200" b="1" i="1">
                <a:solidFill>
                  <a:schemeClr val="tx1"/>
                </a:solidFill>
                <a:cs typeface="Times New Roman" pitchFamily="18" charset="0"/>
              </a:rPr>
              <a:t>Một số loài rau cần nước thường xuyên</a:t>
            </a:r>
            <a:endParaRPr lang="en-US" sz="32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257680" y="1913577"/>
            <a:ext cx="2073637" cy="1923932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6278512" y="2984560"/>
            <a:ext cx="5115413" cy="63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vi-VN" altLang="en-GB" sz="8000" dirty="0">
                <a:latin typeface="+mn-lt"/>
                <a:cs typeface="#9Slide03 Arima Madurai Black" panose="00000A00000000000000" charset="0"/>
              </a:rPr>
              <a:t>Khởi động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584174" y="2406946"/>
            <a:ext cx="1684020" cy="147066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latin typeface="+mn-lt"/>
                <a:cs typeface="Times New Roman" panose="02020603050405020304" pitchFamily="18" charset="0"/>
              </a:rPr>
              <a:t>01</a:t>
            </a:r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195072" y="2254678"/>
            <a:ext cx="1983149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3102517" y="2574615"/>
            <a:ext cx="2202180" cy="3198707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219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  <p:bldP spid="622" grpId="0"/>
      <p:bldP spid="6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1" y="2032000"/>
            <a:ext cx="46148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0" y="2057400"/>
            <a:ext cx="459898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3051" y="4495800"/>
            <a:ext cx="46148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7913" y="4495800"/>
            <a:ext cx="45386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816101" y="152400"/>
            <a:ext cx="86217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</a:rPr>
              <a:t>Một số cây ăn quả, lúc còn non cần được tưới</a:t>
            </a:r>
          </a:p>
          <a:p>
            <a:r>
              <a:rPr lang="vi-VN" sz="3600" dirty="0">
                <a:latin typeface="Times New Roman" pitchFamily="18" charset="0"/>
              </a:rPr>
              <a:t> nước đầy đủ để lớn nhanh, khi quả chín cây</a:t>
            </a:r>
          </a:p>
          <a:p>
            <a:r>
              <a:rPr lang="vi-VN" sz="3600" dirty="0">
                <a:latin typeface="Times New Roman" pitchFamily="18" charset="0"/>
              </a:rPr>
              <a:t> cần ít nước hơn</a:t>
            </a:r>
            <a:endParaRPr lang="en-US" sz="36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0" y="279400"/>
            <a:ext cx="7467600" cy="3657600"/>
          </a:xfrm>
          <a:prstGeom prst="wedgeRoundRectCallout">
            <a:avLst>
              <a:gd name="adj1" fmla="val -41769"/>
              <a:gd name="adj2" fmla="val 6743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0900" y="584200"/>
            <a:ext cx="65913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95650" y="152400"/>
            <a:ext cx="6781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404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19400" y="533400"/>
            <a:ext cx="7467600" cy="3657600"/>
          </a:xfrm>
          <a:prstGeom prst="wedgeRoundRectCallout">
            <a:avLst>
              <a:gd name="adj1" fmla="val -41769"/>
              <a:gd name="adj2" fmla="val 6743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0" y="698500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0" y="1028909"/>
            <a:ext cx="7010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6040" y="1083227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8746" y="3904327"/>
            <a:ext cx="92768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Constantia" pitchFamily="18" charset="0"/>
            </a:endParaRPr>
          </a:p>
        </p:txBody>
      </p:sp>
      <p:sp>
        <p:nvSpPr>
          <p:cNvPr id="40969" name="TextBox 7"/>
          <p:cNvSpPr txBox="1">
            <a:spLocks noChangeArrowheads="1"/>
          </p:cNvSpPr>
          <p:nvPr/>
        </p:nvSpPr>
        <p:spPr bwMode="auto">
          <a:xfrm>
            <a:off x="1476375" y="51816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99632" y="2555147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24400" y="234314"/>
            <a:ext cx="2478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212227" y="1600399"/>
            <a:ext cx="2073637" cy="1923932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4294967295"/>
          </p:nvPr>
        </p:nvSpPr>
        <p:spPr>
          <a:xfrm>
            <a:off x="1658300" y="1926506"/>
            <a:ext cx="1974427" cy="134366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8388704" y="2764462"/>
            <a:ext cx="1377808" cy="3225279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9566630" y="2562365"/>
            <a:ext cx="1682821" cy="3326540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02A657-0853-4AAD-A906-1A5EEA5D2D92}"/>
              </a:ext>
            </a:extLst>
          </p:cNvPr>
          <p:cNvSpPr txBox="1"/>
          <p:nvPr/>
        </p:nvSpPr>
        <p:spPr>
          <a:xfrm>
            <a:off x="2645513" y="2562364"/>
            <a:ext cx="505982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5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1" name="Google Shape;1610;p58">
            <a:extLst>
              <a:ext uri="{FF2B5EF4-FFF2-40B4-BE49-F238E27FC236}">
                <a16:creationId xmlns:a16="http://schemas.microsoft.com/office/drawing/2014/main" id="{28D63A8C-BB4C-45A5-B284-EC68365ADD2D}"/>
              </a:ext>
            </a:extLst>
          </p:cNvPr>
          <p:cNvGrpSpPr/>
          <p:nvPr/>
        </p:nvGrpSpPr>
        <p:grpSpPr>
          <a:xfrm rot="11211265">
            <a:off x="1312677" y="2360805"/>
            <a:ext cx="683364" cy="793185"/>
            <a:chOff x="2863237" y="1192223"/>
            <a:chExt cx="346061" cy="353392"/>
          </a:xfrm>
        </p:grpSpPr>
        <p:sp>
          <p:nvSpPr>
            <p:cNvPr id="142" name="Google Shape;1611;p58">
              <a:extLst>
                <a:ext uri="{FF2B5EF4-FFF2-40B4-BE49-F238E27FC236}">
                  <a16:creationId xmlns:a16="http://schemas.microsoft.com/office/drawing/2014/main" id="{9BB1CF59-391E-40D6-BEF5-85033CB09299}"/>
                </a:ext>
              </a:extLst>
            </p:cNvPr>
            <p:cNvSpPr/>
            <p:nvPr/>
          </p:nvSpPr>
          <p:spPr>
            <a:xfrm>
              <a:off x="2863237" y="1192223"/>
              <a:ext cx="53455" cy="50923"/>
            </a:xfrm>
            <a:custGeom>
              <a:avLst/>
              <a:gdLst/>
              <a:ahLst/>
              <a:cxnLst/>
              <a:rect l="l" t="t" r="r" b="b"/>
              <a:pathLst>
                <a:path w="401" h="382" extrusionOk="0">
                  <a:moveTo>
                    <a:pt x="205" y="0"/>
                  </a:moveTo>
                  <a:cubicBezTo>
                    <a:pt x="163" y="0"/>
                    <a:pt x="124" y="8"/>
                    <a:pt x="95" y="25"/>
                  </a:cubicBezTo>
                  <a:cubicBezTo>
                    <a:pt x="1" y="76"/>
                    <a:pt x="31" y="245"/>
                    <a:pt x="74" y="382"/>
                  </a:cubicBezTo>
                  <a:cubicBezTo>
                    <a:pt x="201" y="288"/>
                    <a:pt x="317" y="172"/>
                    <a:pt x="401" y="35"/>
                  </a:cubicBezTo>
                  <a:cubicBezTo>
                    <a:pt x="338" y="16"/>
                    <a:pt x="267" y="0"/>
                    <a:pt x="20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3" name="Google Shape;1612;p58">
              <a:extLst>
                <a:ext uri="{FF2B5EF4-FFF2-40B4-BE49-F238E27FC236}">
                  <a16:creationId xmlns:a16="http://schemas.microsoft.com/office/drawing/2014/main" id="{05F31D1D-8DD7-48CB-BDA2-8D4C41CB4138}"/>
                </a:ext>
              </a:extLst>
            </p:cNvPr>
            <p:cNvSpPr/>
            <p:nvPr/>
          </p:nvSpPr>
          <p:spPr>
            <a:xfrm>
              <a:off x="2873102" y="1196889"/>
              <a:ext cx="87181" cy="88515"/>
            </a:xfrm>
            <a:custGeom>
              <a:avLst/>
              <a:gdLst/>
              <a:ahLst/>
              <a:cxnLst/>
              <a:rect l="l" t="t" r="r" b="b"/>
              <a:pathLst>
                <a:path w="654" h="664" extrusionOk="0">
                  <a:moveTo>
                    <a:pt x="327" y="0"/>
                  </a:moveTo>
                  <a:cubicBezTo>
                    <a:pt x="243" y="137"/>
                    <a:pt x="127" y="253"/>
                    <a:pt x="0" y="347"/>
                  </a:cubicBezTo>
                  <a:cubicBezTo>
                    <a:pt x="31" y="453"/>
                    <a:pt x="64" y="537"/>
                    <a:pt x="64" y="537"/>
                  </a:cubicBezTo>
                  <a:lnTo>
                    <a:pt x="400" y="663"/>
                  </a:lnTo>
                  <a:lnTo>
                    <a:pt x="653" y="294"/>
                  </a:lnTo>
                  <a:lnTo>
                    <a:pt x="560" y="94"/>
                  </a:lnTo>
                  <a:cubicBezTo>
                    <a:pt x="560" y="94"/>
                    <a:pt x="453" y="30"/>
                    <a:pt x="327" y="0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4" name="Google Shape;1613;p58">
              <a:extLst>
                <a:ext uri="{FF2B5EF4-FFF2-40B4-BE49-F238E27FC236}">
                  <a16:creationId xmlns:a16="http://schemas.microsoft.com/office/drawing/2014/main" id="{83CA8F92-76C5-4679-A91D-C19012BFCE9D}"/>
                </a:ext>
              </a:extLst>
            </p:cNvPr>
            <p:cNvSpPr/>
            <p:nvPr/>
          </p:nvSpPr>
          <p:spPr>
            <a:xfrm>
              <a:off x="3110652" y="1462433"/>
              <a:ext cx="98646" cy="83182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487" y="1"/>
                  </a:moveTo>
                  <a:lnTo>
                    <a:pt x="370" y="107"/>
                  </a:lnTo>
                  <a:lnTo>
                    <a:pt x="1" y="433"/>
                  </a:lnTo>
                  <a:cubicBezTo>
                    <a:pt x="1" y="433"/>
                    <a:pt x="84" y="517"/>
                    <a:pt x="147" y="570"/>
                  </a:cubicBezTo>
                  <a:cubicBezTo>
                    <a:pt x="180" y="613"/>
                    <a:pt x="223" y="623"/>
                    <a:pt x="264" y="623"/>
                  </a:cubicBezTo>
                  <a:cubicBezTo>
                    <a:pt x="287" y="623"/>
                    <a:pt x="307" y="613"/>
                    <a:pt x="327" y="603"/>
                  </a:cubicBezTo>
                  <a:cubicBezTo>
                    <a:pt x="401" y="570"/>
                    <a:pt x="540" y="433"/>
                    <a:pt x="644" y="317"/>
                  </a:cubicBezTo>
                  <a:cubicBezTo>
                    <a:pt x="740" y="201"/>
                    <a:pt x="634" y="127"/>
                    <a:pt x="634" y="127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5" name="Google Shape;1614;p58">
              <a:extLst>
                <a:ext uri="{FF2B5EF4-FFF2-40B4-BE49-F238E27FC236}">
                  <a16:creationId xmlns:a16="http://schemas.microsoft.com/office/drawing/2014/main" id="{5E87F1E9-0ABB-4123-9893-7D63C93E5A6F}"/>
                </a:ext>
              </a:extLst>
            </p:cNvPr>
            <p:cNvSpPr/>
            <p:nvPr/>
          </p:nvSpPr>
          <p:spPr>
            <a:xfrm>
              <a:off x="3090123" y="1443503"/>
              <a:ext cx="92514" cy="77050"/>
            </a:xfrm>
            <a:custGeom>
              <a:avLst/>
              <a:gdLst/>
              <a:ahLst/>
              <a:cxnLst/>
              <a:rect l="l" t="t" r="r" b="b"/>
              <a:pathLst>
                <a:path w="694" h="578" extrusionOk="0">
                  <a:moveTo>
                    <a:pt x="550" y="1"/>
                  </a:moveTo>
                  <a:cubicBezTo>
                    <a:pt x="523" y="1"/>
                    <a:pt x="504" y="16"/>
                    <a:pt x="504" y="16"/>
                  </a:cubicBezTo>
                  <a:cubicBezTo>
                    <a:pt x="261" y="279"/>
                    <a:pt x="38" y="419"/>
                    <a:pt x="38" y="419"/>
                  </a:cubicBezTo>
                  <a:cubicBezTo>
                    <a:pt x="0" y="447"/>
                    <a:pt x="98" y="577"/>
                    <a:pt x="146" y="577"/>
                  </a:cubicBezTo>
                  <a:cubicBezTo>
                    <a:pt x="149" y="577"/>
                    <a:pt x="152" y="577"/>
                    <a:pt x="155" y="575"/>
                  </a:cubicBezTo>
                  <a:cubicBezTo>
                    <a:pt x="228" y="555"/>
                    <a:pt x="598" y="196"/>
                    <a:pt x="641" y="143"/>
                  </a:cubicBezTo>
                  <a:cubicBezTo>
                    <a:pt x="694" y="89"/>
                    <a:pt x="651" y="69"/>
                    <a:pt x="608" y="26"/>
                  </a:cubicBezTo>
                  <a:cubicBezTo>
                    <a:pt x="587" y="7"/>
                    <a:pt x="567" y="1"/>
                    <a:pt x="55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" name="Google Shape;1615;p58">
              <a:extLst>
                <a:ext uri="{FF2B5EF4-FFF2-40B4-BE49-F238E27FC236}">
                  <a16:creationId xmlns:a16="http://schemas.microsoft.com/office/drawing/2014/main" id="{C78FAA04-CF89-41F2-AE45-4F0D50B8B4FA}"/>
                </a:ext>
              </a:extLst>
            </p:cNvPr>
            <p:cNvSpPr/>
            <p:nvPr/>
          </p:nvSpPr>
          <p:spPr>
            <a:xfrm>
              <a:off x="2881500" y="1266607"/>
              <a:ext cx="229285" cy="232751"/>
            </a:xfrm>
            <a:custGeom>
              <a:avLst/>
              <a:gdLst/>
              <a:ahLst/>
              <a:cxnLst/>
              <a:rect l="l" t="t" r="r" b="b"/>
              <a:pathLst>
                <a:path w="1720" h="1746" extrusionOk="0">
                  <a:moveTo>
                    <a:pt x="23" y="1"/>
                  </a:moveTo>
                  <a:cubicBezTo>
                    <a:pt x="1" y="1"/>
                    <a:pt x="1" y="14"/>
                    <a:pt x="1" y="14"/>
                  </a:cubicBezTo>
                  <a:lnTo>
                    <a:pt x="1603" y="1746"/>
                  </a:lnTo>
                  <a:cubicBezTo>
                    <a:pt x="1636" y="1723"/>
                    <a:pt x="1677" y="1702"/>
                    <a:pt x="1720" y="1670"/>
                  </a:cubicBezTo>
                  <a:lnTo>
                    <a:pt x="211" y="47"/>
                  </a:lnTo>
                  <a:cubicBezTo>
                    <a:pt x="203" y="53"/>
                    <a:pt x="194" y="55"/>
                    <a:pt x="183" y="55"/>
                  </a:cubicBezTo>
                  <a:cubicBezTo>
                    <a:pt x="139" y="55"/>
                    <a:pt x="76" y="12"/>
                    <a:pt x="44" y="4"/>
                  </a:cubicBezTo>
                  <a:cubicBezTo>
                    <a:pt x="35" y="2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" name="Google Shape;1616;p58">
              <a:extLst>
                <a:ext uri="{FF2B5EF4-FFF2-40B4-BE49-F238E27FC236}">
                  <a16:creationId xmlns:a16="http://schemas.microsoft.com/office/drawing/2014/main" id="{37AA75D8-6A02-494E-9F14-40ADCCCBD010}"/>
                </a:ext>
              </a:extLst>
            </p:cNvPr>
            <p:cNvSpPr/>
            <p:nvPr/>
          </p:nvSpPr>
          <p:spPr>
            <a:xfrm>
              <a:off x="2940554" y="1208753"/>
              <a:ext cx="216754" cy="248481"/>
            </a:xfrm>
            <a:custGeom>
              <a:avLst/>
              <a:gdLst/>
              <a:ahLst/>
              <a:cxnLst/>
              <a:rect l="l" t="t" r="r" b="b"/>
              <a:pathLst>
                <a:path w="1626" h="1864" extrusionOk="0">
                  <a:moveTo>
                    <a:pt x="41" y="0"/>
                  </a:moveTo>
                  <a:cubicBezTo>
                    <a:pt x="32" y="0"/>
                    <a:pt x="21" y="5"/>
                    <a:pt x="11" y="28"/>
                  </a:cubicBezTo>
                  <a:cubicBezTo>
                    <a:pt x="1" y="68"/>
                    <a:pt x="54" y="174"/>
                    <a:pt x="21" y="217"/>
                  </a:cubicBezTo>
                  <a:lnTo>
                    <a:pt x="1540" y="1863"/>
                  </a:lnTo>
                  <a:cubicBezTo>
                    <a:pt x="1593" y="1810"/>
                    <a:pt x="1626" y="1777"/>
                    <a:pt x="1626" y="1777"/>
                  </a:cubicBezTo>
                  <a:lnTo>
                    <a:pt x="54" y="5"/>
                  </a:lnTo>
                  <a:cubicBezTo>
                    <a:pt x="54" y="5"/>
                    <a:pt x="48" y="0"/>
                    <a:pt x="4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" name="Google Shape;1617;p58">
              <a:extLst>
                <a:ext uri="{FF2B5EF4-FFF2-40B4-BE49-F238E27FC236}">
                  <a16:creationId xmlns:a16="http://schemas.microsoft.com/office/drawing/2014/main" id="{5BA579E6-C683-4611-ACEF-7625024BCE66}"/>
                </a:ext>
              </a:extLst>
            </p:cNvPr>
            <p:cNvSpPr/>
            <p:nvPr/>
          </p:nvSpPr>
          <p:spPr>
            <a:xfrm>
              <a:off x="2902429" y="1237680"/>
              <a:ext cx="243415" cy="251547"/>
            </a:xfrm>
            <a:custGeom>
              <a:avLst/>
              <a:gdLst/>
              <a:ahLst/>
              <a:cxnLst/>
              <a:rect l="l" t="t" r="r" b="b"/>
              <a:pathLst>
                <a:path w="1826" h="1887" extrusionOk="0">
                  <a:moveTo>
                    <a:pt x="307" y="0"/>
                  </a:moveTo>
                  <a:cubicBezTo>
                    <a:pt x="307" y="0"/>
                    <a:pt x="307" y="11"/>
                    <a:pt x="297" y="11"/>
                  </a:cubicBezTo>
                  <a:cubicBezTo>
                    <a:pt x="286" y="17"/>
                    <a:pt x="271" y="19"/>
                    <a:pt x="255" y="19"/>
                  </a:cubicBezTo>
                  <a:cubicBezTo>
                    <a:pt x="215" y="19"/>
                    <a:pt x="162" y="5"/>
                    <a:pt x="117" y="5"/>
                  </a:cubicBezTo>
                  <a:cubicBezTo>
                    <a:pt x="93" y="5"/>
                    <a:pt x="71" y="9"/>
                    <a:pt x="54" y="21"/>
                  </a:cubicBezTo>
                  <a:cubicBezTo>
                    <a:pt x="1" y="74"/>
                    <a:pt x="54" y="254"/>
                    <a:pt x="54" y="254"/>
                  </a:cubicBezTo>
                  <a:lnTo>
                    <a:pt x="54" y="264"/>
                  </a:lnTo>
                  <a:lnTo>
                    <a:pt x="1563" y="1887"/>
                  </a:lnTo>
                  <a:cubicBezTo>
                    <a:pt x="1659" y="1813"/>
                    <a:pt x="1763" y="1709"/>
                    <a:pt x="1826" y="1646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49" name="Google Shape;7289;p82">
            <a:extLst>
              <a:ext uri="{FF2B5EF4-FFF2-40B4-BE49-F238E27FC236}">
                <a16:creationId xmlns:a16="http://schemas.microsoft.com/office/drawing/2014/main" id="{7751D944-A42B-4037-95DE-713E7DB9BAC1}"/>
              </a:ext>
            </a:extLst>
          </p:cNvPr>
          <p:cNvGrpSpPr/>
          <p:nvPr/>
        </p:nvGrpSpPr>
        <p:grpSpPr>
          <a:xfrm flipH="1">
            <a:off x="9782099" y="42921"/>
            <a:ext cx="2385999" cy="2212168"/>
            <a:chOff x="6556425" y="1131850"/>
            <a:chExt cx="518500" cy="480725"/>
          </a:xfrm>
        </p:grpSpPr>
        <p:sp>
          <p:nvSpPr>
            <p:cNvPr id="150" name="Google Shape;7290;p82">
              <a:extLst>
                <a:ext uri="{FF2B5EF4-FFF2-40B4-BE49-F238E27FC236}">
                  <a16:creationId xmlns:a16="http://schemas.microsoft.com/office/drawing/2014/main" id="{8CECD155-C14D-4365-B3E8-62836048B6B9}"/>
                </a:ext>
              </a:extLst>
            </p:cNvPr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" name="Google Shape;7291;p82">
              <a:extLst>
                <a:ext uri="{FF2B5EF4-FFF2-40B4-BE49-F238E27FC236}">
                  <a16:creationId xmlns:a16="http://schemas.microsoft.com/office/drawing/2014/main" id="{D19018FD-6675-4EC0-AA61-9C77735381AB}"/>
                </a:ext>
              </a:extLst>
            </p:cNvPr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" name="Google Shape;7292;p82">
              <a:extLst>
                <a:ext uri="{FF2B5EF4-FFF2-40B4-BE49-F238E27FC236}">
                  <a16:creationId xmlns:a16="http://schemas.microsoft.com/office/drawing/2014/main" id="{15243180-BE89-4B7D-87DA-D1E42972FDD7}"/>
                </a:ext>
              </a:extLst>
            </p:cNvPr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" name="Google Shape;7293;p82">
              <a:extLst>
                <a:ext uri="{FF2B5EF4-FFF2-40B4-BE49-F238E27FC236}">
                  <a16:creationId xmlns:a16="http://schemas.microsoft.com/office/drawing/2014/main" id="{66AC3FBC-1022-4D2B-9D43-F82B0FACAF80}"/>
                </a:ext>
              </a:extLst>
            </p:cNvPr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" name="Google Shape;7294;p82">
              <a:extLst>
                <a:ext uri="{FF2B5EF4-FFF2-40B4-BE49-F238E27FC236}">
                  <a16:creationId xmlns:a16="http://schemas.microsoft.com/office/drawing/2014/main" id="{77231B0D-5259-4678-9FD5-7422E2D9F926}"/>
                </a:ext>
              </a:extLst>
            </p:cNvPr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" name="Google Shape;7295;p82">
              <a:extLst>
                <a:ext uri="{FF2B5EF4-FFF2-40B4-BE49-F238E27FC236}">
                  <a16:creationId xmlns:a16="http://schemas.microsoft.com/office/drawing/2014/main" id="{69A1A25E-2271-411B-9719-262D8428DFBE}"/>
                </a:ext>
              </a:extLst>
            </p:cNvPr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" name="Google Shape;7296;p82">
              <a:extLst>
                <a:ext uri="{FF2B5EF4-FFF2-40B4-BE49-F238E27FC236}">
                  <a16:creationId xmlns:a16="http://schemas.microsoft.com/office/drawing/2014/main" id="{ACF5279D-C539-49B1-A219-2266A34CB87D}"/>
                </a:ext>
              </a:extLst>
            </p:cNvPr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" name="Google Shape;7297;p82">
              <a:extLst>
                <a:ext uri="{FF2B5EF4-FFF2-40B4-BE49-F238E27FC236}">
                  <a16:creationId xmlns:a16="http://schemas.microsoft.com/office/drawing/2014/main" id="{44E0B930-9CC3-49B5-9E1E-CF725A2D981B}"/>
                </a:ext>
              </a:extLst>
            </p:cNvPr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" name="Google Shape;7298;p82">
              <a:extLst>
                <a:ext uri="{FF2B5EF4-FFF2-40B4-BE49-F238E27FC236}">
                  <a16:creationId xmlns:a16="http://schemas.microsoft.com/office/drawing/2014/main" id="{4747AE04-24CA-4EED-9B57-175A2C35DDBA}"/>
                </a:ext>
              </a:extLst>
            </p:cNvPr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9" name="Google Shape;7299;p82">
              <a:extLst>
                <a:ext uri="{FF2B5EF4-FFF2-40B4-BE49-F238E27FC236}">
                  <a16:creationId xmlns:a16="http://schemas.microsoft.com/office/drawing/2014/main" id="{8889F37D-84E2-4F11-9B3D-407418497EDA}"/>
                </a:ext>
              </a:extLst>
            </p:cNvPr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0" name="Google Shape;7300;p82">
              <a:extLst>
                <a:ext uri="{FF2B5EF4-FFF2-40B4-BE49-F238E27FC236}">
                  <a16:creationId xmlns:a16="http://schemas.microsoft.com/office/drawing/2014/main" id="{F129BE19-766C-473B-85CF-B8F191648CE9}"/>
                </a:ext>
              </a:extLst>
            </p:cNvPr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1" name="Google Shape;7301;p82">
              <a:extLst>
                <a:ext uri="{FF2B5EF4-FFF2-40B4-BE49-F238E27FC236}">
                  <a16:creationId xmlns:a16="http://schemas.microsoft.com/office/drawing/2014/main" id="{E0EEB18A-1B2E-456F-A5CC-E8FB0CBA91FB}"/>
                </a:ext>
              </a:extLst>
            </p:cNvPr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2" name="Google Shape;7302;p82">
              <a:extLst>
                <a:ext uri="{FF2B5EF4-FFF2-40B4-BE49-F238E27FC236}">
                  <a16:creationId xmlns:a16="http://schemas.microsoft.com/office/drawing/2014/main" id="{30DD5F5B-E9EB-4E7D-B553-B8BA04D5BE53}"/>
                </a:ext>
              </a:extLst>
            </p:cNvPr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3" name="Google Shape;7303;p82">
              <a:extLst>
                <a:ext uri="{FF2B5EF4-FFF2-40B4-BE49-F238E27FC236}">
                  <a16:creationId xmlns:a16="http://schemas.microsoft.com/office/drawing/2014/main" id="{C4DEDB6B-CAA1-4FFA-A811-7B0349442767}"/>
                </a:ext>
              </a:extLst>
            </p:cNvPr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4" name="Google Shape;7304;p82">
              <a:extLst>
                <a:ext uri="{FF2B5EF4-FFF2-40B4-BE49-F238E27FC236}">
                  <a16:creationId xmlns:a16="http://schemas.microsoft.com/office/drawing/2014/main" id="{35221574-1989-438B-AE75-C6D79ACDD6E0}"/>
                </a:ext>
              </a:extLst>
            </p:cNvPr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5" name="Google Shape;7305;p82">
              <a:extLst>
                <a:ext uri="{FF2B5EF4-FFF2-40B4-BE49-F238E27FC236}">
                  <a16:creationId xmlns:a16="http://schemas.microsoft.com/office/drawing/2014/main" id="{3F03A99E-A5FE-4534-BCC1-CCAD5B3F7C9D}"/>
                </a:ext>
              </a:extLst>
            </p:cNvPr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6" name="Google Shape;7306;p82">
              <a:extLst>
                <a:ext uri="{FF2B5EF4-FFF2-40B4-BE49-F238E27FC236}">
                  <a16:creationId xmlns:a16="http://schemas.microsoft.com/office/drawing/2014/main" id="{F00343ED-EAC4-4FF7-BD8A-AE2284D366F6}"/>
                </a:ext>
              </a:extLst>
            </p:cNvPr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7" name="Google Shape;7307;p82">
              <a:extLst>
                <a:ext uri="{FF2B5EF4-FFF2-40B4-BE49-F238E27FC236}">
                  <a16:creationId xmlns:a16="http://schemas.microsoft.com/office/drawing/2014/main" id="{EEDC593B-7620-442C-953D-99336F97652F}"/>
                </a:ext>
              </a:extLst>
            </p:cNvPr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8" name="Google Shape;7308;p82">
              <a:extLst>
                <a:ext uri="{FF2B5EF4-FFF2-40B4-BE49-F238E27FC236}">
                  <a16:creationId xmlns:a16="http://schemas.microsoft.com/office/drawing/2014/main" id="{F4C754EE-6C74-4ABC-A93E-ADE12699F468}"/>
                </a:ext>
              </a:extLst>
            </p:cNvPr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9" name="Google Shape;7309;p82">
              <a:extLst>
                <a:ext uri="{FF2B5EF4-FFF2-40B4-BE49-F238E27FC236}">
                  <a16:creationId xmlns:a16="http://schemas.microsoft.com/office/drawing/2014/main" id="{67D528DD-942E-41B4-8D49-F2710B133FD3}"/>
                </a:ext>
              </a:extLst>
            </p:cNvPr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" name="Google Shape;7310;p82">
              <a:extLst>
                <a:ext uri="{FF2B5EF4-FFF2-40B4-BE49-F238E27FC236}">
                  <a16:creationId xmlns:a16="http://schemas.microsoft.com/office/drawing/2014/main" id="{224AA654-AE5C-4DF4-816C-22896566FBA8}"/>
                </a:ext>
              </a:extLst>
            </p:cNvPr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" name="Google Shape;7311;p82">
              <a:extLst>
                <a:ext uri="{FF2B5EF4-FFF2-40B4-BE49-F238E27FC236}">
                  <a16:creationId xmlns:a16="http://schemas.microsoft.com/office/drawing/2014/main" id="{BC522974-27A6-429B-B6D3-ABF69158A9E6}"/>
                </a:ext>
              </a:extLst>
            </p:cNvPr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" name="Google Shape;7312;p82">
              <a:extLst>
                <a:ext uri="{FF2B5EF4-FFF2-40B4-BE49-F238E27FC236}">
                  <a16:creationId xmlns:a16="http://schemas.microsoft.com/office/drawing/2014/main" id="{B8157130-6039-4A98-9483-F02C19E18375}"/>
                </a:ext>
              </a:extLst>
            </p:cNvPr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" name="Google Shape;7313;p82">
              <a:extLst>
                <a:ext uri="{FF2B5EF4-FFF2-40B4-BE49-F238E27FC236}">
                  <a16:creationId xmlns:a16="http://schemas.microsoft.com/office/drawing/2014/main" id="{3B127C3D-5568-4265-B8BE-006C6AD749D8}"/>
                </a:ext>
              </a:extLst>
            </p:cNvPr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" name="Google Shape;7314;p82">
              <a:extLst>
                <a:ext uri="{FF2B5EF4-FFF2-40B4-BE49-F238E27FC236}">
                  <a16:creationId xmlns:a16="http://schemas.microsoft.com/office/drawing/2014/main" id="{798223C8-A973-4427-A884-7D8AEB2ACBC1}"/>
                </a:ext>
              </a:extLst>
            </p:cNvPr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" name="Google Shape;7315;p82">
              <a:extLst>
                <a:ext uri="{FF2B5EF4-FFF2-40B4-BE49-F238E27FC236}">
                  <a16:creationId xmlns:a16="http://schemas.microsoft.com/office/drawing/2014/main" id="{F5572697-EBC4-43CB-A201-8416B24DCE85}"/>
                </a:ext>
              </a:extLst>
            </p:cNvPr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6" name="Google Shape;7316;p82">
              <a:extLst>
                <a:ext uri="{FF2B5EF4-FFF2-40B4-BE49-F238E27FC236}">
                  <a16:creationId xmlns:a16="http://schemas.microsoft.com/office/drawing/2014/main" id="{2F4C72FC-45AA-4F49-ABCE-42479564EB2A}"/>
                </a:ext>
              </a:extLst>
            </p:cNvPr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7" name="Google Shape;7317;p82">
              <a:extLst>
                <a:ext uri="{FF2B5EF4-FFF2-40B4-BE49-F238E27FC236}">
                  <a16:creationId xmlns:a16="http://schemas.microsoft.com/office/drawing/2014/main" id="{20E7BC65-2A3C-44C4-893B-2FFA262CD6E5}"/>
                </a:ext>
              </a:extLst>
            </p:cNvPr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8" name="Google Shape;7318;p82">
              <a:extLst>
                <a:ext uri="{FF2B5EF4-FFF2-40B4-BE49-F238E27FC236}">
                  <a16:creationId xmlns:a16="http://schemas.microsoft.com/office/drawing/2014/main" id="{2634AB3F-C57E-491F-908E-CE12FBC35672}"/>
                </a:ext>
              </a:extLst>
            </p:cNvPr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9" name="Google Shape;7319;p82">
              <a:extLst>
                <a:ext uri="{FF2B5EF4-FFF2-40B4-BE49-F238E27FC236}">
                  <a16:creationId xmlns:a16="http://schemas.microsoft.com/office/drawing/2014/main" id="{51E77F5B-25F6-4503-B4D7-F257E0BAA3A9}"/>
                </a:ext>
              </a:extLst>
            </p:cNvPr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0" name="Google Shape;7320;p82">
              <a:extLst>
                <a:ext uri="{FF2B5EF4-FFF2-40B4-BE49-F238E27FC236}">
                  <a16:creationId xmlns:a16="http://schemas.microsoft.com/office/drawing/2014/main" id="{A9B7149B-D9D6-426B-B898-6F68090DE2FA}"/>
                </a:ext>
              </a:extLst>
            </p:cNvPr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1" name="Google Shape;7321;p82">
              <a:extLst>
                <a:ext uri="{FF2B5EF4-FFF2-40B4-BE49-F238E27FC236}">
                  <a16:creationId xmlns:a16="http://schemas.microsoft.com/office/drawing/2014/main" id="{23505CA4-B2BC-48BF-BE80-F8B353AA5FCF}"/>
                </a:ext>
              </a:extLst>
            </p:cNvPr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2" name="Google Shape;7322;p82">
              <a:extLst>
                <a:ext uri="{FF2B5EF4-FFF2-40B4-BE49-F238E27FC236}">
                  <a16:creationId xmlns:a16="http://schemas.microsoft.com/office/drawing/2014/main" id="{8DD95131-DBED-472E-8929-41D2883C97F7}"/>
                </a:ext>
              </a:extLst>
            </p:cNvPr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3" name="Google Shape;7323;p82">
              <a:extLst>
                <a:ext uri="{FF2B5EF4-FFF2-40B4-BE49-F238E27FC236}">
                  <a16:creationId xmlns:a16="http://schemas.microsoft.com/office/drawing/2014/main" id="{8E6FF0A4-4D92-4D00-AACB-6A960CFBA31F}"/>
                </a:ext>
              </a:extLst>
            </p:cNvPr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4" name="Google Shape;7324;p82">
              <a:extLst>
                <a:ext uri="{FF2B5EF4-FFF2-40B4-BE49-F238E27FC236}">
                  <a16:creationId xmlns:a16="http://schemas.microsoft.com/office/drawing/2014/main" id="{898417BC-94F9-499A-AA42-EF0FA1FE0EC0}"/>
                </a:ext>
              </a:extLst>
            </p:cNvPr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5" name="Google Shape;7325;p82">
              <a:extLst>
                <a:ext uri="{FF2B5EF4-FFF2-40B4-BE49-F238E27FC236}">
                  <a16:creationId xmlns:a16="http://schemas.microsoft.com/office/drawing/2014/main" id="{1645AA99-7D0B-46EC-8194-C5EC61BEF961}"/>
                </a:ext>
              </a:extLst>
            </p:cNvPr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6" name="Google Shape;7326;p82">
              <a:extLst>
                <a:ext uri="{FF2B5EF4-FFF2-40B4-BE49-F238E27FC236}">
                  <a16:creationId xmlns:a16="http://schemas.microsoft.com/office/drawing/2014/main" id="{E5CB4620-D3C9-417A-87C3-AB1C6F6F0656}"/>
                </a:ext>
              </a:extLst>
            </p:cNvPr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7" name="Google Shape;7327;p82">
              <a:extLst>
                <a:ext uri="{FF2B5EF4-FFF2-40B4-BE49-F238E27FC236}">
                  <a16:creationId xmlns:a16="http://schemas.microsoft.com/office/drawing/2014/main" id="{443AC14E-923C-44D5-9503-33FB238936B7}"/>
                </a:ext>
              </a:extLst>
            </p:cNvPr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8" name="Google Shape;7328;p82">
              <a:extLst>
                <a:ext uri="{FF2B5EF4-FFF2-40B4-BE49-F238E27FC236}">
                  <a16:creationId xmlns:a16="http://schemas.microsoft.com/office/drawing/2014/main" id="{54161345-DDF7-4143-9B01-8E3E5F17B828}"/>
                </a:ext>
              </a:extLst>
            </p:cNvPr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9" name="Google Shape;7329;p82">
              <a:extLst>
                <a:ext uri="{FF2B5EF4-FFF2-40B4-BE49-F238E27FC236}">
                  <a16:creationId xmlns:a16="http://schemas.microsoft.com/office/drawing/2014/main" id="{9B1C9548-7181-464B-AAF7-3BCB0AB24CBB}"/>
                </a:ext>
              </a:extLst>
            </p:cNvPr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0" name="Google Shape;7330;p82">
              <a:extLst>
                <a:ext uri="{FF2B5EF4-FFF2-40B4-BE49-F238E27FC236}">
                  <a16:creationId xmlns:a16="http://schemas.microsoft.com/office/drawing/2014/main" id="{3AF13365-5242-41FE-B8A0-1C7919B09E43}"/>
                </a:ext>
              </a:extLst>
            </p:cNvPr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1" name="Google Shape;7331;p82">
              <a:extLst>
                <a:ext uri="{FF2B5EF4-FFF2-40B4-BE49-F238E27FC236}">
                  <a16:creationId xmlns:a16="http://schemas.microsoft.com/office/drawing/2014/main" id="{FED19692-AE05-4B6C-9393-D1A199F9AC44}"/>
                </a:ext>
              </a:extLst>
            </p:cNvPr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2" name="Google Shape;7332;p82">
              <a:extLst>
                <a:ext uri="{FF2B5EF4-FFF2-40B4-BE49-F238E27FC236}">
                  <a16:creationId xmlns:a16="http://schemas.microsoft.com/office/drawing/2014/main" id="{3AA07E40-46A9-43FA-82A2-EC364C3BEE59}"/>
                </a:ext>
              </a:extLst>
            </p:cNvPr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3" name="Google Shape;7333;p82">
              <a:extLst>
                <a:ext uri="{FF2B5EF4-FFF2-40B4-BE49-F238E27FC236}">
                  <a16:creationId xmlns:a16="http://schemas.microsoft.com/office/drawing/2014/main" id="{022D7398-3D41-465D-A44E-879D11619DE3}"/>
                </a:ext>
              </a:extLst>
            </p:cNvPr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" name="Google Shape;7334;p82">
              <a:extLst>
                <a:ext uri="{FF2B5EF4-FFF2-40B4-BE49-F238E27FC236}">
                  <a16:creationId xmlns:a16="http://schemas.microsoft.com/office/drawing/2014/main" id="{DE8178CD-4FE0-499D-9364-79207B6C020E}"/>
                </a:ext>
              </a:extLst>
            </p:cNvPr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" name="Google Shape;7335;p82">
              <a:extLst>
                <a:ext uri="{FF2B5EF4-FFF2-40B4-BE49-F238E27FC236}">
                  <a16:creationId xmlns:a16="http://schemas.microsoft.com/office/drawing/2014/main" id="{1F693BF8-1B3A-4D08-9D1D-EAB80C8210F2}"/>
                </a:ext>
              </a:extLst>
            </p:cNvPr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" name="Google Shape;7336;p82">
              <a:extLst>
                <a:ext uri="{FF2B5EF4-FFF2-40B4-BE49-F238E27FC236}">
                  <a16:creationId xmlns:a16="http://schemas.microsoft.com/office/drawing/2014/main" id="{839F31EC-9D60-4AA7-966F-FCB9FD6ECAE9}"/>
                </a:ext>
              </a:extLst>
            </p:cNvPr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" name="Google Shape;7337;p82">
              <a:extLst>
                <a:ext uri="{FF2B5EF4-FFF2-40B4-BE49-F238E27FC236}">
                  <a16:creationId xmlns:a16="http://schemas.microsoft.com/office/drawing/2014/main" id="{85C3D6A0-5285-436C-AA69-61F3C53D2098}"/>
                </a:ext>
              </a:extLst>
            </p:cNvPr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8" name="Google Shape;7338;p82">
              <a:extLst>
                <a:ext uri="{FF2B5EF4-FFF2-40B4-BE49-F238E27FC236}">
                  <a16:creationId xmlns:a16="http://schemas.microsoft.com/office/drawing/2014/main" id="{15C4D9E3-B457-46FA-807F-6836B364D5AF}"/>
                </a:ext>
              </a:extLst>
            </p:cNvPr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9" name="Google Shape;7339;p82">
              <a:extLst>
                <a:ext uri="{FF2B5EF4-FFF2-40B4-BE49-F238E27FC236}">
                  <a16:creationId xmlns:a16="http://schemas.microsoft.com/office/drawing/2014/main" id="{632F682A-6969-4463-AF4B-69956FC5A803}"/>
                </a:ext>
              </a:extLst>
            </p:cNvPr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0" name="Google Shape;7340;p82">
              <a:extLst>
                <a:ext uri="{FF2B5EF4-FFF2-40B4-BE49-F238E27FC236}">
                  <a16:creationId xmlns:a16="http://schemas.microsoft.com/office/drawing/2014/main" id="{A33EE215-390C-425A-B745-0D3F0C6DFBE1}"/>
                </a:ext>
              </a:extLst>
            </p:cNvPr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1" name="Google Shape;7341;p82">
              <a:extLst>
                <a:ext uri="{FF2B5EF4-FFF2-40B4-BE49-F238E27FC236}">
                  <a16:creationId xmlns:a16="http://schemas.microsoft.com/office/drawing/2014/main" id="{4C7542EE-55EF-49DD-A7D3-6824BA2399B3}"/>
                </a:ext>
              </a:extLst>
            </p:cNvPr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2" name="Google Shape;7342;p82">
              <a:extLst>
                <a:ext uri="{FF2B5EF4-FFF2-40B4-BE49-F238E27FC236}">
                  <a16:creationId xmlns:a16="http://schemas.microsoft.com/office/drawing/2014/main" id="{E538C49D-F14D-4761-BFFE-3A2B83F88960}"/>
                </a:ext>
              </a:extLst>
            </p:cNvPr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3" name="Google Shape;7343;p82">
              <a:extLst>
                <a:ext uri="{FF2B5EF4-FFF2-40B4-BE49-F238E27FC236}">
                  <a16:creationId xmlns:a16="http://schemas.microsoft.com/office/drawing/2014/main" id="{DEF70CB7-3512-4D0B-81AD-0EBFBFAC2426}"/>
                </a:ext>
              </a:extLst>
            </p:cNvPr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4" name="Google Shape;7344;p82">
              <a:extLst>
                <a:ext uri="{FF2B5EF4-FFF2-40B4-BE49-F238E27FC236}">
                  <a16:creationId xmlns:a16="http://schemas.microsoft.com/office/drawing/2014/main" id="{B57786B9-0E04-459E-BD4B-8CB88CE81FE1}"/>
                </a:ext>
              </a:extLst>
            </p:cNvPr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287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2 9">
            <a:hlinkClick r:id="rId3" action="ppaction://hlinksldjump"/>
          </p:cNvPr>
          <p:cNvSpPr/>
          <p:nvPr/>
        </p:nvSpPr>
        <p:spPr>
          <a:xfrm>
            <a:off x="1524000" y="914400"/>
            <a:ext cx="9144000" cy="2819400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NHANH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0" descr="beo.jpg picture by himeji_09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91200"/>
            <a:ext cx="9144000" cy="106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0" descr="beo.jpg picture by himeji_09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6172201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Cây bèo sống ở dưới nước</a:t>
            </a: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6172200" y="0"/>
            <a:ext cx="4495800" cy="3886200"/>
            <a:chOff x="1200" y="1248"/>
            <a:chExt cx="2592" cy="2148"/>
          </a:xfrm>
        </p:grpSpPr>
        <p:sp>
          <p:nvSpPr>
            <p:cNvPr id="46085" name="AutoShape 20"/>
            <p:cNvSpPr>
              <a:spLocks noChangeArrowheads="1"/>
            </p:cNvSpPr>
            <p:nvPr/>
          </p:nvSpPr>
          <p:spPr bwMode="auto">
            <a:xfrm>
              <a:off x="1200" y="1248"/>
              <a:ext cx="2592" cy="2148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vi-VN" sz="2800">
                <a:solidFill>
                  <a:schemeClr val="folHlink"/>
                </a:solidFill>
                <a:latin typeface=".VnArialH" pitchFamily="34" charset="0"/>
              </a:endParaRPr>
            </a:p>
          </p:txBody>
        </p:sp>
        <p:sp>
          <p:nvSpPr>
            <p:cNvPr id="46086" name="Text Box 21"/>
            <p:cNvSpPr txBox="1">
              <a:spLocks noChangeArrowheads="1"/>
            </p:cNvSpPr>
            <p:nvPr/>
          </p:nvSpPr>
          <p:spPr bwMode="auto">
            <a:xfrm>
              <a:off x="1920" y="1871"/>
              <a:ext cx="1167" cy="10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vi-VN" sz="4000">
                  <a:solidFill>
                    <a:srgbClr val="00FF00"/>
                  </a:solidFill>
                  <a:latin typeface="Times New Roman" pitchFamily="18" charset="0"/>
                </a:rPr>
                <a:t>Chúc mừng bạn</a:t>
              </a:r>
              <a:endParaRPr lang="en-US" sz="4000">
                <a:solidFill>
                  <a:srgbClr val="00FF0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p1010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91200"/>
            <a:ext cx="9144000" cy="1066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1010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6172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4572000" y="6216650"/>
            <a:ext cx="5791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ưa nơi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 hạn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524000" y="142875"/>
            <a:ext cx="2895600" cy="2971800"/>
            <a:chOff x="2256" y="3360"/>
            <a:chExt cx="2400" cy="966"/>
          </a:xfrm>
        </p:grpSpPr>
        <p:sp>
          <p:nvSpPr>
            <p:cNvPr id="48133" name="Text Box 22"/>
            <p:cNvSpPr txBox="1">
              <a:spLocks noChangeArrowheads="1"/>
            </p:cNvSpPr>
            <p:nvPr/>
          </p:nvSpPr>
          <p:spPr bwMode="auto">
            <a:xfrm>
              <a:off x="2256" y="3360"/>
              <a:ext cx="2400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vi-VN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Chúc mừng bạn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134" name="Picture 23" descr="xmascand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3600"/>
              <a:ext cx="211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2057400" y="228601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9906000" y="6096000"/>
            <a:ext cx="762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062288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1495_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394201"/>
            <a:ext cx="2514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1300" y="1219200"/>
            <a:ext cx="632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cần có đủ nước,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khoáng, không 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ánh sáng thì mới 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phát triển bình 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676400" y="1219200"/>
            <a:ext cx="692150" cy="463550"/>
          </a:xfrm>
          <a:prstGeom prst="rightArrow">
            <a:avLst>
              <a:gd name="adj1" fmla="val 50000"/>
              <a:gd name="adj2" fmla="val 67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3" descr="Cay_Duong_X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3" descr="Cay_Duong_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5638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6019800"/>
            <a:ext cx="56388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05563" y="0"/>
            <a:ext cx="4495800" cy="3886200"/>
            <a:chOff x="1200" y="1248"/>
            <a:chExt cx="2592" cy="2148"/>
          </a:xfrm>
        </p:grpSpPr>
        <p:sp>
          <p:nvSpPr>
            <p:cNvPr id="50181" name="AutoShape 20"/>
            <p:cNvSpPr>
              <a:spLocks noChangeArrowheads="1"/>
            </p:cNvSpPr>
            <p:nvPr/>
          </p:nvSpPr>
          <p:spPr bwMode="auto">
            <a:xfrm>
              <a:off x="1200" y="1248"/>
              <a:ext cx="2592" cy="2148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vi-VN" sz="2800">
                <a:solidFill>
                  <a:schemeClr val="folHlink"/>
                </a:solidFill>
                <a:latin typeface=".VnArialH" pitchFamily="34" charset="0"/>
              </a:endParaRPr>
            </a:p>
          </p:txBody>
        </p:sp>
        <p:sp>
          <p:nvSpPr>
            <p:cNvPr id="50182" name="Text Box 21"/>
            <p:cNvSpPr txBox="1">
              <a:spLocks noChangeArrowheads="1"/>
            </p:cNvSpPr>
            <p:nvPr/>
          </p:nvSpPr>
          <p:spPr bwMode="auto">
            <a:xfrm>
              <a:off x="1920" y="1871"/>
              <a:ext cx="1167" cy="10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vi-VN" sz="400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Chúc mừng bạn</a:t>
              </a:r>
              <a:endParaRPr lang="en-US" sz="40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9" descr="WaterLilyP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70C0"/>
                </a:solidFill>
                <a:cs typeface="Times New Roman" pitchFamily="18" charset="0"/>
              </a:rPr>
              <a:t>Cây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9" descr="WaterLilyP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15000"/>
            <a:ext cx="43434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1495_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325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477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562600"/>
            <a:ext cx="62484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772400" y="200025"/>
            <a:ext cx="2895600" cy="2901950"/>
            <a:chOff x="2256" y="3383"/>
            <a:chExt cx="2400" cy="943"/>
          </a:xfrm>
        </p:grpSpPr>
        <p:sp>
          <p:nvSpPr>
            <p:cNvPr id="54277" name="Text Box 22"/>
            <p:cNvSpPr txBox="1">
              <a:spLocks noChangeArrowheads="1"/>
            </p:cNvSpPr>
            <p:nvPr/>
          </p:nvSpPr>
          <p:spPr bwMode="auto">
            <a:xfrm>
              <a:off x="2256" y="3383"/>
              <a:ext cx="2400" cy="1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vi-VN" sz="3200">
                  <a:solidFill>
                    <a:srgbClr val="FF0000"/>
                  </a:solidFill>
                  <a:latin typeface="Times New Roman" pitchFamily="18" charset="0"/>
                </a:rPr>
                <a:t>Chúc mừng bạn</a:t>
              </a:r>
            </a:p>
          </p:txBody>
        </p:sp>
        <p:pic>
          <p:nvPicPr>
            <p:cNvPr id="54278" name="Picture 23" descr="xmascandles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3600"/>
              <a:ext cx="211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9717088" y="6172200"/>
            <a:ext cx="914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4276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0"/>
            <a:ext cx="6248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016562E-CF0A-4178-923E-D326FFCC80BF}"/>
              </a:ext>
            </a:extLst>
          </p:cNvPr>
          <p:cNvSpPr/>
          <p:nvPr/>
        </p:nvSpPr>
        <p:spPr>
          <a:xfrm>
            <a:off x="1976225" y="663152"/>
            <a:ext cx="8840969" cy="411349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4" name="Google Shape;7419;p83">
            <a:extLst>
              <a:ext uri="{FF2B5EF4-FFF2-40B4-BE49-F238E27FC236}">
                <a16:creationId xmlns:a16="http://schemas.microsoft.com/office/drawing/2014/main" id="{BEE23B6C-5F7D-4F9B-8381-3BA4AECEC18E}"/>
              </a:ext>
            </a:extLst>
          </p:cNvPr>
          <p:cNvGrpSpPr/>
          <p:nvPr/>
        </p:nvGrpSpPr>
        <p:grpSpPr>
          <a:xfrm>
            <a:off x="9817100" y="3586309"/>
            <a:ext cx="1943285" cy="3044065"/>
            <a:chOff x="2596425" y="2304576"/>
            <a:chExt cx="1851375" cy="2107312"/>
          </a:xfrm>
        </p:grpSpPr>
        <p:sp>
          <p:nvSpPr>
            <p:cNvPr id="45" name="Google Shape;7420;p83">
              <a:extLst>
                <a:ext uri="{FF2B5EF4-FFF2-40B4-BE49-F238E27FC236}">
                  <a16:creationId xmlns:a16="http://schemas.microsoft.com/office/drawing/2014/main" id="{6085F2A0-1C30-4503-B068-A0EC6D61C09B}"/>
                </a:ext>
              </a:extLst>
            </p:cNvPr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" name="Google Shape;7421;p83">
              <a:extLst>
                <a:ext uri="{FF2B5EF4-FFF2-40B4-BE49-F238E27FC236}">
                  <a16:creationId xmlns:a16="http://schemas.microsoft.com/office/drawing/2014/main" id="{B22B21E9-4CF3-46B5-A5E0-A85950D9156F}"/>
                </a:ext>
              </a:extLst>
            </p:cNvPr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" name="Google Shape;7422;p83">
              <a:extLst>
                <a:ext uri="{FF2B5EF4-FFF2-40B4-BE49-F238E27FC236}">
                  <a16:creationId xmlns:a16="http://schemas.microsoft.com/office/drawing/2014/main" id="{AB5C76EF-02E2-41D8-9627-0212CD232D84}"/>
                </a:ext>
              </a:extLst>
            </p:cNvPr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" name="Google Shape;7423;p83">
              <a:extLst>
                <a:ext uri="{FF2B5EF4-FFF2-40B4-BE49-F238E27FC236}">
                  <a16:creationId xmlns:a16="http://schemas.microsoft.com/office/drawing/2014/main" id="{797737FD-344C-4843-8EEB-96550160112B}"/>
                </a:ext>
              </a:extLst>
            </p:cNvPr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" name="Google Shape;7424;p83">
              <a:extLst>
                <a:ext uri="{FF2B5EF4-FFF2-40B4-BE49-F238E27FC236}">
                  <a16:creationId xmlns:a16="http://schemas.microsoft.com/office/drawing/2014/main" id="{7981F1C0-DF08-4041-A511-7FE1DDDEA19A}"/>
                </a:ext>
              </a:extLst>
            </p:cNvPr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" name="Google Shape;7425;p83">
              <a:extLst>
                <a:ext uri="{FF2B5EF4-FFF2-40B4-BE49-F238E27FC236}">
                  <a16:creationId xmlns:a16="http://schemas.microsoft.com/office/drawing/2014/main" id="{BDFDF4F0-A88C-457C-9D92-C299D78093D7}"/>
                </a:ext>
              </a:extLst>
            </p:cNvPr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" name="Google Shape;7426;p83">
              <a:extLst>
                <a:ext uri="{FF2B5EF4-FFF2-40B4-BE49-F238E27FC236}">
                  <a16:creationId xmlns:a16="http://schemas.microsoft.com/office/drawing/2014/main" id="{A2518C51-DF64-408D-8B4D-C21F31F956B3}"/>
                </a:ext>
              </a:extLst>
            </p:cNvPr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" name="Google Shape;7427;p83">
              <a:extLst>
                <a:ext uri="{FF2B5EF4-FFF2-40B4-BE49-F238E27FC236}">
                  <a16:creationId xmlns:a16="http://schemas.microsoft.com/office/drawing/2014/main" id="{D4DE248E-BB91-4C83-938B-CBCC791C6AE1}"/>
                </a:ext>
              </a:extLst>
            </p:cNvPr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" name="Google Shape;7428;p83">
              <a:extLst>
                <a:ext uri="{FF2B5EF4-FFF2-40B4-BE49-F238E27FC236}">
                  <a16:creationId xmlns:a16="http://schemas.microsoft.com/office/drawing/2014/main" id="{69C08E04-9934-47FA-83FB-B70BDBD18554}"/>
                </a:ext>
              </a:extLst>
            </p:cNvPr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" name="Google Shape;7429;p83">
              <a:extLst>
                <a:ext uri="{FF2B5EF4-FFF2-40B4-BE49-F238E27FC236}">
                  <a16:creationId xmlns:a16="http://schemas.microsoft.com/office/drawing/2014/main" id="{3663DDD6-0549-4314-BFDC-223DF45A3D14}"/>
                </a:ext>
              </a:extLst>
            </p:cNvPr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" name="Google Shape;7430;p83">
              <a:extLst>
                <a:ext uri="{FF2B5EF4-FFF2-40B4-BE49-F238E27FC236}">
                  <a16:creationId xmlns:a16="http://schemas.microsoft.com/office/drawing/2014/main" id="{FC34EDF6-F9A3-4CC6-BCAC-507C4B32C9DB}"/>
                </a:ext>
              </a:extLst>
            </p:cNvPr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" name="Google Shape;7431;p83">
              <a:extLst>
                <a:ext uri="{FF2B5EF4-FFF2-40B4-BE49-F238E27FC236}">
                  <a16:creationId xmlns:a16="http://schemas.microsoft.com/office/drawing/2014/main" id="{9053B5E9-5537-449C-BD79-FA613DC38BAE}"/>
                </a:ext>
              </a:extLst>
            </p:cNvPr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7" name="Google Shape;7432;p83">
              <a:extLst>
                <a:ext uri="{FF2B5EF4-FFF2-40B4-BE49-F238E27FC236}">
                  <a16:creationId xmlns:a16="http://schemas.microsoft.com/office/drawing/2014/main" id="{AF03C012-AF77-4DC7-A6E9-756AD86E0B6D}"/>
                </a:ext>
              </a:extLst>
            </p:cNvPr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8" name="Google Shape;7433;p83">
              <a:extLst>
                <a:ext uri="{FF2B5EF4-FFF2-40B4-BE49-F238E27FC236}">
                  <a16:creationId xmlns:a16="http://schemas.microsoft.com/office/drawing/2014/main" id="{CBDCC077-F977-471C-86AC-7DB5418679DB}"/>
                </a:ext>
              </a:extLst>
            </p:cNvPr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9" name="Google Shape;7434;p83">
              <a:extLst>
                <a:ext uri="{FF2B5EF4-FFF2-40B4-BE49-F238E27FC236}">
                  <a16:creationId xmlns:a16="http://schemas.microsoft.com/office/drawing/2014/main" id="{E2FCC221-2982-4C8C-AADE-2E9327240851}"/>
                </a:ext>
              </a:extLst>
            </p:cNvPr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0" name="Google Shape;7435;p83">
              <a:extLst>
                <a:ext uri="{FF2B5EF4-FFF2-40B4-BE49-F238E27FC236}">
                  <a16:creationId xmlns:a16="http://schemas.microsoft.com/office/drawing/2014/main" id="{A75FC172-A0D8-4079-8022-18A32E5887F3}"/>
                </a:ext>
              </a:extLst>
            </p:cNvPr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1" name="Google Shape;7436;p83">
              <a:extLst>
                <a:ext uri="{FF2B5EF4-FFF2-40B4-BE49-F238E27FC236}">
                  <a16:creationId xmlns:a16="http://schemas.microsoft.com/office/drawing/2014/main" id="{0653362C-058C-42F5-BA16-41E93540A65B}"/>
                </a:ext>
              </a:extLst>
            </p:cNvPr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" name="Google Shape;7437;p83">
              <a:extLst>
                <a:ext uri="{FF2B5EF4-FFF2-40B4-BE49-F238E27FC236}">
                  <a16:creationId xmlns:a16="http://schemas.microsoft.com/office/drawing/2014/main" id="{3F245F83-84C0-4904-AB19-DB2FE368250D}"/>
                </a:ext>
              </a:extLst>
            </p:cNvPr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" name="Google Shape;7438;p83">
              <a:extLst>
                <a:ext uri="{FF2B5EF4-FFF2-40B4-BE49-F238E27FC236}">
                  <a16:creationId xmlns:a16="http://schemas.microsoft.com/office/drawing/2014/main" id="{613E0FAF-673A-43CD-B957-3BB543DEA14B}"/>
                </a:ext>
              </a:extLst>
            </p:cNvPr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" name="Google Shape;7439;p83">
              <a:extLst>
                <a:ext uri="{FF2B5EF4-FFF2-40B4-BE49-F238E27FC236}">
                  <a16:creationId xmlns:a16="http://schemas.microsoft.com/office/drawing/2014/main" id="{66A4A2E3-41BD-4D7F-AD11-3E4A5C05152B}"/>
                </a:ext>
              </a:extLst>
            </p:cNvPr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" name="Google Shape;7440;p83">
              <a:extLst>
                <a:ext uri="{FF2B5EF4-FFF2-40B4-BE49-F238E27FC236}">
                  <a16:creationId xmlns:a16="http://schemas.microsoft.com/office/drawing/2014/main" id="{C6635F9F-F36A-4050-8BCA-23E45D8ACC54}"/>
                </a:ext>
              </a:extLst>
            </p:cNvPr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" name="Google Shape;7441;p83">
              <a:extLst>
                <a:ext uri="{FF2B5EF4-FFF2-40B4-BE49-F238E27FC236}">
                  <a16:creationId xmlns:a16="http://schemas.microsoft.com/office/drawing/2014/main" id="{0716DF2C-1986-457A-9EC6-17B2B0F55014}"/>
                </a:ext>
              </a:extLst>
            </p:cNvPr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" name="Google Shape;7442;p83">
              <a:extLst>
                <a:ext uri="{FF2B5EF4-FFF2-40B4-BE49-F238E27FC236}">
                  <a16:creationId xmlns:a16="http://schemas.microsoft.com/office/drawing/2014/main" id="{9891B9AF-6A20-4E42-A58E-B0E8C6D6B686}"/>
                </a:ext>
              </a:extLst>
            </p:cNvPr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" name="Google Shape;7443;p83">
              <a:extLst>
                <a:ext uri="{FF2B5EF4-FFF2-40B4-BE49-F238E27FC236}">
                  <a16:creationId xmlns:a16="http://schemas.microsoft.com/office/drawing/2014/main" id="{CB68CBEF-FB1B-4677-AB4B-2D647BE3F172}"/>
                </a:ext>
              </a:extLst>
            </p:cNvPr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" name="Google Shape;7444;p83">
              <a:extLst>
                <a:ext uri="{FF2B5EF4-FFF2-40B4-BE49-F238E27FC236}">
                  <a16:creationId xmlns:a16="http://schemas.microsoft.com/office/drawing/2014/main" id="{832C202C-BA95-4BAD-BD0F-91FB230E5E66}"/>
                </a:ext>
              </a:extLst>
            </p:cNvPr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" name="Google Shape;7445;p83">
              <a:extLst>
                <a:ext uri="{FF2B5EF4-FFF2-40B4-BE49-F238E27FC236}">
                  <a16:creationId xmlns:a16="http://schemas.microsoft.com/office/drawing/2014/main" id="{E757E7B5-6656-4E5C-8C91-AE9D2A0A80E3}"/>
                </a:ext>
              </a:extLst>
            </p:cNvPr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" name="Google Shape;7446;p83">
              <a:extLst>
                <a:ext uri="{FF2B5EF4-FFF2-40B4-BE49-F238E27FC236}">
                  <a16:creationId xmlns:a16="http://schemas.microsoft.com/office/drawing/2014/main" id="{C85714F7-1BF1-4482-A2E6-860BBC9A6FD9}"/>
                </a:ext>
              </a:extLst>
            </p:cNvPr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" name="Google Shape;7447;p83">
              <a:extLst>
                <a:ext uri="{FF2B5EF4-FFF2-40B4-BE49-F238E27FC236}">
                  <a16:creationId xmlns:a16="http://schemas.microsoft.com/office/drawing/2014/main" id="{D16F6657-99ED-4A2A-BD6A-E009CF89B81F}"/>
                </a:ext>
              </a:extLst>
            </p:cNvPr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" name="Google Shape;7448;p83">
              <a:extLst>
                <a:ext uri="{FF2B5EF4-FFF2-40B4-BE49-F238E27FC236}">
                  <a16:creationId xmlns:a16="http://schemas.microsoft.com/office/drawing/2014/main" id="{83C5A803-CE6F-4C87-995C-40FF111EB566}"/>
                </a:ext>
              </a:extLst>
            </p:cNvPr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" name="Google Shape;7449;p83">
              <a:extLst>
                <a:ext uri="{FF2B5EF4-FFF2-40B4-BE49-F238E27FC236}">
                  <a16:creationId xmlns:a16="http://schemas.microsoft.com/office/drawing/2014/main" id="{49C913F6-D119-4030-AAD3-E6471D7EF3AB}"/>
                </a:ext>
              </a:extLst>
            </p:cNvPr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" name="Google Shape;7450;p83">
              <a:extLst>
                <a:ext uri="{FF2B5EF4-FFF2-40B4-BE49-F238E27FC236}">
                  <a16:creationId xmlns:a16="http://schemas.microsoft.com/office/drawing/2014/main" id="{B579B68A-0C06-4026-9F3F-C4D80DD5A60D}"/>
                </a:ext>
              </a:extLst>
            </p:cNvPr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" name="Google Shape;7451;p83">
              <a:extLst>
                <a:ext uri="{FF2B5EF4-FFF2-40B4-BE49-F238E27FC236}">
                  <a16:creationId xmlns:a16="http://schemas.microsoft.com/office/drawing/2014/main" id="{771FF4F3-D39F-4352-9E73-2519B0212860}"/>
                </a:ext>
              </a:extLst>
            </p:cNvPr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" name="Google Shape;7452;p83">
              <a:extLst>
                <a:ext uri="{FF2B5EF4-FFF2-40B4-BE49-F238E27FC236}">
                  <a16:creationId xmlns:a16="http://schemas.microsoft.com/office/drawing/2014/main" id="{3C1F1A62-D901-41EA-B04C-580118525A6D}"/>
                </a:ext>
              </a:extLst>
            </p:cNvPr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" name="Google Shape;7453;p83">
              <a:extLst>
                <a:ext uri="{FF2B5EF4-FFF2-40B4-BE49-F238E27FC236}">
                  <a16:creationId xmlns:a16="http://schemas.microsoft.com/office/drawing/2014/main" id="{7BA11102-F59D-4A28-84FF-FD13528BEE11}"/>
                </a:ext>
              </a:extLst>
            </p:cNvPr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" name="Google Shape;7454;p83">
              <a:extLst>
                <a:ext uri="{FF2B5EF4-FFF2-40B4-BE49-F238E27FC236}">
                  <a16:creationId xmlns:a16="http://schemas.microsoft.com/office/drawing/2014/main" id="{30087346-305E-4FE8-A05B-945B03853732}"/>
                </a:ext>
              </a:extLst>
            </p:cNvPr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" name="Google Shape;7455;p83">
              <a:extLst>
                <a:ext uri="{FF2B5EF4-FFF2-40B4-BE49-F238E27FC236}">
                  <a16:creationId xmlns:a16="http://schemas.microsoft.com/office/drawing/2014/main" id="{EF98A56C-98AD-442C-AC84-A9AAF635B773}"/>
                </a:ext>
              </a:extLst>
            </p:cNvPr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" name="Google Shape;7456;p83">
              <a:extLst>
                <a:ext uri="{FF2B5EF4-FFF2-40B4-BE49-F238E27FC236}">
                  <a16:creationId xmlns:a16="http://schemas.microsoft.com/office/drawing/2014/main" id="{BC9FD129-13C2-43A5-8828-2545E6297B69}"/>
                </a:ext>
              </a:extLst>
            </p:cNvPr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2" name="Google Shape;7457;p83">
              <a:extLst>
                <a:ext uri="{FF2B5EF4-FFF2-40B4-BE49-F238E27FC236}">
                  <a16:creationId xmlns:a16="http://schemas.microsoft.com/office/drawing/2014/main" id="{B97FE9D0-A91E-40F4-A2EE-A8F2CC03EDA6}"/>
                </a:ext>
              </a:extLst>
            </p:cNvPr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3" name="Google Shape;7458;p83">
              <a:extLst>
                <a:ext uri="{FF2B5EF4-FFF2-40B4-BE49-F238E27FC236}">
                  <a16:creationId xmlns:a16="http://schemas.microsoft.com/office/drawing/2014/main" id="{0E346893-119C-4B29-9477-65A00A6590E2}"/>
                </a:ext>
              </a:extLst>
            </p:cNvPr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4" name="Google Shape;7459;p83">
              <a:extLst>
                <a:ext uri="{FF2B5EF4-FFF2-40B4-BE49-F238E27FC236}">
                  <a16:creationId xmlns:a16="http://schemas.microsoft.com/office/drawing/2014/main" id="{37B932CB-E397-4149-AC8B-102F50CA4000}"/>
                </a:ext>
              </a:extLst>
            </p:cNvPr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5" name="Google Shape;7460;p83">
              <a:extLst>
                <a:ext uri="{FF2B5EF4-FFF2-40B4-BE49-F238E27FC236}">
                  <a16:creationId xmlns:a16="http://schemas.microsoft.com/office/drawing/2014/main" id="{031E1350-FCE7-4132-88A3-CA33C0F58EB9}"/>
                </a:ext>
              </a:extLst>
            </p:cNvPr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6" name="Google Shape;7461;p83">
              <a:extLst>
                <a:ext uri="{FF2B5EF4-FFF2-40B4-BE49-F238E27FC236}">
                  <a16:creationId xmlns:a16="http://schemas.microsoft.com/office/drawing/2014/main" id="{182601A7-2010-44D4-BC5C-7F74DF20EFAD}"/>
                </a:ext>
              </a:extLst>
            </p:cNvPr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7" name="Google Shape;7462;p83">
              <a:extLst>
                <a:ext uri="{FF2B5EF4-FFF2-40B4-BE49-F238E27FC236}">
                  <a16:creationId xmlns:a16="http://schemas.microsoft.com/office/drawing/2014/main" id="{6C041F4C-EBD4-49C1-80B2-978D54BE0D1D}"/>
                </a:ext>
              </a:extLst>
            </p:cNvPr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8" name="Google Shape;7463;p83">
              <a:extLst>
                <a:ext uri="{FF2B5EF4-FFF2-40B4-BE49-F238E27FC236}">
                  <a16:creationId xmlns:a16="http://schemas.microsoft.com/office/drawing/2014/main" id="{8AAF0362-F5EA-417D-81EE-1E8F1D8151A2}"/>
                </a:ext>
              </a:extLst>
            </p:cNvPr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9" name="Google Shape;7464;p83">
              <a:extLst>
                <a:ext uri="{FF2B5EF4-FFF2-40B4-BE49-F238E27FC236}">
                  <a16:creationId xmlns:a16="http://schemas.microsoft.com/office/drawing/2014/main" id="{D47D7288-C303-4F9E-AFF9-522CEC805814}"/>
                </a:ext>
              </a:extLst>
            </p:cNvPr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0" name="Google Shape;7465;p83">
              <a:extLst>
                <a:ext uri="{FF2B5EF4-FFF2-40B4-BE49-F238E27FC236}">
                  <a16:creationId xmlns:a16="http://schemas.microsoft.com/office/drawing/2014/main" id="{06F57625-4056-4C85-BAC6-7C1EF6BD65CB}"/>
                </a:ext>
              </a:extLst>
            </p:cNvPr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1" name="Google Shape;7466;p83">
              <a:extLst>
                <a:ext uri="{FF2B5EF4-FFF2-40B4-BE49-F238E27FC236}">
                  <a16:creationId xmlns:a16="http://schemas.microsoft.com/office/drawing/2014/main" id="{17367019-A7A4-4C32-9A3F-A501E1ED0B90}"/>
                </a:ext>
              </a:extLst>
            </p:cNvPr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2" name="Google Shape;7467;p83">
              <a:extLst>
                <a:ext uri="{FF2B5EF4-FFF2-40B4-BE49-F238E27FC236}">
                  <a16:creationId xmlns:a16="http://schemas.microsoft.com/office/drawing/2014/main" id="{C8F194F8-5661-45C3-BB55-6FFAEEC201AA}"/>
                </a:ext>
              </a:extLst>
            </p:cNvPr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3" name="Google Shape;7468;p83">
              <a:extLst>
                <a:ext uri="{FF2B5EF4-FFF2-40B4-BE49-F238E27FC236}">
                  <a16:creationId xmlns:a16="http://schemas.microsoft.com/office/drawing/2014/main" id="{C62B76BB-4FE0-4C12-B55F-5154B3326225}"/>
                </a:ext>
              </a:extLst>
            </p:cNvPr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4" name="Google Shape;7469;p83">
              <a:extLst>
                <a:ext uri="{FF2B5EF4-FFF2-40B4-BE49-F238E27FC236}">
                  <a16:creationId xmlns:a16="http://schemas.microsoft.com/office/drawing/2014/main" id="{6DCB8758-36A9-4BD4-926C-0A19AC5EE66B}"/>
                </a:ext>
              </a:extLst>
            </p:cNvPr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5" name="Google Shape;7470;p83">
              <a:extLst>
                <a:ext uri="{FF2B5EF4-FFF2-40B4-BE49-F238E27FC236}">
                  <a16:creationId xmlns:a16="http://schemas.microsoft.com/office/drawing/2014/main" id="{113FD387-9CB7-476F-BBEC-964A17DFCAE9}"/>
                </a:ext>
              </a:extLst>
            </p:cNvPr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6" name="Google Shape;7471;p83">
              <a:extLst>
                <a:ext uri="{FF2B5EF4-FFF2-40B4-BE49-F238E27FC236}">
                  <a16:creationId xmlns:a16="http://schemas.microsoft.com/office/drawing/2014/main" id="{07742606-8CBD-47FA-882B-19C46CCE5A1E}"/>
                </a:ext>
              </a:extLst>
            </p:cNvPr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7" name="Google Shape;7472;p83">
              <a:extLst>
                <a:ext uri="{FF2B5EF4-FFF2-40B4-BE49-F238E27FC236}">
                  <a16:creationId xmlns:a16="http://schemas.microsoft.com/office/drawing/2014/main" id="{F7A31C92-70FD-47E5-AD0F-A71F4BD38D8B}"/>
                </a:ext>
              </a:extLst>
            </p:cNvPr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8" name="Google Shape;7473;p83">
              <a:extLst>
                <a:ext uri="{FF2B5EF4-FFF2-40B4-BE49-F238E27FC236}">
                  <a16:creationId xmlns:a16="http://schemas.microsoft.com/office/drawing/2014/main" id="{424E064F-F522-4B64-8721-6832ADC19642}"/>
                </a:ext>
              </a:extLst>
            </p:cNvPr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9" name="Google Shape;7474;p83">
              <a:extLst>
                <a:ext uri="{FF2B5EF4-FFF2-40B4-BE49-F238E27FC236}">
                  <a16:creationId xmlns:a16="http://schemas.microsoft.com/office/drawing/2014/main" id="{9195F94D-F8F5-4DA9-BD6E-2987B57E0866}"/>
                </a:ext>
              </a:extLst>
            </p:cNvPr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0" name="Google Shape;7475;p83">
              <a:extLst>
                <a:ext uri="{FF2B5EF4-FFF2-40B4-BE49-F238E27FC236}">
                  <a16:creationId xmlns:a16="http://schemas.microsoft.com/office/drawing/2014/main" id="{E0209E89-300B-4F37-81AD-97A5DF3B31C1}"/>
                </a:ext>
              </a:extLst>
            </p:cNvPr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1" name="Google Shape;7476;p83">
              <a:extLst>
                <a:ext uri="{FF2B5EF4-FFF2-40B4-BE49-F238E27FC236}">
                  <a16:creationId xmlns:a16="http://schemas.microsoft.com/office/drawing/2014/main" id="{01B63A7D-C983-4C61-A0FB-70CA7A4A4832}"/>
                </a:ext>
              </a:extLst>
            </p:cNvPr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2" name="Google Shape;7477;p83">
              <a:extLst>
                <a:ext uri="{FF2B5EF4-FFF2-40B4-BE49-F238E27FC236}">
                  <a16:creationId xmlns:a16="http://schemas.microsoft.com/office/drawing/2014/main" id="{454E4914-4B34-466D-BE18-0AF48CC38E5E}"/>
                </a:ext>
              </a:extLst>
            </p:cNvPr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3" name="Google Shape;7478;p83">
              <a:extLst>
                <a:ext uri="{FF2B5EF4-FFF2-40B4-BE49-F238E27FC236}">
                  <a16:creationId xmlns:a16="http://schemas.microsoft.com/office/drawing/2014/main" id="{5AD2E7C9-647F-43ED-A0FA-0A362B0E4E5C}"/>
                </a:ext>
              </a:extLst>
            </p:cNvPr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4" name="Google Shape;7479;p83">
              <a:extLst>
                <a:ext uri="{FF2B5EF4-FFF2-40B4-BE49-F238E27FC236}">
                  <a16:creationId xmlns:a16="http://schemas.microsoft.com/office/drawing/2014/main" id="{E0A90491-EB55-4578-9C00-59CE009C9E9E}"/>
                </a:ext>
              </a:extLst>
            </p:cNvPr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5" name="Google Shape;7480;p83">
              <a:extLst>
                <a:ext uri="{FF2B5EF4-FFF2-40B4-BE49-F238E27FC236}">
                  <a16:creationId xmlns:a16="http://schemas.microsoft.com/office/drawing/2014/main" id="{847FFB4B-5B24-4A6E-86AB-ABCD41982C35}"/>
                </a:ext>
              </a:extLst>
            </p:cNvPr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6" name="Google Shape;7481;p83">
              <a:extLst>
                <a:ext uri="{FF2B5EF4-FFF2-40B4-BE49-F238E27FC236}">
                  <a16:creationId xmlns:a16="http://schemas.microsoft.com/office/drawing/2014/main" id="{13604298-E4C3-47BB-AF76-4D1BCBEFC136}"/>
                </a:ext>
              </a:extLst>
            </p:cNvPr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7" name="Google Shape;7482;p83">
              <a:extLst>
                <a:ext uri="{FF2B5EF4-FFF2-40B4-BE49-F238E27FC236}">
                  <a16:creationId xmlns:a16="http://schemas.microsoft.com/office/drawing/2014/main" id="{97538325-5EA7-4189-8208-735F1FC9718C}"/>
                </a:ext>
              </a:extLst>
            </p:cNvPr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8" name="Google Shape;7483;p83">
              <a:extLst>
                <a:ext uri="{FF2B5EF4-FFF2-40B4-BE49-F238E27FC236}">
                  <a16:creationId xmlns:a16="http://schemas.microsoft.com/office/drawing/2014/main" id="{AA0ACBC0-031B-49AD-A797-FB937E3957F6}"/>
                </a:ext>
              </a:extLst>
            </p:cNvPr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9" name="Google Shape;7484;p83">
              <a:extLst>
                <a:ext uri="{FF2B5EF4-FFF2-40B4-BE49-F238E27FC236}">
                  <a16:creationId xmlns:a16="http://schemas.microsoft.com/office/drawing/2014/main" id="{A2111DF9-C1D1-4C6E-B76A-55E75B83BA56}"/>
                </a:ext>
              </a:extLst>
            </p:cNvPr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0" name="Google Shape;7485;p83">
              <a:extLst>
                <a:ext uri="{FF2B5EF4-FFF2-40B4-BE49-F238E27FC236}">
                  <a16:creationId xmlns:a16="http://schemas.microsoft.com/office/drawing/2014/main" id="{74BBEE32-EADD-4CC6-BDDD-6705E1DB249F}"/>
                </a:ext>
              </a:extLst>
            </p:cNvPr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1" name="Google Shape;7486;p83">
              <a:extLst>
                <a:ext uri="{FF2B5EF4-FFF2-40B4-BE49-F238E27FC236}">
                  <a16:creationId xmlns:a16="http://schemas.microsoft.com/office/drawing/2014/main" id="{4A7EA605-9E2E-4F9C-B88C-4AF650F9ACB1}"/>
                </a:ext>
              </a:extLst>
            </p:cNvPr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2" name="Google Shape;7487;p83">
              <a:extLst>
                <a:ext uri="{FF2B5EF4-FFF2-40B4-BE49-F238E27FC236}">
                  <a16:creationId xmlns:a16="http://schemas.microsoft.com/office/drawing/2014/main" id="{93FD5963-34E6-41F7-87B8-476968EE3468}"/>
                </a:ext>
              </a:extLst>
            </p:cNvPr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3" name="Google Shape;7488;p83">
              <a:extLst>
                <a:ext uri="{FF2B5EF4-FFF2-40B4-BE49-F238E27FC236}">
                  <a16:creationId xmlns:a16="http://schemas.microsoft.com/office/drawing/2014/main" id="{15E272A0-699F-4736-8316-9A0EF67BA988}"/>
                </a:ext>
              </a:extLst>
            </p:cNvPr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4" name="Google Shape;7489;p83">
              <a:extLst>
                <a:ext uri="{FF2B5EF4-FFF2-40B4-BE49-F238E27FC236}">
                  <a16:creationId xmlns:a16="http://schemas.microsoft.com/office/drawing/2014/main" id="{56346F20-F2C0-4848-A91F-97CFAB9223D4}"/>
                </a:ext>
              </a:extLst>
            </p:cNvPr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5" name="Google Shape;7490;p83">
              <a:extLst>
                <a:ext uri="{FF2B5EF4-FFF2-40B4-BE49-F238E27FC236}">
                  <a16:creationId xmlns:a16="http://schemas.microsoft.com/office/drawing/2014/main" id="{5F39ECF0-9269-475E-80EB-557E130985B8}"/>
                </a:ext>
              </a:extLst>
            </p:cNvPr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6" name="Google Shape;7491;p83">
              <a:extLst>
                <a:ext uri="{FF2B5EF4-FFF2-40B4-BE49-F238E27FC236}">
                  <a16:creationId xmlns:a16="http://schemas.microsoft.com/office/drawing/2014/main" id="{4D69695E-3239-4AF4-952E-73AF951AD9C4}"/>
                </a:ext>
              </a:extLst>
            </p:cNvPr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" name="Google Shape;7492;p83">
              <a:extLst>
                <a:ext uri="{FF2B5EF4-FFF2-40B4-BE49-F238E27FC236}">
                  <a16:creationId xmlns:a16="http://schemas.microsoft.com/office/drawing/2014/main" id="{6DFED012-4D24-45D5-9F59-024310788B2F}"/>
                </a:ext>
              </a:extLst>
            </p:cNvPr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" name="Google Shape;7493;p83">
              <a:extLst>
                <a:ext uri="{FF2B5EF4-FFF2-40B4-BE49-F238E27FC236}">
                  <a16:creationId xmlns:a16="http://schemas.microsoft.com/office/drawing/2014/main" id="{C701AB7E-ABC1-4A74-B2D7-4CEFA22A5D11}"/>
                </a:ext>
              </a:extLst>
            </p:cNvPr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" name="Google Shape;7494;p83">
              <a:extLst>
                <a:ext uri="{FF2B5EF4-FFF2-40B4-BE49-F238E27FC236}">
                  <a16:creationId xmlns:a16="http://schemas.microsoft.com/office/drawing/2014/main" id="{DAB4750E-30ED-41E0-86EA-54F3FA2151DE}"/>
                </a:ext>
              </a:extLst>
            </p:cNvPr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" name="Google Shape;7495;p83">
              <a:extLst>
                <a:ext uri="{FF2B5EF4-FFF2-40B4-BE49-F238E27FC236}">
                  <a16:creationId xmlns:a16="http://schemas.microsoft.com/office/drawing/2014/main" id="{463B2FA0-F169-4E56-BCF1-A6A49D2CB36A}"/>
                </a:ext>
              </a:extLst>
            </p:cNvPr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" name="Google Shape;7496;p83">
              <a:extLst>
                <a:ext uri="{FF2B5EF4-FFF2-40B4-BE49-F238E27FC236}">
                  <a16:creationId xmlns:a16="http://schemas.microsoft.com/office/drawing/2014/main" id="{DC686A9A-1ED5-4003-A153-7100AE56E179}"/>
                </a:ext>
              </a:extLst>
            </p:cNvPr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" name="Google Shape;7497;p83">
              <a:extLst>
                <a:ext uri="{FF2B5EF4-FFF2-40B4-BE49-F238E27FC236}">
                  <a16:creationId xmlns:a16="http://schemas.microsoft.com/office/drawing/2014/main" id="{18DB8D31-574D-4C77-AFF9-2F4C8AF23164}"/>
                </a:ext>
              </a:extLst>
            </p:cNvPr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" name="Google Shape;7498;p83">
              <a:extLst>
                <a:ext uri="{FF2B5EF4-FFF2-40B4-BE49-F238E27FC236}">
                  <a16:creationId xmlns:a16="http://schemas.microsoft.com/office/drawing/2014/main" id="{8BF82F8A-804F-4977-A8B7-22510A072CF1}"/>
                </a:ext>
              </a:extLst>
            </p:cNvPr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" name="Google Shape;7499;p83">
              <a:extLst>
                <a:ext uri="{FF2B5EF4-FFF2-40B4-BE49-F238E27FC236}">
                  <a16:creationId xmlns:a16="http://schemas.microsoft.com/office/drawing/2014/main" id="{CF47D63A-4998-49F2-B41D-61BED90ED007}"/>
                </a:ext>
              </a:extLst>
            </p:cNvPr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" name="Google Shape;7500;p83">
              <a:extLst>
                <a:ext uri="{FF2B5EF4-FFF2-40B4-BE49-F238E27FC236}">
                  <a16:creationId xmlns:a16="http://schemas.microsoft.com/office/drawing/2014/main" id="{67CCBD87-D984-42FF-8913-05C2679FCA94}"/>
                </a:ext>
              </a:extLst>
            </p:cNvPr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" name="Google Shape;7501;p83">
              <a:extLst>
                <a:ext uri="{FF2B5EF4-FFF2-40B4-BE49-F238E27FC236}">
                  <a16:creationId xmlns:a16="http://schemas.microsoft.com/office/drawing/2014/main" id="{1E2801D5-BD81-45AB-9D63-2220E949D387}"/>
                </a:ext>
              </a:extLst>
            </p:cNvPr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" name="Google Shape;7502;p83">
              <a:extLst>
                <a:ext uri="{FF2B5EF4-FFF2-40B4-BE49-F238E27FC236}">
                  <a16:creationId xmlns:a16="http://schemas.microsoft.com/office/drawing/2014/main" id="{4AB43C0C-5041-4FEA-9936-77EAC81E10D1}"/>
                </a:ext>
              </a:extLst>
            </p:cNvPr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" name="Google Shape;7503;p83">
              <a:extLst>
                <a:ext uri="{FF2B5EF4-FFF2-40B4-BE49-F238E27FC236}">
                  <a16:creationId xmlns:a16="http://schemas.microsoft.com/office/drawing/2014/main" id="{FC8BC6A7-E429-45CE-8DE1-C302BC0578F7}"/>
                </a:ext>
              </a:extLst>
            </p:cNvPr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" name="Google Shape;7504;p83">
              <a:extLst>
                <a:ext uri="{FF2B5EF4-FFF2-40B4-BE49-F238E27FC236}">
                  <a16:creationId xmlns:a16="http://schemas.microsoft.com/office/drawing/2014/main" id="{C2B7BA8F-AAA7-4460-8313-CD9B037D14EA}"/>
                </a:ext>
              </a:extLst>
            </p:cNvPr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0" name="Google Shape;7505;p83">
              <a:extLst>
                <a:ext uri="{FF2B5EF4-FFF2-40B4-BE49-F238E27FC236}">
                  <a16:creationId xmlns:a16="http://schemas.microsoft.com/office/drawing/2014/main" id="{F92D91F0-C2E1-4C45-8194-6AE29481800C}"/>
                </a:ext>
              </a:extLst>
            </p:cNvPr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1" name="Google Shape;7506;p83">
              <a:extLst>
                <a:ext uri="{FF2B5EF4-FFF2-40B4-BE49-F238E27FC236}">
                  <a16:creationId xmlns:a16="http://schemas.microsoft.com/office/drawing/2014/main" id="{D12B9956-6EC4-4FE4-B7B6-BC690558CDBF}"/>
                </a:ext>
              </a:extLst>
            </p:cNvPr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2" name="Google Shape;7507;p83">
              <a:extLst>
                <a:ext uri="{FF2B5EF4-FFF2-40B4-BE49-F238E27FC236}">
                  <a16:creationId xmlns:a16="http://schemas.microsoft.com/office/drawing/2014/main" id="{1700999C-456E-44D1-9A5F-1D462D5E7E8C}"/>
                </a:ext>
              </a:extLst>
            </p:cNvPr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3" name="Google Shape;7508;p83">
              <a:extLst>
                <a:ext uri="{FF2B5EF4-FFF2-40B4-BE49-F238E27FC236}">
                  <a16:creationId xmlns:a16="http://schemas.microsoft.com/office/drawing/2014/main" id="{2B19B4B7-8314-4C23-BBF7-1F29D0AEF5CC}"/>
                </a:ext>
              </a:extLst>
            </p:cNvPr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4" name="Google Shape;7509;p83">
              <a:extLst>
                <a:ext uri="{FF2B5EF4-FFF2-40B4-BE49-F238E27FC236}">
                  <a16:creationId xmlns:a16="http://schemas.microsoft.com/office/drawing/2014/main" id="{EA95D2B4-2590-4336-9716-E4E31FBA261B}"/>
                </a:ext>
              </a:extLst>
            </p:cNvPr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5" name="Google Shape;7510;p83">
              <a:extLst>
                <a:ext uri="{FF2B5EF4-FFF2-40B4-BE49-F238E27FC236}">
                  <a16:creationId xmlns:a16="http://schemas.microsoft.com/office/drawing/2014/main" id="{2178B26D-FF8F-45EA-B87C-BA0ACF7E4410}"/>
                </a:ext>
              </a:extLst>
            </p:cNvPr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6" name="Google Shape;7511;p83">
              <a:extLst>
                <a:ext uri="{FF2B5EF4-FFF2-40B4-BE49-F238E27FC236}">
                  <a16:creationId xmlns:a16="http://schemas.microsoft.com/office/drawing/2014/main" id="{28D76688-B295-4AB5-BC41-6A1189E10833}"/>
                </a:ext>
              </a:extLst>
            </p:cNvPr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7" name="Google Shape;7512;p83">
              <a:extLst>
                <a:ext uri="{FF2B5EF4-FFF2-40B4-BE49-F238E27FC236}">
                  <a16:creationId xmlns:a16="http://schemas.microsoft.com/office/drawing/2014/main" id="{FF617EA8-4BC8-4C7B-8188-7DF2A42E3156}"/>
                </a:ext>
              </a:extLst>
            </p:cNvPr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8" name="Google Shape;7513;p83">
              <a:extLst>
                <a:ext uri="{FF2B5EF4-FFF2-40B4-BE49-F238E27FC236}">
                  <a16:creationId xmlns:a16="http://schemas.microsoft.com/office/drawing/2014/main" id="{73DE0B71-D7F8-44CC-922C-572BA4596375}"/>
                </a:ext>
              </a:extLst>
            </p:cNvPr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39" name="Google Shape;7514;p83">
              <a:extLst>
                <a:ext uri="{FF2B5EF4-FFF2-40B4-BE49-F238E27FC236}">
                  <a16:creationId xmlns:a16="http://schemas.microsoft.com/office/drawing/2014/main" id="{95185BB6-C2DC-4B0E-B680-8D551BE8B35B}"/>
                </a:ext>
              </a:extLst>
            </p:cNvPr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0" name="Google Shape;7515;p83">
              <a:extLst>
                <a:ext uri="{FF2B5EF4-FFF2-40B4-BE49-F238E27FC236}">
                  <a16:creationId xmlns:a16="http://schemas.microsoft.com/office/drawing/2014/main" id="{87F265A3-8DF1-425E-A5E1-2ECF03EBEF1E}"/>
                </a:ext>
              </a:extLst>
            </p:cNvPr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1" name="Google Shape;7516;p83">
              <a:extLst>
                <a:ext uri="{FF2B5EF4-FFF2-40B4-BE49-F238E27FC236}">
                  <a16:creationId xmlns:a16="http://schemas.microsoft.com/office/drawing/2014/main" id="{1E07E189-DF20-466F-8B99-DD2BBDF6AA21}"/>
                </a:ext>
              </a:extLst>
            </p:cNvPr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2" name="Google Shape;7517;p83">
              <a:extLst>
                <a:ext uri="{FF2B5EF4-FFF2-40B4-BE49-F238E27FC236}">
                  <a16:creationId xmlns:a16="http://schemas.microsoft.com/office/drawing/2014/main" id="{D247351B-FAE3-4063-811E-7AB492E3E292}"/>
                </a:ext>
              </a:extLst>
            </p:cNvPr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3" name="Google Shape;7518;p83">
              <a:extLst>
                <a:ext uri="{FF2B5EF4-FFF2-40B4-BE49-F238E27FC236}">
                  <a16:creationId xmlns:a16="http://schemas.microsoft.com/office/drawing/2014/main" id="{1A5923CC-5BB3-497F-B62A-9ACF2E57E698}"/>
                </a:ext>
              </a:extLst>
            </p:cNvPr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4" name="Google Shape;7519;p83">
              <a:extLst>
                <a:ext uri="{FF2B5EF4-FFF2-40B4-BE49-F238E27FC236}">
                  <a16:creationId xmlns:a16="http://schemas.microsoft.com/office/drawing/2014/main" id="{77BEEDFD-052D-4AD0-8B82-282DB692573E}"/>
                </a:ext>
              </a:extLst>
            </p:cNvPr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5" name="Google Shape;7520;p83">
              <a:extLst>
                <a:ext uri="{FF2B5EF4-FFF2-40B4-BE49-F238E27FC236}">
                  <a16:creationId xmlns:a16="http://schemas.microsoft.com/office/drawing/2014/main" id="{029CB0C6-31FA-4EC1-90F0-F66D1B2A0A9C}"/>
                </a:ext>
              </a:extLst>
            </p:cNvPr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6" name="Google Shape;7521;p83">
              <a:extLst>
                <a:ext uri="{FF2B5EF4-FFF2-40B4-BE49-F238E27FC236}">
                  <a16:creationId xmlns:a16="http://schemas.microsoft.com/office/drawing/2014/main" id="{DC77EC85-6CDE-4F73-80ED-CF48B8A02E52}"/>
                </a:ext>
              </a:extLst>
            </p:cNvPr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7" name="Google Shape;7522;p83">
              <a:extLst>
                <a:ext uri="{FF2B5EF4-FFF2-40B4-BE49-F238E27FC236}">
                  <a16:creationId xmlns:a16="http://schemas.microsoft.com/office/drawing/2014/main" id="{201D7700-D998-4D83-ABB5-A2EF26B26C00}"/>
                </a:ext>
              </a:extLst>
            </p:cNvPr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8" name="Google Shape;7523;p83">
              <a:extLst>
                <a:ext uri="{FF2B5EF4-FFF2-40B4-BE49-F238E27FC236}">
                  <a16:creationId xmlns:a16="http://schemas.microsoft.com/office/drawing/2014/main" id="{BD91E511-27F2-48E1-AEE1-C632C5263281}"/>
                </a:ext>
              </a:extLst>
            </p:cNvPr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9" name="Google Shape;7524;p83">
              <a:extLst>
                <a:ext uri="{FF2B5EF4-FFF2-40B4-BE49-F238E27FC236}">
                  <a16:creationId xmlns:a16="http://schemas.microsoft.com/office/drawing/2014/main" id="{D64034A1-A600-44E4-A1D2-871CA8CE4B55}"/>
                </a:ext>
              </a:extLst>
            </p:cNvPr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0" name="Google Shape;7525;p83">
              <a:extLst>
                <a:ext uri="{FF2B5EF4-FFF2-40B4-BE49-F238E27FC236}">
                  <a16:creationId xmlns:a16="http://schemas.microsoft.com/office/drawing/2014/main" id="{610F45CF-7A30-4A5A-87B7-E28204831ADD}"/>
                </a:ext>
              </a:extLst>
            </p:cNvPr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1" name="Google Shape;7526;p83">
              <a:extLst>
                <a:ext uri="{FF2B5EF4-FFF2-40B4-BE49-F238E27FC236}">
                  <a16:creationId xmlns:a16="http://schemas.microsoft.com/office/drawing/2014/main" id="{0F97AB3C-D472-42DF-8893-D168D2DDE9D8}"/>
                </a:ext>
              </a:extLst>
            </p:cNvPr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2" name="Google Shape;7527;p83">
              <a:extLst>
                <a:ext uri="{FF2B5EF4-FFF2-40B4-BE49-F238E27FC236}">
                  <a16:creationId xmlns:a16="http://schemas.microsoft.com/office/drawing/2014/main" id="{EBEA1CB7-2E26-408F-A66D-F0AB68003B25}"/>
                </a:ext>
              </a:extLst>
            </p:cNvPr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3" name="Google Shape;7528;p83">
              <a:extLst>
                <a:ext uri="{FF2B5EF4-FFF2-40B4-BE49-F238E27FC236}">
                  <a16:creationId xmlns:a16="http://schemas.microsoft.com/office/drawing/2014/main" id="{3FB1B636-2335-4F5E-AC67-F7688797A76F}"/>
                </a:ext>
              </a:extLst>
            </p:cNvPr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4" name="Google Shape;7529;p83">
              <a:extLst>
                <a:ext uri="{FF2B5EF4-FFF2-40B4-BE49-F238E27FC236}">
                  <a16:creationId xmlns:a16="http://schemas.microsoft.com/office/drawing/2014/main" id="{4E4F00C8-3CA6-4EB4-804D-CE4620090D42}"/>
                </a:ext>
              </a:extLst>
            </p:cNvPr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5" name="Google Shape;7530;p83">
              <a:extLst>
                <a:ext uri="{FF2B5EF4-FFF2-40B4-BE49-F238E27FC236}">
                  <a16:creationId xmlns:a16="http://schemas.microsoft.com/office/drawing/2014/main" id="{62611B32-1EF5-43BC-9A07-0BBC77A5C952}"/>
                </a:ext>
              </a:extLst>
            </p:cNvPr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6" name="Google Shape;7531;p83">
              <a:extLst>
                <a:ext uri="{FF2B5EF4-FFF2-40B4-BE49-F238E27FC236}">
                  <a16:creationId xmlns:a16="http://schemas.microsoft.com/office/drawing/2014/main" id="{F1383531-0335-48AD-91FB-65FC770B08BF}"/>
                </a:ext>
              </a:extLst>
            </p:cNvPr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7" name="Google Shape;7532;p83">
              <a:extLst>
                <a:ext uri="{FF2B5EF4-FFF2-40B4-BE49-F238E27FC236}">
                  <a16:creationId xmlns:a16="http://schemas.microsoft.com/office/drawing/2014/main" id="{2A60A2E6-A30D-4F06-9963-3EC38C7F4954}"/>
                </a:ext>
              </a:extLst>
            </p:cNvPr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8" name="Google Shape;7533;p83">
              <a:extLst>
                <a:ext uri="{FF2B5EF4-FFF2-40B4-BE49-F238E27FC236}">
                  <a16:creationId xmlns:a16="http://schemas.microsoft.com/office/drawing/2014/main" id="{13C7B384-7E59-40A2-A0C2-46AB1D2B00DC}"/>
                </a:ext>
              </a:extLst>
            </p:cNvPr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9" name="Google Shape;7534;p83">
              <a:extLst>
                <a:ext uri="{FF2B5EF4-FFF2-40B4-BE49-F238E27FC236}">
                  <a16:creationId xmlns:a16="http://schemas.microsoft.com/office/drawing/2014/main" id="{E2BD4848-10FA-4780-B6A1-1E8F1F8FAE13}"/>
                </a:ext>
              </a:extLst>
            </p:cNvPr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0" name="Google Shape;7535;p83">
              <a:extLst>
                <a:ext uri="{FF2B5EF4-FFF2-40B4-BE49-F238E27FC236}">
                  <a16:creationId xmlns:a16="http://schemas.microsoft.com/office/drawing/2014/main" id="{31E7EF5E-2289-49BF-9F10-A3C9D6917873}"/>
                </a:ext>
              </a:extLst>
            </p:cNvPr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1" name="Google Shape;7536;p83">
              <a:extLst>
                <a:ext uri="{FF2B5EF4-FFF2-40B4-BE49-F238E27FC236}">
                  <a16:creationId xmlns:a16="http://schemas.microsoft.com/office/drawing/2014/main" id="{48D7874C-0043-4E55-8364-9A6B9D780863}"/>
                </a:ext>
              </a:extLst>
            </p:cNvPr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2" name="Google Shape;7537;p83">
              <a:extLst>
                <a:ext uri="{FF2B5EF4-FFF2-40B4-BE49-F238E27FC236}">
                  <a16:creationId xmlns:a16="http://schemas.microsoft.com/office/drawing/2014/main" id="{F82021C6-E213-463E-9C5E-A9A4B824652A}"/>
                </a:ext>
              </a:extLst>
            </p:cNvPr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3" name="Google Shape;7538;p83">
              <a:extLst>
                <a:ext uri="{FF2B5EF4-FFF2-40B4-BE49-F238E27FC236}">
                  <a16:creationId xmlns:a16="http://schemas.microsoft.com/office/drawing/2014/main" id="{66919976-2BE8-4A88-AEBD-F83E2A85394C}"/>
                </a:ext>
              </a:extLst>
            </p:cNvPr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4" name="Google Shape;7539;p83">
              <a:extLst>
                <a:ext uri="{FF2B5EF4-FFF2-40B4-BE49-F238E27FC236}">
                  <a16:creationId xmlns:a16="http://schemas.microsoft.com/office/drawing/2014/main" id="{B7B8A94F-279B-4A4C-8E97-5B163E8E119C}"/>
                </a:ext>
              </a:extLst>
            </p:cNvPr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5" name="Google Shape;7540;p83">
              <a:extLst>
                <a:ext uri="{FF2B5EF4-FFF2-40B4-BE49-F238E27FC236}">
                  <a16:creationId xmlns:a16="http://schemas.microsoft.com/office/drawing/2014/main" id="{BE871EB3-AE1E-4AD6-932C-10ED4C3C8E39}"/>
                </a:ext>
              </a:extLst>
            </p:cNvPr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6" name="Google Shape;7541;p83">
              <a:extLst>
                <a:ext uri="{FF2B5EF4-FFF2-40B4-BE49-F238E27FC236}">
                  <a16:creationId xmlns:a16="http://schemas.microsoft.com/office/drawing/2014/main" id="{0CCE1274-9E68-4E4F-9282-4624C40598BC}"/>
                </a:ext>
              </a:extLst>
            </p:cNvPr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7" name="Google Shape;7542;p83">
              <a:extLst>
                <a:ext uri="{FF2B5EF4-FFF2-40B4-BE49-F238E27FC236}">
                  <a16:creationId xmlns:a16="http://schemas.microsoft.com/office/drawing/2014/main" id="{286CE921-5F11-4547-9BD3-9EFB1387A6B2}"/>
                </a:ext>
              </a:extLst>
            </p:cNvPr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68" name="Google Shape;7543;p83">
            <a:extLst>
              <a:ext uri="{FF2B5EF4-FFF2-40B4-BE49-F238E27FC236}">
                <a16:creationId xmlns:a16="http://schemas.microsoft.com/office/drawing/2014/main" id="{CADE704D-3C6D-4072-B8AC-F8330C2BA9DB}"/>
              </a:ext>
            </a:extLst>
          </p:cNvPr>
          <p:cNvGrpSpPr/>
          <p:nvPr/>
        </p:nvGrpSpPr>
        <p:grpSpPr>
          <a:xfrm>
            <a:off x="320908" y="2241989"/>
            <a:ext cx="1893387" cy="4224684"/>
            <a:chOff x="-109650" y="1942225"/>
            <a:chExt cx="1121674" cy="2502775"/>
          </a:xfrm>
        </p:grpSpPr>
        <p:sp>
          <p:nvSpPr>
            <p:cNvPr id="169" name="Google Shape;7544;p83">
              <a:extLst>
                <a:ext uri="{FF2B5EF4-FFF2-40B4-BE49-F238E27FC236}">
                  <a16:creationId xmlns:a16="http://schemas.microsoft.com/office/drawing/2014/main" id="{3129C18D-82CF-41CB-A1EF-EC9241069D6C}"/>
                </a:ext>
              </a:extLst>
            </p:cNvPr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" name="Google Shape;7545;p83">
              <a:extLst>
                <a:ext uri="{FF2B5EF4-FFF2-40B4-BE49-F238E27FC236}">
                  <a16:creationId xmlns:a16="http://schemas.microsoft.com/office/drawing/2014/main" id="{6746C7FA-217E-4BAA-8389-9925E1BDB19A}"/>
                </a:ext>
              </a:extLst>
            </p:cNvPr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" name="Google Shape;7546;p83">
              <a:extLst>
                <a:ext uri="{FF2B5EF4-FFF2-40B4-BE49-F238E27FC236}">
                  <a16:creationId xmlns:a16="http://schemas.microsoft.com/office/drawing/2014/main" id="{FE94FB8C-348E-4DBE-B7E7-37F15ACF5623}"/>
                </a:ext>
              </a:extLst>
            </p:cNvPr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" name="Google Shape;7547;p83">
              <a:extLst>
                <a:ext uri="{FF2B5EF4-FFF2-40B4-BE49-F238E27FC236}">
                  <a16:creationId xmlns:a16="http://schemas.microsoft.com/office/drawing/2014/main" id="{F889DC30-FA02-4626-8E59-B01766C0FA4B}"/>
                </a:ext>
              </a:extLst>
            </p:cNvPr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" name="Google Shape;7548;p83">
              <a:extLst>
                <a:ext uri="{FF2B5EF4-FFF2-40B4-BE49-F238E27FC236}">
                  <a16:creationId xmlns:a16="http://schemas.microsoft.com/office/drawing/2014/main" id="{EAEC96A0-A052-4002-BC70-C99025DC5149}"/>
                </a:ext>
              </a:extLst>
            </p:cNvPr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" name="Google Shape;7549;p83">
              <a:extLst>
                <a:ext uri="{FF2B5EF4-FFF2-40B4-BE49-F238E27FC236}">
                  <a16:creationId xmlns:a16="http://schemas.microsoft.com/office/drawing/2014/main" id="{7A94F612-6749-44F1-B0DB-885F2BBA6C77}"/>
                </a:ext>
              </a:extLst>
            </p:cNvPr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" name="Google Shape;7550;p83">
              <a:extLst>
                <a:ext uri="{FF2B5EF4-FFF2-40B4-BE49-F238E27FC236}">
                  <a16:creationId xmlns:a16="http://schemas.microsoft.com/office/drawing/2014/main" id="{74F87156-513E-4CE6-BC90-C535C56094E4}"/>
                </a:ext>
              </a:extLst>
            </p:cNvPr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6" name="Google Shape;7551;p83">
              <a:extLst>
                <a:ext uri="{FF2B5EF4-FFF2-40B4-BE49-F238E27FC236}">
                  <a16:creationId xmlns:a16="http://schemas.microsoft.com/office/drawing/2014/main" id="{841F797E-C315-4826-BBF2-9E4AE6A23A82}"/>
                </a:ext>
              </a:extLst>
            </p:cNvPr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7" name="Google Shape;7552;p83">
              <a:extLst>
                <a:ext uri="{FF2B5EF4-FFF2-40B4-BE49-F238E27FC236}">
                  <a16:creationId xmlns:a16="http://schemas.microsoft.com/office/drawing/2014/main" id="{475C78C9-A024-49BD-BEE0-D59435E5FD11}"/>
                </a:ext>
              </a:extLst>
            </p:cNvPr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8" name="Google Shape;7553;p83">
              <a:extLst>
                <a:ext uri="{FF2B5EF4-FFF2-40B4-BE49-F238E27FC236}">
                  <a16:creationId xmlns:a16="http://schemas.microsoft.com/office/drawing/2014/main" id="{42C85D27-48E2-4079-B482-79F616AD3062}"/>
                </a:ext>
              </a:extLst>
            </p:cNvPr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9" name="Google Shape;7554;p83">
              <a:extLst>
                <a:ext uri="{FF2B5EF4-FFF2-40B4-BE49-F238E27FC236}">
                  <a16:creationId xmlns:a16="http://schemas.microsoft.com/office/drawing/2014/main" id="{77040FFF-BF2E-4048-85A5-6E02F4C184A8}"/>
                </a:ext>
              </a:extLst>
            </p:cNvPr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0" name="Google Shape;7555;p83">
              <a:extLst>
                <a:ext uri="{FF2B5EF4-FFF2-40B4-BE49-F238E27FC236}">
                  <a16:creationId xmlns:a16="http://schemas.microsoft.com/office/drawing/2014/main" id="{902D5663-3F36-42AF-BC14-4E8236EADFF1}"/>
                </a:ext>
              </a:extLst>
            </p:cNvPr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1" name="Google Shape;7556;p83">
              <a:extLst>
                <a:ext uri="{FF2B5EF4-FFF2-40B4-BE49-F238E27FC236}">
                  <a16:creationId xmlns:a16="http://schemas.microsoft.com/office/drawing/2014/main" id="{5BFACD88-42D1-4CFF-9899-8C892B929B20}"/>
                </a:ext>
              </a:extLst>
            </p:cNvPr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2" name="Google Shape;7557;p83">
              <a:extLst>
                <a:ext uri="{FF2B5EF4-FFF2-40B4-BE49-F238E27FC236}">
                  <a16:creationId xmlns:a16="http://schemas.microsoft.com/office/drawing/2014/main" id="{5E8BF4ED-2B2B-4631-8E87-D754748C48D7}"/>
                </a:ext>
              </a:extLst>
            </p:cNvPr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3" name="Google Shape;7558;p83">
              <a:extLst>
                <a:ext uri="{FF2B5EF4-FFF2-40B4-BE49-F238E27FC236}">
                  <a16:creationId xmlns:a16="http://schemas.microsoft.com/office/drawing/2014/main" id="{C8767350-B9F0-4A29-84B2-A7AE1B04B6D5}"/>
                </a:ext>
              </a:extLst>
            </p:cNvPr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4" name="Google Shape;7559;p83">
              <a:extLst>
                <a:ext uri="{FF2B5EF4-FFF2-40B4-BE49-F238E27FC236}">
                  <a16:creationId xmlns:a16="http://schemas.microsoft.com/office/drawing/2014/main" id="{E0EB93A9-16D0-4035-8BC6-0E11C585D068}"/>
                </a:ext>
              </a:extLst>
            </p:cNvPr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5" name="Google Shape;7560;p83">
              <a:extLst>
                <a:ext uri="{FF2B5EF4-FFF2-40B4-BE49-F238E27FC236}">
                  <a16:creationId xmlns:a16="http://schemas.microsoft.com/office/drawing/2014/main" id="{47D1A372-C95E-449E-8A2E-654AF8A09279}"/>
                </a:ext>
              </a:extLst>
            </p:cNvPr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6" name="Google Shape;7561;p83">
              <a:extLst>
                <a:ext uri="{FF2B5EF4-FFF2-40B4-BE49-F238E27FC236}">
                  <a16:creationId xmlns:a16="http://schemas.microsoft.com/office/drawing/2014/main" id="{ACD698E2-ABC1-4384-8FB9-9BCBBF2F1D21}"/>
                </a:ext>
              </a:extLst>
            </p:cNvPr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7" name="Google Shape;7562;p83">
              <a:extLst>
                <a:ext uri="{FF2B5EF4-FFF2-40B4-BE49-F238E27FC236}">
                  <a16:creationId xmlns:a16="http://schemas.microsoft.com/office/drawing/2014/main" id="{B610FF66-0837-4DD7-B185-4C1513CCC6BC}"/>
                </a:ext>
              </a:extLst>
            </p:cNvPr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8" name="Google Shape;7563;p83">
              <a:extLst>
                <a:ext uri="{FF2B5EF4-FFF2-40B4-BE49-F238E27FC236}">
                  <a16:creationId xmlns:a16="http://schemas.microsoft.com/office/drawing/2014/main" id="{67200A53-E271-4382-899C-B18DD8F9E606}"/>
                </a:ext>
              </a:extLst>
            </p:cNvPr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9" name="Google Shape;7564;p83">
              <a:extLst>
                <a:ext uri="{FF2B5EF4-FFF2-40B4-BE49-F238E27FC236}">
                  <a16:creationId xmlns:a16="http://schemas.microsoft.com/office/drawing/2014/main" id="{2260B60E-89F2-4567-9E2D-4A2C3D27ECDB}"/>
                </a:ext>
              </a:extLst>
            </p:cNvPr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0" name="Google Shape;7565;p83">
              <a:extLst>
                <a:ext uri="{FF2B5EF4-FFF2-40B4-BE49-F238E27FC236}">
                  <a16:creationId xmlns:a16="http://schemas.microsoft.com/office/drawing/2014/main" id="{95D92624-C1A1-4B30-A0D8-69FE63983CBE}"/>
                </a:ext>
              </a:extLst>
            </p:cNvPr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1" name="Google Shape;7566;p83">
              <a:extLst>
                <a:ext uri="{FF2B5EF4-FFF2-40B4-BE49-F238E27FC236}">
                  <a16:creationId xmlns:a16="http://schemas.microsoft.com/office/drawing/2014/main" id="{F8239EAE-D729-4CDF-BC89-24A8DF1F5660}"/>
                </a:ext>
              </a:extLst>
            </p:cNvPr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2" name="Google Shape;7567;p83">
              <a:extLst>
                <a:ext uri="{FF2B5EF4-FFF2-40B4-BE49-F238E27FC236}">
                  <a16:creationId xmlns:a16="http://schemas.microsoft.com/office/drawing/2014/main" id="{8F22439F-5E2C-4E48-95F8-04B0C51A4E62}"/>
                </a:ext>
              </a:extLst>
            </p:cNvPr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3" name="Google Shape;7568;p83">
              <a:extLst>
                <a:ext uri="{FF2B5EF4-FFF2-40B4-BE49-F238E27FC236}">
                  <a16:creationId xmlns:a16="http://schemas.microsoft.com/office/drawing/2014/main" id="{266A0760-F246-4591-87AF-40BE85D75345}"/>
                </a:ext>
              </a:extLst>
            </p:cNvPr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" name="Google Shape;7569;p83">
              <a:extLst>
                <a:ext uri="{FF2B5EF4-FFF2-40B4-BE49-F238E27FC236}">
                  <a16:creationId xmlns:a16="http://schemas.microsoft.com/office/drawing/2014/main" id="{6CBD3500-6008-4792-B7FD-6360FD457411}"/>
                </a:ext>
              </a:extLst>
            </p:cNvPr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" name="Google Shape;7570;p83">
              <a:extLst>
                <a:ext uri="{FF2B5EF4-FFF2-40B4-BE49-F238E27FC236}">
                  <a16:creationId xmlns:a16="http://schemas.microsoft.com/office/drawing/2014/main" id="{A0A401F3-E660-4D59-AB1A-34E3FD0A451D}"/>
                </a:ext>
              </a:extLst>
            </p:cNvPr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" name="Google Shape;7571;p83">
              <a:extLst>
                <a:ext uri="{FF2B5EF4-FFF2-40B4-BE49-F238E27FC236}">
                  <a16:creationId xmlns:a16="http://schemas.microsoft.com/office/drawing/2014/main" id="{933A6812-2F7D-4120-8DEE-19C6BADD6D2B}"/>
                </a:ext>
              </a:extLst>
            </p:cNvPr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" name="Google Shape;7572;p83">
              <a:extLst>
                <a:ext uri="{FF2B5EF4-FFF2-40B4-BE49-F238E27FC236}">
                  <a16:creationId xmlns:a16="http://schemas.microsoft.com/office/drawing/2014/main" id="{A1A26229-6C71-492E-9EB3-5C02358B5119}"/>
                </a:ext>
              </a:extLst>
            </p:cNvPr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8" name="Google Shape;7573;p83">
              <a:extLst>
                <a:ext uri="{FF2B5EF4-FFF2-40B4-BE49-F238E27FC236}">
                  <a16:creationId xmlns:a16="http://schemas.microsoft.com/office/drawing/2014/main" id="{185B4407-AFB6-4819-B99B-B40DB78A4553}"/>
                </a:ext>
              </a:extLst>
            </p:cNvPr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9" name="Google Shape;7574;p83">
              <a:extLst>
                <a:ext uri="{FF2B5EF4-FFF2-40B4-BE49-F238E27FC236}">
                  <a16:creationId xmlns:a16="http://schemas.microsoft.com/office/drawing/2014/main" id="{3F562E37-E9F3-4640-A89E-7CC3100EA570}"/>
                </a:ext>
              </a:extLst>
            </p:cNvPr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0" name="Google Shape;7575;p83">
              <a:extLst>
                <a:ext uri="{FF2B5EF4-FFF2-40B4-BE49-F238E27FC236}">
                  <a16:creationId xmlns:a16="http://schemas.microsoft.com/office/drawing/2014/main" id="{831E5946-13AA-4BDE-84FD-9483A2CE6261}"/>
                </a:ext>
              </a:extLst>
            </p:cNvPr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1" name="Google Shape;7576;p83">
              <a:extLst>
                <a:ext uri="{FF2B5EF4-FFF2-40B4-BE49-F238E27FC236}">
                  <a16:creationId xmlns:a16="http://schemas.microsoft.com/office/drawing/2014/main" id="{AA40545D-76DA-453F-AE8C-F59176968A66}"/>
                </a:ext>
              </a:extLst>
            </p:cNvPr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2" name="Google Shape;7577;p83">
              <a:extLst>
                <a:ext uri="{FF2B5EF4-FFF2-40B4-BE49-F238E27FC236}">
                  <a16:creationId xmlns:a16="http://schemas.microsoft.com/office/drawing/2014/main" id="{F5C49D98-C15E-4870-AA08-6C88FE12497C}"/>
                </a:ext>
              </a:extLst>
            </p:cNvPr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3" name="Google Shape;7578;p83">
              <a:extLst>
                <a:ext uri="{FF2B5EF4-FFF2-40B4-BE49-F238E27FC236}">
                  <a16:creationId xmlns:a16="http://schemas.microsoft.com/office/drawing/2014/main" id="{95CAE1CF-B864-4423-A7B2-002A32EC456B}"/>
                </a:ext>
              </a:extLst>
            </p:cNvPr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4" name="Google Shape;7579;p83">
              <a:extLst>
                <a:ext uri="{FF2B5EF4-FFF2-40B4-BE49-F238E27FC236}">
                  <a16:creationId xmlns:a16="http://schemas.microsoft.com/office/drawing/2014/main" id="{8E7B0418-083F-492F-A5EF-7E50F1F94EF6}"/>
                </a:ext>
              </a:extLst>
            </p:cNvPr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5" name="Google Shape;7580;p83">
              <a:extLst>
                <a:ext uri="{FF2B5EF4-FFF2-40B4-BE49-F238E27FC236}">
                  <a16:creationId xmlns:a16="http://schemas.microsoft.com/office/drawing/2014/main" id="{F387101C-0FFC-4FA8-82F4-20F72D27702A}"/>
                </a:ext>
              </a:extLst>
            </p:cNvPr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6" name="Google Shape;7581;p83">
              <a:extLst>
                <a:ext uri="{FF2B5EF4-FFF2-40B4-BE49-F238E27FC236}">
                  <a16:creationId xmlns:a16="http://schemas.microsoft.com/office/drawing/2014/main" id="{77D6997C-CBBA-4041-B180-6C5B4133F773}"/>
                </a:ext>
              </a:extLst>
            </p:cNvPr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7" name="Google Shape;7582;p83">
              <a:extLst>
                <a:ext uri="{FF2B5EF4-FFF2-40B4-BE49-F238E27FC236}">
                  <a16:creationId xmlns:a16="http://schemas.microsoft.com/office/drawing/2014/main" id="{BD763E05-BB7A-44CE-BF90-877E9635D543}"/>
                </a:ext>
              </a:extLst>
            </p:cNvPr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8" name="Google Shape;7583;p83">
              <a:extLst>
                <a:ext uri="{FF2B5EF4-FFF2-40B4-BE49-F238E27FC236}">
                  <a16:creationId xmlns:a16="http://schemas.microsoft.com/office/drawing/2014/main" id="{07F8D73F-4E74-487A-AF56-BE6C4807C2DD}"/>
                </a:ext>
              </a:extLst>
            </p:cNvPr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9" name="Google Shape;7584;p83">
              <a:extLst>
                <a:ext uri="{FF2B5EF4-FFF2-40B4-BE49-F238E27FC236}">
                  <a16:creationId xmlns:a16="http://schemas.microsoft.com/office/drawing/2014/main" id="{99CFF11B-4DFB-467D-8FAD-3EAF9E6E9877}"/>
                </a:ext>
              </a:extLst>
            </p:cNvPr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0" name="Google Shape;7585;p83">
              <a:extLst>
                <a:ext uri="{FF2B5EF4-FFF2-40B4-BE49-F238E27FC236}">
                  <a16:creationId xmlns:a16="http://schemas.microsoft.com/office/drawing/2014/main" id="{51AA65D3-311F-4FEF-97B5-01BCB0FE396C}"/>
                </a:ext>
              </a:extLst>
            </p:cNvPr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1" name="Google Shape;7586;p83">
              <a:extLst>
                <a:ext uri="{FF2B5EF4-FFF2-40B4-BE49-F238E27FC236}">
                  <a16:creationId xmlns:a16="http://schemas.microsoft.com/office/drawing/2014/main" id="{CE3D19FF-B533-4884-9BFD-7C24A56C1A5E}"/>
                </a:ext>
              </a:extLst>
            </p:cNvPr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2" name="Google Shape;7587;p83">
              <a:extLst>
                <a:ext uri="{FF2B5EF4-FFF2-40B4-BE49-F238E27FC236}">
                  <a16:creationId xmlns:a16="http://schemas.microsoft.com/office/drawing/2014/main" id="{EBF97FEE-D7D5-4ABB-BB96-270D237B9281}"/>
                </a:ext>
              </a:extLst>
            </p:cNvPr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3" name="Google Shape;7588;p83">
              <a:extLst>
                <a:ext uri="{FF2B5EF4-FFF2-40B4-BE49-F238E27FC236}">
                  <a16:creationId xmlns:a16="http://schemas.microsoft.com/office/drawing/2014/main" id="{7A707ACC-21E7-4851-B619-B43755BF0EBE}"/>
                </a:ext>
              </a:extLst>
            </p:cNvPr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4" name="Google Shape;7589;p83">
              <a:extLst>
                <a:ext uri="{FF2B5EF4-FFF2-40B4-BE49-F238E27FC236}">
                  <a16:creationId xmlns:a16="http://schemas.microsoft.com/office/drawing/2014/main" id="{4757B9A7-AB40-4546-8C74-8540004BA94A}"/>
                </a:ext>
              </a:extLst>
            </p:cNvPr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5" name="Google Shape;7590;p83">
              <a:extLst>
                <a:ext uri="{FF2B5EF4-FFF2-40B4-BE49-F238E27FC236}">
                  <a16:creationId xmlns:a16="http://schemas.microsoft.com/office/drawing/2014/main" id="{1D833ABC-117F-4BFA-AAC3-24520C78BFEF}"/>
                </a:ext>
              </a:extLst>
            </p:cNvPr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6" name="Google Shape;7591;p83">
              <a:extLst>
                <a:ext uri="{FF2B5EF4-FFF2-40B4-BE49-F238E27FC236}">
                  <a16:creationId xmlns:a16="http://schemas.microsoft.com/office/drawing/2014/main" id="{98107FB2-8A3E-4933-A7E8-E87AB3596CFE}"/>
                </a:ext>
              </a:extLst>
            </p:cNvPr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7" name="Google Shape;7592;p83">
              <a:extLst>
                <a:ext uri="{FF2B5EF4-FFF2-40B4-BE49-F238E27FC236}">
                  <a16:creationId xmlns:a16="http://schemas.microsoft.com/office/drawing/2014/main" id="{EF369CBC-D661-4853-8BE3-88E25415FB1F}"/>
                </a:ext>
              </a:extLst>
            </p:cNvPr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8" name="Google Shape;7593;p83">
              <a:extLst>
                <a:ext uri="{FF2B5EF4-FFF2-40B4-BE49-F238E27FC236}">
                  <a16:creationId xmlns:a16="http://schemas.microsoft.com/office/drawing/2014/main" id="{BC3B8834-9032-44D7-B1EE-9755AEAE3004}"/>
                </a:ext>
              </a:extLst>
            </p:cNvPr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9" name="Google Shape;7594;p83">
              <a:extLst>
                <a:ext uri="{FF2B5EF4-FFF2-40B4-BE49-F238E27FC236}">
                  <a16:creationId xmlns:a16="http://schemas.microsoft.com/office/drawing/2014/main" id="{840B9192-8608-4B76-88A6-6C9091F219A7}"/>
                </a:ext>
              </a:extLst>
            </p:cNvPr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0" name="Google Shape;7595;p83">
              <a:extLst>
                <a:ext uri="{FF2B5EF4-FFF2-40B4-BE49-F238E27FC236}">
                  <a16:creationId xmlns:a16="http://schemas.microsoft.com/office/drawing/2014/main" id="{579D9BBD-CE1C-4B3E-A3A2-70F1D1AE3DEC}"/>
                </a:ext>
              </a:extLst>
            </p:cNvPr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1" name="Google Shape;7596;p83">
              <a:extLst>
                <a:ext uri="{FF2B5EF4-FFF2-40B4-BE49-F238E27FC236}">
                  <a16:creationId xmlns:a16="http://schemas.microsoft.com/office/drawing/2014/main" id="{98153DF0-0963-42CF-860C-149DB38A765A}"/>
                </a:ext>
              </a:extLst>
            </p:cNvPr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2" name="Google Shape;7597;p83">
              <a:extLst>
                <a:ext uri="{FF2B5EF4-FFF2-40B4-BE49-F238E27FC236}">
                  <a16:creationId xmlns:a16="http://schemas.microsoft.com/office/drawing/2014/main" id="{683D8719-E15A-4936-8232-8B034E811528}"/>
                </a:ext>
              </a:extLst>
            </p:cNvPr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3" name="Google Shape;7598;p83">
              <a:extLst>
                <a:ext uri="{FF2B5EF4-FFF2-40B4-BE49-F238E27FC236}">
                  <a16:creationId xmlns:a16="http://schemas.microsoft.com/office/drawing/2014/main" id="{883190EA-5879-40D4-8C02-D1D490582119}"/>
                </a:ext>
              </a:extLst>
            </p:cNvPr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" name="Google Shape;7599;p83">
              <a:extLst>
                <a:ext uri="{FF2B5EF4-FFF2-40B4-BE49-F238E27FC236}">
                  <a16:creationId xmlns:a16="http://schemas.microsoft.com/office/drawing/2014/main" id="{677019C8-FFB6-4981-8585-F74E1CBED01A}"/>
                </a:ext>
              </a:extLst>
            </p:cNvPr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" name="Google Shape;7600;p83">
              <a:extLst>
                <a:ext uri="{FF2B5EF4-FFF2-40B4-BE49-F238E27FC236}">
                  <a16:creationId xmlns:a16="http://schemas.microsoft.com/office/drawing/2014/main" id="{4104FC47-28EB-4999-BB05-707358631726}"/>
                </a:ext>
              </a:extLst>
            </p:cNvPr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" name="Google Shape;7601;p83">
              <a:extLst>
                <a:ext uri="{FF2B5EF4-FFF2-40B4-BE49-F238E27FC236}">
                  <a16:creationId xmlns:a16="http://schemas.microsoft.com/office/drawing/2014/main" id="{D2495D80-2BCC-40C0-9473-ACCEBEF963FC}"/>
                </a:ext>
              </a:extLst>
            </p:cNvPr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" name="Google Shape;7602;p83">
              <a:extLst>
                <a:ext uri="{FF2B5EF4-FFF2-40B4-BE49-F238E27FC236}">
                  <a16:creationId xmlns:a16="http://schemas.microsoft.com/office/drawing/2014/main" id="{51411AF0-3636-476F-8CAF-99E7F7F51C95}"/>
                </a:ext>
              </a:extLst>
            </p:cNvPr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8" name="Google Shape;7603;p83">
              <a:extLst>
                <a:ext uri="{FF2B5EF4-FFF2-40B4-BE49-F238E27FC236}">
                  <a16:creationId xmlns:a16="http://schemas.microsoft.com/office/drawing/2014/main" id="{0193DD78-BF8A-4C1A-9DF7-EA6FA0BB4096}"/>
                </a:ext>
              </a:extLst>
            </p:cNvPr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9" name="Google Shape;7604;p83">
              <a:extLst>
                <a:ext uri="{FF2B5EF4-FFF2-40B4-BE49-F238E27FC236}">
                  <a16:creationId xmlns:a16="http://schemas.microsoft.com/office/drawing/2014/main" id="{0D2D5AA3-9996-4F50-8BA4-F4FDDDADAF7F}"/>
                </a:ext>
              </a:extLst>
            </p:cNvPr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0" name="Google Shape;7605;p83">
              <a:extLst>
                <a:ext uri="{FF2B5EF4-FFF2-40B4-BE49-F238E27FC236}">
                  <a16:creationId xmlns:a16="http://schemas.microsoft.com/office/drawing/2014/main" id="{BCF9B0A6-AC0A-4854-8DE9-90EE12646EAE}"/>
                </a:ext>
              </a:extLst>
            </p:cNvPr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1" name="Google Shape;7606;p83">
              <a:extLst>
                <a:ext uri="{FF2B5EF4-FFF2-40B4-BE49-F238E27FC236}">
                  <a16:creationId xmlns:a16="http://schemas.microsoft.com/office/drawing/2014/main" id="{52758CC7-9B40-4350-B17A-8611B35A2B77}"/>
                </a:ext>
              </a:extLst>
            </p:cNvPr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2" name="Google Shape;7607;p83">
              <a:extLst>
                <a:ext uri="{FF2B5EF4-FFF2-40B4-BE49-F238E27FC236}">
                  <a16:creationId xmlns:a16="http://schemas.microsoft.com/office/drawing/2014/main" id="{440227C5-7963-43FF-9064-FF07CAD82FE2}"/>
                </a:ext>
              </a:extLst>
            </p:cNvPr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3" name="Google Shape;7608;p83">
              <a:extLst>
                <a:ext uri="{FF2B5EF4-FFF2-40B4-BE49-F238E27FC236}">
                  <a16:creationId xmlns:a16="http://schemas.microsoft.com/office/drawing/2014/main" id="{C9B98EA8-ADB4-4905-876D-49482B3CF12E}"/>
                </a:ext>
              </a:extLst>
            </p:cNvPr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4" name="Google Shape;7609;p83">
              <a:extLst>
                <a:ext uri="{FF2B5EF4-FFF2-40B4-BE49-F238E27FC236}">
                  <a16:creationId xmlns:a16="http://schemas.microsoft.com/office/drawing/2014/main" id="{70A7ABF7-6415-4673-9139-766CB33F7B3E}"/>
                </a:ext>
              </a:extLst>
            </p:cNvPr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5" name="Google Shape;7610;p83">
              <a:extLst>
                <a:ext uri="{FF2B5EF4-FFF2-40B4-BE49-F238E27FC236}">
                  <a16:creationId xmlns:a16="http://schemas.microsoft.com/office/drawing/2014/main" id="{42BC9D34-BF53-475B-A79E-92976EF31346}"/>
                </a:ext>
              </a:extLst>
            </p:cNvPr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6" name="Google Shape;7611;p83">
              <a:extLst>
                <a:ext uri="{FF2B5EF4-FFF2-40B4-BE49-F238E27FC236}">
                  <a16:creationId xmlns:a16="http://schemas.microsoft.com/office/drawing/2014/main" id="{245E1B26-AC7C-498A-89E2-96DF81370DFC}"/>
                </a:ext>
              </a:extLst>
            </p:cNvPr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7" name="Google Shape;7612;p83">
              <a:extLst>
                <a:ext uri="{FF2B5EF4-FFF2-40B4-BE49-F238E27FC236}">
                  <a16:creationId xmlns:a16="http://schemas.microsoft.com/office/drawing/2014/main" id="{33E4D8D4-433A-46D2-A399-0F3B2C1BE85D}"/>
                </a:ext>
              </a:extLst>
            </p:cNvPr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8" name="Google Shape;7613;p83">
              <a:extLst>
                <a:ext uri="{FF2B5EF4-FFF2-40B4-BE49-F238E27FC236}">
                  <a16:creationId xmlns:a16="http://schemas.microsoft.com/office/drawing/2014/main" id="{5C9947CA-525B-4BDE-9FCF-DFDDA30B9AD8}"/>
                </a:ext>
              </a:extLst>
            </p:cNvPr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9" name="Google Shape;7614;p83">
              <a:extLst>
                <a:ext uri="{FF2B5EF4-FFF2-40B4-BE49-F238E27FC236}">
                  <a16:creationId xmlns:a16="http://schemas.microsoft.com/office/drawing/2014/main" id="{353B8316-E1D0-4F06-89C4-DA669E8563DD}"/>
                </a:ext>
              </a:extLst>
            </p:cNvPr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0" name="Google Shape;7615;p83">
              <a:extLst>
                <a:ext uri="{FF2B5EF4-FFF2-40B4-BE49-F238E27FC236}">
                  <a16:creationId xmlns:a16="http://schemas.microsoft.com/office/drawing/2014/main" id="{70732079-DDFA-44D4-8B5B-8239BBEF5A6F}"/>
                </a:ext>
              </a:extLst>
            </p:cNvPr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1" name="Google Shape;7616;p83">
              <a:extLst>
                <a:ext uri="{FF2B5EF4-FFF2-40B4-BE49-F238E27FC236}">
                  <a16:creationId xmlns:a16="http://schemas.microsoft.com/office/drawing/2014/main" id="{D536F7CF-8BB1-4689-A47C-5E30FF8524B4}"/>
                </a:ext>
              </a:extLst>
            </p:cNvPr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2" name="Google Shape;7617;p83">
              <a:extLst>
                <a:ext uri="{FF2B5EF4-FFF2-40B4-BE49-F238E27FC236}">
                  <a16:creationId xmlns:a16="http://schemas.microsoft.com/office/drawing/2014/main" id="{AD120D54-FBD1-4A58-8ADD-14B5EF407A31}"/>
                </a:ext>
              </a:extLst>
            </p:cNvPr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3" name="Google Shape;7618;p83">
              <a:extLst>
                <a:ext uri="{FF2B5EF4-FFF2-40B4-BE49-F238E27FC236}">
                  <a16:creationId xmlns:a16="http://schemas.microsoft.com/office/drawing/2014/main" id="{49A9D130-BE18-492C-93F9-D886CE465968}"/>
                </a:ext>
              </a:extLst>
            </p:cNvPr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4" name="Google Shape;7619;p83">
              <a:extLst>
                <a:ext uri="{FF2B5EF4-FFF2-40B4-BE49-F238E27FC236}">
                  <a16:creationId xmlns:a16="http://schemas.microsoft.com/office/drawing/2014/main" id="{41BC6667-C373-4153-9BAA-ED1820ED3C06}"/>
                </a:ext>
              </a:extLst>
            </p:cNvPr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5" name="Google Shape;7620;p83">
              <a:extLst>
                <a:ext uri="{FF2B5EF4-FFF2-40B4-BE49-F238E27FC236}">
                  <a16:creationId xmlns:a16="http://schemas.microsoft.com/office/drawing/2014/main" id="{176E647A-AFEA-47ED-A530-EA62F98BC6FD}"/>
                </a:ext>
              </a:extLst>
            </p:cNvPr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6" name="Google Shape;7621;p83">
              <a:extLst>
                <a:ext uri="{FF2B5EF4-FFF2-40B4-BE49-F238E27FC236}">
                  <a16:creationId xmlns:a16="http://schemas.microsoft.com/office/drawing/2014/main" id="{CA7AB96A-1C2E-4747-8066-BDF0D77AE496}"/>
                </a:ext>
              </a:extLst>
            </p:cNvPr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7" name="Google Shape;7622;p83">
              <a:extLst>
                <a:ext uri="{FF2B5EF4-FFF2-40B4-BE49-F238E27FC236}">
                  <a16:creationId xmlns:a16="http://schemas.microsoft.com/office/drawing/2014/main" id="{9BCECA68-1DF0-4619-A7FA-F84EDE3DDD57}"/>
                </a:ext>
              </a:extLst>
            </p:cNvPr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8" name="Google Shape;7623;p83">
              <a:extLst>
                <a:ext uri="{FF2B5EF4-FFF2-40B4-BE49-F238E27FC236}">
                  <a16:creationId xmlns:a16="http://schemas.microsoft.com/office/drawing/2014/main" id="{9C3B9F8A-E53B-44F4-9E64-D3365162D823}"/>
                </a:ext>
              </a:extLst>
            </p:cNvPr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9" name="Google Shape;7624;p83">
              <a:extLst>
                <a:ext uri="{FF2B5EF4-FFF2-40B4-BE49-F238E27FC236}">
                  <a16:creationId xmlns:a16="http://schemas.microsoft.com/office/drawing/2014/main" id="{5EFB39D7-056E-4BEB-9542-9A22989FDCAA}"/>
                </a:ext>
              </a:extLst>
            </p:cNvPr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0" name="Google Shape;7625;p83">
              <a:extLst>
                <a:ext uri="{FF2B5EF4-FFF2-40B4-BE49-F238E27FC236}">
                  <a16:creationId xmlns:a16="http://schemas.microsoft.com/office/drawing/2014/main" id="{6802A502-75BD-4B38-A1DE-9A581AEFE3B6}"/>
                </a:ext>
              </a:extLst>
            </p:cNvPr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1" name="Google Shape;7626;p83">
              <a:extLst>
                <a:ext uri="{FF2B5EF4-FFF2-40B4-BE49-F238E27FC236}">
                  <a16:creationId xmlns:a16="http://schemas.microsoft.com/office/drawing/2014/main" id="{28CD5B96-5253-49A1-BDD9-DD27DF059B53}"/>
                </a:ext>
              </a:extLst>
            </p:cNvPr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2" name="Google Shape;7627;p83">
              <a:extLst>
                <a:ext uri="{FF2B5EF4-FFF2-40B4-BE49-F238E27FC236}">
                  <a16:creationId xmlns:a16="http://schemas.microsoft.com/office/drawing/2014/main" id="{6E03A31C-2FE4-46EC-9E84-D8D34B99DC4C}"/>
                </a:ext>
              </a:extLst>
            </p:cNvPr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3" name="Google Shape;7628;p83">
              <a:extLst>
                <a:ext uri="{FF2B5EF4-FFF2-40B4-BE49-F238E27FC236}">
                  <a16:creationId xmlns:a16="http://schemas.microsoft.com/office/drawing/2014/main" id="{21692B73-6BD5-415E-BACD-27575753241A}"/>
                </a:ext>
              </a:extLst>
            </p:cNvPr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4" name="Google Shape;7629;p83">
              <a:extLst>
                <a:ext uri="{FF2B5EF4-FFF2-40B4-BE49-F238E27FC236}">
                  <a16:creationId xmlns:a16="http://schemas.microsoft.com/office/drawing/2014/main" id="{356DA2A2-1CF1-41A9-9AE4-FCC84D183A81}"/>
                </a:ext>
              </a:extLst>
            </p:cNvPr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5" name="Google Shape;7630;p83">
              <a:extLst>
                <a:ext uri="{FF2B5EF4-FFF2-40B4-BE49-F238E27FC236}">
                  <a16:creationId xmlns:a16="http://schemas.microsoft.com/office/drawing/2014/main" id="{A16059DC-A90B-4A5B-BE27-C8CD3A3378F0}"/>
                </a:ext>
              </a:extLst>
            </p:cNvPr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6" name="Google Shape;7631;p83">
              <a:extLst>
                <a:ext uri="{FF2B5EF4-FFF2-40B4-BE49-F238E27FC236}">
                  <a16:creationId xmlns:a16="http://schemas.microsoft.com/office/drawing/2014/main" id="{E2281754-1B5B-4534-A5FB-AB1C991689D8}"/>
                </a:ext>
              </a:extLst>
            </p:cNvPr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7" name="Google Shape;7632;p83">
              <a:extLst>
                <a:ext uri="{FF2B5EF4-FFF2-40B4-BE49-F238E27FC236}">
                  <a16:creationId xmlns:a16="http://schemas.microsoft.com/office/drawing/2014/main" id="{8B8A5CDD-04B2-435E-A19C-EFE1430A0AF0}"/>
                </a:ext>
              </a:extLst>
            </p:cNvPr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8" name="Google Shape;7633;p83">
              <a:extLst>
                <a:ext uri="{FF2B5EF4-FFF2-40B4-BE49-F238E27FC236}">
                  <a16:creationId xmlns:a16="http://schemas.microsoft.com/office/drawing/2014/main" id="{DD52FE10-C7F7-4915-8189-9C93455BC8C6}"/>
                </a:ext>
              </a:extLst>
            </p:cNvPr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9" name="Google Shape;7634;p83">
              <a:extLst>
                <a:ext uri="{FF2B5EF4-FFF2-40B4-BE49-F238E27FC236}">
                  <a16:creationId xmlns:a16="http://schemas.microsoft.com/office/drawing/2014/main" id="{86324E42-D793-46D5-A39A-4558350067DE}"/>
                </a:ext>
              </a:extLst>
            </p:cNvPr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0" name="Google Shape;7635;p83">
              <a:extLst>
                <a:ext uri="{FF2B5EF4-FFF2-40B4-BE49-F238E27FC236}">
                  <a16:creationId xmlns:a16="http://schemas.microsoft.com/office/drawing/2014/main" id="{1FCE9B12-7956-49BF-8231-34B6B9ED1DE9}"/>
                </a:ext>
              </a:extLst>
            </p:cNvPr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1" name="Google Shape;7636;p83">
              <a:extLst>
                <a:ext uri="{FF2B5EF4-FFF2-40B4-BE49-F238E27FC236}">
                  <a16:creationId xmlns:a16="http://schemas.microsoft.com/office/drawing/2014/main" id="{C1C909B0-C76D-46F9-A0B1-5A3CD4E2C4AF}"/>
                </a:ext>
              </a:extLst>
            </p:cNvPr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2" name="Google Shape;7637;p83">
              <a:extLst>
                <a:ext uri="{FF2B5EF4-FFF2-40B4-BE49-F238E27FC236}">
                  <a16:creationId xmlns:a16="http://schemas.microsoft.com/office/drawing/2014/main" id="{E8675169-03CC-4BAB-BBDA-5E0860507FB2}"/>
                </a:ext>
              </a:extLst>
            </p:cNvPr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3" name="Google Shape;7638;p83">
              <a:extLst>
                <a:ext uri="{FF2B5EF4-FFF2-40B4-BE49-F238E27FC236}">
                  <a16:creationId xmlns:a16="http://schemas.microsoft.com/office/drawing/2014/main" id="{66434F5B-78C9-426F-8533-4FC7D6D68585}"/>
                </a:ext>
              </a:extLst>
            </p:cNvPr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4" name="Google Shape;7639;p83">
              <a:extLst>
                <a:ext uri="{FF2B5EF4-FFF2-40B4-BE49-F238E27FC236}">
                  <a16:creationId xmlns:a16="http://schemas.microsoft.com/office/drawing/2014/main" id="{1DB19243-3DA2-49A8-B210-C7653F3EAA87}"/>
                </a:ext>
              </a:extLst>
            </p:cNvPr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5" name="Google Shape;7640;p83">
              <a:extLst>
                <a:ext uri="{FF2B5EF4-FFF2-40B4-BE49-F238E27FC236}">
                  <a16:creationId xmlns:a16="http://schemas.microsoft.com/office/drawing/2014/main" id="{EBF6A52F-DC61-4BDC-A6BB-2428E71284B9}"/>
                </a:ext>
              </a:extLst>
            </p:cNvPr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6" name="Google Shape;7641;p83">
              <a:extLst>
                <a:ext uri="{FF2B5EF4-FFF2-40B4-BE49-F238E27FC236}">
                  <a16:creationId xmlns:a16="http://schemas.microsoft.com/office/drawing/2014/main" id="{52632353-FEAD-4103-BDDC-28583F08EB66}"/>
                </a:ext>
              </a:extLst>
            </p:cNvPr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7" name="Google Shape;7642;p83">
              <a:extLst>
                <a:ext uri="{FF2B5EF4-FFF2-40B4-BE49-F238E27FC236}">
                  <a16:creationId xmlns:a16="http://schemas.microsoft.com/office/drawing/2014/main" id="{E1155637-8423-4FF4-8946-AD2AA57A2CA7}"/>
                </a:ext>
              </a:extLst>
            </p:cNvPr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8" name="Google Shape;7643;p83">
              <a:extLst>
                <a:ext uri="{FF2B5EF4-FFF2-40B4-BE49-F238E27FC236}">
                  <a16:creationId xmlns:a16="http://schemas.microsoft.com/office/drawing/2014/main" id="{0D940F4F-C4F9-4C8A-A704-9F6FCFA45C3B}"/>
                </a:ext>
              </a:extLst>
            </p:cNvPr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9" name="Google Shape;7644;p83">
              <a:extLst>
                <a:ext uri="{FF2B5EF4-FFF2-40B4-BE49-F238E27FC236}">
                  <a16:creationId xmlns:a16="http://schemas.microsoft.com/office/drawing/2014/main" id="{25F337D0-2085-4674-8135-031C4ABBEA94}"/>
                </a:ext>
              </a:extLst>
            </p:cNvPr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0" name="Google Shape;7645;p83">
              <a:extLst>
                <a:ext uri="{FF2B5EF4-FFF2-40B4-BE49-F238E27FC236}">
                  <a16:creationId xmlns:a16="http://schemas.microsoft.com/office/drawing/2014/main" id="{D1BB0181-08D6-4FD7-B682-1E1967FBD146}"/>
                </a:ext>
              </a:extLst>
            </p:cNvPr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1" name="Google Shape;7646;p83">
              <a:extLst>
                <a:ext uri="{FF2B5EF4-FFF2-40B4-BE49-F238E27FC236}">
                  <a16:creationId xmlns:a16="http://schemas.microsoft.com/office/drawing/2014/main" id="{52254218-0880-49BF-832C-B544C4DD3349}"/>
                </a:ext>
              </a:extLst>
            </p:cNvPr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2" name="Google Shape;7647;p83">
              <a:extLst>
                <a:ext uri="{FF2B5EF4-FFF2-40B4-BE49-F238E27FC236}">
                  <a16:creationId xmlns:a16="http://schemas.microsoft.com/office/drawing/2014/main" id="{7DF90BA3-9DFB-4BDA-B143-0D22DABCDD59}"/>
                </a:ext>
              </a:extLst>
            </p:cNvPr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3" name="Google Shape;7648;p83">
              <a:extLst>
                <a:ext uri="{FF2B5EF4-FFF2-40B4-BE49-F238E27FC236}">
                  <a16:creationId xmlns:a16="http://schemas.microsoft.com/office/drawing/2014/main" id="{6A5705D7-81CB-4915-A25E-C4273AB1B7C9}"/>
                </a:ext>
              </a:extLst>
            </p:cNvPr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AD4AACF-5BA3-49F1-8E85-93A316C4E617}"/>
              </a:ext>
            </a:extLst>
          </p:cNvPr>
          <p:cNvSpPr txBox="1"/>
          <p:nvPr/>
        </p:nvSpPr>
        <p:spPr>
          <a:xfrm>
            <a:off x="3538597" y="1219404"/>
            <a:ext cx="57291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Text Box 7">
            <a:extLst>
              <a:ext uri="{FF2B5EF4-FFF2-40B4-BE49-F238E27FC236}">
                <a16:creationId xmlns:a16="http://schemas.microsoft.com/office/drawing/2014/main" id="{AC01AB6F-4972-44AA-8B7E-865BD5A7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889" y="2055588"/>
            <a:ext cx="84328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Tx/>
              <a:buChar char="-"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8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bldLvl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3" name="Google Shape;6783;p76"/>
          <p:cNvGrpSpPr/>
          <p:nvPr/>
        </p:nvGrpSpPr>
        <p:grpSpPr>
          <a:xfrm>
            <a:off x="698501" y="2504440"/>
            <a:ext cx="10748433" cy="3362960"/>
            <a:chOff x="3864602" y="3789098"/>
            <a:chExt cx="1052844" cy="459405"/>
          </a:xfrm>
        </p:grpSpPr>
        <p:sp>
          <p:nvSpPr>
            <p:cNvPr id="6784" name="Google Shape;6784;p76"/>
            <p:cNvSpPr/>
            <p:nvPr/>
          </p:nvSpPr>
          <p:spPr>
            <a:xfrm>
              <a:off x="4027218" y="3789098"/>
              <a:ext cx="767764" cy="442450"/>
            </a:xfrm>
            <a:custGeom>
              <a:avLst/>
              <a:gdLst/>
              <a:ahLst/>
              <a:cxnLst/>
              <a:rect l="l" t="t" r="r" b="b"/>
              <a:pathLst>
                <a:path w="4031" h="2323" extrusionOk="0">
                  <a:moveTo>
                    <a:pt x="2016" y="1"/>
                  </a:moveTo>
                  <a:cubicBezTo>
                    <a:pt x="897" y="1"/>
                    <a:pt x="0" y="897"/>
                    <a:pt x="0" y="2016"/>
                  </a:cubicBezTo>
                  <a:cubicBezTo>
                    <a:pt x="0" y="2079"/>
                    <a:pt x="0" y="2143"/>
                    <a:pt x="11" y="2216"/>
                  </a:cubicBezTo>
                  <a:lnTo>
                    <a:pt x="180" y="2216"/>
                  </a:lnTo>
                  <a:lnTo>
                    <a:pt x="180" y="2026"/>
                  </a:lnTo>
                  <a:cubicBezTo>
                    <a:pt x="180" y="1003"/>
                    <a:pt x="1003" y="181"/>
                    <a:pt x="2026" y="181"/>
                  </a:cubicBezTo>
                  <a:cubicBezTo>
                    <a:pt x="3038" y="181"/>
                    <a:pt x="3871" y="1003"/>
                    <a:pt x="3871" y="2026"/>
                  </a:cubicBezTo>
                  <a:cubicBezTo>
                    <a:pt x="3871" y="2133"/>
                    <a:pt x="3861" y="2226"/>
                    <a:pt x="3841" y="2322"/>
                  </a:cubicBezTo>
                  <a:lnTo>
                    <a:pt x="4011" y="2322"/>
                  </a:lnTo>
                  <a:cubicBezTo>
                    <a:pt x="4021" y="2216"/>
                    <a:pt x="4031" y="2122"/>
                    <a:pt x="4031" y="2016"/>
                  </a:cubicBezTo>
                  <a:cubicBezTo>
                    <a:pt x="4031" y="897"/>
                    <a:pt x="3125" y="1"/>
                    <a:pt x="201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5" name="Google Shape;6785;p76"/>
            <p:cNvSpPr/>
            <p:nvPr/>
          </p:nvSpPr>
          <p:spPr>
            <a:xfrm>
              <a:off x="4061502" y="3823381"/>
              <a:ext cx="703197" cy="408166"/>
            </a:xfrm>
            <a:custGeom>
              <a:avLst/>
              <a:gdLst/>
              <a:ahLst/>
              <a:cxnLst/>
              <a:rect l="l" t="t" r="r" b="b"/>
              <a:pathLst>
                <a:path w="3692" h="2143" extrusionOk="0">
                  <a:moveTo>
                    <a:pt x="1846" y="1"/>
                  </a:moveTo>
                  <a:cubicBezTo>
                    <a:pt x="823" y="1"/>
                    <a:pt x="0" y="823"/>
                    <a:pt x="0" y="1846"/>
                  </a:cubicBezTo>
                  <a:lnTo>
                    <a:pt x="0" y="2036"/>
                  </a:lnTo>
                  <a:lnTo>
                    <a:pt x="190" y="2036"/>
                  </a:lnTo>
                  <a:cubicBezTo>
                    <a:pt x="180" y="1963"/>
                    <a:pt x="180" y="1899"/>
                    <a:pt x="180" y="1836"/>
                  </a:cubicBezTo>
                  <a:cubicBezTo>
                    <a:pt x="180" y="917"/>
                    <a:pt x="919" y="180"/>
                    <a:pt x="1836" y="180"/>
                  </a:cubicBezTo>
                  <a:cubicBezTo>
                    <a:pt x="2742" y="180"/>
                    <a:pt x="3491" y="917"/>
                    <a:pt x="3491" y="1836"/>
                  </a:cubicBezTo>
                  <a:cubicBezTo>
                    <a:pt x="3491" y="1942"/>
                    <a:pt x="3481" y="2036"/>
                    <a:pt x="3461" y="2142"/>
                  </a:cubicBezTo>
                  <a:lnTo>
                    <a:pt x="3661" y="2142"/>
                  </a:lnTo>
                  <a:cubicBezTo>
                    <a:pt x="3681" y="2046"/>
                    <a:pt x="3691" y="1953"/>
                    <a:pt x="3691" y="1846"/>
                  </a:cubicBezTo>
                  <a:cubicBezTo>
                    <a:pt x="3691" y="823"/>
                    <a:pt x="2858" y="1"/>
                    <a:pt x="18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6" name="Google Shape;6786;p76"/>
            <p:cNvSpPr/>
            <p:nvPr/>
          </p:nvSpPr>
          <p:spPr>
            <a:xfrm>
              <a:off x="4095595" y="3857665"/>
              <a:ext cx="631011" cy="373883"/>
            </a:xfrm>
            <a:custGeom>
              <a:avLst/>
              <a:gdLst/>
              <a:ahLst/>
              <a:cxnLst/>
              <a:rect l="l" t="t" r="r" b="b"/>
              <a:pathLst>
                <a:path w="3313" h="1963" extrusionOk="0">
                  <a:moveTo>
                    <a:pt x="1657" y="0"/>
                  </a:moveTo>
                  <a:cubicBezTo>
                    <a:pt x="740" y="0"/>
                    <a:pt x="1" y="737"/>
                    <a:pt x="1" y="1656"/>
                  </a:cubicBezTo>
                  <a:cubicBezTo>
                    <a:pt x="1" y="1719"/>
                    <a:pt x="1" y="1783"/>
                    <a:pt x="11" y="1856"/>
                  </a:cubicBezTo>
                  <a:lnTo>
                    <a:pt x="148" y="1856"/>
                  </a:lnTo>
                  <a:cubicBezTo>
                    <a:pt x="138" y="1793"/>
                    <a:pt x="138" y="1730"/>
                    <a:pt x="138" y="1666"/>
                  </a:cubicBezTo>
                  <a:cubicBezTo>
                    <a:pt x="138" y="823"/>
                    <a:pt x="824" y="147"/>
                    <a:pt x="1667" y="147"/>
                  </a:cubicBezTo>
                  <a:cubicBezTo>
                    <a:pt x="2500" y="147"/>
                    <a:pt x="3186" y="823"/>
                    <a:pt x="3186" y="1666"/>
                  </a:cubicBezTo>
                  <a:cubicBezTo>
                    <a:pt x="3186" y="1773"/>
                    <a:pt x="3176" y="1866"/>
                    <a:pt x="3155" y="1962"/>
                  </a:cubicBezTo>
                  <a:lnTo>
                    <a:pt x="3282" y="1962"/>
                  </a:lnTo>
                  <a:cubicBezTo>
                    <a:pt x="3302" y="1856"/>
                    <a:pt x="3312" y="1762"/>
                    <a:pt x="3312" y="1656"/>
                  </a:cubicBezTo>
                  <a:cubicBezTo>
                    <a:pt x="3312" y="737"/>
                    <a:pt x="2563" y="0"/>
                    <a:pt x="1657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7" name="Google Shape;6787;p76"/>
            <p:cNvSpPr/>
            <p:nvPr/>
          </p:nvSpPr>
          <p:spPr>
            <a:xfrm>
              <a:off x="4121689" y="3885663"/>
              <a:ext cx="580728" cy="345884"/>
            </a:xfrm>
            <a:custGeom>
              <a:avLst/>
              <a:gdLst/>
              <a:ahLst/>
              <a:cxnLst/>
              <a:rect l="l" t="t" r="r" b="b"/>
              <a:pathLst>
                <a:path w="3049" h="1816" extrusionOk="0">
                  <a:moveTo>
                    <a:pt x="1530" y="0"/>
                  </a:moveTo>
                  <a:cubicBezTo>
                    <a:pt x="687" y="0"/>
                    <a:pt x="1" y="676"/>
                    <a:pt x="1" y="1519"/>
                  </a:cubicBezTo>
                  <a:cubicBezTo>
                    <a:pt x="1" y="1583"/>
                    <a:pt x="1" y="1646"/>
                    <a:pt x="11" y="1709"/>
                  </a:cubicBezTo>
                  <a:lnTo>
                    <a:pt x="170" y="1709"/>
                  </a:lnTo>
                  <a:cubicBezTo>
                    <a:pt x="160" y="1636"/>
                    <a:pt x="160" y="1572"/>
                    <a:pt x="160" y="1509"/>
                  </a:cubicBezTo>
                  <a:cubicBezTo>
                    <a:pt x="160" y="750"/>
                    <a:pt x="760" y="147"/>
                    <a:pt x="1520" y="147"/>
                  </a:cubicBezTo>
                  <a:cubicBezTo>
                    <a:pt x="2269" y="147"/>
                    <a:pt x="2882" y="750"/>
                    <a:pt x="2882" y="1509"/>
                  </a:cubicBezTo>
                  <a:cubicBezTo>
                    <a:pt x="2882" y="1615"/>
                    <a:pt x="2869" y="1719"/>
                    <a:pt x="2839" y="1815"/>
                  </a:cubicBezTo>
                  <a:lnTo>
                    <a:pt x="3018" y="1815"/>
                  </a:lnTo>
                  <a:cubicBezTo>
                    <a:pt x="3039" y="1719"/>
                    <a:pt x="3049" y="1626"/>
                    <a:pt x="3049" y="1519"/>
                  </a:cubicBezTo>
                  <a:cubicBezTo>
                    <a:pt x="3049" y="676"/>
                    <a:pt x="2363" y="0"/>
                    <a:pt x="15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8" name="Google Shape;6788;p76"/>
            <p:cNvSpPr/>
            <p:nvPr/>
          </p:nvSpPr>
          <p:spPr>
            <a:xfrm>
              <a:off x="4152164" y="3913662"/>
              <a:ext cx="518446" cy="317886"/>
            </a:xfrm>
            <a:custGeom>
              <a:avLst/>
              <a:gdLst/>
              <a:ahLst/>
              <a:cxnLst/>
              <a:rect l="l" t="t" r="r" b="b"/>
              <a:pathLst>
                <a:path w="2722" h="1669" extrusionOk="0">
                  <a:moveTo>
                    <a:pt x="1360" y="0"/>
                  </a:moveTo>
                  <a:cubicBezTo>
                    <a:pt x="600" y="0"/>
                    <a:pt x="0" y="603"/>
                    <a:pt x="0" y="1362"/>
                  </a:cubicBezTo>
                  <a:cubicBezTo>
                    <a:pt x="0" y="1425"/>
                    <a:pt x="0" y="1489"/>
                    <a:pt x="10" y="1562"/>
                  </a:cubicBezTo>
                  <a:lnTo>
                    <a:pt x="147" y="1562"/>
                  </a:lnTo>
                  <a:cubicBezTo>
                    <a:pt x="137" y="1499"/>
                    <a:pt x="137" y="1436"/>
                    <a:pt x="137" y="1372"/>
                  </a:cubicBezTo>
                  <a:cubicBezTo>
                    <a:pt x="137" y="696"/>
                    <a:pt x="684" y="139"/>
                    <a:pt x="1370" y="139"/>
                  </a:cubicBezTo>
                  <a:cubicBezTo>
                    <a:pt x="2046" y="139"/>
                    <a:pt x="2605" y="696"/>
                    <a:pt x="2605" y="1372"/>
                  </a:cubicBezTo>
                  <a:cubicBezTo>
                    <a:pt x="2605" y="1479"/>
                    <a:pt x="2582" y="1572"/>
                    <a:pt x="2562" y="1668"/>
                  </a:cubicBezTo>
                  <a:lnTo>
                    <a:pt x="2679" y="1668"/>
                  </a:lnTo>
                  <a:cubicBezTo>
                    <a:pt x="2709" y="1572"/>
                    <a:pt x="2722" y="1468"/>
                    <a:pt x="2722" y="1362"/>
                  </a:cubicBezTo>
                  <a:cubicBezTo>
                    <a:pt x="2722" y="603"/>
                    <a:pt x="2109" y="0"/>
                    <a:pt x="136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9" name="Google Shape;6789;p76"/>
            <p:cNvSpPr/>
            <p:nvPr/>
          </p:nvSpPr>
          <p:spPr>
            <a:xfrm>
              <a:off x="4178067" y="3940136"/>
              <a:ext cx="470449" cy="291411"/>
            </a:xfrm>
            <a:custGeom>
              <a:avLst/>
              <a:gdLst/>
              <a:ahLst/>
              <a:cxnLst/>
              <a:rect l="l" t="t" r="r" b="b"/>
              <a:pathLst>
                <a:path w="2470" h="1530" extrusionOk="0">
                  <a:moveTo>
                    <a:pt x="1234" y="0"/>
                  </a:moveTo>
                  <a:cubicBezTo>
                    <a:pt x="548" y="0"/>
                    <a:pt x="1" y="557"/>
                    <a:pt x="1" y="1233"/>
                  </a:cubicBezTo>
                  <a:cubicBezTo>
                    <a:pt x="1" y="1297"/>
                    <a:pt x="1" y="1360"/>
                    <a:pt x="11" y="1423"/>
                  </a:cubicBezTo>
                  <a:lnTo>
                    <a:pt x="148" y="1423"/>
                  </a:lnTo>
                  <a:cubicBezTo>
                    <a:pt x="138" y="1360"/>
                    <a:pt x="138" y="1297"/>
                    <a:pt x="138" y="1233"/>
                  </a:cubicBezTo>
                  <a:cubicBezTo>
                    <a:pt x="138" y="633"/>
                    <a:pt x="624" y="137"/>
                    <a:pt x="1234" y="137"/>
                  </a:cubicBezTo>
                  <a:cubicBezTo>
                    <a:pt x="1836" y="137"/>
                    <a:pt x="2333" y="633"/>
                    <a:pt x="2333" y="1233"/>
                  </a:cubicBezTo>
                  <a:cubicBezTo>
                    <a:pt x="2333" y="1340"/>
                    <a:pt x="2310" y="1433"/>
                    <a:pt x="2290" y="1529"/>
                  </a:cubicBezTo>
                  <a:lnTo>
                    <a:pt x="2426" y="1529"/>
                  </a:lnTo>
                  <a:cubicBezTo>
                    <a:pt x="2446" y="1433"/>
                    <a:pt x="2469" y="1340"/>
                    <a:pt x="2469" y="1233"/>
                  </a:cubicBezTo>
                  <a:cubicBezTo>
                    <a:pt x="2469" y="557"/>
                    <a:pt x="1910" y="0"/>
                    <a:pt x="12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0" name="Google Shape;6790;p76"/>
            <p:cNvSpPr/>
            <p:nvPr/>
          </p:nvSpPr>
          <p:spPr>
            <a:xfrm>
              <a:off x="4204161" y="3966230"/>
              <a:ext cx="418261" cy="265318"/>
            </a:xfrm>
            <a:custGeom>
              <a:avLst/>
              <a:gdLst/>
              <a:ahLst/>
              <a:cxnLst/>
              <a:rect l="l" t="t" r="r" b="b"/>
              <a:pathLst>
                <a:path w="2196" h="1393" extrusionOk="0">
                  <a:moveTo>
                    <a:pt x="1097" y="0"/>
                  </a:moveTo>
                  <a:cubicBezTo>
                    <a:pt x="487" y="0"/>
                    <a:pt x="1" y="496"/>
                    <a:pt x="1" y="1096"/>
                  </a:cubicBezTo>
                  <a:cubicBezTo>
                    <a:pt x="1" y="1160"/>
                    <a:pt x="1" y="1223"/>
                    <a:pt x="11" y="1286"/>
                  </a:cubicBezTo>
                  <a:lnTo>
                    <a:pt x="147" y="1286"/>
                  </a:lnTo>
                  <a:cubicBezTo>
                    <a:pt x="137" y="1223"/>
                    <a:pt x="137" y="1149"/>
                    <a:pt x="137" y="1086"/>
                  </a:cubicBezTo>
                  <a:cubicBezTo>
                    <a:pt x="137" y="560"/>
                    <a:pt x="560" y="137"/>
                    <a:pt x="1087" y="137"/>
                  </a:cubicBezTo>
                  <a:cubicBezTo>
                    <a:pt x="1613" y="137"/>
                    <a:pt x="2036" y="560"/>
                    <a:pt x="2036" y="1086"/>
                  </a:cubicBezTo>
                  <a:cubicBezTo>
                    <a:pt x="2036" y="1192"/>
                    <a:pt x="2016" y="1296"/>
                    <a:pt x="1983" y="1392"/>
                  </a:cubicBezTo>
                  <a:lnTo>
                    <a:pt x="2153" y="1392"/>
                  </a:lnTo>
                  <a:cubicBezTo>
                    <a:pt x="2173" y="1296"/>
                    <a:pt x="2196" y="1203"/>
                    <a:pt x="2196" y="1096"/>
                  </a:cubicBezTo>
                  <a:cubicBezTo>
                    <a:pt x="2196" y="496"/>
                    <a:pt x="1699" y="0"/>
                    <a:pt x="109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1" name="Google Shape;6791;p76"/>
            <p:cNvSpPr/>
            <p:nvPr/>
          </p:nvSpPr>
          <p:spPr>
            <a:xfrm>
              <a:off x="3864602" y="4031981"/>
              <a:ext cx="463967" cy="216522"/>
            </a:xfrm>
            <a:custGeom>
              <a:avLst/>
              <a:gdLst/>
              <a:ahLst/>
              <a:cxnLst/>
              <a:rect l="l" t="t" r="r" b="b"/>
              <a:pathLst>
                <a:path w="2436" h="1447" extrusionOk="0">
                  <a:moveTo>
                    <a:pt x="1920" y="0"/>
                  </a:moveTo>
                  <a:cubicBezTo>
                    <a:pt x="1913" y="0"/>
                    <a:pt x="1906" y="0"/>
                    <a:pt x="1900" y="1"/>
                  </a:cubicBezTo>
                  <a:cubicBezTo>
                    <a:pt x="1580" y="27"/>
                    <a:pt x="1489" y="367"/>
                    <a:pt x="1467" y="630"/>
                  </a:cubicBezTo>
                  <a:lnTo>
                    <a:pt x="1467" y="630"/>
                  </a:lnTo>
                  <a:cubicBezTo>
                    <a:pt x="1444" y="419"/>
                    <a:pt x="1363" y="178"/>
                    <a:pt x="1110" y="178"/>
                  </a:cubicBezTo>
                  <a:cubicBezTo>
                    <a:pt x="1077" y="178"/>
                    <a:pt x="1042" y="182"/>
                    <a:pt x="1003" y="191"/>
                  </a:cubicBezTo>
                  <a:cubicBezTo>
                    <a:pt x="678" y="296"/>
                    <a:pt x="727" y="799"/>
                    <a:pt x="751" y="962"/>
                  </a:cubicBezTo>
                  <a:lnTo>
                    <a:pt x="751" y="962"/>
                  </a:lnTo>
                  <a:cubicBezTo>
                    <a:pt x="726" y="835"/>
                    <a:pt x="645" y="515"/>
                    <a:pt x="462" y="515"/>
                  </a:cubicBezTo>
                  <a:cubicBezTo>
                    <a:pt x="440" y="515"/>
                    <a:pt x="416" y="520"/>
                    <a:pt x="391" y="530"/>
                  </a:cubicBezTo>
                  <a:cubicBezTo>
                    <a:pt x="1" y="687"/>
                    <a:pt x="307" y="1236"/>
                    <a:pt x="74" y="1446"/>
                  </a:cubicBezTo>
                  <a:lnTo>
                    <a:pt x="2206" y="1446"/>
                  </a:lnTo>
                  <a:cubicBezTo>
                    <a:pt x="2206" y="1446"/>
                    <a:pt x="2279" y="1393"/>
                    <a:pt x="2290" y="1153"/>
                  </a:cubicBezTo>
                  <a:cubicBezTo>
                    <a:pt x="2290" y="1153"/>
                    <a:pt x="2435" y="0"/>
                    <a:pt x="1920" y="0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2" name="Google Shape;6792;p76"/>
            <p:cNvSpPr/>
            <p:nvPr/>
          </p:nvSpPr>
          <p:spPr>
            <a:xfrm>
              <a:off x="4461099" y="4056814"/>
              <a:ext cx="456348" cy="191682"/>
            </a:xfrm>
            <a:custGeom>
              <a:avLst/>
              <a:gdLst/>
              <a:ahLst/>
              <a:cxnLst/>
              <a:rect l="l" t="t" r="r" b="b"/>
              <a:pathLst>
                <a:path w="2396" h="1281" extrusionOk="0">
                  <a:moveTo>
                    <a:pt x="723" y="0"/>
                  </a:moveTo>
                  <a:cubicBezTo>
                    <a:pt x="700" y="0"/>
                    <a:pt x="687" y="2"/>
                    <a:pt x="687" y="2"/>
                  </a:cubicBezTo>
                  <a:cubicBezTo>
                    <a:pt x="1" y="182"/>
                    <a:pt x="530" y="1281"/>
                    <a:pt x="530" y="1281"/>
                  </a:cubicBezTo>
                  <a:lnTo>
                    <a:pt x="2333" y="1281"/>
                  </a:lnTo>
                  <a:cubicBezTo>
                    <a:pt x="2153" y="1027"/>
                    <a:pt x="2396" y="341"/>
                    <a:pt x="2080" y="331"/>
                  </a:cubicBezTo>
                  <a:cubicBezTo>
                    <a:pt x="2072" y="331"/>
                    <a:pt x="2065" y="330"/>
                    <a:pt x="2058" y="330"/>
                  </a:cubicBezTo>
                  <a:cubicBezTo>
                    <a:pt x="1898" y="330"/>
                    <a:pt x="1835" y="468"/>
                    <a:pt x="1810" y="594"/>
                  </a:cubicBezTo>
                  <a:lnTo>
                    <a:pt x="1810" y="594"/>
                  </a:lnTo>
                  <a:cubicBezTo>
                    <a:pt x="1812" y="372"/>
                    <a:pt x="1767" y="45"/>
                    <a:pt x="1490" y="45"/>
                  </a:cubicBezTo>
                  <a:cubicBezTo>
                    <a:pt x="1206" y="45"/>
                    <a:pt x="1189" y="356"/>
                    <a:pt x="1197" y="500"/>
                  </a:cubicBezTo>
                  <a:lnTo>
                    <a:pt x="1197" y="500"/>
                  </a:lnTo>
                  <a:cubicBezTo>
                    <a:pt x="1138" y="40"/>
                    <a:pt x="828" y="0"/>
                    <a:pt x="723" y="0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729243-91CE-4C6A-93CB-5493FE94E0F1}"/>
              </a:ext>
            </a:extLst>
          </p:cNvPr>
          <p:cNvSpPr txBox="1"/>
          <p:nvPr/>
        </p:nvSpPr>
        <p:spPr>
          <a:xfrm>
            <a:off x="3056696" y="880531"/>
            <a:ext cx="680411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</a:t>
            </a:r>
            <a:endParaRPr lang="vi-VN" sz="3733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Google Shape;2612;p64">
            <a:extLst>
              <a:ext uri="{FF2B5EF4-FFF2-40B4-BE49-F238E27FC236}">
                <a16:creationId xmlns:a16="http://schemas.microsoft.com/office/drawing/2014/main" id="{F3E59032-946C-4CC5-AE48-D5E8E41D8A0A}"/>
              </a:ext>
            </a:extLst>
          </p:cNvPr>
          <p:cNvGrpSpPr/>
          <p:nvPr/>
        </p:nvGrpSpPr>
        <p:grpSpPr>
          <a:xfrm>
            <a:off x="992950" y="3236726"/>
            <a:ext cx="1705537" cy="2737277"/>
            <a:chOff x="2436200" y="2107875"/>
            <a:chExt cx="319375" cy="543450"/>
          </a:xfrm>
        </p:grpSpPr>
        <p:sp>
          <p:nvSpPr>
            <p:cNvPr id="199" name="Google Shape;2613;p64">
              <a:extLst>
                <a:ext uri="{FF2B5EF4-FFF2-40B4-BE49-F238E27FC236}">
                  <a16:creationId xmlns:a16="http://schemas.microsoft.com/office/drawing/2014/main" id="{35620BC4-8A13-4CC8-9A10-F8787DFDF274}"/>
                </a:ext>
              </a:extLst>
            </p:cNvPr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0" name="Google Shape;2614;p64">
              <a:extLst>
                <a:ext uri="{FF2B5EF4-FFF2-40B4-BE49-F238E27FC236}">
                  <a16:creationId xmlns:a16="http://schemas.microsoft.com/office/drawing/2014/main" id="{602E14E1-06F1-4500-91AA-95FFD2A51527}"/>
                </a:ext>
              </a:extLst>
            </p:cNvPr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1" name="Google Shape;2615;p64">
              <a:extLst>
                <a:ext uri="{FF2B5EF4-FFF2-40B4-BE49-F238E27FC236}">
                  <a16:creationId xmlns:a16="http://schemas.microsoft.com/office/drawing/2014/main" id="{43408A6A-D54B-4253-AD91-16FFE0F8982C}"/>
                </a:ext>
              </a:extLst>
            </p:cNvPr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2" name="Google Shape;2616;p64">
              <a:extLst>
                <a:ext uri="{FF2B5EF4-FFF2-40B4-BE49-F238E27FC236}">
                  <a16:creationId xmlns:a16="http://schemas.microsoft.com/office/drawing/2014/main" id="{E466E56A-1E49-4B04-A5F7-DBC9B67943E9}"/>
                </a:ext>
              </a:extLst>
            </p:cNvPr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3" name="Google Shape;2617;p64">
              <a:extLst>
                <a:ext uri="{FF2B5EF4-FFF2-40B4-BE49-F238E27FC236}">
                  <a16:creationId xmlns:a16="http://schemas.microsoft.com/office/drawing/2014/main" id="{3CF22494-D035-4F7F-A96D-D7B27DB7BC6B}"/>
                </a:ext>
              </a:extLst>
            </p:cNvPr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4" name="Google Shape;2618;p64">
              <a:extLst>
                <a:ext uri="{FF2B5EF4-FFF2-40B4-BE49-F238E27FC236}">
                  <a16:creationId xmlns:a16="http://schemas.microsoft.com/office/drawing/2014/main" id="{E1F73F03-82B1-4D53-960B-A8601AE41DC5}"/>
                </a:ext>
              </a:extLst>
            </p:cNvPr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5" name="Google Shape;2619;p64">
              <a:extLst>
                <a:ext uri="{FF2B5EF4-FFF2-40B4-BE49-F238E27FC236}">
                  <a16:creationId xmlns:a16="http://schemas.microsoft.com/office/drawing/2014/main" id="{881C3FA4-8586-42B4-B011-1917FB443F83}"/>
                </a:ext>
              </a:extLst>
            </p:cNvPr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6" name="Google Shape;2620;p64">
              <a:extLst>
                <a:ext uri="{FF2B5EF4-FFF2-40B4-BE49-F238E27FC236}">
                  <a16:creationId xmlns:a16="http://schemas.microsoft.com/office/drawing/2014/main" id="{C937AF9E-C791-4F39-93BB-DAC0ECF5A605}"/>
                </a:ext>
              </a:extLst>
            </p:cNvPr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7" name="Google Shape;2621;p64">
              <a:extLst>
                <a:ext uri="{FF2B5EF4-FFF2-40B4-BE49-F238E27FC236}">
                  <a16:creationId xmlns:a16="http://schemas.microsoft.com/office/drawing/2014/main" id="{DB49CF9E-7EC3-4805-9E28-2C1EB11DE1CE}"/>
                </a:ext>
              </a:extLst>
            </p:cNvPr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8" name="Google Shape;2622;p64">
              <a:extLst>
                <a:ext uri="{FF2B5EF4-FFF2-40B4-BE49-F238E27FC236}">
                  <a16:creationId xmlns:a16="http://schemas.microsoft.com/office/drawing/2014/main" id="{1904DE84-C8F3-440B-AE71-861E765E7A3A}"/>
                </a:ext>
              </a:extLst>
            </p:cNvPr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9" name="Google Shape;2623;p64">
              <a:extLst>
                <a:ext uri="{FF2B5EF4-FFF2-40B4-BE49-F238E27FC236}">
                  <a16:creationId xmlns:a16="http://schemas.microsoft.com/office/drawing/2014/main" id="{89A93C8F-7953-4EC6-8CDB-8AA081334F2F}"/>
                </a:ext>
              </a:extLst>
            </p:cNvPr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0" name="Google Shape;2624;p64">
              <a:extLst>
                <a:ext uri="{FF2B5EF4-FFF2-40B4-BE49-F238E27FC236}">
                  <a16:creationId xmlns:a16="http://schemas.microsoft.com/office/drawing/2014/main" id="{8FA94E44-8326-4080-9E84-9EBFC3EFB041}"/>
                </a:ext>
              </a:extLst>
            </p:cNvPr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1" name="Google Shape;2625;p64">
              <a:extLst>
                <a:ext uri="{FF2B5EF4-FFF2-40B4-BE49-F238E27FC236}">
                  <a16:creationId xmlns:a16="http://schemas.microsoft.com/office/drawing/2014/main" id="{4DFF98CE-3EDD-4AB2-A855-7A1EF2DD1DD3}"/>
                </a:ext>
              </a:extLst>
            </p:cNvPr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2" name="Google Shape;2626;p64">
              <a:extLst>
                <a:ext uri="{FF2B5EF4-FFF2-40B4-BE49-F238E27FC236}">
                  <a16:creationId xmlns:a16="http://schemas.microsoft.com/office/drawing/2014/main" id="{3F52F455-CFBD-42E4-8CAF-0ADA32EBF036}"/>
                </a:ext>
              </a:extLst>
            </p:cNvPr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3" name="Google Shape;2627;p64">
              <a:extLst>
                <a:ext uri="{FF2B5EF4-FFF2-40B4-BE49-F238E27FC236}">
                  <a16:creationId xmlns:a16="http://schemas.microsoft.com/office/drawing/2014/main" id="{CC92AC80-3701-488A-B112-6C27EB039673}"/>
                </a:ext>
              </a:extLst>
            </p:cNvPr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4" name="Google Shape;2628;p64">
              <a:extLst>
                <a:ext uri="{FF2B5EF4-FFF2-40B4-BE49-F238E27FC236}">
                  <a16:creationId xmlns:a16="http://schemas.microsoft.com/office/drawing/2014/main" id="{4D38F5BD-E2BD-423B-AF33-7717614A720B}"/>
                </a:ext>
              </a:extLst>
            </p:cNvPr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5" name="Google Shape;2629;p64">
              <a:extLst>
                <a:ext uri="{FF2B5EF4-FFF2-40B4-BE49-F238E27FC236}">
                  <a16:creationId xmlns:a16="http://schemas.microsoft.com/office/drawing/2014/main" id="{01E3569F-3580-4CFB-B5AA-4D0C1A197FC3}"/>
                </a:ext>
              </a:extLst>
            </p:cNvPr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6" name="Google Shape;2630;p64">
              <a:extLst>
                <a:ext uri="{FF2B5EF4-FFF2-40B4-BE49-F238E27FC236}">
                  <a16:creationId xmlns:a16="http://schemas.microsoft.com/office/drawing/2014/main" id="{23F0F3E8-22E3-4084-B8C5-2E605CFA4A61}"/>
                </a:ext>
              </a:extLst>
            </p:cNvPr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7" name="Google Shape;2631;p64">
              <a:extLst>
                <a:ext uri="{FF2B5EF4-FFF2-40B4-BE49-F238E27FC236}">
                  <a16:creationId xmlns:a16="http://schemas.microsoft.com/office/drawing/2014/main" id="{148DB694-B0E4-4FC2-A928-171DFAD67552}"/>
                </a:ext>
              </a:extLst>
            </p:cNvPr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8" name="Google Shape;2632;p64">
              <a:extLst>
                <a:ext uri="{FF2B5EF4-FFF2-40B4-BE49-F238E27FC236}">
                  <a16:creationId xmlns:a16="http://schemas.microsoft.com/office/drawing/2014/main" id="{01C13ABF-955E-40F6-B3A6-617562D62A4D}"/>
                </a:ext>
              </a:extLst>
            </p:cNvPr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9" name="Google Shape;2633;p64">
              <a:extLst>
                <a:ext uri="{FF2B5EF4-FFF2-40B4-BE49-F238E27FC236}">
                  <a16:creationId xmlns:a16="http://schemas.microsoft.com/office/drawing/2014/main" id="{46A5DDFE-D2EB-4D4B-B4A2-E8A10227AF31}"/>
                </a:ext>
              </a:extLst>
            </p:cNvPr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0" name="Google Shape;2634;p64">
              <a:extLst>
                <a:ext uri="{FF2B5EF4-FFF2-40B4-BE49-F238E27FC236}">
                  <a16:creationId xmlns:a16="http://schemas.microsoft.com/office/drawing/2014/main" id="{A2FF92B1-9C31-481C-847B-A75A10CED058}"/>
                </a:ext>
              </a:extLst>
            </p:cNvPr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1" name="Google Shape;2635;p64">
              <a:extLst>
                <a:ext uri="{FF2B5EF4-FFF2-40B4-BE49-F238E27FC236}">
                  <a16:creationId xmlns:a16="http://schemas.microsoft.com/office/drawing/2014/main" id="{71E70E18-46A9-45C3-A4BD-2BB50175CDC4}"/>
                </a:ext>
              </a:extLst>
            </p:cNvPr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2" name="Google Shape;2636;p64">
              <a:extLst>
                <a:ext uri="{FF2B5EF4-FFF2-40B4-BE49-F238E27FC236}">
                  <a16:creationId xmlns:a16="http://schemas.microsoft.com/office/drawing/2014/main" id="{86682A9A-FCEF-4496-8C1F-01403B1B4CF5}"/>
                </a:ext>
              </a:extLst>
            </p:cNvPr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3" name="Google Shape;2637;p64">
              <a:extLst>
                <a:ext uri="{FF2B5EF4-FFF2-40B4-BE49-F238E27FC236}">
                  <a16:creationId xmlns:a16="http://schemas.microsoft.com/office/drawing/2014/main" id="{6730EA01-0C59-4A48-B735-9CB1A58350E9}"/>
                </a:ext>
              </a:extLst>
            </p:cNvPr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" name="Google Shape;2638;p64">
              <a:extLst>
                <a:ext uri="{FF2B5EF4-FFF2-40B4-BE49-F238E27FC236}">
                  <a16:creationId xmlns:a16="http://schemas.microsoft.com/office/drawing/2014/main" id="{3EA1AEF4-F213-477B-BAFA-F6A7F4B00322}"/>
                </a:ext>
              </a:extLst>
            </p:cNvPr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" name="Google Shape;2639;p64">
              <a:extLst>
                <a:ext uri="{FF2B5EF4-FFF2-40B4-BE49-F238E27FC236}">
                  <a16:creationId xmlns:a16="http://schemas.microsoft.com/office/drawing/2014/main" id="{A9CB5281-D75A-405B-8941-E0514C2B2E47}"/>
                </a:ext>
              </a:extLst>
            </p:cNvPr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" name="Google Shape;2640;p64">
              <a:extLst>
                <a:ext uri="{FF2B5EF4-FFF2-40B4-BE49-F238E27FC236}">
                  <a16:creationId xmlns:a16="http://schemas.microsoft.com/office/drawing/2014/main" id="{5F900EC2-B93A-4952-8B02-8376FFCDCF8C}"/>
                </a:ext>
              </a:extLst>
            </p:cNvPr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" name="Google Shape;2641;p64">
              <a:extLst>
                <a:ext uri="{FF2B5EF4-FFF2-40B4-BE49-F238E27FC236}">
                  <a16:creationId xmlns:a16="http://schemas.microsoft.com/office/drawing/2014/main" id="{7B5365DA-2C79-44AB-8719-00955480A6A7}"/>
                </a:ext>
              </a:extLst>
            </p:cNvPr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8" name="Google Shape;2642;p64">
              <a:extLst>
                <a:ext uri="{FF2B5EF4-FFF2-40B4-BE49-F238E27FC236}">
                  <a16:creationId xmlns:a16="http://schemas.microsoft.com/office/drawing/2014/main" id="{23676A94-EFF6-4231-919D-33107DF9766A}"/>
                </a:ext>
              </a:extLst>
            </p:cNvPr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9" name="Google Shape;2643;p64">
              <a:extLst>
                <a:ext uri="{FF2B5EF4-FFF2-40B4-BE49-F238E27FC236}">
                  <a16:creationId xmlns:a16="http://schemas.microsoft.com/office/drawing/2014/main" id="{FE97F803-138B-43DD-AD4E-6F2E47C2B6D7}"/>
                </a:ext>
              </a:extLst>
            </p:cNvPr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0" name="Google Shape;2644;p64">
              <a:extLst>
                <a:ext uri="{FF2B5EF4-FFF2-40B4-BE49-F238E27FC236}">
                  <a16:creationId xmlns:a16="http://schemas.microsoft.com/office/drawing/2014/main" id="{AA93FE2D-A3E0-4B24-BBDE-7F7375A31560}"/>
                </a:ext>
              </a:extLst>
            </p:cNvPr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1" name="Google Shape;2645;p64">
              <a:extLst>
                <a:ext uri="{FF2B5EF4-FFF2-40B4-BE49-F238E27FC236}">
                  <a16:creationId xmlns:a16="http://schemas.microsoft.com/office/drawing/2014/main" id="{1FB58AE5-2964-4CE4-8D94-8A448340A206}"/>
                </a:ext>
              </a:extLst>
            </p:cNvPr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2" name="Google Shape;2646;p64">
              <a:extLst>
                <a:ext uri="{FF2B5EF4-FFF2-40B4-BE49-F238E27FC236}">
                  <a16:creationId xmlns:a16="http://schemas.microsoft.com/office/drawing/2014/main" id="{6D640B21-0BB7-45EC-A4D7-1CD7AE550DE1}"/>
                </a:ext>
              </a:extLst>
            </p:cNvPr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3" name="Google Shape;2647;p64">
              <a:extLst>
                <a:ext uri="{FF2B5EF4-FFF2-40B4-BE49-F238E27FC236}">
                  <a16:creationId xmlns:a16="http://schemas.microsoft.com/office/drawing/2014/main" id="{3B3F6D6D-F43F-4B22-9B5E-2BA0F103D0EA}"/>
                </a:ext>
              </a:extLst>
            </p:cNvPr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4" name="Google Shape;2648;p64">
              <a:extLst>
                <a:ext uri="{FF2B5EF4-FFF2-40B4-BE49-F238E27FC236}">
                  <a16:creationId xmlns:a16="http://schemas.microsoft.com/office/drawing/2014/main" id="{D027398E-8172-4025-B5A7-586FAE239D20}"/>
                </a:ext>
              </a:extLst>
            </p:cNvPr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5" name="Google Shape;2649;p64">
              <a:extLst>
                <a:ext uri="{FF2B5EF4-FFF2-40B4-BE49-F238E27FC236}">
                  <a16:creationId xmlns:a16="http://schemas.microsoft.com/office/drawing/2014/main" id="{9E0DAAC0-277B-4A65-82C2-4E604F2EB0E8}"/>
                </a:ext>
              </a:extLst>
            </p:cNvPr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6" name="Google Shape;2650;p64">
              <a:extLst>
                <a:ext uri="{FF2B5EF4-FFF2-40B4-BE49-F238E27FC236}">
                  <a16:creationId xmlns:a16="http://schemas.microsoft.com/office/drawing/2014/main" id="{EB2BFA26-E5B7-40D9-811A-C5161468738C}"/>
                </a:ext>
              </a:extLst>
            </p:cNvPr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7" name="Google Shape;2651;p64">
              <a:extLst>
                <a:ext uri="{FF2B5EF4-FFF2-40B4-BE49-F238E27FC236}">
                  <a16:creationId xmlns:a16="http://schemas.microsoft.com/office/drawing/2014/main" id="{DB46404C-4CAA-4F7B-ACB9-52CE427B2685}"/>
                </a:ext>
              </a:extLst>
            </p:cNvPr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8" name="Google Shape;2652;p64">
              <a:extLst>
                <a:ext uri="{FF2B5EF4-FFF2-40B4-BE49-F238E27FC236}">
                  <a16:creationId xmlns:a16="http://schemas.microsoft.com/office/drawing/2014/main" id="{F8E74998-6EB5-48A1-BA77-E784FA9EFCB1}"/>
                </a:ext>
              </a:extLst>
            </p:cNvPr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9" name="Google Shape;2653;p64">
              <a:extLst>
                <a:ext uri="{FF2B5EF4-FFF2-40B4-BE49-F238E27FC236}">
                  <a16:creationId xmlns:a16="http://schemas.microsoft.com/office/drawing/2014/main" id="{AF6970AF-3AEC-4E92-A6DE-E716059FADA3}"/>
                </a:ext>
              </a:extLst>
            </p:cNvPr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0" name="Google Shape;2654;p64">
              <a:extLst>
                <a:ext uri="{FF2B5EF4-FFF2-40B4-BE49-F238E27FC236}">
                  <a16:creationId xmlns:a16="http://schemas.microsoft.com/office/drawing/2014/main" id="{64A38B68-1DA7-4B19-B2E8-27A7D239FF7D}"/>
                </a:ext>
              </a:extLst>
            </p:cNvPr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1" name="Google Shape;2655;p64">
              <a:extLst>
                <a:ext uri="{FF2B5EF4-FFF2-40B4-BE49-F238E27FC236}">
                  <a16:creationId xmlns:a16="http://schemas.microsoft.com/office/drawing/2014/main" id="{8D845F75-9CF4-408F-81B1-71ACE0170C5F}"/>
                </a:ext>
              </a:extLst>
            </p:cNvPr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42" name="Google Shape;6525;p73">
            <a:extLst>
              <a:ext uri="{FF2B5EF4-FFF2-40B4-BE49-F238E27FC236}">
                <a16:creationId xmlns:a16="http://schemas.microsoft.com/office/drawing/2014/main" id="{DE98979F-80A6-4831-9520-00092287EF37}"/>
              </a:ext>
            </a:extLst>
          </p:cNvPr>
          <p:cNvGrpSpPr/>
          <p:nvPr/>
        </p:nvGrpSpPr>
        <p:grpSpPr>
          <a:xfrm>
            <a:off x="9846712" y="3036363"/>
            <a:ext cx="1393829" cy="2987877"/>
            <a:chOff x="3701000" y="2070725"/>
            <a:chExt cx="290225" cy="580550"/>
          </a:xfrm>
        </p:grpSpPr>
        <p:sp>
          <p:nvSpPr>
            <p:cNvPr id="243" name="Google Shape;6526;p73">
              <a:extLst>
                <a:ext uri="{FF2B5EF4-FFF2-40B4-BE49-F238E27FC236}">
                  <a16:creationId xmlns:a16="http://schemas.microsoft.com/office/drawing/2014/main" id="{8D218A6F-1D5F-44D0-A7DC-F43F8E05215D}"/>
                </a:ext>
              </a:extLst>
            </p:cNvPr>
            <p:cNvSpPr/>
            <p:nvPr/>
          </p:nvSpPr>
          <p:spPr>
            <a:xfrm>
              <a:off x="3701000" y="2130900"/>
              <a:ext cx="104500" cy="168650"/>
            </a:xfrm>
            <a:custGeom>
              <a:avLst/>
              <a:gdLst/>
              <a:ahLst/>
              <a:cxnLst/>
              <a:rect l="l" t="t" r="r" b="b"/>
              <a:pathLst>
                <a:path w="4180" h="6746" extrusionOk="0">
                  <a:moveTo>
                    <a:pt x="1341" y="1"/>
                  </a:moveTo>
                  <a:cubicBezTo>
                    <a:pt x="1304" y="1"/>
                    <a:pt x="1277" y="21"/>
                    <a:pt x="1263" y="63"/>
                  </a:cubicBezTo>
                  <a:cubicBezTo>
                    <a:pt x="1204" y="193"/>
                    <a:pt x="1320" y="474"/>
                    <a:pt x="1439" y="692"/>
                  </a:cubicBezTo>
                  <a:cubicBezTo>
                    <a:pt x="1541" y="914"/>
                    <a:pt x="1584" y="1016"/>
                    <a:pt x="1584" y="1016"/>
                  </a:cubicBezTo>
                  <a:cubicBezTo>
                    <a:pt x="1584" y="1016"/>
                    <a:pt x="764" y="151"/>
                    <a:pt x="560" y="137"/>
                  </a:cubicBezTo>
                  <a:cubicBezTo>
                    <a:pt x="554" y="136"/>
                    <a:pt x="547" y="136"/>
                    <a:pt x="542" y="136"/>
                  </a:cubicBezTo>
                  <a:cubicBezTo>
                    <a:pt x="355" y="136"/>
                    <a:pt x="404" y="348"/>
                    <a:pt x="588" y="576"/>
                  </a:cubicBezTo>
                  <a:cubicBezTo>
                    <a:pt x="778" y="808"/>
                    <a:pt x="1176" y="1220"/>
                    <a:pt x="1176" y="1220"/>
                  </a:cubicBezTo>
                  <a:cubicBezTo>
                    <a:pt x="1176" y="1220"/>
                    <a:pt x="454" y="794"/>
                    <a:pt x="222" y="780"/>
                  </a:cubicBezTo>
                  <a:cubicBezTo>
                    <a:pt x="1" y="780"/>
                    <a:pt x="46" y="984"/>
                    <a:pt x="296" y="1160"/>
                  </a:cubicBezTo>
                  <a:cubicBezTo>
                    <a:pt x="528" y="1354"/>
                    <a:pt x="968" y="1617"/>
                    <a:pt x="968" y="1617"/>
                  </a:cubicBezTo>
                  <a:cubicBezTo>
                    <a:pt x="968" y="1617"/>
                    <a:pt x="650" y="1523"/>
                    <a:pt x="441" y="1523"/>
                  </a:cubicBezTo>
                  <a:cubicBezTo>
                    <a:pt x="330" y="1523"/>
                    <a:pt x="250" y="1550"/>
                    <a:pt x="264" y="1631"/>
                  </a:cubicBezTo>
                  <a:cubicBezTo>
                    <a:pt x="310" y="1881"/>
                    <a:pt x="1365" y="2113"/>
                    <a:pt x="1365" y="2113"/>
                  </a:cubicBezTo>
                  <a:cubicBezTo>
                    <a:pt x="1365" y="2113"/>
                    <a:pt x="1306" y="3904"/>
                    <a:pt x="1791" y="5135"/>
                  </a:cubicBezTo>
                  <a:cubicBezTo>
                    <a:pt x="2259" y="6334"/>
                    <a:pt x="2948" y="6746"/>
                    <a:pt x="2948" y="6746"/>
                  </a:cubicBezTo>
                  <a:lnTo>
                    <a:pt x="4179" y="5163"/>
                  </a:lnTo>
                  <a:cubicBezTo>
                    <a:pt x="4179" y="5163"/>
                    <a:pt x="3328" y="4372"/>
                    <a:pt x="2874" y="3418"/>
                  </a:cubicBezTo>
                  <a:cubicBezTo>
                    <a:pt x="2477" y="2613"/>
                    <a:pt x="2389" y="1952"/>
                    <a:pt x="2389" y="1952"/>
                  </a:cubicBezTo>
                  <a:cubicBezTo>
                    <a:pt x="2389" y="1952"/>
                    <a:pt x="2860" y="1617"/>
                    <a:pt x="2976" y="1382"/>
                  </a:cubicBezTo>
                  <a:cubicBezTo>
                    <a:pt x="3042" y="1230"/>
                    <a:pt x="2939" y="1170"/>
                    <a:pt x="2814" y="1170"/>
                  </a:cubicBezTo>
                  <a:cubicBezTo>
                    <a:pt x="2744" y="1170"/>
                    <a:pt x="2668" y="1189"/>
                    <a:pt x="2611" y="1220"/>
                  </a:cubicBezTo>
                  <a:cubicBezTo>
                    <a:pt x="2463" y="1294"/>
                    <a:pt x="2259" y="1484"/>
                    <a:pt x="2259" y="1484"/>
                  </a:cubicBezTo>
                  <a:cubicBezTo>
                    <a:pt x="2259" y="1484"/>
                    <a:pt x="1879" y="562"/>
                    <a:pt x="1686" y="281"/>
                  </a:cubicBezTo>
                  <a:cubicBezTo>
                    <a:pt x="1555" y="99"/>
                    <a:pt x="1424" y="1"/>
                    <a:pt x="1341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4" name="Google Shape;6527;p73">
              <a:extLst>
                <a:ext uri="{FF2B5EF4-FFF2-40B4-BE49-F238E27FC236}">
                  <a16:creationId xmlns:a16="http://schemas.microsoft.com/office/drawing/2014/main" id="{77165B30-91BC-4C3B-9DD5-F049AC14F9A5}"/>
                </a:ext>
              </a:extLst>
            </p:cNvPr>
            <p:cNvSpPr/>
            <p:nvPr/>
          </p:nvSpPr>
          <p:spPr>
            <a:xfrm>
              <a:off x="3764750" y="2251525"/>
              <a:ext cx="68175" cy="73275"/>
            </a:xfrm>
            <a:custGeom>
              <a:avLst/>
              <a:gdLst/>
              <a:ahLst/>
              <a:cxnLst/>
              <a:rect l="l" t="t" r="r" b="b"/>
              <a:pathLst>
                <a:path w="2727" h="2931" extrusionOk="0">
                  <a:moveTo>
                    <a:pt x="1334" y="0"/>
                  </a:moveTo>
                  <a:cubicBezTo>
                    <a:pt x="1334" y="0"/>
                    <a:pt x="968" y="222"/>
                    <a:pt x="602" y="662"/>
                  </a:cubicBezTo>
                  <a:cubicBezTo>
                    <a:pt x="222" y="1084"/>
                    <a:pt x="1" y="1745"/>
                    <a:pt x="1" y="1745"/>
                  </a:cubicBezTo>
                  <a:cubicBezTo>
                    <a:pt x="1" y="1745"/>
                    <a:pt x="208" y="2037"/>
                    <a:pt x="543" y="2301"/>
                  </a:cubicBezTo>
                  <a:cubicBezTo>
                    <a:pt x="880" y="2579"/>
                    <a:pt x="1468" y="2930"/>
                    <a:pt x="1468" y="2930"/>
                  </a:cubicBezTo>
                  <a:lnTo>
                    <a:pt x="2727" y="880"/>
                  </a:lnTo>
                  <a:cubicBezTo>
                    <a:pt x="2727" y="880"/>
                    <a:pt x="2537" y="838"/>
                    <a:pt x="2199" y="616"/>
                  </a:cubicBezTo>
                  <a:cubicBezTo>
                    <a:pt x="1848" y="412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5" name="Google Shape;6528;p73">
              <a:extLst>
                <a:ext uri="{FF2B5EF4-FFF2-40B4-BE49-F238E27FC236}">
                  <a16:creationId xmlns:a16="http://schemas.microsoft.com/office/drawing/2014/main" id="{76F6DFC4-8FA2-4E0B-8FA4-F80679650D1B}"/>
                </a:ext>
              </a:extLst>
            </p:cNvPr>
            <p:cNvSpPr/>
            <p:nvPr/>
          </p:nvSpPr>
          <p:spPr>
            <a:xfrm>
              <a:off x="3911000" y="2611725"/>
              <a:ext cx="79525" cy="38075"/>
            </a:xfrm>
            <a:custGeom>
              <a:avLst/>
              <a:gdLst/>
              <a:ahLst/>
              <a:cxnLst/>
              <a:rect l="l" t="t" r="r" b="b"/>
              <a:pathLst>
                <a:path w="3181" h="1523" extrusionOk="0">
                  <a:moveTo>
                    <a:pt x="1408" y="0"/>
                  </a:moveTo>
                  <a:lnTo>
                    <a:pt x="190" y="130"/>
                  </a:lnTo>
                  <a:cubicBezTo>
                    <a:pt x="190" y="130"/>
                    <a:pt x="1" y="778"/>
                    <a:pt x="233" y="968"/>
                  </a:cubicBezTo>
                  <a:cubicBezTo>
                    <a:pt x="450" y="1133"/>
                    <a:pt x="2048" y="1523"/>
                    <a:pt x="2658" y="1523"/>
                  </a:cubicBezTo>
                  <a:cubicBezTo>
                    <a:pt x="2749" y="1523"/>
                    <a:pt x="2817" y="1514"/>
                    <a:pt x="2857" y="1495"/>
                  </a:cubicBezTo>
                  <a:cubicBezTo>
                    <a:pt x="3152" y="1361"/>
                    <a:pt x="3180" y="1157"/>
                    <a:pt x="2769" y="834"/>
                  </a:cubicBezTo>
                  <a:cubicBezTo>
                    <a:pt x="2361" y="514"/>
                    <a:pt x="1408" y="0"/>
                    <a:pt x="140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6" name="Google Shape;6529;p73">
              <a:extLst>
                <a:ext uri="{FF2B5EF4-FFF2-40B4-BE49-F238E27FC236}">
                  <a16:creationId xmlns:a16="http://schemas.microsoft.com/office/drawing/2014/main" id="{08883E36-DF1E-472A-9C6E-3021F717A9F6}"/>
                </a:ext>
              </a:extLst>
            </p:cNvPr>
            <p:cNvSpPr/>
            <p:nvPr/>
          </p:nvSpPr>
          <p:spPr>
            <a:xfrm>
              <a:off x="3954300" y="26226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445" y="1"/>
                  </a:moveTo>
                  <a:cubicBezTo>
                    <a:pt x="260" y="1"/>
                    <a:pt x="69" y="95"/>
                    <a:pt x="13" y="283"/>
                  </a:cubicBezTo>
                  <a:cubicBezTo>
                    <a:pt x="0" y="303"/>
                    <a:pt x="14" y="318"/>
                    <a:pt x="27" y="318"/>
                  </a:cubicBezTo>
                  <a:cubicBezTo>
                    <a:pt x="32" y="318"/>
                    <a:pt x="37" y="316"/>
                    <a:pt x="41" y="311"/>
                  </a:cubicBezTo>
                  <a:cubicBezTo>
                    <a:pt x="194" y="188"/>
                    <a:pt x="347" y="78"/>
                    <a:pt x="547" y="78"/>
                  </a:cubicBezTo>
                  <a:cubicBezTo>
                    <a:pt x="559" y="78"/>
                    <a:pt x="571" y="78"/>
                    <a:pt x="583" y="79"/>
                  </a:cubicBezTo>
                  <a:cubicBezTo>
                    <a:pt x="611" y="79"/>
                    <a:pt x="611" y="33"/>
                    <a:pt x="583" y="19"/>
                  </a:cubicBezTo>
                  <a:cubicBezTo>
                    <a:pt x="539" y="7"/>
                    <a:pt x="492" y="1"/>
                    <a:pt x="44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7" name="Google Shape;6530;p73">
              <a:extLst>
                <a:ext uri="{FF2B5EF4-FFF2-40B4-BE49-F238E27FC236}">
                  <a16:creationId xmlns:a16="http://schemas.microsoft.com/office/drawing/2014/main" id="{7E045F2D-5273-4BFA-95AE-161490DDD786}"/>
                </a:ext>
              </a:extLst>
            </p:cNvPr>
            <p:cNvSpPr/>
            <p:nvPr/>
          </p:nvSpPr>
          <p:spPr>
            <a:xfrm>
              <a:off x="3944775" y="2616000"/>
              <a:ext cx="14975" cy="7975"/>
            </a:xfrm>
            <a:custGeom>
              <a:avLst/>
              <a:gdLst/>
              <a:ahLst/>
              <a:cxnLst/>
              <a:rect l="l" t="t" r="r" b="b"/>
              <a:pathLst>
                <a:path w="599" h="319" extrusionOk="0">
                  <a:moveTo>
                    <a:pt x="477" y="0"/>
                  </a:moveTo>
                  <a:cubicBezTo>
                    <a:pt x="285" y="0"/>
                    <a:pt x="63" y="93"/>
                    <a:pt x="11" y="297"/>
                  </a:cubicBezTo>
                  <a:cubicBezTo>
                    <a:pt x="1" y="307"/>
                    <a:pt x="12" y="318"/>
                    <a:pt x="25" y="318"/>
                  </a:cubicBezTo>
                  <a:cubicBezTo>
                    <a:pt x="31" y="318"/>
                    <a:pt x="37" y="316"/>
                    <a:pt x="42" y="311"/>
                  </a:cubicBezTo>
                  <a:cubicBezTo>
                    <a:pt x="201" y="195"/>
                    <a:pt x="348" y="93"/>
                    <a:pt x="552" y="93"/>
                  </a:cubicBezTo>
                  <a:cubicBezTo>
                    <a:pt x="598" y="93"/>
                    <a:pt x="598" y="19"/>
                    <a:pt x="552" y="5"/>
                  </a:cubicBezTo>
                  <a:cubicBezTo>
                    <a:pt x="528" y="2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8" name="Google Shape;6531;p73">
              <a:extLst>
                <a:ext uri="{FF2B5EF4-FFF2-40B4-BE49-F238E27FC236}">
                  <a16:creationId xmlns:a16="http://schemas.microsoft.com/office/drawing/2014/main" id="{F98A2E2E-11FD-484C-A171-99C4F413A4E9}"/>
                </a:ext>
              </a:extLst>
            </p:cNvPr>
            <p:cNvSpPr/>
            <p:nvPr/>
          </p:nvSpPr>
          <p:spPr>
            <a:xfrm>
              <a:off x="3737675" y="2613200"/>
              <a:ext cx="79875" cy="38075"/>
            </a:xfrm>
            <a:custGeom>
              <a:avLst/>
              <a:gdLst/>
              <a:ahLst/>
              <a:cxnLst/>
              <a:rect l="l" t="t" r="r" b="b"/>
              <a:pathLst>
                <a:path w="3195" h="1523" extrusionOk="0">
                  <a:moveTo>
                    <a:pt x="1787" y="1"/>
                  </a:moveTo>
                  <a:cubicBezTo>
                    <a:pt x="1787" y="1"/>
                    <a:pt x="834" y="511"/>
                    <a:pt x="412" y="835"/>
                  </a:cubicBezTo>
                  <a:cubicBezTo>
                    <a:pt x="0" y="1144"/>
                    <a:pt x="43" y="1362"/>
                    <a:pt x="338" y="1496"/>
                  </a:cubicBezTo>
                  <a:cubicBezTo>
                    <a:pt x="375" y="1514"/>
                    <a:pt x="441" y="1522"/>
                    <a:pt x="529" y="1522"/>
                  </a:cubicBezTo>
                  <a:cubicBezTo>
                    <a:pt x="1129" y="1522"/>
                    <a:pt x="2742" y="1134"/>
                    <a:pt x="2945" y="968"/>
                  </a:cubicBezTo>
                  <a:cubicBezTo>
                    <a:pt x="3194" y="775"/>
                    <a:pt x="3004" y="131"/>
                    <a:pt x="3004" y="131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9" name="Google Shape;6532;p73">
              <a:extLst>
                <a:ext uri="{FF2B5EF4-FFF2-40B4-BE49-F238E27FC236}">
                  <a16:creationId xmlns:a16="http://schemas.microsoft.com/office/drawing/2014/main" id="{E2D7FE97-4F89-4B57-850A-4639690B6ABC}"/>
                </a:ext>
              </a:extLst>
            </p:cNvPr>
            <p:cNvSpPr/>
            <p:nvPr/>
          </p:nvSpPr>
          <p:spPr>
            <a:xfrm>
              <a:off x="3758525" y="2624100"/>
              <a:ext cx="15400" cy="7925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4" y="1"/>
                  </a:moveTo>
                  <a:cubicBezTo>
                    <a:pt x="137" y="1"/>
                    <a:pt x="90" y="7"/>
                    <a:pt x="46" y="19"/>
                  </a:cubicBezTo>
                  <a:cubicBezTo>
                    <a:pt x="0" y="19"/>
                    <a:pt x="18" y="75"/>
                    <a:pt x="46" y="75"/>
                  </a:cubicBezTo>
                  <a:cubicBezTo>
                    <a:pt x="57" y="74"/>
                    <a:pt x="68" y="74"/>
                    <a:pt x="79" y="74"/>
                  </a:cubicBezTo>
                  <a:cubicBezTo>
                    <a:pt x="269" y="74"/>
                    <a:pt x="434" y="188"/>
                    <a:pt x="573" y="311"/>
                  </a:cubicBezTo>
                  <a:cubicBezTo>
                    <a:pt x="577" y="314"/>
                    <a:pt x="582" y="316"/>
                    <a:pt x="587" y="316"/>
                  </a:cubicBezTo>
                  <a:cubicBezTo>
                    <a:pt x="601" y="316"/>
                    <a:pt x="616" y="303"/>
                    <a:pt x="616" y="283"/>
                  </a:cubicBezTo>
                  <a:cubicBezTo>
                    <a:pt x="560" y="95"/>
                    <a:pt x="369" y="1"/>
                    <a:pt x="18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0" name="Google Shape;6533;p73">
              <a:extLst>
                <a:ext uri="{FF2B5EF4-FFF2-40B4-BE49-F238E27FC236}">
                  <a16:creationId xmlns:a16="http://schemas.microsoft.com/office/drawing/2014/main" id="{7C690089-220D-446E-8595-690564C2EF8F}"/>
                </a:ext>
              </a:extLst>
            </p:cNvPr>
            <p:cNvSpPr/>
            <p:nvPr/>
          </p:nvSpPr>
          <p:spPr>
            <a:xfrm>
              <a:off x="3768450" y="2617450"/>
              <a:ext cx="15075" cy="7975"/>
            </a:xfrm>
            <a:custGeom>
              <a:avLst/>
              <a:gdLst/>
              <a:ahLst/>
              <a:cxnLst/>
              <a:rect l="l" t="t" r="r" b="b"/>
              <a:pathLst>
                <a:path w="603" h="319" extrusionOk="0">
                  <a:moveTo>
                    <a:pt x="132" y="1"/>
                  </a:moveTo>
                  <a:cubicBezTo>
                    <a:pt x="102" y="1"/>
                    <a:pt x="72" y="3"/>
                    <a:pt x="43" y="7"/>
                  </a:cubicBezTo>
                  <a:cubicBezTo>
                    <a:pt x="1" y="21"/>
                    <a:pt x="15" y="95"/>
                    <a:pt x="60" y="95"/>
                  </a:cubicBezTo>
                  <a:cubicBezTo>
                    <a:pt x="74" y="94"/>
                    <a:pt x="87" y="93"/>
                    <a:pt x="100" y="93"/>
                  </a:cubicBezTo>
                  <a:cubicBezTo>
                    <a:pt x="284" y="93"/>
                    <a:pt x="422" y="205"/>
                    <a:pt x="556" y="313"/>
                  </a:cubicBezTo>
                  <a:cubicBezTo>
                    <a:pt x="560" y="317"/>
                    <a:pt x="565" y="318"/>
                    <a:pt x="571" y="318"/>
                  </a:cubicBezTo>
                  <a:cubicBezTo>
                    <a:pt x="585" y="318"/>
                    <a:pt x="602" y="305"/>
                    <a:pt x="602" y="285"/>
                  </a:cubicBezTo>
                  <a:cubicBezTo>
                    <a:pt x="550" y="92"/>
                    <a:pt x="334" y="1"/>
                    <a:pt x="1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1" name="Google Shape;6534;p73">
              <a:extLst>
                <a:ext uri="{FF2B5EF4-FFF2-40B4-BE49-F238E27FC236}">
                  <a16:creationId xmlns:a16="http://schemas.microsoft.com/office/drawing/2014/main" id="{170C953B-AEDF-4D05-AA7E-E345455A982D}"/>
                </a:ext>
              </a:extLst>
            </p:cNvPr>
            <p:cNvSpPr/>
            <p:nvPr/>
          </p:nvSpPr>
          <p:spPr>
            <a:xfrm>
              <a:off x="3799925" y="2237950"/>
              <a:ext cx="186900" cy="228950"/>
            </a:xfrm>
            <a:custGeom>
              <a:avLst/>
              <a:gdLst/>
              <a:ahLst/>
              <a:cxnLst/>
              <a:rect l="l" t="t" r="r" b="b"/>
              <a:pathLst>
                <a:path w="7476" h="9158" extrusionOk="0">
                  <a:moveTo>
                    <a:pt x="3475" y="1"/>
                  </a:moveTo>
                  <a:cubicBezTo>
                    <a:pt x="2884" y="1"/>
                    <a:pt x="2354" y="69"/>
                    <a:pt x="2023" y="149"/>
                  </a:cubicBezTo>
                  <a:cubicBezTo>
                    <a:pt x="1116" y="368"/>
                    <a:pt x="954" y="1613"/>
                    <a:pt x="954" y="1613"/>
                  </a:cubicBezTo>
                  <a:cubicBezTo>
                    <a:pt x="954" y="1613"/>
                    <a:pt x="1" y="6463"/>
                    <a:pt x="1116" y="8134"/>
                  </a:cubicBezTo>
                  <a:cubicBezTo>
                    <a:pt x="1637" y="8922"/>
                    <a:pt x="3069" y="9157"/>
                    <a:pt x="4260" y="9157"/>
                  </a:cubicBezTo>
                  <a:cubicBezTo>
                    <a:pt x="4908" y="9157"/>
                    <a:pt x="5485" y="9088"/>
                    <a:pt x="5805" y="9000"/>
                  </a:cubicBezTo>
                  <a:cubicBezTo>
                    <a:pt x="6730" y="8750"/>
                    <a:pt x="7008" y="6217"/>
                    <a:pt x="7096" y="5496"/>
                  </a:cubicBezTo>
                  <a:cubicBezTo>
                    <a:pt x="7170" y="4793"/>
                    <a:pt x="7476" y="2084"/>
                    <a:pt x="6420" y="941"/>
                  </a:cubicBezTo>
                  <a:cubicBezTo>
                    <a:pt x="5748" y="212"/>
                    <a:pt x="4516" y="1"/>
                    <a:pt x="347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2" name="Google Shape;6535;p73">
              <a:extLst>
                <a:ext uri="{FF2B5EF4-FFF2-40B4-BE49-F238E27FC236}">
                  <a16:creationId xmlns:a16="http://schemas.microsoft.com/office/drawing/2014/main" id="{0D350130-05CC-4592-8CCD-5385373D85EF}"/>
                </a:ext>
              </a:extLst>
            </p:cNvPr>
            <p:cNvSpPr/>
            <p:nvPr/>
          </p:nvSpPr>
          <p:spPr>
            <a:xfrm>
              <a:off x="3920150" y="2295100"/>
              <a:ext cx="71075" cy="90650"/>
            </a:xfrm>
            <a:custGeom>
              <a:avLst/>
              <a:gdLst/>
              <a:ahLst/>
              <a:cxnLst/>
              <a:rect l="l" t="t" r="r" b="b"/>
              <a:pathLst>
                <a:path w="2843" h="3626" extrusionOk="0">
                  <a:moveTo>
                    <a:pt x="1282" y="1"/>
                  </a:moveTo>
                  <a:cubicBezTo>
                    <a:pt x="1172" y="1"/>
                    <a:pt x="907" y="17"/>
                    <a:pt x="704" y="164"/>
                  </a:cubicBezTo>
                  <a:cubicBezTo>
                    <a:pt x="454" y="340"/>
                    <a:pt x="0" y="1173"/>
                    <a:pt x="0" y="1173"/>
                  </a:cubicBezTo>
                  <a:cubicBezTo>
                    <a:pt x="0" y="1173"/>
                    <a:pt x="176" y="1557"/>
                    <a:pt x="704" y="2348"/>
                  </a:cubicBezTo>
                  <a:cubicBezTo>
                    <a:pt x="1161" y="3018"/>
                    <a:pt x="2090" y="3625"/>
                    <a:pt x="2426" y="3625"/>
                  </a:cubicBezTo>
                  <a:cubicBezTo>
                    <a:pt x="2479" y="3625"/>
                    <a:pt x="2517" y="3611"/>
                    <a:pt x="2536" y="3579"/>
                  </a:cubicBezTo>
                  <a:cubicBezTo>
                    <a:pt x="2740" y="3270"/>
                    <a:pt x="2842" y="2876"/>
                    <a:pt x="2477" y="1965"/>
                  </a:cubicBezTo>
                  <a:cubicBezTo>
                    <a:pt x="2097" y="1043"/>
                    <a:pt x="1333" y="2"/>
                    <a:pt x="1333" y="2"/>
                  </a:cubicBezTo>
                  <a:cubicBezTo>
                    <a:pt x="1333" y="2"/>
                    <a:pt x="1314" y="1"/>
                    <a:pt x="128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3" name="Google Shape;6536;p73">
              <a:extLst>
                <a:ext uri="{FF2B5EF4-FFF2-40B4-BE49-F238E27FC236}">
                  <a16:creationId xmlns:a16="http://schemas.microsoft.com/office/drawing/2014/main" id="{018FF148-EC6A-43FA-8C55-022E3089DE98}"/>
                </a:ext>
              </a:extLst>
            </p:cNvPr>
            <p:cNvSpPr/>
            <p:nvPr/>
          </p:nvSpPr>
          <p:spPr>
            <a:xfrm>
              <a:off x="3937725" y="2353800"/>
              <a:ext cx="9175" cy="10575"/>
            </a:xfrm>
            <a:custGeom>
              <a:avLst/>
              <a:gdLst/>
              <a:ahLst/>
              <a:cxnLst/>
              <a:rect l="l" t="t" r="r" b="b"/>
              <a:pathLst>
                <a:path w="367" h="423" extrusionOk="0">
                  <a:moveTo>
                    <a:pt x="367" y="422"/>
                  </a:moveTo>
                  <a:close/>
                  <a:moveTo>
                    <a:pt x="353" y="422"/>
                  </a:moveTo>
                  <a:close/>
                  <a:moveTo>
                    <a:pt x="353" y="408"/>
                  </a:moveTo>
                  <a:lnTo>
                    <a:pt x="353" y="422"/>
                  </a:lnTo>
                  <a:close/>
                  <a:moveTo>
                    <a:pt x="339" y="408"/>
                  </a:moveTo>
                  <a:lnTo>
                    <a:pt x="353" y="408"/>
                  </a:lnTo>
                  <a:close/>
                  <a:moveTo>
                    <a:pt x="339" y="394"/>
                  </a:moveTo>
                  <a:lnTo>
                    <a:pt x="339" y="408"/>
                  </a:lnTo>
                  <a:close/>
                  <a:moveTo>
                    <a:pt x="307" y="380"/>
                  </a:moveTo>
                  <a:cubicBezTo>
                    <a:pt x="324" y="380"/>
                    <a:pt x="324" y="394"/>
                    <a:pt x="339" y="394"/>
                  </a:cubicBezTo>
                  <a:cubicBezTo>
                    <a:pt x="324" y="394"/>
                    <a:pt x="324" y="380"/>
                    <a:pt x="307" y="380"/>
                  </a:cubicBezTo>
                  <a:close/>
                  <a:moveTo>
                    <a:pt x="307" y="366"/>
                  </a:moveTo>
                  <a:lnTo>
                    <a:pt x="307" y="380"/>
                  </a:lnTo>
                  <a:close/>
                  <a:moveTo>
                    <a:pt x="75" y="88"/>
                  </a:moveTo>
                  <a:cubicBezTo>
                    <a:pt x="131" y="176"/>
                    <a:pt x="219" y="278"/>
                    <a:pt x="307" y="366"/>
                  </a:cubicBezTo>
                  <a:cubicBezTo>
                    <a:pt x="219" y="278"/>
                    <a:pt x="131" y="176"/>
                    <a:pt x="75" y="88"/>
                  </a:cubicBezTo>
                  <a:close/>
                  <a:moveTo>
                    <a:pt x="61" y="71"/>
                  </a:moveTo>
                  <a:cubicBezTo>
                    <a:pt x="61" y="71"/>
                    <a:pt x="61" y="88"/>
                    <a:pt x="75" y="88"/>
                  </a:cubicBezTo>
                  <a:cubicBezTo>
                    <a:pt x="61" y="88"/>
                    <a:pt x="61" y="71"/>
                    <a:pt x="61" y="71"/>
                  </a:cubicBezTo>
                  <a:close/>
                  <a:moveTo>
                    <a:pt x="43" y="42"/>
                  </a:moveTo>
                  <a:cubicBezTo>
                    <a:pt x="43" y="57"/>
                    <a:pt x="61" y="71"/>
                    <a:pt x="61" y="71"/>
                  </a:cubicBezTo>
                  <a:cubicBezTo>
                    <a:pt x="61" y="71"/>
                    <a:pt x="43" y="57"/>
                    <a:pt x="43" y="42"/>
                  </a:cubicBezTo>
                  <a:close/>
                  <a:moveTo>
                    <a:pt x="29" y="42"/>
                  </a:moveTo>
                  <a:lnTo>
                    <a:pt x="43" y="42"/>
                  </a:lnTo>
                  <a:close/>
                  <a:moveTo>
                    <a:pt x="29" y="28"/>
                  </a:moveTo>
                  <a:lnTo>
                    <a:pt x="29" y="42"/>
                  </a:lnTo>
                  <a:close/>
                  <a:moveTo>
                    <a:pt x="29" y="28"/>
                  </a:moveTo>
                  <a:close/>
                  <a:moveTo>
                    <a:pt x="15" y="14"/>
                  </a:moveTo>
                  <a:close/>
                  <a:moveTo>
                    <a:pt x="15" y="14"/>
                  </a:moveTo>
                  <a:close/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4" name="Google Shape;6537;p73">
              <a:extLst>
                <a:ext uri="{FF2B5EF4-FFF2-40B4-BE49-F238E27FC236}">
                  <a16:creationId xmlns:a16="http://schemas.microsoft.com/office/drawing/2014/main" id="{8648EC37-CEB9-4368-AAB2-D7067265F76D}"/>
                </a:ext>
              </a:extLst>
            </p:cNvPr>
            <p:cNvSpPr/>
            <p:nvPr/>
          </p:nvSpPr>
          <p:spPr>
            <a:xfrm>
              <a:off x="3930775" y="2325225"/>
              <a:ext cx="54650" cy="60075"/>
            </a:xfrm>
            <a:custGeom>
              <a:avLst/>
              <a:gdLst/>
              <a:ahLst/>
              <a:cxnLst/>
              <a:rect l="l" t="t" r="r" b="b"/>
              <a:pathLst>
                <a:path w="2186" h="2403" extrusionOk="0"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lnTo>
                    <a:pt x="719" y="102"/>
                  </a:lnTo>
                  <a:lnTo>
                    <a:pt x="719" y="116"/>
                  </a:lnTo>
                  <a:lnTo>
                    <a:pt x="704" y="116"/>
                  </a:lnTo>
                  <a:cubicBezTo>
                    <a:pt x="571" y="176"/>
                    <a:pt x="455" y="232"/>
                    <a:pt x="353" y="306"/>
                  </a:cubicBezTo>
                  <a:lnTo>
                    <a:pt x="339" y="306"/>
                  </a:lnTo>
                  <a:cubicBezTo>
                    <a:pt x="205" y="394"/>
                    <a:pt x="89" y="468"/>
                    <a:pt x="1" y="542"/>
                  </a:cubicBezTo>
                  <a:cubicBezTo>
                    <a:pt x="1" y="598"/>
                    <a:pt x="1" y="658"/>
                    <a:pt x="15" y="718"/>
                  </a:cubicBezTo>
                  <a:cubicBezTo>
                    <a:pt x="89" y="848"/>
                    <a:pt x="177" y="981"/>
                    <a:pt x="279" y="1143"/>
                  </a:cubicBezTo>
                  <a:lnTo>
                    <a:pt x="293" y="1143"/>
                  </a:lnTo>
                  <a:lnTo>
                    <a:pt x="293" y="1157"/>
                  </a:lnTo>
                  <a:cubicBezTo>
                    <a:pt x="293" y="1171"/>
                    <a:pt x="307" y="1171"/>
                    <a:pt x="307" y="1171"/>
                  </a:cubicBezTo>
                  <a:lnTo>
                    <a:pt x="307" y="1185"/>
                  </a:lnTo>
                  <a:lnTo>
                    <a:pt x="321" y="1185"/>
                  </a:lnTo>
                  <a:cubicBezTo>
                    <a:pt x="321" y="1200"/>
                    <a:pt x="339" y="1214"/>
                    <a:pt x="339" y="1214"/>
                  </a:cubicBezTo>
                  <a:cubicBezTo>
                    <a:pt x="339" y="1214"/>
                    <a:pt x="339" y="1231"/>
                    <a:pt x="353" y="1231"/>
                  </a:cubicBezTo>
                  <a:cubicBezTo>
                    <a:pt x="409" y="1319"/>
                    <a:pt x="497" y="1421"/>
                    <a:pt x="585" y="1509"/>
                  </a:cubicBezTo>
                  <a:lnTo>
                    <a:pt x="585" y="1523"/>
                  </a:lnTo>
                  <a:cubicBezTo>
                    <a:pt x="602" y="1523"/>
                    <a:pt x="602" y="1537"/>
                    <a:pt x="617" y="1537"/>
                  </a:cubicBezTo>
                  <a:lnTo>
                    <a:pt x="617" y="1551"/>
                  </a:lnTo>
                  <a:lnTo>
                    <a:pt x="631" y="1551"/>
                  </a:lnTo>
                  <a:lnTo>
                    <a:pt x="631" y="1565"/>
                  </a:lnTo>
                  <a:lnTo>
                    <a:pt x="645" y="1565"/>
                  </a:lnTo>
                  <a:cubicBezTo>
                    <a:pt x="1042" y="1977"/>
                    <a:pt x="1552" y="2301"/>
                    <a:pt x="1862" y="2403"/>
                  </a:cubicBezTo>
                  <a:lnTo>
                    <a:pt x="2024" y="2241"/>
                  </a:lnTo>
                  <a:cubicBezTo>
                    <a:pt x="2080" y="2167"/>
                    <a:pt x="2126" y="2093"/>
                    <a:pt x="2154" y="2005"/>
                  </a:cubicBezTo>
                  <a:cubicBezTo>
                    <a:pt x="2185" y="1917"/>
                    <a:pt x="2185" y="1815"/>
                    <a:pt x="2168" y="1713"/>
                  </a:cubicBezTo>
                  <a:cubicBezTo>
                    <a:pt x="2140" y="1407"/>
                    <a:pt x="2038" y="1098"/>
                    <a:pt x="1876" y="834"/>
                  </a:cubicBezTo>
                  <a:cubicBezTo>
                    <a:pt x="1700" y="556"/>
                    <a:pt x="1436" y="334"/>
                    <a:pt x="1186" y="130"/>
                  </a:cubicBezTo>
                  <a:cubicBezTo>
                    <a:pt x="1130" y="88"/>
                    <a:pt x="1070" y="42"/>
                    <a:pt x="1010" y="0"/>
                  </a:cubicBez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5" name="Google Shape;6538;p73">
              <a:extLst>
                <a:ext uri="{FF2B5EF4-FFF2-40B4-BE49-F238E27FC236}">
                  <a16:creationId xmlns:a16="http://schemas.microsoft.com/office/drawing/2014/main" id="{A027676B-8684-46C6-B004-CB9033125DB7}"/>
                </a:ext>
              </a:extLst>
            </p:cNvPr>
            <p:cNvSpPr/>
            <p:nvPr/>
          </p:nvSpPr>
          <p:spPr>
            <a:xfrm>
              <a:off x="3776550" y="2425900"/>
              <a:ext cx="183900" cy="193225"/>
            </a:xfrm>
            <a:custGeom>
              <a:avLst/>
              <a:gdLst/>
              <a:ahLst/>
              <a:cxnLst/>
              <a:rect l="l" t="t" r="r" b="b"/>
              <a:pathLst>
                <a:path w="7356" h="7729" extrusionOk="0">
                  <a:moveTo>
                    <a:pt x="6448" y="1"/>
                  </a:moveTo>
                  <a:cubicBezTo>
                    <a:pt x="6448" y="1"/>
                    <a:pt x="4453" y="324"/>
                    <a:pt x="3810" y="338"/>
                  </a:cubicBezTo>
                  <a:cubicBezTo>
                    <a:pt x="3774" y="340"/>
                    <a:pt x="3734" y="341"/>
                    <a:pt x="3690" y="341"/>
                  </a:cubicBezTo>
                  <a:cubicBezTo>
                    <a:pt x="2956" y="341"/>
                    <a:pt x="1143" y="106"/>
                    <a:pt x="1143" y="106"/>
                  </a:cubicBezTo>
                  <a:cubicBezTo>
                    <a:pt x="1143" y="106"/>
                    <a:pt x="1038" y="106"/>
                    <a:pt x="1024" y="310"/>
                  </a:cubicBezTo>
                  <a:cubicBezTo>
                    <a:pt x="1010" y="528"/>
                    <a:pt x="528" y="1791"/>
                    <a:pt x="334" y="3754"/>
                  </a:cubicBezTo>
                  <a:cubicBezTo>
                    <a:pt x="190" y="5133"/>
                    <a:pt x="0" y="7581"/>
                    <a:pt x="0" y="7581"/>
                  </a:cubicBezTo>
                  <a:cubicBezTo>
                    <a:pt x="0" y="7581"/>
                    <a:pt x="116" y="7651"/>
                    <a:pt x="672" y="7697"/>
                  </a:cubicBezTo>
                  <a:cubicBezTo>
                    <a:pt x="825" y="7709"/>
                    <a:pt x="957" y="7713"/>
                    <a:pt x="1070" y="7713"/>
                  </a:cubicBezTo>
                  <a:cubicBezTo>
                    <a:pt x="1369" y="7713"/>
                    <a:pt x="1523" y="7683"/>
                    <a:pt x="1523" y="7683"/>
                  </a:cubicBezTo>
                  <a:cubicBezTo>
                    <a:pt x="1523" y="7683"/>
                    <a:pt x="2389" y="4809"/>
                    <a:pt x="3180" y="3008"/>
                  </a:cubicBezTo>
                  <a:cubicBezTo>
                    <a:pt x="3363" y="2585"/>
                    <a:pt x="3669" y="2215"/>
                    <a:pt x="3795" y="2215"/>
                  </a:cubicBezTo>
                  <a:cubicBezTo>
                    <a:pt x="3800" y="2215"/>
                    <a:pt x="3805" y="2215"/>
                    <a:pt x="3810" y="2217"/>
                  </a:cubicBezTo>
                  <a:cubicBezTo>
                    <a:pt x="4014" y="2259"/>
                    <a:pt x="4337" y="3050"/>
                    <a:pt x="4573" y="3768"/>
                  </a:cubicBezTo>
                  <a:cubicBezTo>
                    <a:pt x="4851" y="4591"/>
                    <a:pt x="5421" y="7697"/>
                    <a:pt x="5421" y="7697"/>
                  </a:cubicBezTo>
                  <a:cubicBezTo>
                    <a:pt x="5421" y="7697"/>
                    <a:pt x="5520" y="7728"/>
                    <a:pt x="5770" y="7728"/>
                  </a:cubicBezTo>
                  <a:cubicBezTo>
                    <a:pt x="5865" y="7728"/>
                    <a:pt x="5982" y="7724"/>
                    <a:pt x="6124" y="7711"/>
                  </a:cubicBezTo>
                  <a:cubicBezTo>
                    <a:pt x="6726" y="7683"/>
                    <a:pt x="7123" y="7475"/>
                    <a:pt x="7123" y="7475"/>
                  </a:cubicBezTo>
                  <a:cubicBezTo>
                    <a:pt x="7123" y="7475"/>
                    <a:pt x="7355" y="6202"/>
                    <a:pt x="7253" y="4253"/>
                  </a:cubicBezTo>
                  <a:cubicBezTo>
                    <a:pt x="7165" y="2245"/>
                    <a:pt x="6448" y="75"/>
                    <a:pt x="64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6" name="Google Shape;6539;p73">
              <a:extLst>
                <a:ext uri="{FF2B5EF4-FFF2-40B4-BE49-F238E27FC236}">
                  <a16:creationId xmlns:a16="http://schemas.microsoft.com/office/drawing/2014/main" id="{0032FB92-D727-4AE1-8AE1-E1854D06D255}"/>
                </a:ext>
              </a:extLst>
            </p:cNvPr>
            <p:cNvSpPr/>
            <p:nvPr/>
          </p:nvSpPr>
          <p:spPr>
            <a:xfrm>
              <a:off x="3797025" y="2270325"/>
              <a:ext cx="145475" cy="174850"/>
            </a:xfrm>
            <a:custGeom>
              <a:avLst/>
              <a:gdLst/>
              <a:ahLst/>
              <a:cxnLst/>
              <a:rect l="l" t="t" r="r" b="b"/>
              <a:pathLst>
                <a:path w="5819" h="6994" extrusionOk="0">
                  <a:moveTo>
                    <a:pt x="4319" y="0"/>
                  </a:moveTo>
                  <a:cubicBezTo>
                    <a:pt x="4027" y="0"/>
                    <a:pt x="3671" y="17"/>
                    <a:pt x="3269" y="68"/>
                  </a:cubicBezTo>
                  <a:cubicBezTo>
                    <a:pt x="2154" y="230"/>
                    <a:pt x="1848" y="230"/>
                    <a:pt x="1848" y="230"/>
                  </a:cubicBezTo>
                  <a:cubicBezTo>
                    <a:pt x="1848" y="230"/>
                    <a:pt x="1411" y="80"/>
                    <a:pt x="1078" y="80"/>
                  </a:cubicBezTo>
                  <a:cubicBezTo>
                    <a:pt x="934" y="80"/>
                    <a:pt x="809" y="108"/>
                    <a:pt x="747" y="188"/>
                  </a:cubicBezTo>
                  <a:cubicBezTo>
                    <a:pt x="528" y="465"/>
                    <a:pt x="191" y="1901"/>
                    <a:pt x="103" y="3044"/>
                  </a:cubicBezTo>
                  <a:cubicBezTo>
                    <a:pt x="1" y="4173"/>
                    <a:pt x="149" y="6751"/>
                    <a:pt x="149" y="6751"/>
                  </a:cubicBezTo>
                  <a:cubicBezTo>
                    <a:pt x="149" y="6751"/>
                    <a:pt x="1379" y="6994"/>
                    <a:pt x="2753" y="6994"/>
                  </a:cubicBezTo>
                  <a:cubicBezTo>
                    <a:pt x="3034" y="6994"/>
                    <a:pt x="3322" y="6983"/>
                    <a:pt x="3606" y="6959"/>
                  </a:cubicBezTo>
                  <a:cubicBezTo>
                    <a:pt x="5263" y="6825"/>
                    <a:pt x="5819" y="6561"/>
                    <a:pt x="5819" y="6561"/>
                  </a:cubicBezTo>
                  <a:cubicBezTo>
                    <a:pt x="5819" y="6561"/>
                    <a:pt x="5291" y="3529"/>
                    <a:pt x="5351" y="2150"/>
                  </a:cubicBezTo>
                  <a:cubicBezTo>
                    <a:pt x="5407" y="789"/>
                    <a:pt x="5161" y="54"/>
                    <a:pt x="5161" y="54"/>
                  </a:cubicBezTo>
                  <a:cubicBezTo>
                    <a:pt x="5161" y="54"/>
                    <a:pt x="4845" y="0"/>
                    <a:pt x="4319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7" name="Google Shape;6540;p73">
              <a:extLst>
                <a:ext uri="{FF2B5EF4-FFF2-40B4-BE49-F238E27FC236}">
                  <a16:creationId xmlns:a16="http://schemas.microsoft.com/office/drawing/2014/main" id="{9F475158-5C2A-4D2F-8C9A-41F998EBADD3}"/>
                </a:ext>
              </a:extLst>
            </p:cNvPr>
            <p:cNvSpPr/>
            <p:nvPr/>
          </p:nvSpPr>
          <p:spPr>
            <a:xfrm>
              <a:off x="3787875" y="2261100"/>
              <a:ext cx="48400" cy="121650"/>
            </a:xfrm>
            <a:custGeom>
              <a:avLst/>
              <a:gdLst/>
              <a:ahLst/>
              <a:cxnLst/>
              <a:rect l="l" t="t" r="r" b="b"/>
              <a:pathLst>
                <a:path w="1936" h="4866" extrusionOk="0">
                  <a:moveTo>
                    <a:pt x="1410" y="1"/>
                  </a:moveTo>
                  <a:cubicBezTo>
                    <a:pt x="1356" y="1"/>
                    <a:pt x="1297" y="5"/>
                    <a:pt x="1232" y="15"/>
                  </a:cubicBezTo>
                  <a:cubicBezTo>
                    <a:pt x="894" y="57"/>
                    <a:pt x="557" y="718"/>
                    <a:pt x="293" y="1742"/>
                  </a:cubicBezTo>
                  <a:cubicBezTo>
                    <a:pt x="89" y="2565"/>
                    <a:pt x="1" y="3061"/>
                    <a:pt x="15" y="3677"/>
                  </a:cubicBezTo>
                  <a:cubicBezTo>
                    <a:pt x="29" y="4514"/>
                    <a:pt x="441" y="4866"/>
                    <a:pt x="441" y="4866"/>
                  </a:cubicBezTo>
                  <a:cubicBezTo>
                    <a:pt x="441" y="4866"/>
                    <a:pt x="585" y="3501"/>
                    <a:pt x="954" y="2389"/>
                  </a:cubicBezTo>
                  <a:cubicBezTo>
                    <a:pt x="1510" y="718"/>
                    <a:pt x="1936" y="279"/>
                    <a:pt x="1936" y="279"/>
                  </a:cubicBezTo>
                  <a:cubicBezTo>
                    <a:pt x="1936" y="279"/>
                    <a:pt x="1841" y="1"/>
                    <a:pt x="14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8" name="Google Shape;6541;p73">
              <a:extLst>
                <a:ext uri="{FF2B5EF4-FFF2-40B4-BE49-F238E27FC236}">
                  <a16:creationId xmlns:a16="http://schemas.microsoft.com/office/drawing/2014/main" id="{62E5EE28-00A6-480F-B612-070914901D61}"/>
                </a:ext>
              </a:extLst>
            </p:cNvPr>
            <p:cNvSpPr/>
            <p:nvPr/>
          </p:nvSpPr>
          <p:spPr>
            <a:xfrm>
              <a:off x="3880925" y="2263300"/>
              <a:ext cx="58675" cy="129575"/>
            </a:xfrm>
            <a:custGeom>
              <a:avLst/>
              <a:gdLst/>
              <a:ahLst/>
              <a:cxnLst/>
              <a:rect l="l" t="t" r="r" b="b"/>
              <a:pathLst>
                <a:path w="2347" h="5183" extrusionOk="0">
                  <a:moveTo>
                    <a:pt x="1064" y="0"/>
                  </a:moveTo>
                  <a:cubicBezTo>
                    <a:pt x="796" y="0"/>
                    <a:pt x="676" y="173"/>
                    <a:pt x="676" y="173"/>
                  </a:cubicBezTo>
                  <a:cubicBezTo>
                    <a:pt x="676" y="173"/>
                    <a:pt x="426" y="571"/>
                    <a:pt x="292" y="1038"/>
                  </a:cubicBezTo>
                  <a:cubicBezTo>
                    <a:pt x="162" y="1524"/>
                    <a:pt x="1" y="2094"/>
                    <a:pt x="162" y="2987"/>
                  </a:cubicBezTo>
                  <a:cubicBezTo>
                    <a:pt x="352" y="4000"/>
                    <a:pt x="894" y="4556"/>
                    <a:pt x="1569" y="4982"/>
                  </a:cubicBezTo>
                  <a:cubicBezTo>
                    <a:pt x="1808" y="5128"/>
                    <a:pt x="1975" y="5183"/>
                    <a:pt x="2090" y="5183"/>
                  </a:cubicBezTo>
                  <a:cubicBezTo>
                    <a:pt x="2343" y="5183"/>
                    <a:pt x="2346" y="4918"/>
                    <a:pt x="2315" y="4778"/>
                  </a:cubicBezTo>
                  <a:cubicBezTo>
                    <a:pt x="2287" y="4616"/>
                    <a:pt x="2171" y="4468"/>
                    <a:pt x="2171" y="4468"/>
                  </a:cubicBezTo>
                  <a:cubicBezTo>
                    <a:pt x="2171" y="4468"/>
                    <a:pt x="1042" y="3691"/>
                    <a:pt x="1084" y="2301"/>
                  </a:cubicBezTo>
                  <a:cubicBezTo>
                    <a:pt x="1130" y="894"/>
                    <a:pt x="1583" y="261"/>
                    <a:pt x="1583" y="261"/>
                  </a:cubicBezTo>
                  <a:cubicBezTo>
                    <a:pt x="1583" y="261"/>
                    <a:pt x="1555" y="71"/>
                    <a:pt x="1204" y="15"/>
                  </a:cubicBezTo>
                  <a:cubicBezTo>
                    <a:pt x="1153" y="5"/>
                    <a:pt x="1107" y="0"/>
                    <a:pt x="106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9" name="Google Shape;6542;p73">
              <a:extLst>
                <a:ext uri="{FF2B5EF4-FFF2-40B4-BE49-F238E27FC236}">
                  <a16:creationId xmlns:a16="http://schemas.microsoft.com/office/drawing/2014/main" id="{C8F88175-A7F3-4C61-AA98-49F36B960071}"/>
                </a:ext>
              </a:extLst>
            </p:cNvPr>
            <p:cNvSpPr/>
            <p:nvPr/>
          </p:nvSpPr>
          <p:spPr>
            <a:xfrm>
              <a:off x="3920150" y="2269850"/>
              <a:ext cx="52425" cy="72525"/>
            </a:xfrm>
            <a:custGeom>
              <a:avLst/>
              <a:gdLst/>
              <a:ahLst/>
              <a:cxnLst/>
              <a:rect l="l" t="t" r="r" b="b"/>
              <a:pathLst>
                <a:path w="2097" h="2901" extrusionOk="0">
                  <a:moveTo>
                    <a:pt x="222" y="0"/>
                  </a:moveTo>
                  <a:cubicBezTo>
                    <a:pt x="152" y="0"/>
                    <a:pt x="82" y="14"/>
                    <a:pt x="14" y="45"/>
                  </a:cubicBezTo>
                  <a:cubicBezTo>
                    <a:pt x="0" y="59"/>
                    <a:pt x="292" y="1276"/>
                    <a:pt x="264" y="2655"/>
                  </a:cubicBezTo>
                  <a:lnTo>
                    <a:pt x="264" y="2901"/>
                  </a:lnTo>
                  <a:cubicBezTo>
                    <a:pt x="380" y="2785"/>
                    <a:pt x="704" y="2507"/>
                    <a:pt x="1172" y="2317"/>
                  </a:cubicBezTo>
                  <a:cubicBezTo>
                    <a:pt x="1627" y="2117"/>
                    <a:pt x="1924" y="2093"/>
                    <a:pt x="2040" y="2093"/>
                  </a:cubicBezTo>
                  <a:cubicBezTo>
                    <a:pt x="2078" y="2093"/>
                    <a:pt x="2097" y="2095"/>
                    <a:pt x="2097" y="2095"/>
                  </a:cubicBezTo>
                  <a:cubicBezTo>
                    <a:pt x="2097" y="2095"/>
                    <a:pt x="1907" y="1466"/>
                    <a:pt x="1333" y="776"/>
                  </a:cubicBezTo>
                  <a:cubicBezTo>
                    <a:pt x="1119" y="525"/>
                    <a:pt x="656" y="0"/>
                    <a:pt x="22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0" name="Google Shape;6543;p73">
              <a:extLst>
                <a:ext uri="{FF2B5EF4-FFF2-40B4-BE49-F238E27FC236}">
                  <a16:creationId xmlns:a16="http://schemas.microsoft.com/office/drawing/2014/main" id="{62470523-2448-43EC-89F7-8F219511F1E9}"/>
                </a:ext>
              </a:extLst>
            </p:cNvPr>
            <p:cNvSpPr/>
            <p:nvPr/>
          </p:nvSpPr>
          <p:spPr>
            <a:xfrm>
              <a:off x="3917250" y="2312725"/>
              <a:ext cx="9525" cy="23500"/>
            </a:xfrm>
            <a:custGeom>
              <a:avLst/>
              <a:gdLst/>
              <a:ahLst/>
              <a:cxnLst/>
              <a:rect l="l" t="t" r="r" b="b"/>
              <a:pathLst>
                <a:path w="381" h="940" extrusionOk="0">
                  <a:moveTo>
                    <a:pt x="0" y="1"/>
                  </a:moveTo>
                  <a:cubicBezTo>
                    <a:pt x="14" y="293"/>
                    <a:pt x="380" y="616"/>
                    <a:pt x="380" y="940"/>
                  </a:cubicBezTo>
                  <a:cubicBezTo>
                    <a:pt x="380" y="616"/>
                    <a:pt x="380" y="307"/>
                    <a:pt x="366" y="29"/>
                  </a:cubicBezTo>
                  <a:cubicBezTo>
                    <a:pt x="264" y="15"/>
                    <a:pt x="159" y="1"/>
                    <a:pt x="57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1" name="Google Shape;6544;p73">
              <a:extLst>
                <a:ext uri="{FF2B5EF4-FFF2-40B4-BE49-F238E27FC236}">
                  <a16:creationId xmlns:a16="http://schemas.microsoft.com/office/drawing/2014/main" id="{FAF57D64-FBC0-43CF-A6CB-97CCC77E8480}"/>
                </a:ext>
              </a:extLst>
            </p:cNvPr>
            <p:cNvSpPr/>
            <p:nvPr/>
          </p:nvSpPr>
          <p:spPr>
            <a:xfrm>
              <a:off x="3930775" y="2325225"/>
              <a:ext cx="25275" cy="13550"/>
            </a:xfrm>
            <a:custGeom>
              <a:avLst/>
              <a:gdLst/>
              <a:ahLst/>
              <a:cxnLst/>
              <a:rect l="l" t="t" r="r" b="b"/>
              <a:pathLst>
                <a:path w="1011" h="542" extrusionOk="0">
                  <a:moveTo>
                    <a:pt x="339" y="306"/>
                  </a:moveTo>
                  <a:cubicBezTo>
                    <a:pt x="205" y="394"/>
                    <a:pt x="89" y="468"/>
                    <a:pt x="1" y="542"/>
                  </a:cubicBezTo>
                  <a:lnTo>
                    <a:pt x="1" y="542"/>
                  </a:lnTo>
                  <a:cubicBezTo>
                    <a:pt x="89" y="468"/>
                    <a:pt x="205" y="394"/>
                    <a:pt x="339" y="306"/>
                  </a:cubicBezTo>
                  <a:close/>
                  <a:moveTo>
                    <a:pt x="353" y="306"/>
                  </a:moveTo>
                  <a:lnTo>
                    <a:pt x="339" y="306"/>
                  </a:lnTo>
                  <a:close/>
                  <a:moveTo>
                    <a:pt x="704" y="116"/>
                  </a:moveTo>
                  <a:close/>
                  <a:moveTo>
                    <a:pt x="719" y="116"/>
                  </a:moveTo>
                  <a:lnTo>
                    <a:pt x="704" y="116"/>
                  </a:lnTo>
                  <a:close/>
                  <a:moveTo>
                    <a:pt x="719" y="102"/>
                  </a:moveTo>
                  <a:lnTo>
                    <a:pt x="719" y="116"/>
                  </a:lnTo>
                  <a:close/>
                  <a:moveTo>
                    <a:pt x="733" y="102"/>
                  </a:moveTo>
                  <a:close/>
                  <a:moveTo>
                    <a:pt x="747" y="102"/>
                  </a:moveTo>
                  <a:lnTo>
                    <a:pt x="733" y="102"/>
                  </a:lnTo>
                  <a:close/>
                  <a:moveTo>
                    <a:pt x="747" y="102"/>
                  </a:moveTo>
                  <a:close/>
                  <a:moveTo>
                    <a:pt x="1010" y="0"/>
                  </a:moveTo>
                  <a:cubicBezTo>
                    <a:pt x="923" y="28"/>
                    <a:pt x="849" y="56"/>
                    <a:pt x="747" y="102"/>
                  </a:cubicBezTo>
                  <a:cubicBezTo>
                    <a:pt x="849" y="56"/>
                    <a:pt x="923" y="28"/>
                    <a:pt x="1010" y="0"/>
                  </a:cubicBezTo>
                  <a:close/>
                </a:path>
              </a:pathLst>
            </a:custGeom>
            <a:solidFill>
              <a:srgbClr val="DB92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2" name="Google Shape;6545;p73">
              <a:extLst>
                <a:ext uri="{FF2B5EF4-FFF2-40B4-BE49-F238E27FC236}">
                  <a16:creationId xmlns:a16="http://schemas.microsoft.com/office/drawing/2014/main" id="{220C5590-A02F-4713-816E-1E2F8AD8486F}"/>
                </a:ext>
              </a:extLst>
            </p:cNvPr>
            <p:cNvSpPr/>
            <p:nvPr/>
          </p:nvSpPr>
          <p:spPr>
            <a:xfrm>
              <a:off x="3928950" y="2338750"/>
              <a:ext cx="1850" cy="1450"/>
            </a:xfrm>
            <a:custGeom>
              <a:avLst/>
              <a:gdLst/>
              <a:ahLst/>
              <a:cxnLst/>
              <a:rect l="l" t="t" r="r" b="b"/>
              <a:pathLst>
                <a:path w="74" h="58" extrusionOk="0">
                  <a:moveTo>
                    <a:pt x="74" y="1"/>
                  </a:moveTo>
                  <a:cubicBezTo>
                    <a:pt x="42" y="15"/>
                    <a:pt x="28" y="43"/>
                    <a:pt x="0" y="57"/>
                  </a:cubicBezTo>
                  <a:lnTo>
                    <a:pt x="0" y="57"/>
                  </a:lnTo>
                  <a:cubicBezTo>
                    <a:pt x="28" y="43"/>
                    <a:pt x="42" y="15"/>
                    <a:pt x="74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3" name="Google Shape;6546;p73">
              <a:extLst>
                <a:ext uri="{FF2B5EF4-FFF2-40B4-BE49-F238E27FC236}">
                  <a16:creationId xmlns:a16="http://schemas.microsoft.com/office/drawing/2014/main" id="{30830948-D9A5-415C-96C6-734169C56F1B}"/>
                </a:ext>
              </a:extLst>
            </p:cNvPr>
            <p:cNvSpPr/>
            <p:nvPr/>
          </p:nvSpPr>
          <p:spPr>
            <a:xfrm>
              <a:off x="3926400" y="2313425"/>
              <a:ext cx="29650" cy="26775"/>
            </a:xfrm>
            <a:custGeom>
              <a:avLst/>
              <a:gdLst/>
              <a:ahLst/>
              <a:cxnLst/>
              <a:rect l="l" t="t" r="r" b="b"/>
              <a:pathLst>
                <a:path w="1186" h="107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79"/>
                    <a:pt x="14" y="588"/>
                    <a:pt x="14" y="912"/>
                  </a:cubicBezTo>
                  <a:cubicBezTo>
                    <a:pt x="42" y="954"/>
                    <a:pt x="74" y="1014"/>
                    <a:pt x="102" y="1070"/>
                  </a:cubicBezTo>
                  <a:cubicBezTo>
                    <a:pt x="130" y="1056"/>
                    <a:pt x="144" y="1028"/>
                    <a:pt x="176" y="1014"/>
                  </a:cubicBezTo>
                  <a:cubicBezTo>
                    <a:pt x="264" y="940"/>
                    <a:pt x="380" y="866"/>
                    <a:pt x="514" y="778"/>
                  </a:cubicBezTo>
                  <a:lnTo>
                    <a:pt x="528" y="778"/>
                  </a:lnTo>
                  <a:cubicBezTo>
                    <a:pt x="630" y="704"/>
                    <a:pt x="746" y="648"/>
                    <a:pt x="879" y="588"/>
                  </a:cubicBezTo>
                  <a:lnTo>
                    <a:pt x="894" y="588"/>
                  </a:lnTo>
                  <a:lnTo>
                    <a:pt x="894" y="574"/>
                  </a:lnTo>
                  <a:lnTo>
                    <a:pt x="922" y="574"/>
                  </a:lnTo>
                  <a:cubicBezTo>
                    <a:pt x="1024" y="528"/>
                    <a:pt x="1098" y="500"/>
                    <a:pt x="1185" y="472"/>
                  </a:cubicBezTo>
                  <a:cubicBezTo>
                    <a:pt x="922" y="296"/>
                    <a:pt x="468" y="75"/>
                    <a:pt x="0" y="1"/>
                  </a:cubicBezTo>
                  <a:close/>
                </a:path>
              </a:pathLst>
            </a:custGeom>
            <a:solidFill>
              <a:srgbClr val="ECC5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4" name="Google Shape;6547;p73">
              <a:extLst>
                <a:ext uri="{FF2B5EF4-FFF2-40B4-BE49-F238E27FC236}">
                  <a16:creationId xmlns:a16="http://schemas.microsoft.com/office/drawing/2014/main" id="{F7EAE2BE-F033-4EE7-AF13-1DEC53B6480D}"/>
                </a:ext>
              </a:extLst>
            </p:cNvPr>
            <p:cNvSpPr/>
            <p:nvPr/>
          </p:nvSpPr>
          <p:spPr>
            <a:xfrm>
              <a:off x="3875825" y="2302675"/>
              <a:ext cx="112150" cy="88075"/>
            </a:xfrm>
            <a:custGeom>
              <a:avLst/>
              <a:gdLst/>
              <a:ahLst/>
              <a:cxnLst/>
              <a:rect l="l" t="t" r="r" b="b"/>
              <a:pathLst>
                <a:path w="4486" h="3523" extrusionOk="0">
                  <a:moveTo>
                    <a:pt x="560" y="0"/>
                  </a:moveTo>
                  <a:cubicBezTo>
                    <a:pt x="506" y="0"/>
                    <a:pt x="455" y="7"/>
                    <a:pt x="409" y="23"/>
                  </a:cubicBezTo>
                  <a:cubicBezTo>
                    <a:pt x="57" y="139"/>
                    <a:pt x="264" y="389"/>
                    <a:pt x="264" y="389"/>
                  </a:cubicBezTo>
                  <a:cubicBezTo>
                    <a:pt x="264" y="389"/>
                    <a:pt x="88" y="417"/>
                    <a:pt x="88" y="578"/>
                  </a:cubicBezTo>
                  <a:cubicBezTo>
                    <a:pt x="74" y="695"/>
                    <a:pt x="233" y="768"/>
                    <a:pt x="233" y="768"/>
                  </a:cubicBezTo>
                  <a:cubicBezTo>
                    <a:pt x="233" y="768"/>
                    <a:pt x="1" y="782"/>
                    <a:pt x="29" y="930"/>
                  </a:cubicBezTo>
                  <a:cubicBezTo>
                    <a:pt x="74" y="1092"/>
                    <a:pt x="250" y="1134"/>
                    <a:pt x="250" y="1134"/>
                  </a:cubicBezTo>
                  <a:cubicBezTo>
                    <a:pt x="250" y="1134"/>
                    <a:pt x="245" y="1134"/>
                    <a:pt x="237" y="1134"/>
                  </a:cubicBezTo>
                  <a:cubicBezTo>
                    <a:pt x="198" y="1134"/>
                    <a:pt x="86" y="1143"/>
                    <a:pt x="74" y="1254"/>
                  </a:cubicBezTo>
                  <a:cubicBezTo>
                    <a:pt x="57" y="1398"/>
                    <a:pt x="352" y="1500"/>
                    <a:pt x="352" y="1500"/>
                  </a:cubicBezTo>
                  <a:cubicBezTo>
                    <a:pt x="352" y="1500"/>
                    <a:pt x="514" y="1662"/>
                    <a:pt x="894" y="1676"/>
                  </a:cubicBezTo>
                  <a:cubicBezTo>
                    <a:pt x="917" y="1677"/>
                    <a:pt x="940" y="1678"/>
                    <a:pt x="963" y="1678"/>
                  </a:cubicBezTo>
                  <a:cubicBezTo>
                    <a:pt x="1307" y="1678"/>
                    <a:pt x="1552" y="1560"/>
                    <a:pt x="1552" y="1560"/>
                  </a:cubicBezTo>
                  <a:cubicBezTo>
                    <a:pt x="1552" y="1560"/>
                    <a:pt x="2241" y="3027"/>
                    <a:pt x="3208" y="3378"/>
                  </a:cubicBezTo>
                  <a:cubicBezTo>
                    <a:pt x="3491" y="3477"/>
                    <a:pt x="3708" y="3523"/>
                    <a:pt x="3874" y="3523"/>
                  </a:cubicBezTo>
                  <a:cubicBezTo>
                    <a:pt x="4276" y="3523"/>
                    <a:pt x="4383" y="3255"/>
                    <a:pt x="4426" y="2819"/>
                  </a:cubicBezTo>
                  <a:cubicBezTo>
                    <a:pt x="4485" y="2189"/>
                    <a:pt x="3972" y="1648"/>
                    <a:pt x="3310" y="1194"/>
                  </a:cubicBezTo>
                  <a:cubicBezTo>
                    <a:pt x="2815" y="856"/>
                    <a:pt x="1422" y="301"/>
                    <a:pt x="1422" y="301"/>
                  </a:cubicBezTo>
                  <a:cubicBezTo>
                    <a:pt x="1422" y="301"/>
                    <a:pt x="922" y="0"/>
                    <a:pt x="560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5" name="Google Shape;6548;p73">
              <a:extLst>
                <a:ext uri="{FF2B5EF4-FFF2-40B4-BE49-F238E27FC236}">
                  <a16:creationId xmlns:a16="http://schemas.microsoft.com/office/drawing/2014/main" id="{FA946879-1D62-410B-A46B-B56C8780940C}"/>
                </a:ext>
              </a:extLst>
            </p:cNvPr>
            <p:cNvSpPr/>
            <p:nvPr/>
          </p:nvSpPr>
          <p:spPr>
            <a:xfrm>
              <a:off x="3832900" y="2247475"/>
              <a:ext cx="56850" cy="44000"/>
            </a:xfrm>
            <a:custGeom>
              <a:avLst/>
              <a:gdLst/>
              <a:ahLst/>
              <a:cxnLst/>
              <a:rect l="l" t="t" r="r" b="b"/>
              <a:pathLst>
                <a:path w="2274" h="1760" extrusionOk="0">
                  <a:moveTo>
                    <a:pt x="15" y="1"/>
                  </a:moveTo>
                  <a:cubicBezTo>
                    <a:pt x="15" y="1"/>
                    <a:pt x="103" y="454"/>
                    <a:pt x="75" y="736"/>
                  </a:cubicBezTo>
                  <a:cubicBezTo>
                    <a:pt x="33" y="1028"/>
                    <a:pt x="1" y="1189"/>
                    <a:pt x="1" y="1189"/>
                  </a:cubicBezTo>
                  <a:cubicBezTo>
                    <a:pt x="1" y="1189"/>
                    <a:pt x="344" y="1760"/>
                    <a:pt x="1062" y="1760"/>
                  </a:cubicBezTo>
                  <a:cubicBezTo>
                    <a:pt x="1070" y="1760"/>
                    <a:pt x="1079" y="1760"/>
                    <a:pt x="1088" y="1759"/>
                  </a:cubicBezTo>
                  <a:cubicBezTo>
                    <a:pt x="1820" y="1731"/>
                    <a:pt x="2273" y="1189"/>
                    <a:pt x="2273" y="1189"/>
                  </a:cubicBezTo>
                  <a:cubicBezTo>
                    <a:pt x="2273" y="1189"/>
                    <a:pt x="2157" y="574"/>
                    <a:pt x="2171" y="366"/>
                  </a:cubicBezTo>
                  <a:cubicBezTo>
                    <a:pt x="2185" y="162"/>
                    <a:pt x="2199" y="74"/>
                    <a:pt x="2199" y="74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6" name="Google Shape;6549;p73">
              <a:extLst>
                <a:ext uri="{FF2B5EF4-FFF2-40B4-BE49-F238E27FC236}">
                  <a16:creationId xmlns:a16="http://schemas.microsoft.com/office/drawing/2014/main" id="{C6924310-9CEF-46FF-9E4A-E49CA45E9172}"/>
                </a:ext>
              </a:extLst>
            </p:cNvPr>
            <p:cNvSpPr/>
            <p:nvPr/>
          </p:nvSpPr>
          <p:spPr>
            <a:xfrm>
              <a:off x="3833275" y="2247475"/>
              <a:ext cx="800" cy="5225"/>
            </a:xfrm>
            <a:custGeom>
              <a:avLst/>
              <a:gdLst/>
              <a:ahLst/>
              <a:cxnLst/>
              <a:rect l="l" t="t" r="r" b="b"/>
              <a:pathLst>
                <a:path w="32" h="209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lnTo>
                    <a:pt x="32" y="208"/>
                  </a:lnTo>
                  <a:cubicBezTo>
                    <a:pt x="18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DD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7" name="Google Shape;6550;p73">
              <a:extLst>
                <a:ext uri="{FF2B5EF4-FFF2-40B4-BE49-F238E27FC236}">
                  <a16:creationId xmlns:a16="http://schemas.microsoft.com/office/drawing/2014/main" id="{518787CC-9E18-4E53-9ACF-67DDB798EE54}"/>
                </a:ext>
              </a:extLst>
            </p:cNvPr>
            <p:cNvSpPr/>
            <p:nvPr/>
          </p:nvSpPr>
          <p:spPr>
            <a:xfrm>
              <a:off x="3834050" y="2252675"/>
              <a:ext cx="53850" cy="13550"/>
            </a:xfrm>
            <a:custGeom>
              <a:avLst/>
              <a:gdLst/>
              <a:ahLst/>
              <a:cxnLst/>
              <a:rect l="l" t="t" r="r" b="b"/>
              <a:pathLst>
                <a:path w="2154" h="542" extrusionOk="0">
                  <a:moveTo>
                    <a:pt x="2125" y="264"/>
                  </a:moveTo>
                  <a:cubicBezTo>
                    <a:pt x="2125" y="352"/>
                    <a:pt x="2139" y="440"/>
                    <a:pt x="2153" y="542"/>
                  </a:cubicBezTo>
                  <a:lnTo>
                    <a:pt x="2153" y="542"/>
                  </a:lnTo>
                  <a:cubicBezTo>
                    <a:pt x="2139" y="440"/>
                    <a:pt x="2125" y="352"/>
                    <a:pt x="2125" y="264"/>
                  </a:cubicBezTo>
                  <a:close/>
                  <a:moveTo>
                    <a:pt x="2125" y="264"/>
                  </a:move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29" y="130"/>
                    <a:pt x="43" y="306"/>
                    <a:pt x="29" y="454"/>
                  </a:cubicBezTo>
                  <a:lnTo>
                    <a:pt x="29" y="454"/>
                  </a:lnTo>
                  <a:cubicBezTo>
                    <a:pt x="43" y="306"/>
                    <a:pt x="29" y="130"/>
                    <a:pt x="1" y="0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8" name="Google Shape;6551;p73">
              <a:extLst>
                <a:ext uri="{FF2B5EF4-FFF2-40B4-BE49-F238E27FC236}">
                  <a16:creationId xmlns:a16="http://schemas.microsoft.com/office/drawing/2014/main" id="{9D8A4208-DA88-48B6-AFA7-711C0B733F2E}"/>
                </a:ext>
              </a:extLst>
            </p:cNvPr>
            <p:cNvSpPr/>
            <p:nvPr/>
          </p:nvSpPr>
          <p:spPr>
            <a:xfrm>
              <a:off x="3833275" y="2247475"/>
              <a:ext cx="54625" cy="23850"/>
            </a:xfrm>
            <a:custGeom>
              <a:avLst/>
              <a:gdLst/>
              <a:ahLst/>
              <a:cxnLst/>
              <a:rect l="l" t="t" r="r" b="b"/>
              <a:pathLst>
                <a:path w="2185" h="954" extrusionOk="0">
                  <a:moveTo>
                    <a:pt x="0" y="1"/>
                  </a:moveTo>
                  <a:cubicBezTo>
                    <a:pt x="0" y="1"/>
                    <a:pt x="18" y="89"/>
                    <a:pt x="32" y="208"/>
                  </a:cubicBezTo>
                  <a:cubicBezTo>
                    <a:pt x="60" y="338"/>
                    <a:pt x="74" y="514"/>
                    <a:pt x="60" y="662"/>
                  </a:cubicBezTo>
                  <a:cubicBezTo>
                    <a:pt x="383" y="866"/>
                    <a:pt x="823" y="940"/>
                    <a:pt x="1189" y="954"/>
                  </a:cubicBezTo>
                  <a:lnTo>
                    <a:pt x="1217" y="954"/>
                  </a:lnTo>
                  <a:cubicBezTo>
                    <a:pt x="1569" y="954"/>
                    <a:pt x="1892" y="880"/>
                    <a:pt x="2184" y="750"/>
                  </a:cubicBezTo>
                  <a:cubicBezTo>
                    <a:pt x="2170" y="648"/>
                    <a:pt x="2156" y="560"/>
                    <a:pt x="2156" y="472"/>
                  </a:cubicBezTo>
                  <a:lnTo>
                    <a:pt x="2156" y="366"/>
                  </a:lnTo>
                  <a:cubicBezTo>
                    <a:pt x="2170" y="162"/>
                    <a:pt x="2184" y="74"/>
                    <a:pt x="2184" y="74"/>
                  </a:cubicBezTo>
                  <a:lnTo>
                    <a:pt x="2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9" name="Google Shape;6552;p73">
              <a:extLst>
                <a:ext uri="{FF2B5EF4-FFF2-40B4-BE49-F238E27FC236}">
                  <a16:creationId xmlns:a16="http://schemas.microsoft.com/office/drawing/2014/main" id="{47D6D5C1-3062-4B1E-9337-A2A0BFB86F4B}"/>
                </a:ext>
              </a:extLst>
            </p:cNvPr>
            <p:cNvSpPr/>
            <p:nvPr/>
          </p:nvSpPr>
          <p:spPr>
            <a:xfrm>
              <a:off x="3804675" y="2070725"/>
              <a:ext cx="181100" cy="143100"/>
            </a:xfrm>
            <a:custGeom>
              <a:avLst/>
              <a:gdLst/>
              <a:ahLst/>
              <a:cxnLst/>
              <a:rect l="l" t="t" r="r" b="b"/>
              <a:pathLst>
                <a:path w="7244" h="5724" extrusionOk="0">
                  <a:moveTo>
                    <a:pt x="2831" y="1"/>
                  </a:moveTo>
                  <a:cubicBezTo>
                    <a:pt x="1721" y="1"/>
                    <a:pt x="924" y="635"/>
                    <a:pt x="602" y="1105"/>
                  </a:cubicBezTo>
                  <a:cubicBezTo>
                    <a:pt x="61" y="1896"/>
                    <a:pt x="1" y="3613"/>
                    <a:pt x="1" y="3613"/>
                  </a:cubicBezTo>
                  <a:lnTo>
                    <a:pt x="5952" y="5723"/>
                  </a:lnTo>
                  <a:cubicBezTo>
                    <a:pt x="5952" y="5723"/>
                    <a:pt x="6920" y="4728"/>
                    <a:pt x="7082" y="3479"/>
                  </a:cubicBezTo>
                  <a:cubicBezTo>
                    <a:pt x="7243" y="2178"/>
                    <a:pt x="6892" y="1516"/>
                    <a:pt x="5499" y="1151"/>
                  </a:cubicBezTo>
                  <a:cubicBezTo>
                    <a:pt x="4498" y="298"/>
                    <a:pt x="3591" y="1"/>
                    <a:pt x="2831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0" name="Google Shape;6553;p73">
              <a:extLst>
                <a:ext uri="{FF2B5EF4-FFF2-40B4-BE49-F238E27FC236}">
                  <a16:creationId xmlns:a16="http://schemas.microsoft.com/office/drawing/2014/main" id="{57ED4374-EBDB-458E-8134-38A13F9B965D}"/>
                </a:ext>
              </a:extLst>
            </p:cNvPr>
            <p:cNvSpPr/>
            <p:nvPr/>
          </p:nvSpPr>
          <p:spPr>
            <a:xfrm>
              <a:off x="3943175" y="2208275"/>
              <a:ext cx="34500" cy="23600"/>
            </a:xfrm>
            <a:custGeom>
              <a:avLst/>
              <a:gdLst/>
              <a:ahLst/>
              <a:cxnLst/>
              <a:rect l="l" t="t" r="r" b="b"/>
              <a:pathLst>
                <a:path w="1380" h="944" extrusionOk="0">
                  <a:moveTo>
                    <a:pt x="653" y="1"/>
                  </a:moveTo>
                  <a:cubicBezTo>
                    <a:pt x="451" y="1"/>
                    <a:pt x="254" y="52"/>
                    <a:pt x="106" y="193"/>
                  </a:cubicBezTo>
                  <a:lnTo>
                    <a:pt x="177" y="74"/>
                  </a:lnTo>
                  <a:lnTo>
                    <a:pt x="177" y="74"/>
                  </a:lnTo>
                  <a:cubicBezTo>
                    <a:pt x="47" y="176"/>
                    <a:pt x="1" y="352"/>
                    <a:pt x="61" y="513"/>
                  </a:cubicBezTo>
                  <a:cubicBezTo>
                    <a:pt x="75" y="573"/>
                    <a:pt x="121" y="633"/>
                    <a:pt x="177" y="689"/>
                  </a:cubicBezTo>
                  <a:cubicBezTo>
                    <a:pt x="341" y="854"/>
                    <a:pt x="577" y="943"/>
                    <a:pt x="808" y="943"/>
                  </a:cubicBezTo>
                  <a:cubicBezTo>
                    <a:pt x="868" y="943"/>
                    <a:pt x="928" y="937"/>
                    <a:pt x="986" y="925"/>
                  </a:cubicBezTo>
                  <a:cubicBezTo>
                    <a:pt x="1056" y="911"/>
                    <a:pt x="1130" y="879"/>
                    <a:pt x="1190" y="837"/>
                  </a:cubicBezTo>
                  <a:cubicBezTo>
                    <a:pt x="1306" y="763"/>
                    <a:pt x="1380" y="615"/>
                    <a:pt x="1380" y="471"/>
                  </a:cubicBezTo>
                  <a:cubicBezTo>
                    <a:pt x="1366" y="323"/>
                    <a:pt x="1292" y="193"/>
                    <a:pt x="1176" y="119"/>
                  </a:cubicBezTo>
                  <a:cubicBezTo>
                    <a:pt x="1102" y="74"/>
                    <a:pt x="1014" y="60"/>
                    <a:pt x="940" y="31"/>
                  </a:cubicBezTo>
                  <a:cubicBezTo>
                    <a:pt x="846" y="12"/>
                    <a:pt x="749" y="1"/>
                    <a:pt x="653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1" name="Google Shape;6554;p73">
              <a:extLst>
                <a:ext uri="{FF2B5EF4-FFF2-40B4-BE49-F238E27FC236}">
                  <a16:creationId xmlns:a16="http://schemas.microsoft.com/office/drawing/2014/main" id="{4D53360E-4996-40FA-A816-E01566EA3BF1}"/>
                </a:ext>
              </a:extLst>
            </p:cNvPr>
            <p:cNvSpPr/>
            <p:nvPr/>
          </p:nvSpPr>
          <p:spPr>
            <a:xfrm>
              <a:off x="3779450" y="2152375"/>
              <a:ext cx="30450" cy="21000"/>
            </a:xfrm>
            <a:custGeom>
              <a:avLst/>
              <a:gdLst/>
              <a:ahLst/>
              <a:cxnLst/>
              <a:rect l="l" t="t" r="r" b="b"/>
              <a:pathLst>
                <a:path w="1218" h="840" extrusionOk="0">
                  <a:moveTo>
                    <a:pt x="467" y="1"/>
                  </a:moveTo>
                  <a:cubicBezTo>
                    <a:pt x="389" y="1"/>
                    <a:pt x="310" y="11"/>
                    <a:pt x="236" y="37"/>
                  </a:cubicBezTo>
                  <a:cubicBezTo>
                    <a:pt x="116" y="83"/>
                    <a:pt x="14" y="185"/>
                    <a:pt x="14" y="319"/>
                  </a:cubicBezTo>
                  <a:cubicBezTo>
                    <a:pt x="0" y="407"/>
                    <a:pt x="43" y="509"/>
                    <a:pt x="102" y="565"/>
                  </a:cubicBezTo>
                  <a:cubicBezTo>
                    <a:pt x="162" y="639"/>
                    <a:pt x="236" y="699"/>
                    <a:pt x="324" y="741"/>
                  </a:cubicBezTo>
                  <a:cubicBezTo>
                    <a:pt x="380" y="787"/>
                    <a:pt x="440" y="815"/>
                    <a:pt x="500" y="829"/>
                  </a:cubicBezTo>
                  <a:cubicBezTo>
                    <a:pt x="533" y="836"/>
                    <a:pt x="566" y="840"/>
                    <a:pt x="598" y="840"/>
                  </a:cubicBezTo>
                  <a:cubicBezTo>
                    <a:pt x="767" y="840"/>
                    <a:pt x="927" y="744"/>
                    <a:pt x="1027" y="597"/>
                  </a:cubicBezTo>
                  <a:cubicBezTo>
                    <a:pt x="1070" y="537"/>
                    <a:pt x="1098" y="449"/>
                    <a:pt x="1158" y="389"/>
                  </a:cubicBezTo>
                  <a:lnTo>
                    <a:pt x="1217" y="347"/>
                  </a:lnTo>
                  <a:cubicBezTo>
                    <a:pt x="1056" y="171"/>
                    <a:pt x="834" y="55"/>
                    <a:pt x="602" y="9"/>
                  </a:cubicBezTo>
                  <a:cubicBezTo>
                    <a:pt x="558" y="4"/>
                    <a:pt x="513" y="1"/>
                    <a:pt x="467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2" name="Google Shape;6555;p73">
              <a:extLst>
                <a:ext uri="{FF2B5EF4-FFF2-40B4-BE49-F238E27FC236}">
                  <a16:creationId xmlns:a16="http://schemas.microsoft.com/office/drawing/2014/main" id="{1D4442BC-5E87-449A-AC88-5FC0A1540604}"/>
                </a:ext>
              </a:extLst>
            </p:cNvPr>
            <p:cNvSpPr/>
            <p:nvPr/>
          </p:nvSpPr>
          <p:spPr>
            <a:xfrm>
              <a:off x="3780950" y="2083200"/>
              <a:ext cx="186450" cy="180725"/>
            </a:xfrm>
            <a:custGeom>
              <a:avLst/>
              <a:gdLst/>
              <a:ahLst/>
              <a:cxnLst/>
              <a:rect l="l" t="t" r="r" b="b"/>
              <a:pathLst>
                <a:path w="7458" h="7229" extrusionOk="0">
                  <a:moveTo>
                    <a:pt x="3440" y="1"/>
                  </a:moveTo>
                  <a:cubicBezTo>
                    <a:pt x="3364" y="1"/>
                    <a:pt x="3306" y="8"/>
                    <a:pt x="3268" y="22"/>
                  </a:cubicBezTo>
                  <a:cubicBezTo>
                    <a:pt x="2388" y="388"/>
                    <a:pt x="1537" y="1063"/>
                    <a:pt x="1390" y="1869"/>
                  </a:cubicBezTo>
                  <a:cubicBezTo>
                    <a:pt x="1319" y="2249"/>
                    <a:pt x="1186" y="2776"/>
                    <a:pt x="950" y="3114"/>
                  </a:cubicBezTo>
                  <a:cubicBezTo>
                    <a:pt x="746" y="3420"/>
                    <a:pt x="0" y="4844"/>
                    <a:pt x="950" y="6146"/>
                  </a:cubicBezTo>
                  <a:cubicBezTo>
                    <a:pt x="1186" y="6470"/>
                    <a:pt x="1611" y="6705"/>
                    <a:pt x="1991" y="6849"/>
                  </a:cubicBezTo>
                  <a:cubicBezTo>
                    <a:pt x="2571" y="7067"/>
                    <a:pt x="3298" y="7229"/>
                    <a:pt x="4020" y="7229"/>
                  </a:cubicBezTo>
                  <a:cubicBezTo>
                    <a:pt x="4906" y="7229"/>
                    <a:pt x="5785" y="6986"/>
                    <a:pt x="6374" y="6308"/>
                  </a:cubicBezTo>
                  <a:cubicBezTo>
                    <a:pt x="6595" y="6044"/>
                    <a:pt x="6683" y="5724"/>
                    <a:pt x="6814" y="5414"/>
                  </a:cubicBezTo>
                  <a:cubicBezTo>
                    <a:pt x="7077" y="4771"/>
                    <a:pt x="7035" y="4447"/>
                    <a:pt x="7225" y="3789"/>
                  </a:cubicBezTo>
                  <a:cubicBezTo>
                    <a:pt x="7443" y="3012"/>
                    <a:pt x="7457" y="2206"/>
                    <a:pt x="7123" y="1457"/>
                  </a:cubicBezTo>
                  <a:cubicBezTo>
                    <a:pt x="6803" y="723"/>
                    <a:pt x="4218" y="1"/>
                    <a:pt x="3440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3" name="Google Shape;6556;p73">
              <a:extLst>
                <a:ext uri="{FF2B5EF4-FFF2-40B4-BE49-F238E27FC236}">
                  <a16:creationId xmlns:a16="http://schemas.microsoft.com/office/drawing/2014/main" id="{2B03C493-BFF1-4209-B7EF-D298FBB7B18F}"/>
                </a:ext>
              </a:extLst>
            </p:cNvPr>
            <p:cNvSpPr/>
            <p:nvPr/>
          </p:nvSpPr>
          <p:spPr>
            <a:xfrm>
              <a:off x="3801425" y="2080700"/>
              <a:ext cx="173700" cy="134175"/>
            </a:xfrm>
            <a:custGeom>
              <a:avLst/>
              <a:gdLst/>
              <a:ahLst/>
              <a:cxnLst/>
              <a:rect l="l" t="t" r="r" b="b"/>
              <a:pathLst>
                <a:path w="6948" h="5367" extrusionOk="0">
                  <a:moveTo>
                    <a:pt x="3024" y="0"/>
                  </a:moveTo>
                  <a:cubicBezTo>
                    <a:pt x="2651" y="0"/>
                    <a:pt x="2362" y="63"/>
                    <a:pt x="2171" y="136"/>
                  </a:cubicBezTo>
                  <a:cubicBezTo>
                    <a:pt x="1672" y="326"/>
                    <a:pt x="1306" y="428"/>
                    <a:pt x="968" y="882"/>
                  </a:cubicBezTo>
                  <a:cubicBezTo>
                    <a:pt x="704" y="1279"/>
                    <a:pt x="1" y="1761"/>
                    <a:pt x="1" y="1761"/>
                  </a:cubicBezTo>
                  <a:cubicBezTo>
                    <a:pt x="1" y="1761"/>
                    <a:pt x="1027" y="2053"/>
                    <a:pt x="2380" y="2053"/>
                  </a:cubicBezTo>
                  <a:cubicBezTo>
                    <a:pt x="2660" y="2053"/>
                    <a:pt x="2953" y="2041"/>
                    <a:pt x="3254" y="2011"/>
                  </a:cubicBezTo>
                  <a:cubicBezTo>
                    <a:pt x="4999" y="1835"/>
                    <a:pt x="5393" y="1543"/>
                    <a:pt x="5393" y="1543"/>
                  </a:cubicBezTo>
                  <a:lnTo>
                    <a:pt x="5393" y="1543"/>
                  </a:lnTo>
                  <a:cubicBezTo>
                    <a:pt x="5393" y="1543"/>
                    <a:pt x="5249" y="2950"/>
                    <a:pt x="5513" y="3770"/>
                  </a:cubicBezTo>
                  <a:cubicBezTo>
                    <a:pt x="5776" y="4607"/>
                    <a:pt x="6082" y="5367"/>
                    <a:pt x="6082" y="5367"/>
                  </a:cubicBezTo>
                  <a:cubicBezTo>
                    <a:pt x="6082" y="5367"/>
                    <a:pt x="6744" y="4223"/>
                    <a:pt x="6846" y="3126"/>
                  </a:cubicBezTo>
                  <a:cubicBezTo>
                    <a:pt x="6920" y="2261"/>
                    <a:pt x="6948" y="1543"/>
                    <a:pt x="5379" y="692"/>
                  </a:cubicBezTo>
                  <a:cubicBezTo>
                    <a:pt x="4423" y="160"/>
                    <a:pt x="3618" y="0"/>
                    <a:pt x="302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4" name="Google Shape;6557;p73">
              <a:extLst>
                <a:ext uri="{FF2B5EF4-FFF2-40B4-BE49-F238E27FC236}">
                  <a16:creationId xmlns:a16="http://schemas.microsoft.com/office/drawing/2014/main" id="{D03FA125-E3EB-404A-907A-CA4E63BC2694}"/>
                </a:ext>
              </a:extLst>
            </p:cNvPr>
            <p:cNvSpPr/>
            <p:nvPr/>
          </p:nvSpPr>
          <p:spPr>
            <a:xfrm>
              <a:off x="3881275" y="2189975"/>
              <a:ext cx="36700" cy="37025"/>
            </a:xfrm>
            <a:custGeom>
              <a:avLst/>
              <a:gdLst/>
              <a:ahLst/>
              <a:cxnLst/>
              <a:rect l="l" t="t" r="r" b="b"/>
              <a:pathLst>
                <a:path w="1468" h="1481" extrusionOk="0">
                  <a:moveTo>
                    <a:pt x="736" y="0"/>
                  </a:moveTo>
                  <a:cubicBezTo>
                    <a:pt x="324" y="0"/>
                    <a:pt x="1" y="324"/>
                    <a:pt x="1" y="732"/>
                  </a:cubicBezTo>
                  <a:cubicBezTo>
                    <a:pt x="1" y="1143"/>
                    <a:pt x="324" y="1481"/>
                    <a:pt x="736" y="1481"/>
                  </a:cubicBezTo>
                  <a:cubicBezTo>
                    <a:pt x="1144" y="1481"/>
                    <a:pt x="1467" y="1143"/>
                    <a:pt x="1467" y="732"/>
                  </a:cubicBezTo>
                  <a:cubicBezTo>
                    <a:pt x="1467" y="324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5" name="Google Shape;6558;p73">
              <a:extLst>
                <a:ext uri="{FF2B5EF4-FFF2-40B4-BE49-F238E27FC236}">
                  <a16:creationId xmlns:a16="http://schemas.microsoft.com/office/drawing/2014/main" id="{5A7F71DA-66E6-4816-947D-B496F5E856C1}"/>
                </a:ext>
              </a:extLst>
            </p:cNvPr>
            <p:cNvSpPr/>
            <p:nvPr/>
          </p:nvSpPr>
          <p:spPr>
            <a:xfrm>
              <a:off x="3880575" y="2189250"/>
              <a:ext cx="38100" cy="38475"/>
            </a:xfrm>
            <a:custGeom>
              <a:avLst/>
              <a:gdLst/>
              <a:ahLst/>
              <a:cxnLst/>
              <a:rect l="l" t="t" r="r" b="b"/>
              <a:pathLst>
                <a:path w="1524" h="1539" extrusionOk="0">
                  <a:moveTo>
                    <a:pt x="764" y="57"/>
                  </a:moveTo>
                  <a:cubicBezTo>
                    <a:pt x="954" y="57"/>
                    <a:pt x="1144" y="131"/>
                    <a:pt x="1260" y="265"/>
                  </a:cubicBezTo>
                  <a:cubicBezTo>
                    <a:pt x="1393" y="395"/>
                    <a:pt x="1467" y="571"/>
                    <a:pt x="1467" y="761"/>
                  </a:cubicBezTo>
                  <a:cubicBezTo>
                    <a:pt x="1467" y="968"/>
                    <a:pt x="1393" y="1144"/>
                    <a:pt x="1260" y="1274"/>
                  </a:cubicBezTo>
                  <a:cubicBezTo>
                    <a:pt x="1144" y="1408"/>
                    <a:pt x="954" y="1482"/>
                    <a:pt x="764" y="1482"/>
                  </a:cubicBezTo>
                  <a:cubicBezTo>
                    <a:pt x="570" y="1482"/>
                    <a:pt x="394" y="1408"/>
                    <a:pt x="264" y="1274"/>
                  </a:cubicBezTo>
                  <a:cubicBezTo>
                    <a:pt x="131" y="1144"/>
                    <a:pt x="60" y="968"/>
                    <a:pt x="60" y="761"/>
                  </a:cubicBezTo>
                  <a:cubicBezTo>
                    <a:pt x="60" y="571"/>
                    <a:pt x="131" y="395"/>
                    <a:pt x="264" y="265"/>
                  </a:cubicBezTo>
                  <a:cubicBezTo>
                    <a:pt x="394" y="131"/>
                    <a:pt x="570" y="57"/>
                    <a:pt x="764" y="57"/>
                  </a:cubicBezTo>
                  <a:close/>
                  <a:moveTo>
                    <a:pt x="764" y="1"/>
                  </a:moveTo>
                  <a:cubicBezTo>
                    <a:pt x="556" y="1"/>
                    <a:pt x="366" y="89"/>
                    <a:pt x="219" y="219"/>
                  </a:cubicBezTo>
                  <a:cubicBezTo>
                    <a:pt x="88" y="367"/>
                    <a:pt x="0" y="557"/>
                    <a:pt x="0" y="761"/>
                  </a:cubicBezTo>
                  <a:cubicBezTo>
                    <a:pt x="0" y="982"/>
                    <a:pt x="88" y="1172"/>
                    <a:pt x="219" y="1320"/>
                  </a:cubicBezTo>
                  <a:cubicBezTo>
                    <a:pt x="366" y="1450"/>
                    <a:pt x="556" y="1538"/>
                    <a:pt x="764" y="1538"/>
                  </a:cubicBezTo>
                  <a:cubicBezTo>
                    <a:pt x="982" y="1538"/>
                    <a:pt x="1172" y="1450"/>
                    <a:pt x="1305" y="1320"/>
                  </a:cubicBezTo>
                  <a:cubicBezTo>
                    <a:pt x="1450" y="1172"/>
                    <a:pt x="1524" y="982"/>
                    <a:pt x="1524" y="761"/>
                  </a:cubicBezTo>
                  <a:cubicBezTo>
                    <a:pt x="1524" y="557"/>
                    <a:pt x="1450" y="367"/>
                    <a:pt x="1305" y="219"/>
                  </a:cubicBezTo>
                  <a:cubicBezTo>
                    <a:pt x="1172" y="89"/>
                    <a:pt x="982" y="1"/>
                    <a:pt x="7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6" name="Google Shape;6559;p73">
              <a:extLst>
                <a:ext uri="{FF2B5EF4-FFF2-40B4-BE49-F238E27FC236}">
                  <a16:creationId xmlns:a16="http://schemas.microsoft.com/office/drawing/2014/main" id="{2E267222-A6DA-449B-8EB1-CFE1F18FC97D}"/>
                </a:ext>
              </a:extLst>
            </p:cNvPr>
            <p:cNvSpPr/>
            <p:nvPr/>
          </p:nvSpPr>
          <p:spPr>
            <a:xfrm>
              <a:off x="3880925" y="2191450"/>
              <a:ext cx="36700" cy="37050"/>
            </a:xfrm>
            <a:custGeom>
              <a:avLst/>
              <a:gdLst/>
              <a:ahLst/>
              <a:cxnLst/>
              <a:rect l="l" t="t" r="r" b="b"/>
              <a:pathLst>
                <a:path w="1468" h="1482" extrusionOk="0">
                  <a:moveTo>
                    <a:pt x="732" y="1"/>
                  </a:moveTo>
                  <a:cubicBezTo>
                    <a:pt x="324" y="1"/>
                    <a:pt x="1" y="339"/>
                    <a:pt x="1" y="733"/>
                  </a:cubicBezTo>
                  <a:cubicBezTo>
                    <a:pt x="1" y="1144"/>
                    <a:pt x="324" y="1482"/>
                    <a:pt x="732" y="1482"/>
                  </a:cubicBezTo>
                  <a:cubicBezTo>
                    <a:pt x="1130" y="1482"/>
                    <a:pt x="1467" y="1144"/>
                    <a:pt x="1467" y="733"/>
                  </a:cubicBezTo>
                  <a:cubicBezTo>
                    <a:pt x="1467" y="339"/>
                    <a:pt x="1130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7" name="Google Shape;6560;p73">
              <a:extLst>
                <a:ext uri="{FF2B5EF4-FFF2-40B4-BE49-F238E27FC236}">
                  <a16:creationId xmlns:a16="http://schemas.microsoft.com/office/drawing/2014/main" id="{A5529B6B-D0BB-4B64-BBEA-A4E9A0C8D9CC}"/>
                </a:ext>
              </a:extLst>
            </p:cNvPr>
            <p:cNvSpPr/>
            <p:nvPr/>
          </p:nvSpPr>
          <p:spPr>
            <a:xfrm>
              <a:off x="3887175" y="21980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82" y="1"/>
                  </a:moveTo>
                  <a:cubicBezTo>
                    <a:pt x="218" y="1"/>
                    <a:pt x="0" y="205"/>
                    <a:pt x="0" y="469"/>
                  </a:cubicBezTo>
                  <a:cubicBezTo>
                    <a:pt x="0" y="746"/>
                    <a:pt x="218" y="954"/>
                    <a:pt x="482" y="954"/>
                  </a:cubicBezTo>
                  <a:cubicBezTo>
                    <a:pt x="746" y="954"/>
                    <a:pt x="954" y="746"/>
                    <a:pt x="954" y="469"/>
                  </a:cubicBezTo>
                  <a:cubicBezTo>
                    <a:pt x="954" y="205"/>
                    <a:pt x="746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8" name="Google Shape;6561;p73">
              <a:extLst>
                <a:ext uri="{FF2B5EF4-FFF2-40B4-BE49-F238E27FC236}">
                  <a16:creationId xmlns:a16="http://schemas.microsoft.com/office/drawing/2014/main" id="{9FD71D29-59E2-4ECD-8B39-BAFD83409C2A}"/>
                </a:ext>
              </a:extLst>
            </p:cNvPr>
            <p:cNvSpPr/>
            <p:nvPr/>
          </p:nvSpPr>
          <p:spPr>
            <a:xfrm>
              <a:off x="3905100" y="2206050"/>
              <a:ext cx="8825" cy="5575"/>
            </a:xfrm>
            <a:custGeom>
              <a:avLst/>
              <a:gdLst/>
              <a:ahLst/>
              <a:cxnLst/>
              <a:rect l="l" t="t" r="r" b="b"/>
              <a:pathLst>
                <a:path w="353" h="223" extrusionOk="0">
                  <a:moveTo>
                    <a:pt x="177" y="1"/>
                  </a:moveTo>
                  <a:cubicBezTo>
                    <a:pt x="89" y="1"/>
                    <a:pt x="1" y="47"/>
                    <a:pt x="1" y="120"/>
                  </a:cubicBezTo>
                  <a:cubicBezTo>
                    <a:pt x="1" y="177"/>
                    <a:pt x="89" y="222"/>
                    <a:pt x="177" y="222"/>
                  </a:cubicBezTo>
                  <a:cubicBezTo>
                    <a:pt x="279" y="222"/>
                    <a:pt x="353" y="177"/>
                    <a:pt x="353" y="120"/>
                  </a:cubicBezTo>
                  <a:cubicBezTo>
                    <a:pt x="353" y="47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79" name="Google Shape;6562;p73">
              <a:extLst>
                <a:ext uri="{FF2B5EF4-FFF2-40B4-BE49-F238E27FC236}">
                  <a16:creationId xmlns:a16="http://schemas.microsoft.com/office/drawing/2014/main" id="{F7175990-12D5-47A0-8C63-630716AA16F3}"/>
                </a:ext>
              </a:extLst>
            </p:cNvPr>
            <p:cNvSpPr/>
            <p:nvPr/>
          </p:nvSpPr>
          <p:spPr>
            <a:xfrm>
              <a:off x="3805475" y="2170375"/>
              <a:ext cx="42150" cy="37150"/>
            </a:xfrm>
            <a:custGeom>
              <a:avLst/>
              <a:gdLst/>
              <a:ahLst/>
              <a:cxnLst/>
              <a:rect l="l" t="t" r="r" b="b"/>
              <a:pathLst>
                <a:path w="1686" h="1486" extrusionOk="0">
                  <a:moveTo>
                    <a:pt x="842" y="0"/>
                  </a:moveTo>
                  <a:cubicBezTo>
                    <a:pt x="553" y="0"/>
                    <a:pt x="272" y="171"/>
                    <a:pt x="162" y="460"/>
                  </a:cubicBezTo>
                  <a:cubicBezTo>
                    <a:pt x="0" y="844"/>
                    <a:pt x="190" y="1284"/>
                    <a:pt x="570" y="1428"/>
                  </a:cubicBezTo>
                  <a:cubicBezTo>
                    <a:pt x="659" y="1467"/>
                    <a:pt x="753" y="1486"/>
                    <a:pt x="846" y="1486"/>
                  </a:cubicBezTo>
                  <a:cubicBezTo>
                    <a:pt x="1133" y="1486"/>
                    <a:pt x="1412" y="1307"/>
                    <a:pt x="1524" y="1020"/>
                  </a:cubicBezTo>
                  <a:cubicBezTo>
                    <a:pt x="1685" y="636"/>
                    <a:pt x="1495" y="197"/>
                    <a:pt x="1112" y="52"/>
                  </a:cubicBezTo>
                  <a:cubicBezTo>
                    <a:pt x="1025" y="17"/>
                    <a:pt x="933" y="0"/>
                    <a:pt x="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0" name="Google Shape;6563;p73">
              <a:extLst>
                <a:ext uri="{FF2B5EF4-FFF2-40B4-BE49-F238E27FC236}">
                  <a16:creationId xmlns:a16="http://schemas.microsoft.com/office/drawing/2014/main" id="{4C021518-9C85-499A-BA5C-1F5D6076F88C}"/>
                </a:ext>
              </a:extLst>
            </p:cNvPr>
            <p:cNvSpPr/>
            <p:nvPr/>
          </p:nvSpPr>
          <p:spPr>
            <a:xfrm>
              <a:off x="3807325" y="2169475"/>
              <a:ext cx="38450" cy="38800"/>
            </a:xfrm>
            <a:custGeom>
              <a:avLst/>
              <a:gdLst/>
              <a:ahLst/>
              <a:cxnLst/>
              <a:rect l="l" t="t" r="r" b="b"/>
              <a:pathLst>
                <a:path w="1538" h="1552" extrusionOk="0">
                  <a:moveTo>
                    <a:pt x="774" y="57"/>
                  </a:moveTo>
                  <a:cubicBezTo>
                    <a:pt x="862" y="57"/>
                    <a:pt x="950" y="88"/>
                    <a:pt x="1038" y="117"/>
                  </a:cubicBezTo>
                  <a:cubicBezTo>
                    <a:pt x="1302" y="233"/>
                    <a:pt x="1478" y="496"/>
                    <a:pt x="1478" y="778"/>
                  </a:cubicBezTo>
                  <a:cubicBezTo>
                    <a:pt x="1478" y="866"/>
                    <a:pt x="1464" y="954"/>
                    <a:pt x="1421" y="1042"/>
                  </a:cubicBezTo>
                  <a:cubicBezTo>
                    <a:pt x="1319" y="1320"/>
                    <a:pt x="1038" y="1495"/>
                    <a:pt x="760" y="1495"/>
                  </a:cubicBezTo>
                  <a:cubicBezTo>
                    <a:pt x="672" y="1495"/>
                    <a:pt x="584" y="1481"/>
                    <a:pt x="496" y="1436"/>
                  </a:cubicBezTo>
                  <a:cubicBezTo>
                    <a:pt x="233" y="1334"/>
                    <a:pt x="57" y="1070"/>
                    <a:pt x="57" y="778"/>
                  </a:cubicBezTo>
                  <a:cubicBezTo>
                    <a:pt x="57" y="690"/>
                    <a:pt x="71" y="602"/>
                    <a:pt x="116" y="514"/>
                  </a:cubicBezTo>
                  <a:cubicBezTo>
                    <a:pt x="218" y="233"/>
                    <a:pt x="496" y="57"/>
                    <a:pt x="774" y="57"/>
                  </a:cubicBezTo>
                  <a:close/>
                  <a:moveTo>
                    <a:pt x="774" y="1"/>
                  </a:moveTo>
                  <a:cubicBezTo>
                    <a:pt x="468" y="1"/>
                    <a:pt x="176" y="190"/>
                    <a:pt x="57" y="496"/>
                  </a:cubicBezTo>
                  <a:cubicBezTo>
                    <a:pt x="14" y="584"/>
                    <a:pt x="0" y="690"/>
                    <a:pt x="0" y="778"/>
                  </a:cubicBezTo>
                  <a:cubicBezTo>
                    <a:pt x="0" y="1084"/>
                    <a:pt x="176" y="1376"/>
                    <a:pt x="482" y="1495"/>
                  </a:cubicBezTo>
                  <a:cubicBezTo>
                    <a:pt x="570" y="1538"/>
                    <a:pt x="672" y="1552"/>
                    <a:pt x="760" y="1552"/>
                  </a:cubicBezTo>
                  <a:cubicBezTo>
                    <a:pt x="1070" y="1552"/>
                    <a:pt x="1362" y="1362"/>
                    <a:pt x="1478" y="1070"/>
                  </a:cubicBezTo>
                  <a:cubicBezTo>
                    <a:pt x="1523" y="968"/>
                    <a:pt x="1538" y="866"/>
                    <a:pt x="1538" y="778"/>
                  </a:cubicBezTo>
                  <a:cubicBezTo>
                    <a:pt x="1538" y="468"/>
                    <a:pt x="1362" y="176"/>
                    <a:pt x="1056" y="57"/>
                  </a:cubicBezTo>
                  <a:cubicBezTo>
                    <a:pt x="968" y="29"/>
                    <a:pt x="862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1" name="Google Shape;6564;p73">
              <a:extLst>
                <a:ext uri="{FF2B5EF4-FFF2-40B4-BE49-F238E27FC236}">
                  <a16:creationId xmlns:a16="http://schemas.microsoft.com/office/drawing/2014/main" id="{83DED4FB-8A71-476E-B1C8-AA4998E4C796}"/>
                </a:ext>
              </a:extLst>
            </p:cNvPr>
            <p:cNvSpPr/>
            <p:nvPr/>
          </p:nvSpPr>
          <p:spPr>
            <a:xfrm>
              <a:off x="3805825" y="2172075"/>
              <a:ext cx="41450" cy="36950"/>
            </a:xfrm>
            <a:custGeom>
              <a:avLst/>
              <a:gdLst/>
              <a:ahLst/>
              <a:cxnLst/>
              <a:rect l="l" t="t" r="r" b="b"/>
              <a:pathLst>
                <a:path w="1658" h="1478" extrusionOk="0">
                  <a:moveTo>
                    <a:pt x="823" y="0"/>
                  </a:moveTo>
                  <a:cubicBezTo>
                    <a:pt x="535" y="0"/>
                    <a:pt x="257" y="179"/>
                    <a:pt x="148" y="466"/>
                  </a:cubicBezTo>
                  <a:cubicBezTo>
                    <a:pt x="1" y="850"/>
                    <a:pt x="176" y="1272"/>
                    <a:pt x="542" y="1420"/>
                  </a:cubicBezTo>
                  <a:cubicBezTo>
                    <a:pt x="635" y="1459"/>
                    <a:pt x="730" y="1478"/>
                    <a:pt x="823" y="1478"/>
                  </a:cubicBezTo>
                  <a:cubicBezTo>
                    <a:pt x="1114" y="1478"/>
                    <a:pt x="1387" y="1298"/>
                    <a:pt x="1510" y="1008"/>
                  </a:cubicBezTo>
                  <a:cubicBezTo>
                    <a:pt x="1657" y="628"/>
                    <a:pt x="1481" y="203"/>
                    <a:pt x="1098" y="58"/>
                  </a:cubicBezTo>
                  <a:cubicBezTo>
                    <a:pt x="1009" y="19"/>
                    <a:pt x="915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2" name="Google Shape;6565;p73">
              <a:extLst>
                <a:ext uri="{FF2B5EF4-FFF2-40B4-BE49-F238E27FC236}">
                  <a16:creationId xmlns:a16="http://schemas.microsoft.com/office/drawing/2014/main" id="{28523B67-C797-4FD6-BCFB-6BCB57F47E6F}"/>
                </a:ext>
              </a:extLst>
            </p:cNvPr>
            <p:cNvSpPr/>
            <p:nvPr/>
          </p:nvSpPr>
          <p:spPr>
            <a:xfrm>
              <a:off x="3812775" y="2178400"/>
              <a:ext cx="27100" cy="24200"/>
            </a:xfrm>
            <a:custGeom>
              <a:avLst/>
              <a:gdLst/>
              <a:ahLst/>
              <a:cxnLst/>
              <a:rect l="l" t="t" r="r" b="b"/>
              <a:pathLst>
                <a:path w="1084" h="968" extrusionOk="0">
                  <a:moveTo>
                    <a:pt x="548" y="1"/>
                  </a:moveTo>
                  <a:cubicBezTo>
                    <a:pt x="358" y="1"/>
                    <a:pt x="179" y="113"/>
                    <a:pt x="102" y="301"/>
                  </a:cubicBezTo>
                  <a:cubicBezTo>
                    <a:pt x="0" y="551"/>
                    <a:pt x="117" y="829"/>
                    <a:pt x="366" y="931"/>
                  </a:cubicBezTo>
                  <a:cubicBezTo>
                    <a:pt x="425" y="956"/>
                    <a:pt x="486" y="967"/>
                    <a:pt x="545" y="967"/>
                  </a:cubicBezTo>
                  <a:cubicBezTo>
                    <a:pt x="737" y="967"/>
                    <a:pt x="915" y="847"/>
                    <a:pt x="982" y="667"/>
                  </a:cubicBezTo>
                  <a:cubicBezTo>
                    <a:pt x="1084" y="421"/>
                    <a:pt x="968" y="139"/>
                    <a:pt x="732" y="37"/>
                  </a:cubicBezTo>
                  <a:cubicBezTo>
                    <a:pt x="672" y="12"/>
                    <a:pt x="609" y="1"/>
                    <a:pt x="5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3" name="Google Shape;6566;p73">
              <a:extLst>
                <a:ext uri="{FF2B5EF4-FFF2-40B4-BE49-F238E27FC236}">
                  <a16:creationId xmlns:a16="http://schemas.microsoft.com/office/drawing/2014/main" id="{248E13FF-AE19-4EB7-802A-7EBA74EFCD6C}"/>
                </a:ext>
              </a:extLst>
            </p:cNvPr>
            <p:cNvSpPr/>
            <p:nvPr/>
          </p:nvSpPr>
          <p:spPr>
            <a:xfrm>
              <a:off x="3812425" y="2182475"/>
              <a:ext cx="9175" cy="6350"/>
            </a:xfrm>
            <a:custGeom>
              <a:avLst/>
              <a:gdLst/>
              <a:ahLst/>
              <a:cxnLst/>
              <a:rect l="l" t="t" r="r" b="b"/>
              <a:pathLst>
                <a:path w="367" h="254" extrusionOk="0">
                  <a:moveTo>
                    <a:pt x="150" y="0"/>
                  </a:moveTo>
                  <a:cubicBezTo>
                    <a:pt x="96" y="0"/>
                    <a:pt x="50" y="27"/>
                    <a:pt x="29" y="64"/>
                  </a:cubicBezTo>
                  <a:cubicBezTo>
                    <a:pt x="0" y="124"/>
                    <a:pt x="60" y="198"/>
                    <a:pt x="148" y="226"/>
                  </a:cubicBezTo>
                  <a:cubicBezTo>
                    <a:pt x="183" y="245"/>
                    <a:pt x="219" y="253"/>
                    <a:pt x="250" y="253"/>
                  </a:cubicBezTo>
                  <a:cubicBezTo>
                    <a:pt x="297" y="253"/>
                    <a:pt x="335" y="234"/>
                    <a:pt x="352" y="198"/>
                  </a:cubicBezTo>
                  <a:cubicBezTo>
                    <a:pt x="366" y="124"/>
                    <a:pt x="324" y="50"/>
                    <a:pt x="236" y="22"/>
                  </a:cubicBezTo>
                  <a:cubicBezTo>
                    <a:pt x="207" y="7"/>
                    <a:pt x="1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4" name="Google Shape;6567;p73">
              <a:extLst>
                <a:ext uri="{FF2B5EF4-FFF2-40B4-BE49-F238E27FC236}">
                  <a16:creationId xmlns:a16="http://schemas.microsoft.com/office/drawing/2014/main" id="{E930695A-8487-474B-9E50-F3FB50A54F3B}"/>
                </a:ext>
              </a:extLst>
            </p:cNvPr>
            <p:cNvSpPr/>
            <p:nvPr/>
          </p:nvSpPr>
          <p:spPr>
            <a:xfrm>
              <a:off x="3849800" y="2223650"/>
              <a:ext cx="21300" cy="8825"/>
            </a:xfrm>
            <a:custGeom>
              <a:avLst/>
              <a:gdLst/>
              <a:ahLst/>
              <a:cxnLst/>
              <a:rect l="l" t="t" r="r" b="b"/>
              <a:pathLst>
                <a:path w="852" h="353" extrusionOk="0">
                  <a:moveTo>
                    <a:pt x="820" y="0"/>
                  </a:moveTo>
                  <a:lnTo>
                    <a:pt x="820" y="18"/>
                  </a:ln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0"/>
                    <a:pt x="764" y="74"/>
                  </a:cubicBezTo>
                  <a:cubicBezTo>
                    <a:pt x="746" y="74"/>
                    <a:pt x="732" y="88"/>
                    <a:pt x="718" y="106"/>
                  </a:cubicBezTo>
                  <a:cubicBezTo>
                    <a:pt x="704" y="120"/>
                    <a:pt x="676" y="134"/>
                    <a:pt x="658" y="148"/>
                  </a:cubicBezTo>
                  <a:cubicBezTo>
                    <a:pt x="644" y="162"/>
                    <a:pt x="616" y="176"/>
                    <a:pt x="602" y="194"/>
                  </a:cubicBezTo>
                  <a:cubicBezTo>
                    <a:pt x="570" y="194"/>
                    <a:pt x="556" y="222"/>
                    <a:pt x="528" y="222"/>
                  </a:cubicBezTo>
                  <a:cubicBezTo>
                    <a:pt x="514" y="236"/>
                    <a:pt x="482" y="250"/>
                    <a:pt x="454" y="250"/>
                  </a:cubicBezTo>
                  <a:cubicBezTo>
                    <a:pt x="440" y="264"/>
                    <a:pt x="412" y="264"/>
                    <a:pt x="380" y="282"/>
                  </a:cubicBezTo>
                  <a:cubicBezTo>
                    <a:pt x="352" y="282"/>
                    <a:pt x="324" y="282"/>
                    <a:pt x="306" y="296"/>
                  </a:cubicBezTo>
                  <a:lnTo>
                    <a:pt x="162" y="296"/>
                  </a:lnTo>
                  <a:cubicBezTo>
                    <a:pt x="148" y="282"/>
                    <a:pt x="116" y="282"/>
                    <a:pt x="102" y="282"/>
                  </a:cubicBezTo>
                  <a:cubicBezTo>
                    <a:pt x="88" y="282"/>
                    <a:pt x="74" y="282"/>
                    <a:pt x="60" y="264"/>
                  </a:cubicBezTo>
                  <a:lnTo>
                    <a:pt x="28" y="264"/>
                  </a:lnTo>
                  <a:cubicBezTo>
                    <a:pt x="14" y="264"/>
                    <a:pt x="0" y="264"/>
                    <a:pt x="0" y="282"/>
                  </a:cubicBezTo>
                  <a:cubicBezTo>
                    <a:pt x="0" y="282"/>
                    <a:pt x="0" y="296"/>
                    <a:pt x="14" y="296"/>
                  </a:cubicBezTo>
                  <a:cubicBezTo>
                    <a:pt x="14" y="296"/>
                    <a:pt x="28" y="310"/>
                    <a:pt x="43" y="310"/>
                  </a:cubicBezTo>
                  <a:cubicBezTo>
                    <a:pt x="60" y="324"/>
                    <a:pt x="74" y="324"/>
                    <a:pt x="88" y="324"/>
                  </a:cubicBezTo>
                  <a:cubicBezTo>
                    <a:pt x="116" y="338"/>
                    <a:pt x="130" y="338"/>
                    <a:pt x="162" y="338"/>
                  </a:cubicBezTo>
                  <a:cubicBezTo>
                    <a:pt x="176" y="352"/>
                    <a:pt x="204" y="352"/>
                    <a:pt x="218" y="352"/>
                  </a:cubicBezTo>
                  <a:lnTo>
                    <a:pt x="394" y="352"/>
                  </a:lnTo>
                  <a:cubicBezTo>
                    <a:pt x="426" y="338"/>
                    <a:pt x="454" y="338"/>
                    <a:pt x="482" y="324"/>
                  </a:cubicBezTo>
                  <a:cubicBezTo>
                    <a:pt x="514" y="324"/>
                    <a:pt x="542" y="310"/>
                    <a:pt x="570" y="296"/>
                  </a:cubicBezTo>
                  <a:cubicBezTo>
                    <a:pt x="588" y="282"/>
                    <a:pt x="616" y="264"/>
                    <a:pt x="644" y="250"/>
                  </a:cubicBezTo>
                  <a:cubicBezTo>
                    <a:pt x="658" y="236"/>
                    <a:pt x="690" y="222"/>
                    <a:pt x="704" y="208"/>
                  </a:cubicBezTo>
                  <a:cubicBezTo>
                    <a:pt x="718" y="176"/>
                    <a:pt x="746" y="162"/>
                    <a:pt x="764" y="148"/>
                  </a:cubicBezTo>
                  <a:cubicBezTo>
                    <a:pt x="792" y="120"/>
                    <a:pt x="806" y="88"/>
                    <a:pt x="820" y="60"/>
                  </a:cubicBezTo>
                  <a:cubicBezTo>
                    <a:pt x="834" y="60"/>
                    <a:pt x="834" y="46"/>
                    <a:pt x="834" y="46"/>
                  </a:cubicBezTo>
                  <a:lnTo>
                    <a:pt x="852" y="32"/>
                  </a:lnTo>
                  <a:cubicBezTo>
                    <a:pt x="852" y="18"/>
                    <a:pt x="852" y="18"/>
                    <a:pt x="83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5" name="Google Shape;6568;p73">
              <a:extLst>
                <a:ext uri="{FF2B5EF4-FFF2-40B4-BE49-F238E27FC236}">
                  <a16:creationId xmlns:a16="http://schemas.microsoft.com/office/drawing/2014/main" id="{E78E8F1D-A197-43E1-BBE3-CBDD69F3A48D}"/>
                </a:ext>
              </a:extLst>
            </p:cNvPr>
            <p:cNvSpPr/>
            <p:nvPr/>
          </p:nvSpPr>
          <p:spPr>
            <a:xfrm>
              <a:off x="3897800" y="2162625"/>
              <a:ext cx="34375" cy="33800"/>
            </a:xfrm>
            <a:custGeom>
              <a:avLst/>
              <a:gdLst/>
              <a:ahLst/>
              <a:cxnLst/>
              <a:rect l="l" t="t" r="r" b="b"/>
              <a:pathLst>
                <a:path w="1375" h="1352" extrusionOk="0">
                  <a:moveTo>
                    <a:pt x="522" y="1"/>
                  </a:moveTo>
                  <a:cubicBezTo>
                    <a:pt x="499" y="1"/>
                    <a:pt x="477" y="4"/>
                    <a:pt x="455" y="11"/>
                  </a:cubicBezTo>
                  <a:cubicBezTo>
                    <a:pt x="1" y="127"/>
                    <a:pt x="690" y="992"/>
                    <a:pt x="792" y="1108"/>
                  </a:cubicBezTo>
                  <a:cubicBezTo>
                    <a:pt x="866" y="1173"/>
                    <a:pt x="1101" y="1352"/>
                    <a:pt x="1243" y="1352"/>
                  </a:cubicBezTo>
                  <a:cubicBezTo>
                    <a:pt x="1324" y="1352"/>
                    <a:pt x="1375" y="1294"/>
                    <a:pt x="1348" y="1122"/>
                  </a:cubicBezTo>
                  <a:cubicBezTo>
                    <a:pt x="1348" y="1122"/>
                    <a:pt x="939" y="1"/>
                    <a:pt x="52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6" name="Google Shape;6569;p73">
              <a:extLst>
                <a:ext uri="{FF2B5EF4-FFF2-40B4-BE49-F238E27FC236}">
                  <a16:creationId xmlns:a16="http://schemas.microsoft.com/office/drawing/2014/main" id="{84B49D3B-7E0B-4ABD-BDB6-0E234B317A3C}"/>
                </a:ext>
              </a:extLst>
            </p:cNvPr>
            <p:cNvSpPr/>
            <p:nvPr/>
          </p:nvSpPr>
          <p:spPr>
            <a:xfrm>
              <a:off x="3805950" y="2142900"/>
              <a:ext cx="46425" cy="21550"/>
            </a:xfrm>
            <a:custGeom>
              <a:avLst/>
              <a:gdLst/>
              <a:ahLst/>
              <a:cxnLst/>
              <a:rect l="l" t="t" r="r" b="b"/>
              <a:pathLst>
                <a:path w="1857" h="862" extrusionOk="0">
                  <a:moveTo>
                    <a:pt x="1332" y="1"/>
                  </a:moveTo>
                  <a:cubicBezTo>
                    <a:pt x="906" y="1"/>
                    <a:pt x="200" y="564"/>
                    <a:pt x="200" y="564"/>
                  </a:cubicBezTo>
                  <a:cubicBezTo>
                    <a:pt x="1" y="802"/>
                    <a:pt x="197" y="861"/>
                    <a:pt x="399" y="861"/>
                  </a:cubicBezTo>
                  <a:cubicBezTo>
                    <a:pt x="508" y="861"/>
                    <a:pt x="619" y="844"/>
                    <a:pt x="671" y="828"/>
                  </a:cubicBezTo>
                  <a:cubicBezTo>
                    <a:pt x="829" y="800"/>
                    <a:pt x="1856" y="416"/>
                    <a:pt x="1550" y="82"/>
                  </a:cubicBezTo>
                  <a:cubicBezTo>
                    <a:pt x="1495" y="24"/>
                    <a:pt x="1419" y="1"/>
                    <a:pt x="133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7" name="Google Shape;6570;p73">
              <a:extLst>
                <a:ext uri="{FF2B5EF4-FFF2-40B4-BE49-F238E27FC236}">
                  <a16:creationId xmlns:a16="http://schemas.microsoft.com/office/drawing/2014/main" id="{34046665-50F1-4696-B2CF-E4D2736D7BC6}"/>
                </a:ext>
              </a:extLst>
            </p:cNvPr>
            <p:cNvSpPr/>
            <p:nvPr/>
          </p:nvSpPr>
          <p:spPr>
            <a:xfrm>
              <a:off x="3842850" y="2200950"/>
              <a:ext cx="19450" cy="19125"/>
            </a:xfrm>
            <a:custGeom>
              <a:avLst/>
              <a:gdLst/>
              <a:ahLst/>
              <a:cxnLst/>
              <a:rect l="l" t="t" r="r" b="b"/>
              <a:pathLst>
                <a:path w="778" h="765" extrusionOk="0">
                  <a:moveTo>
                    <a:pt x="331" y="0"/>
                  </a:moveTo>
                  <a:cubicBezTo>
                    <a:pt x="269" y="0"/>
                    <a:pt x="212" y="38"/>
                    <a:pt x="162" y="149"/>
                  </a:cubicBezTo>
                  <a:cubicBezTo>
                    <a:pt x="0" y="514"/>
                    <a:pt x="514" y="764"/>
                    <a:pt x="514" y="764"/>
                  </a:cubicBezTo>
                  <a:lnTo>
                    <a:pt x="778" y="205"/>
                  </a:lnTo>
                  <a:cubicBezTo>
                    <a:pt x="626" y="185"/>
                    <a:pt x="467" y="0"/>
                    <a:pt x="3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88" name="Google Shape;6571;p73">
              <a:extLst>
                <a:ext uri="{FF2B5EF4-FFF2-40B4-BE49-F238E27FC236}">
                  <a16:creationId xmlns:a16="http://schemas.microsoft.com/office/drawing/2014/main" id="{6FE8F003-38AD-4303-A63D-99FA27FAC42F}"/>
                </a:ext>
              </a:extLst>
            </p:cNvPr>
            <p:cNvSpPr/>
            <p:nvPr/>
          </p:nvSpPr>
          <p:spPr>
            <a:xfrm>
              <a:off x="3845050" y="2178275"/>
              <a:ext cx="26050" cy="42300"/>
            </a:xfrm>
            <a:custGeom>
              <a:avLst/>
              <a:gdLst/>
              <a:ahLst/>
              <a:cxnLst/>
              <a:rect l="l" t="t" r="r" b="b"/>
              <a:pathLst>
                <a:path w="1042" h="1692" extrusionOk="0">
                  <a:moveTo>
                    <a:pt x="1024" y="0"/>
                  </a:moveTo>
                  <a:cubicBezTo>
                    <a:pt x="1010" y="0"/>
                    <a:pt x="1010" y="0"/>
                    <a:pt x="1010" y="14"/>
                  </a:cubicBezTo>
                  <a:cubicBezTo>
                    <a:pt x="1010" y="14"/>
                    <a:pt x="996" y="57"/>
                    <a:pt x="982" y="130"/>
                  </a:cubicBezTo>
                  <a:cubicBezTo>
                    <a:pt x="968" y="204"/>
                    <a:pt x="954" y="306"/>
                    <a:pt x="922" y="426"/>
                  </a:cubicBezTo>
                  <a:cubicBezTo>
                    <a:pt x="908" y="542"/>
                    <a:pt x="880" y="690"/>
                    <a:pt x="820" y="834"/>
                  </a:cubicBezTo>
                  <a:cubicBezTo>
                    <a:pt x="820" y="880"/>
                    <a:pt x="806" y="908"/>
                    <a:pt x="792" y="954"/>
                  </a:cubicBezTo>
                  <a:cubicBezTo>
                    <a:pt x="760" y="982"/>
                    <a:pt x="746" y="1024"/>
                    <a:pt x="732" y="1041"/>
                  </a:cubicBezTo>
                  <a:lnTo>
                    <a:pt x="704" y="1070"/>
                  </a:lnTo>
                  <a:lnTo>
                    <a:pt x="644" y="1070"/>
                  </a:lnTo>
                  <a:cubicBezTo>
                    <a:pt x="616" y="1056"/>
                    <a:pt x="584" y="1041"/>
                    <a:pt x="556" y="1010"/>
                  </a:cubicBezTo>
                  <a:cubicBezTo>
                    <a:pt x="482" y="968"/>
                    <a:pt x="408" y="922"/>
                    <a:pt x="320" y="880"/>
                  </a:cubicBezTo>
                  <a:cubicBezTo>
                    <a:pt x="299" y="873"/>
                    <a:pt x="277" y="869"/>
                    <a:pt x="254" y="869"/>
                  </a:cubicBezTo>
                  <a:cubicBezTo>
                    <a:pt x="230" y="869"/>
                    <a:pt x="204" y="873"/>
                    <a:pt x="176" y="880"/>
                  </a:cubicBezTo>
                  <a:cubicBezTo>
                    <a:pt x="131" y="894"/>
                    <a:pt x="102" y="936"/>
                    <a:pt x="74" y="982"/>
                  </a:cubicBezTo>
                  <a:cubicBezTo>
                    <a:pt x="29" y="1056"/>
                    <a:pt x="0" y="1129"/>
                    <a:pt x="14" y="1217"/>
                  </a:cubicBezTo>
                  <a:cubicBezTo>
                    <a:pt x="14" y="1288"/>
                    <a:pt x="43" y="1362"/>
                    <a:pt x="88" y="1421"/>
                  </a:cubicBezTo>
                  <a:cubicBezTo>
                    <a:pt x="162" y="1523"/>
                    <a:pt x="250" y="1597"/>
                    <a:pt x="306" y="1625"/>
                  </a:cubicBezTo>
                  <a:cubicBezTo>
                    <a:pt x="366" y="1671"/>
                    <a:pt x="408" y="1685"/>
                    <a:pt x="408" y="1685"/>
                  </a:cubicBezTo>
                  <a:cubicBezTo>
                    <a:pt x="414" y="1690"/>
                    <a:pt x="418" y="1691"/>
                    <a:pt x="421" y="1691"/>
                  </a:cubicBezTo>
                  <a:cubicBezTo>
                    <a:pt x="428" y="1691"/>
                    <a:pt x="431" y="1685"/>
                    <a:pt x="440" y="1685"/>
                  </a:cubicBezTo>
                  <a:cubicBezTo>
                    <a:pt x="440" y="1671"/>
                    <a:pt x="440" y="1671"/>
                    <a:pt x="426" y="1671"/>
                  </a:cubicBezTo>
                  <a:cubicBezTo>
                    <a:pt x="426" y="1671"/>
                    <a:pt x="394" y="1639"/>
                    <a:pt x="338" y="1597"/>
                  </a:cubicBezTo>
                  <a:cubicBezTo>
                    <a:pt x="306" y="1583"/>
                    <a:pt x="278" y="1552"/>
                    <a:pt x="233" y="1509"/>
                  </a:cubicBezTo>
                  <a:cubicBezTo>
                    <a:pt x="204" y="1481"/>
                    <a:pt x="162" y="1435"/>
                    <a:pt x="131" y="1393"/>
                  </a:cubicBezTo>
                  <a:cubicBezTo>
                    <a:pt x="102" y="1333"/>
                    <a:pt x="74" y="1274"/>
                    <a:pt x="74" y="1200"/>
                  </a:cubicBezTo>
                  <a:cubicBezTo>
                    <a:pt x="74" y="1143"/>
                    <a:pt x="102" y="1070"/>
                    <a:pt x="131" y="1010"/>
                  </a:cubicBezTo>
                  <a:cubicBezTo>
                    <a:pt x="162" y="982"/>
                    <a:pt x="176" y="954"/>
                    <a:pt x="204" y="954"/>
                  </a:cubicBezTo>
                  <a:cubicBezTo>
                    <a:pt x="218" y="945"/>
                    <a:pt x="233" y="940"/>
                    <a:pt x="250" y="940"/>
                  </a:cubicBezTo>
                  <a:cubicBezTo>
                    <a:pt x="267" y="940"/>
                    <a:pt x="285" y="945"/>
                    <a:pt x="306" y="954"/>
                  </a:cubicBezTo>
                  <a:cubicBezTo>
                    <a:pt x="366" y="982"/>
                    <a:pt x="440" y="1041"/>
                    <a:pt x="514" y="1084"/>
                  </a:cubicBezTo>
                  <a:cubicBezTo>
                    <a:pt x="542" y="1098"/>
                    <a:pt x="584" y="1129"/>
                    <a:pt x="630" y="1143"/>
                  </a:cubicBezTo>
                  <a:lnTo>
                    <a:pt x="718" y="1143"/>
                  </a:lnTo>
                  <a:cubicBezTo>
                    <a:pt x="746" y="1129"/>
                    <a:pt x="760" y="1112"/>
                    <a:pt x="792" y="1098"/>
                  </a:cubicBezTo>
                  <a:cubicBezTo>
                    <a:pt x="820" y="1056"/>
                    <a:pt x="834" y="1010"/>
                    <a:pt x="848" y="982"/>
                  </a:cubicBezTo>
                  <a:cubicBezTo>
                    <a:pt x="866" y="936"/>
                    <a:pt x="880" y="894"/>
                    <a:pt x="894" y="866"/>
                  </a:cubicBezTo>
                  <a:cubicBezTo>
                    <a:pt x="922" y="792"/>
                    <a:pt x="936" y="704"/>
                    <a:pt x="954" y="644"/>
                  </a:cubicBezTo>
                  <a:cubicBezTo>
                    <a:pt x="968" y="570"/>
                    <a:pt x="982" y="496"/>
                    <a:pt x="982" y="440"/>
                  </a:cubicBezTo>
                  <a:cubicBezTo>
                    <a:pt x="1010" y="306"/>
                    <a:pt x="1010" y="204"/>
                    <a:pt x="1024" y="130"/>
                  </a:cubicBezTo>
                  <a:cubicBezTo>
                    <a:pt x="1024" y="57"/>
                    <a:pt x="1042" y="14"/>
                    <a:pt x="1042" y="14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1715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>
            <a:extLst>
              <a:ext uri="{FF2B5EF4-FFF2-40B4-BE49-F238E27FC236}">
                <a16:creationId xmlns:a16="http://schemas.microsoft.com/office/drawing/2014/main" id="{D60CCD08-9671-4EEB-98F8-E755F6F7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1"/>
            <a:ext cx="105156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58: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842C57-AB6E-4EEC-BCBA-5F3C0F067E97}"/>
              </a:ext>
            </a:extLst>
          </p:cNvPr>
          <p:cNvSpPr/>
          <p:nvPr/>
        </p:nvSpPr>
        <p:spPr>
          <a:xfrm>
            <a:off x="3429000" y="1960880"/>
            <a:ext cx="1104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58: </a:t>
            </a:r>
            <a:r>
              <a:rPr lang="en-US" sz="32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Nhu</a:t>
            </a: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cầu</a:t>
            </a: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n</a:t>
            </a:r>
            <a:r>
              <a:rPr lang="vi-VN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ư</a:t>
            </a:r>
            <a:r>
              <a:rPr lang="en-US" sz="32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ớc</a:t>
            </a: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thực</a:t>
            </a:r>
            <a:r>
              <a:rPr lang="en-US" sz="32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vật</a:t>
            </a:r>
            <a:endParaRPr lang="en-US" sz="1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44C25-8F95-4C05-8196-1EFD1EB0F583}"/>
              </a:ext>
            </a:extLst>
          </p:cNvPr>
          <p:cNvSpPr/>
          <p:nvPr/>
        </p:nvSpPr>
        <p:spPr>
          <a:xfrm>
            <a:off x="381000" y="903982"/>
            <a:ext cx="11658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3200" b="1" kern="10" dirty="0">
                <a:ln w="10160">
                  <a:solidFill>
                    <a:srgbClr val="BBE0E3"/>
                  </a:solidFill>
                  <a:prstDash val="solid"/>
                </a:ln>
                <a:latin typeface="Times New Roman"/>
                <a:cs typeface="Times New Roman"/>
              </a:rPr>
              <a:t>Thứ </a:t>
            </a:r>
            <a:r>
              <a:rPr lang="en-US" sz="3200" b="1" kern="10" dirty="0" err="1">
                <a:ln w="10160">
                  <a:solidFill>
                    <a:srgbClr val="BBE0E3"/>
                  </a:solidFill>
                  <a:prstDash val="solid"/>
                </a:ln>
                <a:latin typeface="Times New Roman"/>
                <a:cs typeface="Times New Roman"/>
              </a:rPr>
              <a:t>sáu</a:t>
            </a:r>
            <a:r>
              <a:rPr lang="vi-VN" sz="3200" b="1" kern="10" dirty="0">
                <a:ln w="10160">
                  <a:solidFill>
                    <a:srgbClr val="BBE0E3"/>
                  </a:solidFill>
                  <a:prstDash val="solid"/>
                </a:ln>
                <a:latin typeface="Times New Roman"/>
                <a:cs typeface="Times New Roman"/>
              </a:rPr>
              <a:t> ngày </a:t>
            </a:r>
            <a:r>
              <a:rPr lang="en-US" sz="3200" b="1" kern="10" dirty="0">
                <a:ln w="10160">
                  <a:solidFill>
                    <a:srgbClr val="BBE0E3"/>
                  </a:solidFill>
                  <a:prstDash val="solid"/>
                </a:ln>
                <a:latin typeface="Times New Roman"/>
                <a:cs typeface="Times New Roman"/>
              </a:rPr>
              <a:t>8</a:t>
            </a:r>
            <a:r>
              <a:rPr lang="vi-VN" sz="3200" b="1" kern="10" dirty="0">
                <a:ln w="10160">
                  <a:solidFill>
                    <a:srgbClr val="BBE0E3"/>
                  </a:solidFill>
                  <a:prstDash val="solid"/>
                </a:ln>
                <a:latin typeface="Times New Roman"/>
                <a:cs typeface="Times New Roman"/>
              </a:rPr>
              <a:t> tháng 4 năm 2022</a:t>
            </a:r>
          </a:p>
          <a:p>
            <a:pPr algn="ctr" eaLnBrk="1" hangingPunct="1">
              <a:defRPr/>
            </a:pPr>
            <a:r>
              <a:rPr lang="vi-VN" sz="3200" b="1" kern="10" dirty="0">
                <a:ln w="10160">
                  <a:solidFill>
                    <a:srgbClr val="BBE0E3"/>
                  </a:solidFill>
                  <a:prstDash val="solid"/>
                </a:ln>
                <a:latin typeface="Times New Roman"/>
                <a:cs typeface="Times New Roman"/>
              </a:rPr>
              <a:t>Khoa học</a:t>
            </a:r>
            <a:endParaRPr lang="en-US" sz="3200" b="1" dirty="0">
              <a:ln w="10160">
                <a:solidFill>
                  <a:srgbClr val="BBE0E3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555102" y="1456509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46"/>
          <p:cNvSpPr/>
          <p:nvPr/>
        </p:nvSpPr>
        <p:spPr>
          <a:xfrm rot="359481">
            <a:off x="1585802" y="282930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 idx="4294967295"/>
          </p:nvPr>
        </p:nvSpPr>
        <p:spPr>
          <a:xfrm>
            <a:off x="1498668" y="549859"/>
            <a:ext cx="10271760" cy="63754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vi-VN" alt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4294967295"/>
          </p:nvPr>
        </p:nvSpPr>
        <p:spPr>
          <a:xfrm>
            <a:off x="1468121" y="1576494"/>
            <a:ext cx="1374140" cy="58589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4294967295"/>
          </p:nvPr>
        </p:nvSpPr>
        <p:spPr>
          <a:xfrm>
            <a:off x="1562101" y="2965874"/>
            <a:ext cx="1220047" cy="58589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-64625" y="3612284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628227" y="500380"/>
            <a:ext cx="1154007" cy="987213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853323" y="47608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796540" y="1607633"/>
            <a:ext cx="8934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5" name="TextBox 1"/>
          <p:cNvSpPr txBox="1">
            <a:spLocks noChangeArrowheads="1"/>
          </p:cNvSpPr>
          <p:nvPr/>
        </p:nvSpPr>
        <p:spPr bwMode="auto">
          <a:xfrm>
            <a:off x="2832055" y="2996539"/>
            <a:ext cx="8934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6" name="Google Shape;442;p46"/>
          <p:cNvSpPr/>
          <p:nvPr/>
        </p:nvSpPr>
        <p:spPr>
          <a:xfrm rot="359481">
            <a:off x="1647372" y="4335795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455;p46"/>
          <p:cNvSpPr txBox="1">
            <a:spLocks/>
          </p:cNvSpPr>
          <p:nvPr/>
        </p:nvSpPr>
        <p:spPr bwMode="auto">
          <a:xfrm>
            <a:off x="1572841" y="4427643"/>
            <a:ext cx="1220047" cy="5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18" name="TextBox 1"/>
          <p:cNvSpPr txBox="1">
            <a:spLocks noChangeArrowheads="1"/>
          </p:cNvSpPr>
          <p:nvPr/>
        </p:nvSpPr>
        <p:spPr bwMode="auto">
          <a:xfrm>
            <a:off x="2842261" y="4520199"/>
            <a:ext cx="8934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8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257680" y="1913577"/>
            <a:ext cx="2073637" cy="1923932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6278512" y="2984560"/>
            <a:ext cx="5115413" cy="63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GB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altLang="en-GB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584174" y="2406946"/>
            <a:ext cx="1684020" cy="147066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195072" y="2254678"/>
            <a:ext cx="1983149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3102517" y="2574615"/>
            <a:ext cx="2202180" cy="3198707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318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  <p:bldP spid="622" grpId="0"/>
      <p:bldP spid="6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1752600" y="1371600"/>
            <a:ext cx="8686800" cy="15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066800" y="34212"/>
            <a:ext cx="10210800" cy="66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131098"/>
              </p:ext>
            </p:extLst>
          </p:nvPr>
        </p:nvGraphicFramePr>
        <p:xfrm>
          <a:off x="1676400" y="914400"/>
          <a:ext cx="8534400" cy="1645920"/>
        </p:xfrm>
        <a:graphic>
          <a:graphicData uri="http://schemas.openxmlformats.org/drawingml/2006/table">
            <a:tbl>
              <a:tblPr/>
              <a:tblGrid>
                <a:gridCol w="19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75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.VnTime" pitchFamily="34" charset="0"/>
                        </a:rPr>
                        <a:t>Nhãm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10D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4310D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Kết quả hình ảnh cho cây rau mác mọc trên c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4608514"/>
            <a:ext cx="21526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16" descr="man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2489" y="149225"/>
            <a:ext cx="21415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9151" y="4648201"/>
            <a:ext cx="21748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2" descr="Kết quả hình ảnh cho MỘT SỐ CÂY SỐNG DƯỚI NƯỚ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8925" y="161925"/>
            <a:ext cx="21605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Kết quả hình ảnh cho cây Phượ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7300" y="4225926"/>
            <a:ext cx="22098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8" descr="Kết quả hình ảnh cho cây dứ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4425" y="149225"/>
            <a:ext cx="216693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12" descr="Kết quả hình ảnh cho cây xương rồ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4425" y="2359026"/>
            <a:ext cx="21669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28" descr="lucbinh1908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63976" y="180976"/>
            <a:ext cx="21621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4" descr="Hình ảnh có liên qu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23289" y="2355850"/>
            <a:ext cx="2090737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16" descr="rau_m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08414" y="2374901"/>
            <a:ext cx="22129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536700" y="1811338"/>
            <a:ext cx="2178050" cy="35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súng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472489" y="1778001"/>
            <a:ext cx="2141537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dừa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94425" y="1795463"/>
            <a:ext cx="2173288" cy="31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dứa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97300" y="4119564"/>
            <a:ext cx="2209800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rau má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523289" y="4065588"/>
            <a:ext cx="2090737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750" b="1" dirty="0">
                <a:solidFill>
                  <a:schemeClr val="accent1">
                    <a:lumMod val="50000"/>
                  </a:schemeClr>
                </a:solidFill>
              </a:rPr>
              <a:t>Cây rau muống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59214" y="1811339"/>
            <a:ext cx="2147887" cy="31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bèo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07126" y="4119563"/>
            <a:ext cx="2132013" cy="29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750" b="1" dirty="0">
                <a:solidFill>
                  <a:schemeClr val="accent1">
                    <a:lumMod val="50000"/>
                  </a:schemeClr>
                </a:solidFill>
              </a:rPr>
              <a:t>Cây xương rồng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43325" y="6289676"/>
            <a:ext cx="2286000" cy="315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phượng</a:t>
            </a:r>
          </a:p>
        </p:txBody>
      </p:sp>
      <p:pic>
        <p:nvPicPr>
          <p:cNvPr id="69652" name="Picture 2" descr="Kết quả hình ảnh cho cây sống ở nơi ẩm ướ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58925" y="2374901"/>
            <a:ext cx="21288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1558925" y="4122739"/>
            <a:ext cx="2160588" cy="325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lá lốt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58925" y="6267451"/>
            <a:ext cx="2128838" cy="315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rau mác</a:t>
            </a:r>
          </a:p>
        </p:txBody>
      </p:sp>
      <p:pic>
        <p:nvPicPr>
          <p:cNvPr id="69655" name="Picture 2" descr="Kết quả hình ảnh cho ảnh cây lục bình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07125" y="4648201"/>
            <a:ext cx="216058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6161089" y="6267451"/>
            <a:ext cx="2238375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lục bình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43913" y="6348413"/>
            <a:ext cx="2170112" cy="31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Cây rong biển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8925" y="188914"/>
            <a:ext cx="357188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83025" y="188914"/>
            <a:ext cx="338138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67439" y="180975"/>
            <a:ext cx="357187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92538" y="2349500"/>
            <a:ext cx="3556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58925" y="2349500"/>
            <a:ext cx="357188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482013" y="182564"/>
            <a:ext cx="355600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07125" y="2349500"/>
            <a:ext cx="357188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23288" y="2349500"/>
            <a:ext cx="474662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625601" y="4581525"/>
            <a:ext cx="474663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808413" y="4598989"/>
            <a:ext cx="474662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472488" y="4652964"/>
            <a:ext cx="4746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194426" y="4665663"/>
            <a:ext cx="474663" cy="31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FF00"/>
                </a:solidFill>
              </a:rPr>
              <a:t>11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3974</TotalTime>
  <Words>777</Words>
  <Application>Microsoft Office PowerPoint</Application>
  <PresentationFormat>Widescreen</PresentationFormat>
  <Paragraphs>142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  <vt:variant>
        <vt:lpstr>Custom Shows</vt:lpstr>
      </vt:variant>
      <vt:variant>
        <vt:i4>1</vt:i4>
      </vt:variant>
    </vt:vector>
  </HeadingPairs>
  <TitlesOfParts>
    <vt:vector size="50" baseType="lpstr">
      <vt:lpstr>#9Slide03 Arima Madurai Black</vt:lpstr>
      <vt:lpstr>.VnArialH</vt:lpstr>
      <vt:lpstr>.VnTime</vt:lpstr>
      <vt:lpstr>Arial</vt:lpstr>
      <vt:lpstr>Calibri</vt:lpstr>
      <vt:lpstr>Constantia</vt:lpstr>
      <vt:lpstr>HP001 5Ha</vt:lpstr>
      <vt:lpstr>Tahoma</vt:lpstr>
      <vt:lpstr>Times New Roman</vt:lpstr>
      <vt:lpstr>Wingdings 2</vt:lpstr>
      <vt:lpstr>Flow</vt:lpstr>
      <vt:lpstr>PowerPoint Presentation</vt:lpstr>
      <vt:lpstr>Khởi động</vt:lpstr>
      <vt:lpstr>PowerPoint Presentation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-   Hãy kể tên một số cây cần nước ở các giai đoạn khác nhau mà em biết: </vt:lpstr>
      <vt:lpstr>Cây mía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0912306929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HAIANH</dc:creator>
  <cp:lastModifiedBy>Trần Thị Kim Tuyến</cp:lastModifiedBy>
  <cp:revision>244</cp:revision>
  <dcterms:created xsi:type="dcterms:W3CDTF">2012-03-15T08:53:34Z</dcterms:created>
  <dcterms:modified xsi:type="dcterms:W3CDTF">2022-03-30T03:03:28Z</dcterms:modified>
</cp:coreProperties>
</file>