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300" r:id="rId2"/>
    <p:sldId id="290" r:id="rId3"/>
    <p:sldId id="257" r:id="rId4"/>
    <p:sldId id="258" r:id="rId5"/>
    <p:sldId id="260" r:id="rId6"/>
    <p:sldId id="261" r:id="rId7"/>
    <p:sldId id="272" r:id="rId8"/>
    <p:sldId id="288" r:id="rId9"/>
    <p:sldId id="295" r:id="rId10"/>
    <p:sldId id="291" r:id="rId11"/>
    <p:sldId id="292" r:id="rId12"/>
    <p:sldId id="296" r:id="rId13"/>
    <p:sldId id="293" r:id="rId14"/>
    <p:sldId id="294" r:id="rId15"/>
    <p:sldId id="299" r:id="rId16"/>
    <p:sldId id="285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4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2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9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26EB-F914-42D2-9DAA-B53521FF5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6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7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4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5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5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3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1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1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1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02169-A1DE-42F0-91ED-C6287D78384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3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.jp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747838" y="381001"/>
            <a:ext cx="8915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TRƯỜNG TIỂU HỌC ÁI MỘ B</a:t>
            </a:r>
          </a:p>
          <a:p>
            <a:pPr algn="ctr"/>
            <a:endParaRPr lang="en-US" altLang="en-US" sz="3600" b="1">
              <a:latin typeface="Times New Roman" panose="02020603050405020304" pitchFamily="18" charset="0"/>
            </a:endParaRPr>
          </a:p>
          <a:p>
            <a:pPr algn="ctr"/>
            <a:endParaRPr lang="en-US" altLang="en-US" sz="3600" b="1">
              <a:latin typeface="Times New Roman" panose="02020603050405020304" pitchFamily="18" charset="0"/>
            </a:endParaRPr>
          </a:p>
          <a:p>
            <a:pPr algn="ctr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PHÂN MÔN: LỊCH SỬ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3: LÀM QUEN VỚI BẢN ĐỒ (TIẾP)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1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151765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2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ave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647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14402" y="1407460"/>
            <a:ext cx="27725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với lược đồ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74904" y="3702372"/>
            <a:ext cx="30723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Bắc, Nam, Đông, Tây trên lược đồ.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16706" y="443753"/>
            <a:ext cx="134470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9624" y="2423123"/>
            <a:ext cx="134470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8529" y="2607789"/>
            <a:ext cx="134470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endParaRPr 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9106" y="4535892"/>
            <a:ext cx="134470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5" grpId="0"/>
      <p:bldP spid="2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731918" y="664800"/>
            <a:ext cx="2600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vi-VN" altLang="en-US" sz="3200">
              <a:latin typeface=".VnTime" panose="020B7200000000000000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44217" y="950550"/>
            <a:ext cx="529443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của bản đồ.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8195" y="1815738"/>
            <a:ext cx="527201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Xác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định các đối tượng địa lí và kí hiệu thể hiện.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44217" y="3034937"/>
            <a:ext cx="5294434" cy="310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Chỉ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 biên giới quốc gia của Việt Nam trên bản đồ.</a:t>
            </a:r>
          </a:p>
          <a:p>
            <a:pPr algn="just"/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Kể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tên các nước láng giềng và biển, đảo, quần đảo của Việt Nam.</a:t>
            </a:r>
          </a:p>
          <a:p>
            <a:pPr algn="just"/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Kể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con sông được thể hiện trên bản đồ.</a:t>
            </a:r>
          </a:p>
        </p:txBody>
      </p:sp>
      <p:pic>
        <p:nvPicPr>
          <p:cNvPr id="14345" name="Picture 9" descr="q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12" y="-121023"/>
            <a:ext cx="607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99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2117725" y="6778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.VnTime" panose="020B7200000000000000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34471" y="76111"/>
            <a:ext cx="501575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ỉ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lệ của bản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1: 9 000 000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40353" y="941299"/>
            <a:ext cx="5117447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34471" y="3283814"/>
            <a:ext cx="5139205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nước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láng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giềng: Trung Quốc, Lào, Cam pu chia.</a:t>
            </a:r>
          </a:p>
          <a:p>
            <a:pPr marL="342900" indent="-342900">
              <a:buFontTx/>
              <a:buChar char="-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Đông</a:t>
            </a:r>
          </a:p>
          <a:p>
            <a:pPr marL="342900" indent="-342900">
              <a:buFontTx/>
              <a:buChar char="-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Đảo: Phú Quốc</a:t>
            </a:r>
          </a:p>
          <a:p>
            <a:pPr marL="342900" indent="-342900">
              <a:buFontTx/>
              <a:buChar char="-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đảo: Hoàng Sa, Trường Sa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Một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con sông được thể hiện trên bản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Hồng,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Đà,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Tiền,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Hậu,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Đồng Nai,…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5" name="Picture 9" descr="q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12" y="0"/>
            <a:ext cx="6073588" cy="673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853" y="941299"/>
            <a:ext cx="2235962" cy="19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Luoc do Tran Chi 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27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4"/>
          <p:cNvSpPr txBox="1">
            <a:spLocks noChangeArrowheads="1"/>
          </p:cNvSpPr>
          <p:nvPr/>
        </p:nvSpPr>
        <p:spPr bwMode="auto">
          <a:xfrm>
            <a:off x="8032377" y="6457890"/>
            <a:ext cx="362310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000" i="1"/>
              <a:t>Lược đồ chiến thắng Chi Lăng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85" y="2715481"/>
            <a:ext cx="3256569" cy="1427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057400"/>
            <a:ext cx="1726755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3581400" y="990600"/>
            <a:ext cx="7086600" cy="2133600"/>
          </a:xfrm>
          <a:prstGeom prst="star24">
            <a:avLst>
              <a:gd name="adj" fmla="val 37500"/>
            </a:avLst>
          </a:prstGeom>
          <a:solidFill>
            <a:srgbClr val="CCFF99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algn="ctr"/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3429000" y="0"/>
            <a:ext cx="2716306" cy="990600"/>
          </a:xfrm>
          <a:prstGeom prst="cloudCallout">
            <a:avLst>
              <a:gd name="adj1" fmla="val -40074"/>
              <a:gd name="adj2" fmla="val 143912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BẠN</a:t>
            </a:r>
          </a:p>
        </p:txBody>
      </p:sp>
      <p:pic>
        <p:nvPicPr>
          <p:cNvPr id="8196" name="Picture 11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447801"/>
            <a:ext cx="15859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1676400" y="3505200"/>
            <a:ext cx="9323294" cy="1752600"/>
          </a:xfrm>
          <a:prstGeom prst="horizontalScroll">
            <a:avLst>
              <a:gd name="adj" fmla="val 125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 giải và tìm đối tượng lịch sử hoặc địa lí trên bản đồ.</a:t>
            </a:r>
          </a:p>
        </p:txBody>
      </p:sp>
    </p:spTree>
    <p:extLst>
      <p:ext uri="{BB962C8B-B14F-4D97-AF65-F5344CB8AC3E}">
        <p14:creationId xmlns:p14="http://schemas.microsoft.com/office/powerpoint/2010/main" val="63633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6" grpId="0" animBg="1"/>
      <p:bldP spid="41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8386" y="1515878"/>
            <a:ext cx="533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219046" y="3091672"/>
            <a:ext cx="7921625" cy="58477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3" y="1676400"/>
            <a:ext cx="11146001" cy="8305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305111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2686050"/>
            <a:ext cx="5899897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026" y="924570"/>
            <a:ext cx="8686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sz="3200" i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bản đồ ( tiếp theo)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và tìm đối tượng lịch sử hoặc địa lí trên bản đồ.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438401"/>
            <a:ext cx="70104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2227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46" y="274973"/>
            <a:ext cx="9624137" cy="922762"/>
          </a:xfrm>
        </p:spPr>
        <p:txBody>
          <a:bodyPr>
            <a:prstTxWarp prst="textWave1">
              <a:avLst/>
            </a:prstTxWarp>
          </a:bodyPr>
          <a:lstStyle/>
          <a:p>
            <a:pPr algn="ctr"/>
            <a:r>
              <a:rPr lang="en-US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54" y="1423394"/>
            <a:ext cx="3862263" cy="2384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45" y="1423394"/>
            <a:ext cx="4044678" cy="23849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37" y="4129843"/>
            <a:ext cx="4044678" cy="2631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ight Arrow 9">
            <a:hlinkClick r:id="rId8" action="ppaction://hlinksldjump"/>
          </p:cNvPr>
          <p:cNvSpPr/>
          <p:nvPr/>
        </p:nvSpPr>
        <p:spPr>
          <a:xfrm>
            <a:off x="11171583" y="6241774"/>
            <a:ext cx="768626" cy="519633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819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là gì?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68192" y="4545644"/>
            <a:ext cx="669701" cy="5585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296214" y="6104586"/>
            <a:ext cx="759854" cy="463639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62321" y="4545644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đồ là hình vẽ thu nhỏ một khu vực hay toàn bộ bề mặt Trái Đất theo một tỉ lệ nhất định.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68192" y="3298828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đồ là hình vẽ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một tỉ lệ nhất định.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62321" y="1957644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đồ là hình vẽ thu nhỏ một khu vực hay toàn bộ bề mặt Trái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7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811" y="3126337"/>
            <a:ext cx="7247965" cy="77372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</a:t>
            </a:r>
            <a:r>
              <a:rPr lang="vi-VN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may mắn </a:t>
            </a:r>
            <a:r>
              <a:rPr lang="vi-VN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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357809" y="6069496"/>
            <a:ext cx="795130" cy="47707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291548" y="6176963"/>
            <a:ext cx="874643" cy="47562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48">
            <a:extLst>
              <a:ext uri="{FF2B5EF4-FFF2-40B4-BE49-F238E27FC236}">
                <a16:creationId xmlns:a16="http://schemas.microsoft.com/office/drawing/2014/main" id="{CB020083-9147-479A-952E-BFF75C1F5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043" y="2138082"/>
            <a:ext cx="9616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8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A. 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 smtClean="0">
                <a:latin typeface="+mj-lt"/>
              </a:rPr>
              <a:t>ên </a:t>
            </a:r>
            <a:r>
              <a:rPr lang="vi-VN" sz="2800" b="1" dirty="0">
                <a:latin typeface="+mj-lt"/>
              </a:rPr>
              <a:t>bản đồ, phương </a:t>
            </a:r>
            <a:r>
              <a:rPr lang="vi-VN" sz="2800" b="1" dirty="0" smtClean="0">
                <a:latin typeface="+mj-lt"/>
              </a:rPr>
              <a:t>hướng. </a:t>
            </a:r>
            <a:endParaRPr lang="en-US" altLang="en-US" sz="2800" b="1" dirty="0">
              <a:solidFill>
                <a:srgbClr val="FF006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66C3E78B-1062-45EB-9E6E-B47AF4F7D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808" y="621724"/>
            <a:ext cx="716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000" b="1" smtClean="0">
                <a:solidFill>
                  <a:schemeClr val="hlink"/>
                </a:solidFill>
                <a:latin typeface="+mj-lt"/>
              </a:rPr>
              <a:t>Nêu một số yếu tố của bản đồ?</a:t>
            </a:r>
            <a:endParaRPr lang="en-US" altLang="en-US" sz="4000" b="1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5" name="Text Box 48">
            <a:extLst>
              <a:ext uri="{FF2B5EF4-FFF2-40B4-BE49-F238E27FC236}">
                <a16:creationId xmlns:a16="http://schemas.microsoft.com/office/drawing/2014/main" id="{CB020083-9147-479A-952E-BFF75C1F5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041" y="3895164"/>
            <a:ext cx="8312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8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C.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 smtClean="0">
                <a:latin typeface="+mj-lt"/>
              </a:rPr>
              <a:t>ỉ </a:t>
            </a:r>
            <a:r>
              <a:rPr lang="vi-VN" sz="2800" b="1" dirty="0">
                <a:latin typeface="+mj-lt"/>
              </a:rPr>
              <a:t>lệ bản đồ, kí hiệu bản đồ</a:t>
            </a:r>
            <a:r>
              <a:rPr lang="vi-VN" sz="2800" b="1" dirty="0" smtClean="0">
                <a:latin typeface="+mj-lt"/>
              </a:rPr>
              <a:t>.</a:t>
            </a:r>
            <a:endParaRPr lang="vi-VN" sz="2800" b="1" dirty="0">
              <a:latin typeface="+mj-lt"/>
            </a:endParaRPr>
          </a:p>
        </p:txBody>
      </p:sp>
      <p:sp>
        <p:nvSpPr>
          <p:cNvPr id="26" name="Text Box 48">
            <a:extLst>
              <a:ext uri="{FF2B5EF4-FFF2-40B4-BE49-F238E27FC236}">
                <a16:creationId xmlns:a16="http://schemas.microsoft.com/office/drawing/2014/main" id="{CB020083-9147-479A-952E-BFF75C1F5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040" y="3047999"/>
            <a:ext cx="9616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8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 smtClean="0">
                <a:latin typeface="+mj-lt"/>
              </a:rPr>
              <a:t>ên </a:t>
            </a:r>
            <a:r>
              <a:rPr lang="vi-VN" sz="2800" b="1" dirty="0">
                <a:latin typeface="+mj-lt"/>
              </a:rPr>
              <a:t>bản đồ, phương hướng, tỉ lệ bản đồ, kí hiệu bản đồ</a:t>
            </a:r>
            <a:r>
              <a:rPr lang="vi-VN" sz="2800" b="1" dirty="0" smtClean="0">
                <a:latin typeface="+mj-lt"/>
              </a:rPr>
              <a:t>,…</a:t>
            </a:r>
            <a:r>
              <a:rPr lang="vi-VN" altLang="en-US" sz="28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34669" y="2916888"/>
            <a:ext cx="513265" cy="6320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0" grpId="0"/>
      <p:bldP spid="25" grpId="0"/>
      <p:bldP spid="2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199" y="1176432"/>
            <a:ext cx="8763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BẢN ĐỒ (Tiếp)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9937" y="2806038"/>
            <a:ext cx="4305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Cách sử dụng bản đồ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2588290" y="3612882"/>
            <a:ext cx="6185647" cy="243304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28821" y="4136906"/>
            <a:ext cx="49057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hiểu và sử dụng bản đồ cần thực hiện theo những bước nào?</a:t>
            </a:r>
          </a:p>
        </p:txBody>
      </p:sp>
    </p:spTree>
    <p:extLst>
      <p:ext uri="{BB962C8B-B14F-4D97-AF65-F5344CB8AC3E}">
        <p14:creationId xmlns:p14="http://schemas.microsoft.com/office/powerpoint/2010/main" val="5308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38834" y="640977"/>
            <a:ext cx="914855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hiểu và sử dụng bản đồ cần thực hiện theo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bước: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38834" y="1973132"/>
            <a:ext cx="914855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Đọc tên bản đồ để biết bản đồ đó thể hiện nội dung gì.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438834" y="3192332"/>
            <a:ext cx="914855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-Xem bảng chú giải để biết kí hiệu đối tượng lịch sử hoặc địa lí.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438834" y="4411532"/>
            <a:ext cx="914855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-Tìm đối tượng lịch sử hoặc địa lí trên bản đồ dựa vào kí hiệu.</a:t>
            </a:r>
          </a:p>
        </p:txBody>
      </p:sp>
    </p:spTree>
    <p:extLst>
      <p:ext uri="{BB962C8B-B14F-4D97-AF65-F5344CB8AC3E}">
        <p14:creationId xmlns:p14="http://schemas.microsoft.com/office/powerpoint/2010/main" val="826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80763ED-EBD6-4315-A146-8F2D400661E3}"/>
              </a:ext>
            </a:extLst>
          </p:cNvPr>
          <p:cNvSpPr txBox="1">
            <a:spLocks/>
          </p:cNvSpPr>
          <p:nvPr/>
        </p:nvSpPr>
        <p:spPr bwMode="auto">
          <a:xfrm>
            <a:off x="3673642" y="2354597"/>
            <a:ext cx="4315326" cy="17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</a:t>
            </a:r>
            <a:r>
              <a:rPr lang="vi-VN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767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556</Words>
  <Application>Microsoft Office PowerPoint</Application>
  <PresentationFormat>Widescreen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Monotype Sorts</vt:lpstr>
      <vt:lpstr>Times New Roman</vt:lpstr>
      <vt:lpstr>Wingdings 2</vt:lpstr>
      <vt:lpstr>Office Theme</vt:lpstr>
      <vt:lpstr>PowerPoint Presentation</vt:lpstr>
      <vt:lpstr>KHỞI ĐỘNG</vt:lpstr>
      <vt:lpstr>Hộp quà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Môn toán - Lớp 3</dc:title>
  <dc:creator>Nguyên</dc:creator>
  <cp:lastModifiedBy>Admin</cp:lastModifiedBy>
  <cp:revision>97</cp:revision>
  <dcterms:created xsi:type="dcterms:W3CDTF">2019-10-02T14:10:58Z</dcterms:created>
  <dcterms:modified xsi:type="dcterms:W3CDTF">2022-08-16T15:40:08Z</dcterms:modified>
</cp:coreProperties>
</file>