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8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6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6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8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0CEA-20F0-49FB-A7F6-1E423F55250C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B98C-01DF-4E82-9F60-F0797C5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WordArt 19"/>
          <p:cNvSpPr>
            <a:spLocks noChangeArrowheads="1" noChangeShapeType="1" noTextEdit="1"/>
          </p:cNvSpPr>
          <p:nvPr/>
        </p:nvSpPr>
        <p:spPr bwMode="auto">
          <a:xfrm>
            <a:off x="2666999" y="2245687"/>
            <a:ext cx="3810000" cy="1220787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CHÍNH TẢ- 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LỚP 5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500B79-3EB3-4975-B524-18E5756F3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85749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15" name="Picture 12">
            <a:extLst>
              <a:ext uri="{FF2B5EF4-FFF2-40B4-BE49-F238E27FC236}">
                <a16:creationId xmlns:a16="http://schemas.microsoft.com/office/drawing/2014/main" id="{068ED6E9-190E-4137-9BDA-1C6CD8449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2" y="1269206"/>
            <a:ext cx="126047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WordArt 3">
            <a:extLst>
              <a:ext uri="{FF2B5EF4-FFF2-40B4-BE49-F238E27FC236}">
                <a16:creationId xmlns:a16="http://schemas.microsoft.com/office/drawing/2014/main" id="{4DFF7356-B226-40B0-8F2D-E1211CDFA0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" y="3840498"/>
            <a:ext cx="7759700" cy="1204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98"/>
              </a:avLst>
            </a:prstTxWarp>
          </a:bodyPr>
          <a:lstStyle/>
          <a:p>
            <a:pPr algn="ctr"/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Ê-MI-LI, CON…</a:t>
            </a:r>
          </a:p>
        </p:txBody>
      </p:sp>
    </p:spTree>
    <p:extLst>
      <p:ext uri="{BB962C8B-B14F-4D97-AF65-F5344CB8AC3E}">
        <p14:creationId xmlns:p14="http://schemas.microsoft.com/office/powerpoint/2010/main" val="3045529260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Bảng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868878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Tiếng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</a:t>
                      </a:r>
                      <a:r>
                        <a:rPr lang="en-US" sz="3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tắc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đánh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dấu</a:t>
                      </a:r>
                      <a:r>
                        <a:rPr lang="en-US" sz="3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endParaRPr lang="en-US" sz="3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144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l­ưa</a:t>
                      </a:r>
                      <a:r>
                        <a:rPr lang="en-US" sz="4000" b="1" i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th­ưa</a:t>
                      </a:r>
                      <a:r>
                        <a:rPr lang="en-US" sz="4000" b="1" i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mưa</a:t>
                      </a:r>
                      <a:r>
                        <a:rPr lang="en-US" sz="4000" b="1" i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155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tưởng</a:t>
                      </a:r>
                      <a:r>
                        <a:rPr lang="en-US" sz="4000" b="1" i="1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nước</a:t>
                      </a:r>
                      <a:r>
                        <a:rPr lang="en-US" sz="4000" b="1" i="1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4000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b="1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tươi</a:t>
                      </a:r>
                      <a:r>
                        <a:rPr lang="en-US" sz="4000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4000" b="1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ngược</a:t>
                      </a:r>
                      <a:endParaRPr lang="en-US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Hộp_Văn_Bản 3"/>
          <p:cNvSpPr txBox="1"/>
          <p:nvPr/>
        </p:nvSpPr>
        <p:spPr>
          <a:xfrm>
            <a:off x="2362200" y="818614"/>
            <a:ext cx="6781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l­ưa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  <p:sp>
        <p:nvSpPr>
          <p:cNvPr id="5" name="Hộp_Văn_Bản 4"/>
          <p:cNvSpPr txBox="1"/>
          <p:nvPr/>
        </p:nvSpPr>
        <p:spPr>
          <a:xfrm>
            <a:off x="2362200" y="3810000"/>
            <a:ext cx="6705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ưở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n­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800" i="1" dirty="0">
                <a:latin typeface="Times New Roman" pitchFamily="18" charset="0"/>
                <a:cs typeface="Times New Roman" pitchFamily="18" charset="0"/>
              </a:rPr>
              <a:t>ươi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961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609600" y="838200"/>
            <a:ext cx="8153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luận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(có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cuối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đặt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cái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01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381000" y="2133600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hãy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điền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đậm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́,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liền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2514600" y="3285292"/>
            <a:ext cx="152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thừa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5181600" y="3303151"/>
            <a:ext cx="17575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trước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ộp_Văn_Bản 8"/>
          <p:cNvSpPr txBox="1"/>
          <p:nvPr/>
        </p:nvSpPr>
        <p:spPr>
          <a:xfrm>
            <a:off x="5181600" y="3285292"/>
            <a:ext cx="167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trươc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ộp_Văn_Bản 9"/>
          <p:cNvSpPr txBox="1"/>
          <p:nvPr/>
        </p:nvSpPr>
        <p:spPr>
          <a:xfrm>
            <a:off x="2514600" y="3276600"/>
            <a:ext cx="18669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latin typeface="Times New Roman" pitchFamily="18" charset="0"/>
                <a:cs typeface="Times New Roman" pitchFamily="18" charset="0"/>
              </a:rPr>
              <a:t>thưa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2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52400" y="762000"/>
            <a:ext cx="9067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̃́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Cầu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….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thấy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nắng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….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….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chảy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mòn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….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vàng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sức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235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600200" y="9906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 CHƠI: TIẾP SỨC</a:t>
            </a:r>
          </a:p>
        </p:txBody>
      </p:sp>
    </p:spTree>
    <p:extLst>
      <p:ext uri="{BB962C8B-B14F-4D97-AF65-F5344CB8AC3E}">
        <p14:creationId xmlns:p14="http://schemas.microsoft.com/office/powerpoint/2010/main" val="348872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ình chữ nhật 7"/>
          <p:cNvSpPr/>
          <p:nvPr/>
        </p:nvSpPr>
        <p:spPr>
          <a:xfrm>
            <a:off x="76200" y="609600"/>
            <a:ext cx="44358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vi-VN" sz="380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>
                <a:latin typeface="Times New Roman" pitchFamily="18" charset="0"/>
                <a:cs typeface="Times New Roman" pitchFamily="18" charset="0"/>
              </a:rPr>
              <a:t> thấy: </a:t>
            </a:r>
            <a:endParaRPr lang="en-US" sz="3800" dirty="0"/>
          </a:p>
        </p:txBody>
      </p:sp>
      <p:sp>
        <p:nvSpPr>
          <p:cNvPr id="9" name="Hình chữ nhật 8"/>
          <p:cNvSpPr/>
          <p:nvPr/>
        </p:nvSpPr>
        <p:spPr>
          <a:xfrm>
            <a:off x="152400" y="110301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Hình chữ nhật 15"/>
          <p:cNvSpPr/>
          <p:nvPr/>
        </p:nvSpPr>
        <p:spPr>
          <a:xfrm>
            <a:off x="29496" y="2191354"/>
            <a:ext cx="5001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m­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m­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ưa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800" dirty="0"/>
          </a:p>
        </p:txBody>
      </p:sp>
      <p:sp>
        <p:nvSpPr>
          <p:cNvPr id="17" name="Hình chữ nhật 16"/>
          <p:cNvSpPr/>
          <p:nvPr/>
        </p:nvSpPr>
        <p:spPr>
          <a:xfrm>
            <a:off x="152400" y="27122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Hình chữ nhật 19"/>
          <p:cNvSpPr/>
          <p:nvPr/>
        </p:nvSpPr>
        <p:spPr>
          <a:xfrm>
            <a:off x="19293" y="3181954"/>
            <a:ext cx="454964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N</a:t>
            </a:r>
            <a:r>
              <a:rPr lang="vi-VN" sz="38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800" dirty="0"/>
          </a:p>
        </p:txBody>
      </p:sp>
      <p:sp>
        <p:nvSpPr>
          <p:cNvPr id="21" name="Hình chữ nhật 20"/>
          <p:cNvSpPr/>
          <p:nvPr/>
        </p:nvSpPr>
        <p:spPr>
          <a:xfrm>
            <a:off x="142197" y="3702898"/>
            <a:ext cx="8942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nại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Hình chữ nhật 21"/>
          <p:cNvSpPr/>
          <p:nvPr/>
        </p:nvSpPr>
        <p:spPr>
          <a:xfrm>
            <a:off x="76200" y="4248754"/>
            <a:ext cx="692369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800" dirty="0"/>
          </a:p>
        </p:txBody>
      </p:sp>
      <p:sp>
        <p:nvSpPr>
          <p:cNvPr id="23" name="Hình chữ nhật 22"/>
          <p:cNvSpPr/>
          <p:nvPr/>
        </p:nvSpPr>
        <p:spPr>
          <a:xfrm>
            <a:off x="199104" y="4769698"/>
            <a:ext cx="89424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i="1" dirty="0" err="1">
                <a:latin typeface="Times New Roman" pitchFamily="18" charset="0"/>
                <a:cs typeface="Times New Roman" pitchFamily="18" charset="0"/>
              </a:rPr>
              <a:t>ng­</a:t>
            </a:r>
            <a:r>
              <a:rPr lang="vi-VN" sz="3800" i="1" dirty="0" err="1"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38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_Văn_Bản 2"/>
          <p:cNvSpPr txBox="1"/>
          <p:nvPr/>
        </p:nvSpPr>
        <p:spPr>
          <a:xfrm>
            <a:off x="914400" y="1524000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Chuẩn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Nghe-viết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09900" y="6096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96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123" name="Picture 4" descr="nen cop cua ho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4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928688" y="1295400"/>
            <a:ext cx="7286625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SỨC KHOẺ,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GIỎI, CHĂM NGOAN</a:t>
            </a:r>
          </a:p>
        </p:txBody>
      </p:sp>
    </p:spTree>
    <p:extLst>
      <p:ext uri="{BB962C8B-B14F-4D97-AF65-F5344CB8AC3E}">
        <p14:creationId xmlns:p14="http://schemas.microsoft.com/office/powerpoint/2010/main" val="39865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685800" y="2041451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chứa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uô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thích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trống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bụng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lọt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thợ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5F8A99-4C0D-42A8-848A-FE58198E9996}"/>
              </a:ext>
            </a:extLst>
          </p:cNvPr>
          <p:cNvSpPr/>
          <p:nvPr/>
        </p:nvSpPr>
        <p:spPr>
          <a:xfrm>
            <a:off x="2819400" y="685800"/>
            <a:ext cx="4191000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4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>
            <a:extLst>
              <a:ext uri="{FF2B5EF4-FFF2-40B4-BE49-F238E27FC236}">
                <a16:creationId xmlns:a16="http://schemas.microsoft.com/office/drawing/2014/main" id="{3D7BE530-8056-4DAB-AF02-9BE7E6DDC2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0" y="1295400"/>
            <a:ext cx="5334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98"/>
              </a:avLst>
            </a:prstTxWarp>
          </a:bodyPr>
          <a:lstStyle/>
          <a:p>
            <a:pPr algn="ctr"/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 VIẾT: Ê-MI-LI, CON…</a:t>
            </a:r>
          </a:p>
        </p:txBody>
      </p:sp>
    </p:spTree>
    <p:extLst>
      <p:ext uri="{BB962C8B-B14F-4D97-AF65-F5344CB8AC3E}">
        <p14:creationId xmlns:p14="http://schemas.microsoft.com/office/powerpoint/2010/main" val="161392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381000" y="740181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228600" y="2286000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Mo-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rợ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300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338919" y="4572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9826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4648200" y="10089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TỐ 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10089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4876800" y="14478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1600200" y="4419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448300" y="4038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6781800" y="4038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1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457200"/>
            <a:ext cx="8534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0" y="12112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4648200" y="1237595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TỐ 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12375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93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228600" y="1038761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1752600" y="2362200"/>
            <a:ext cx="563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Cả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nhớ-viết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tả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8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533400" y="658505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Ê-MI-LI, CON...</a:t>
            </a:r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68227" y="1443841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sắp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nữa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nay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mà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́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̀ con sẽ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giùm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4678327" y="1443841"/>
            <a:ext cx="510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Oa-sinh-tơn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Buổi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hoàng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phút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lửa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sáng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lòa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thật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TỐ HỮU</a:t>
            </a:r>
            <a:endParaRPr lang="en-US" sz="2800" dirty="0"/>
          </a:p>
        </p:txBody>
      </p:sp>
      <p:cxnSp>
        <p:nvCxnSpPr>
          <p:cNvPr id="5" name="Đường kết nối Thẳng 4"/>
          <p:cNvCxnSpPr/>
          <p:nvPr/>
        </p:nvCxnSpPr>
        <p:spPr>
          <a:xfrm>
            <a:off x="4648200" y="2304395"/>
            <a:ext cx="0" cy="45536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Đường kết nối Thẳng 9"/>
          <p:cNvCxnSpPr/>
          <p:nvPr/>
        </p:nvCxnSpPr>
        <p:spPr>
          <a:xfrm>
            <a:off x="4898068" y="19050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>
            <a:off x="1600200" y="57150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>
            <a:off x="5486400" y="4419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6858000" y="4419600"/>
            <a:ext cx="1143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7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0" y="-76200"/>
            <a:ext cx="9144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i="1" dirty="0" err="1"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nhận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xét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dấu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ấy</a:t>
            </a:r>
            <a:r>
              <a:rPr 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Hộp_Văn_Bản 2"/>
          <p:cNvSpPr txBox="1"/>
          <p:nvPr/>
        </p:nvSpPr>
        <p:spPr>
          <a:xfrm>
            <a:off x="304800" y="1524000"/>
            <a:ext cx="838200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đậu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hạ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kín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mui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ấm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trời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Chiếc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tàu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bến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cảng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Khói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lẫn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màu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tưởng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đảo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bé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thuyền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giỡn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nước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buồm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Biển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dòng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ngược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ngày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gạo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trắng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						HUY CẬN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 flipV="1">
            <a:off x="381000" y="2585884"/>
            <a:ext cx="6096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>
            <a:off x="2133600" y="2585884"/>
            <a:ext cx="7620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Đường kết nối Thẳng 17"/>
          <p:cNvCxnSpPr/>
          <p:nvPr/>
        </p:nvCxnSpPr>
        <p:spPr>
          <a:xfrm flipV="1">
            <a:off x="1219200" y="2585884"/>
            <a:ext cx="685800" cy="49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1295400" y="6324600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Đường kết nối Thẳng 23"/>
          <p:cNvCxnSpPr/>
          <p:nvPr/>
        </p:nvCxnSpPr>
        <p:spPr>
          <a:xfrm>
            <a:off x="3810000" y="36576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Đường kết nối Thẳng 25"/>
          <p:cNvCxnSpPr/>
          <p:nvPr/>
        </p:nvCxnSpPr>
        <p:spPr>
          <a:xfrm>
            <a:off x="4724400" y="47244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Đường kết nối Thẳng 26"/>
          <p:cNvCxnSpPr/>
          <p:nvPr/>
        </p:nvCxnSpPr>
        <p:spPr>
          <a:xfrm>
            <a:off x="2212258" y="5257800"/>
            <a:ext cx="914400" cy="491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Đường kết nối Thẳng 27"/>
          <p:cNvCxnSpPr/>
          <p:nvPr/>
        </p:nvCxnSpPr>
        <p:spPr>
          <a:xfrm>
            <a:off x="5943600" y="5791200"/>
            <a:ext cx="11430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25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31792&quot;&gt;&lt;/object&gt;&lt;object type=&quot;2&quot; unique_id=&quot;31793&quot;&gt;&lt;object type=&quot;3&quot; unique_id=&quot;31794&quot;&gt;&lt;property id=&quot;20148&quot; value=&quot;5&quot;/&gt;&lt;property id=&quot;20300&quot; value=&quot;Slide 1&quot;/&gt;&lt;property id=&quot;20307&quot; value=&quot;257&quot;/&gt;&lt;/object&gt;&lt;object type=&quot;3&quot; unique_id=&quot;31795&quot;&gt;&lt;property id=&quot;20148&quot; value=&quot;5&quot;/&gt;&lt;property id=&quot;20300&quot; value=&quot;Slide 2&quot;/&gt;&lt;property id=&quot;20307&quot; value=&quot;258&quot;/&gt;&lt;/object&gt;&lt;object type=&quot;3&quot; unique_id=&quot;31796&quot;&gt;&lt;property id=&quot;20148&quot; value=&quot;5&quot;/&gt;&lt;property id=&quot;20300&quot; value=&quot;Slide 3&quot;/&gt;&lt;property id=&quot;20307&quot; value=&quot;259&quot;/&gt;&lt;/object&gt;&lt;object type=&quot;3&quot; unique_id=&quot;31797&quot;&gt;&lt;property id=&quot;20148&quot; value=&quot;5&quot;/&gt;&lt;property id=&quot;20300&quot; value=&quot;Slide 4&quot;/&gt;&lt;property id=&quot;20307&quot; value=&quot;260&quot;/&gt;&lt;/object&gt;&lt;object type=&quot;3&quot; unique_id=&quot;31798&quot;&gt;&lt;property id=&quot;20148&quot; value=&quot;5&quot;/&gt;&lt;property id=&quot;20300&quot; value=&quot;Slide 5&quot;/&gt;&lt;property id=&quot;20307&quot; value=&quot;261&quot;/&gt;&lt;/object&gt;&lt;object type=&quot;3&quot; unique_id=&quot;31799&quot;&gt;&lt;property id=&quot;20148&quot; value=&quot;5&quot;/&gt;&lt;property id=&quot;20300&quot; value=&quot;Slide 6&quot;/&gt;&lt;property id=&quot;20307&quot; value=&quot;262&quot;/&gt;&lt;/object&gt;&lt;object type=&quot;3&quot; unique_id=&quot;31800&quot;&gt;&lt;property id=&quot;20148&quot; value=&quot;5&quot;/&gt;&lt;property id=&quot;20300&quot; value=&quot;Slide 7&quot;/&gt;&lt;property id=&quot;20307&quot; value=&quot;263&quot;/&gt;&lt;/object&gt;&lt;object type=&quot;3&quot; unique_id=&quot;31801&quot;&gt;&lt;property id=&quot;20148&quot; value=&quot;5&quot;/&gt;&lt;property id=&quot;20300&quot; value=&quot;Slide 8&quot;/&gt;&lt;property id=&quot;20307&quot; value=&quot;264&quot;/&gt;&lt;/object&gt;&lt;object type=&quot;3&quot; unique_id=&quot;31802&quot;&gt;&lt;property id=&quot;20148&quot; value=&quot;5&quot;/&gt;&lt;property id=&quot;20300&quot; value=&quot;Slide 9&quot;/&gt;&lt;property id=&quot;20307&quot; value=&quot;265&quot;/&gt;&lt;/object&gt;&lt;object type=&quot;3&quot; unique_id=&quot;31803&quot;&gt;&lt;property id=&quot;20148&quot; value=&quot;5&quot;/&gt;&lt;property id=&quot;20300&quot; value=&quot;Slide 10&quot;/&gt;&lt;property id=&quot;20307&quot; value=&quot;266&quot;/&gt;&lt;/object&gt;&lt;object type=&quot;3&quot; unique_id=&quot;31804&quot;&gt;&lt;property id=&quot;20148&quot; value=&quot;5&quot;/&gt;&lt;property id=&quot;20300&quot; value=&quot;Slide 11&quot;/&gt;&lt;property id=&quot;20307&quot; value=&quot;267&quot;/&gt;&lt;/object&gt;&lt;object type=&quot;3&quot; unique_id=&quot;31805&quot;&gt;&lt;property id=&quot;20148&quot; value=&quot;5&quot;/&gt;&lt;property id=&quot;20300&quot; value=&quot;Slide 12&quot;/&gt;&lt;property id=&quot;20307&quot; value=&quot;268&quot;/&gt;&lt;/object&gt;&lt;object type=&quot;3&quot; unique_id=&quot;31806&quot;&gt;&lt;property id=&quot;20148&quot; value=&quot;5&quot;/&gt;&lt;property id=&quot;20300&quot; value=&quot;Slide 13&quot;/&gt;&lt;property id=&quot;20307&quot; value=&quot;269&quot;/&gt;&lt;/object&gt;&lt;object type=&quot;3&quot; unique_id=&quot;31807&quot;&gt;&lt;property id=&quot;20148&quot; value=&quot;5&quot;/&gt;&lt;property id=&quot;20300&quot; value=&quot;Slide 14&quot;/&gt;&lt;property id=&quot;20307&quot; value=&quot;270&quot;/&gt;&lt;/object&gt;&lt;object type=&quot;3&quot; unique_id=&quot;31808&quot;&gt;&lt;property id=&quot;20148&quot; value=&quot;5&quot;/&gt;&lt;property id=&quot;20300&quot; value=&quot;Slide 15&quot;/&gt;&lt;property id=&quot;20307&quot; value=&quot;271&quot;/&gt;&lt;/object&gt;&lt;object type=&quot;3&quot; unique_id=&quot;31809&quot;&gt;&lt;property id=&quot;20148&quot; value=&quot;5&quot;/&gt;&lt;property id=&quot;20300&quot; value=&quot;Slide 16&quot;/&gt;&lt;property id=&quot;20307&quot; value=&quot;272&quot;/&gt;&lt;/object&gt;&lt;object type=&quot;3&quot; unique_id=&quot;31810&quot;&gt;&lt;property id=&quot;20148&quot; value=&quot;5&quot;/&gt;&lt;property id=&quot;20300&quot; value=&quot;Slide 17&quot;/&gt;&lt;property id=&quot;20307&quot; value=&quot;273&quot;/&gt;&lt;/object&gt;&lt;object type=&quot;3&quot; unique_id=&quot;31811&quot;&gt;&lt;property id=&quot;20148&quot; value=&quot;5&quot;/&gt;&lt;property id=&quot;20300&quot; value=&quot;Slide 18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892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Đặng Thị Tuyết Nhung</cp:lastModifiedBy>
  <cp:revision>7</cp:revision>
  <dcterms:created xsi:type="dcterms:W3CDTF">2018-10-05T05:55:46Z</dcterms:created>
  <dcterms:modified xsi:type="dcterms:W3CDTF">2022-10-05T06:58:11Z</dcterms:modified>
</cp:coreProperties>
</file>