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3"/>
  </p:notesMasterIdLst>
  <p:sldIdLst>
    <p:sldId id="305" r:id="rId2"/>
    <p:sldId id="496" r:id="rId3"/>
    <p:sldId id="498" r:id="rId4"/>
    <p:sldId id="297" r:id="rId5"/>
    <p:sldId id="302" r:id="rId6"/>
    <p:sldId id="411" r:id="rId7"/>
    <p:sldId id="483" r:id="rId8"/>
    <p:sldId id="513" r:id="rId9"/>
    <p:sldId id="514" r:id="rId10"/>
    <p:sldId id="516" r:id="rId11"/>
    <p:sldId id="518" r:id="rId12"/>
    <p:sldId id="519" r:id="rId13"/>
    <p:sldId id="522" r:id="rId14"/>
    <p:sldId id="376" r:id="rId15"/>
    <p:sldId id="500" r:id="rId16"/>
    <p:sldId id="502" r:id="rId17"/>
    <p:sldId id="506" r:id="rId18"/>
    <p:sldId id="507" r:id="rId19"/>
    <p:sldId id="510" r:id="rId20"/>
    <p:sldId id="511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CCFF"/>
    <a:srgbClr val="FF0066"/>
    <a:srgbClr val="0DFF19"/>
    <a:srgbClr val="FDF101"/>
    <a:srgbClr val="47FF50"/>
    <a:srgbClr val="01F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74" autoAdjust="0"/>
    <p:restoredTop sz="94660"/>
  </p:normalViewPr>
  <p:slideViewPr>
    <p:cSldViewPr>
      <p:cViewPr varScale="1">
        <p:scale>
          <a:sx n="60" d="100"/>
          <a:sy n="60" d="100"/>
        </p:scale>
        <p:origin x="131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80891-210D-44EA-B220-B726A59E063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BF724FD-468D-45CC-AFE0-2E2EB0A425AE}" type="pres">
      <dgm:prSet presAssocID="{57680891-210D-44EA-B220-B726A59E0633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26AAE538-DA0A-4BE9-AECB-38064AC00426}" type="presOf" srcId="{57680891-210D-44EA-B220-B726A59E0633}" destId="{DBF724FD-468D-45CC-AFE0-2E2EB0A425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5ECB31-5534-4798-8076-8DC79C4F5AB2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6A527A-79DA-4CBC-A9E3-5DD182425E7E}">
      <dgm:prSet/>
      <dgm:spPr/>
      <dgm:t>
        <a:bodyPr/>
        <a:lstStyle/>
        <a:p>
          <a:r>
            <a:rPr lang="en-GB"/>
            <a:t>Ôn bài cũ:</a:t>
          </a:r>
          <a:endParaRPr lang="en-US"/>
        </a:p>
      </dgm:t>
    </dgm:pt>
    <dgm:pt modelId="{D53B3C4C-C37C-426B-9B42-2D5266EFDC92}" type="parTrans" cxnId="{3AEB1ECE-A7FC-4CB0-8B4D-28EAB743BAAB}">
      <dgm:prSet/>
      <dgm:spPr/>
      <dgm:t>
        <a:bodyPr/>
        <a:lstStyle/>
        <a:p>
          <a:endParaRPr lang="en-US"/>
        </a:p>
      </dgm:t>
    </dgm:pt>
    <dgm:pt modelId="{46B6A5C0-883C-4BC4-BDF7-15B1EF6CD8B7}" type="sibTrans" cxnId="{3AEB1ECE-A7FC-4CB0-8B4D-28EAB743BAAB}">
      <dgm:prSet/>
      <dgm:spPr/>
      <dgm:t>
        <a:bodyPr/>
        <a:lstStyle/>
        <a:p>
          <a:endParaRPr lang="en-US"/>
        </a:p>
      </dgm:t>
    </dgm:pt>
    <dgm:pt modelId="{911C72D5-D8F4-426B-920E-A91A55EF15E3}">
      <dgm:prSet/>
      <dgm:spPr/>
      <dgm:t>
        <a:bodyPr/>
        <a:lstStyle/>
        <a:p>
          <a:r>
            <a:rPr lang="en-GB" dirty="0" err="1"/>
            <a:t>Đọc</a:t>
          </a:r>
          <a:r>
            <a:rPr lang="en-GB" dirty="0"/>
            <a:t> </a:t>
          </a:r>
          <a:r>
            <a:rPr lang="en-GB" dirty="0" err="1"/>
            <a:t>lại</a:t>
          </a:r>
          <a:r>
            <a:rPr lang="en-GB" dirty="0"/>
            <a:t> </a:t>
          </a:r>
          <a:r>
            <a:rPr lang="en-GB" dirty="0" err="1"/>
            <a:t>đoạn</a:t>
          </a:r>
          <a:r>
            <a:rPr lang="en-GB" dirty="0"/>
            <a:t> 1,2 </a:t>
          </a:r>
          <a:r>
            <a:rPr lang="en-GB" dirty="0" err="1"/>
            <a:t>của</a:t>
          </a:r>
          <a:r>
            <a:rPr lang="en-GB" dirty="0"/>
            <a:t> </a:t>
          </a:r>
          <a:r>
            <a:rPr lang="en-GB" dirty="0" err="1"/>
            <a:t>bài</a:t>
          </a:r>
          <a:r>
            <a:rPr lang="en-GB" dirty="0"/>
            <a:t> </a:t>
          </a:r>
          <a:r>
            <a:rPr lang="en-GB" dirty="0" err="1"/>
            <a:t>mùa</a:t>
          </a:r>
          <a:r>
            <a:rPr lang="en-GB" dirty="0"/>
            <a:t> </a:t>
          </a:r>
          <a:r>
            <a:rPr lang="en-GB" dirty="0" err="1"/>
            <a:t>thảo</a:t>
          </a:r>
          <a:r>
            <a:rPr lang="en-GB" dirty="0"/>
            <a:t> </a:t>
          </a:r>
          <a:r>
            <a:rPr lang="en-GB" dirty="0" err="1"/>
            <a:t>quả</a:t>
          </a:r>
          <a:endParaRPr lang="en-US" dirty="0"/>
        </a:p>
      </dgm:t>
    </dgm:pt>
    <dgm:pt modelId="{EDAB60CF-CE66-4A1B-8669-07C5F0359A41}" type="parTrans" cxnId="{B1CF7EDB-31C8-40C3-89F1-8303A4246EEC}">
      <dgm:prSet/>
      <dgm:spPr/>
      <dgm:t>
        <a:bodyPr/>
        <a:lstStyle/>
        <a:p>
          <a:endParaRPr lang="en-US"/>
        </a:p>
      </dgm:t>
    </dgm:pt>
    <dgm:pt modelId="{F248E811-F435-42AA-9BA4-255AADB3238C}" type="sibTrans" cxnId="{B1CF7EDB-31C8-40C3-89F1-8303A4246EEC}">
      <dgm:prSet/>
      <dgm:spPr/>
      <dgm:t>
        <a:bodyPr/>
        <a:lstStyle/>
        <a:p>
          <a:endParaRPr lang="en-US"/>
        </a:p>
      </dgm:t>
    </dgm:pt>
    <dgm:pt modelId="{1A382710-A6E7-4BBD-A129-65CB7DDDC7F8}">
      <dgm:prSet/>
      <dgm:spPr/>
      <dgm:t>
        <a:bodyPr/>
        <a:lstStyle/>
        <a:p>
          <a:r>
            <a:rPr lang="en-GB"/>
            <a:t>Nêu nội dung bài mùa thảo quả</a:t>
          </a:r>
          <a:endParaRPr lang="en-US"/>
        </a:p>
      </dgm:t>
    </dgm:pt>
    <dgm:pt modelId="{4B366A92-FB28-4F74-8E95-D97708C67A24}" type="parTrans" cxnId="{56FFA172-29FD-4E71-A3A3-1CEDB1FD20E8}">
      <dgm:prSet/>
      <dgm:spPr/>
      <dgm:t>
        <a:bodyPr/>
        <a:lstStyle/>
        <a:p>
          <a:endParaRPr lang="en-US"/>
        </a:p>
      </dgm:t>
    </dgm:pt>
    <dgm:pt modelId="{F61CC523-79D6-465B-B051-E36E39722BD2}" type="sibTrans" cxnId="{56FFA172-29FD-4E71-A3A3-1CEDB1FD20E8}">
      <dgm:prSet/>
      <dgm:spPr/>
      <dgm:t>
        <a:bodyPr/>
        <a:lstStyle/>
        <a:p>
          <a:endParaRPr lang="en-US"/>
        </a:p>
      </dgm:t>
    </dgm:pt>
    <dgm:pt modelId="{EB8C7028-5CFA-48D4-BA1B-5F7897011356}" type="pres">
      <dgm:prSet presAssocID="{645ECB31-5534-4798-8076-8DC79C4F5AB2}" presName="Name0" presStyleCnt="0">
        <dgm:presLayoutVars>
          <dgm:dir/>
          <dgm:resizeHandles val="exact"/>
        </dgm:presLayoutVars>
      </dgm:prSet>
      <dgm:spPr/>
    </dgm:pt>
    <dgm:pt modelId="{C2489600-BB17-43D1-BCF3-2FE41351D6FB}" type="pres">
      <dgm:prSet presAssocID="{2F6A527A-79DA-4CBC-A9E3-5DD182425E7E}" presName="node" presStyleLbl="node1" presStyleIdx="0" presStyleCnt="3">
        <dgm:presLayoutVars>
          <dgm:bulletEnabled val="1"/>
        </dgm:presLayoutVars>
      </dgm:prSet>
      <dgm:spPr/>
    </dgm:pt>
    <dgm:pt modelId="{889C0F0A-8ED2-405C-B23F-4F24F1C47054}" type="pres">
      <dgm:prSet presAssocID="{46B6A5C0-883C-4BC4-BDF7-15B1EF6CD8B7}" presName="sibTrans" presStyleCnt="0"/>
      <dgm:spPr/>
    </dgm:pt>
    <dgm:pt modelId="{F457FC03-9314-4C22-897F-BEEF1955631F}" type="pres">
      <dgm:prSet presAssocID="{911C72D5-D8F4-426B-920E-A91A55EF15E3}" presName="node" presStyleLbl="node1" presStyleIdx="1" presStyleCnt="3">
        <dgm:presLayoutVars>
          <dgm:bulletEnabled val="1"/>
        </dgm:presLayoutVars>
      </dgm:prSet>
      <dgm:spPr/>
    </dgm:pt>
    <dgm:pt modelId="{A4808BB3-ECEE-4525-BB53-C711776DB7DE}" type="pres">
      <dgm:prSet presAssocID="{F248E811-F435-42AA-9BA4-255AADB3238C}" presName="sibTrans" presStyleCnt="0"/>
      <dgm:spPr/>
    </dgm:pt>
    <dgm:pt modelId="{890A8718-041A-446A-9B8D-3D657F65FDDF}" type="pres">
      <dgm:prSet presAssocID="{1A382710-A6E7-4BBD-A129-65CB7DDDC7F8}" presName="node" presStyleLbl="node1" presStyleIdx="2" presStyleCnt="3">
        <dgm:presLayoutVars>
          <dgm:bulletEnabled val="1"/>
        </dgm:presLayoutVars>
      </dgm:prSet>
      <dgm:spPr/>
    </dgm:pt>
  </dgm:ptLst>
  <dgm:cxnLst>
    <dgm:cxn modelId="{E6749632-005E-491C-9474-C6BA9B6509F3}" type="presOf" srcId="{645ECB31-5534-4798-8076-8DC79C4F5AB2}" destId="{EB8C7028-5CFA-48D4-BA1B-5F7897011356}" srcOrd="0" destOrd="0" presId="urn:microsoft.com/office/officeart/2005/8/layout/hList6"/>
    <dgm:cxn modelId="{56FFA172-29FD-4E71-A3A3-1CEDB1FD20E8}" srcId="{645ECB31-5534-4798-8076-8DC79C4F5AB2}" destId="{1A382710-A6E7-4BBD-A129-65CB7DDDC7F8}" srcOrd="2" destOrd="0" parTransId="{4B366A92-FB28-4F74-8E95-D97708C67A24}" sibTransId="{F61CC523-79D6-465B-B051-E36E39722BD2}"/>
    <dgm:cxn modelId="{02AE93CA-64C6-46EF-9010-5365445885D4}" type="presOf" srcId="{911C72D5-D8F4-426B-920E-A91A55EF15E3}" destId="{F457FC03-9314-4C22-897F-BEEF1955631F}" srcOrd="0" destOrd="0" presId="urn:microsoft.com/office/officeart/2005/8/layout/hList6"/>
    <dgm:cxn modelId="{3AEB1ECE-A7FC-4CB0-8B4D-28EAB743BAAB}" srcId="{645ECB31-5534-4798-8076-8DC79C4F5AB2}" destId="{2F6A527A-79DA-4CBC-A9E3-5DD182425E7E}" srcOrd="0" destOrd="0" parTransId="{D53B3C4C-C37C-426B-9B42-2D5266EFDC92}" sibTransId="{46B6A5C0-883C-4BC4-BDF7-15B1EF6CD8B7}"/>
    <dgm:cxn modelId="{8E328CD4-3F49-4674-8B29-F65659215472}" type="presOf" srcId="{2F6A527A-79DA-4CBC-A9E3-5DD182425E7E}" destId="{C2489600-BB17-43D1-BCF3-2FE41351D6FB}" srcOrd="0" destOrd="0" presId="urn:microsoft.com/office/officeart/2005/8/layout/hList6"/>
    <dgm:cxn modelId="{6EE77DD8-BD3A-4CD7-A6F5-45FB6A7F564B}" type="presOf" srcId="{1A382710-A6E7-4BBD-A129-65CB7DDDC7F8}" destId="{890A8718-041A-446A-9B8D-3D657F65FDDF}" srcOrd="0" destOrd="0" presId="urn:microsoft.com/office/officeart/2005/8/layout/hList6"/>
    <dgm:cxn modelId="{B1CF7EDB-31C8-40C3-89F1-8303A4246EEC}" srcId="{645ECB31-5534-4798-8076-8DC79C4F5AB2}" destId="{911C72D5-D8F4-426B-920E-A91A55EF15E3}" srcOrd="1" destOrd="0" parTransId="{EDAB60CF-CE66-4A1B-8669-07C5F0359A41}" sibTransId="{F248E811-F435-42AA-9BA4-255AADB3238C}"/>
    <dgm:cxn modelId="{E3BA48F2-11E8-4043-B907-7386A47CEB3F}" type="presParOf" srcId="{EB8C7028-5CFA-48D4-BA1B-5F7897011356}" destId="{C2489600-BB17-43D1-BCF3-2FE41351D6FB}" srcOrd="0" destOrd="0" presId="urn:microsoft.com/office/officeart/2005/8/layout/hList6"/>
    <dgm:cxn modelId="{A0973839-304A-409B-A81A-4DA7E17B69FB}" type="presParOf" srcId="{EB8C7028-5CFA-48D4-BA1B-5F7897011356}" destId="{889C0F0A-8ED2-405C-B23F-4F24F1C47054}" srcOrd="1" destOrd="0" presId="urn:microsoft.com/office/officeart/2005/8/layout/hList6"/>
    <dgm:cxn modelId="{2107D5C5-6978-4B18-93AA-315689BDDF06}" type="presParOf" srcId="{EB8C7028-5CFA-48D4-BA1B-5F7897011356}" destId="{F457FC03-9314-4C22-897F-BEEF1955631F}" srcOrd="2" destOrd="0" presId="urn:microsoft.com/office/officeart/2005/8/layout/hList6"/>
    <dgm:cxn modelId="{EF092E89-85BD-4DE0-A144-BDDA282657A7}" type="presParOf" srcId="{EB8C7028-5CFA-48D4-BA1B-5F7897011356}" destId="{A4808BB3-ECEE-4525-BB53-C711776DB7DE}" srcOrd="3" destOrd="0" presId="urn:microsoft.com/office/officeart/2005/8/layout/hList6"/>
    <dgm:cxn modelId="{336FB618-BA5B-4488-8A58-9A07F4766FB2}" type="presParOf" srcId="{EB8C7028-5CFA-48D4-BA1B-5F7897011356}" destId="{890A8718-041A-446A-9B8D-3D657F65FDD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89600-BB17-43D1-BCF3-2FE41351D6FB}">
      <dsp:nvSpPr>
        <dsp:cNvPr id="0" name=""/>
        <dsp:cNvSpPr/>
      </dsp:nvSpPr>
      <dsp:spPr>
        <a:xfrm rot="16200000">
          <a:off x="-628947" y="629840"/>
          <a:ext cx="3581400" cy="2321718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025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Ôn bài cũ:</a:t>
          </a:r>
          <a:endParaRPr lang="en-US" sz="3000" kern="1200"/>
        </a:p>
      </dsp:txBody>
      <dsp:txXfrm rot="5400000">
        <a:off x="894" y="716279"/>
        <a:ext cx="2321718" cy="2148840"/>
      </dsp:txXfrm>
    </dsp:sp>
    <dsp:sp modelId="{F457FC03-9314-4C22-897F-BEEF1955631F}">
      <dsp:nvSpPr>
        <dsp:cNvPr id="0" name=""/>
        <dsp:cNvSpPr/>
      </dsp:nvSpPr>
      <dsp:spPr>
        <a:xfrm rot="16200000">
          <a:off x="1866900" y="629840"/>
          <a:ext cx="3581400" cy="2321718"/>
        </a:xfrm>
        <a:prstGeom prst="flowChartManualOperation">
          <a:avLst/>
        </a:prstGeom>
        <a:solidFill>
          <a:schemeClr val="accent5">
            <a:hueOff val="7105661"/>
            <a:satOff val="-14270"/>
            <a:lumOff val="833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025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 err="1"/>
            <a:t>Đọc</a:t>
          </a:r>
          <a:r>
            <a:rPr lang="en-GB" sz="3000" kern="1200" dirty="0"/>
            <a:t> </a:t>
          </a:r>
          <a:r>
            <a:rPr lang="en-GB" sz="3000" kern="1200" dirty="0" err="1"/>
            <a:t>lại</a:t>
          </a:r>
          <a:r>
            <a:rPr lang="en-GB" sz="3000" kern="1200" dirty="0"/>
            <a:t> </a:t>
          </a:r>
          <a:r>
            <a:rPr lang="en-GB" sz="3000" kern="1200" dirty="0" err="1"/>
            <a:t>đoạn</a:t>
          </a:r>
          <a:r>
            <a:rPr lang="en-GB" sz="3000" kern="1200" dirty="0"/>
            <a:t> 1,2 </a:t>
          </a:r>
          <a:r>
            <a:rPr lang="en-GB" sz="3000" kern="1200" dirty="0" err="1"/>
            <a:t>của</a:t>
          </a:r>
          <a:r>
            <a:rPr lang="en-GB" sz="3000" kern="1200" dirty="0"/>
            <a:t> </a:t>
          </a:r>
          <a:r>
            <a:rPr lang="en-GB" sz="3000" kern="1200" dirty="0" err="1"/>
            <a:t>bài</a:t>
          </a:r>
          <a:r>
            <a:rPr lang="en-GB" sz="3000" kern="1200" dirty="0"/>
            <a:t> </a:t>
          </a:r>
          <a:r>
            <a:rPr lang="en-GB" sz="3000" kern="1200" dirty="0" err="1"/>
            <a:t>mùa</a:t>
          </a:r>
          <a:r>
            <a:rPr lang="en-GB" sz="3000" kern="1200" dirty="0"/>
            <a:t> </a:t>
          </a:r>
          <a:r>
            <a:rPr lang="en-GB" sz="3000" kern="1200" dirty="0" err="1"/>
            <a:t>thảo</a:t>
          </a:r>
          <a:r>
            <a:rPr lang="en-GB" sz="3000" kern="1200" dirty="0"/>
            <a:t> </a:t>
          </a:r>
          <a:r>
            <a:rPr lang="en-GB" sz="3000" kern="1200" dirty="0" err="1"/>
            <a:t>quả</a:t>
          </a:r>
          <a:endParaRPr lang="en-US" sz="3000" kern="1200" dirty="0"/>
        </a:p>
      </dsp:txBody>
      <dsp:txXfrm rot="5400000">
        <a:off x="2496741" y="716279"/>
        <a:ext cx="2321718" cy="2148840"/>
      </dsp:txXfrm>
    </dsp:sp>
    <dsp:sp modelId="{890A8718-041A-446A-9B8D-3D657F65FDDF}">
      <dsp:nvSpPr>
        <dsp:cNvPr id="0" name=""/>
        <dsp:cNvSpPr/>
      </dsp:nvSpPr>
      <dsp:spPr>
        <a:xfrm rot="16200000">
          <a:off x="4362747" y="629840"/>
          <a:ext cx="3581400" cy="2321718"/>
        </a:xfrm>
        <a:prstGeom prst="flowChartManualOperation">
          <a:avLst/>
        </a:prstGeom>
        <a:solidFill>
          <a:schemeClr val="accent5">
            <a:hueOff val="14211322"/>
            <a:satOff val="-28541"/>
            <a:lumOff val="166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025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Nêu nội dung bài mùa thảo quả</a:t>
          </a:r>
          <a:endParaRPr lang="en-US" sz="3000" kern="1200"/>
        </a:p>
      </dsp:txBody>
      <dsp:txXfrm rot="5400000">
        <a:off x="4992588" y="716279"/>
        <a:ext cx="2321718" cy="2148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C2455-5B3D-4E1D-938A-134D8C864D56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2DCE-B607-42C0-BB5C-DB961A89D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8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41072-E7F1-44DA-A5F5-CE4DB731EFBC}" type="slidenum">
              <a:rPr lang="en-US"/>
              <a:pPr/>
              <a:t>4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Giói</a:t>
            </a:r>
            <a:r>
              <a:rPr lang="en-US" baseline="0"/>
              <a:t> thiệu Nhà thơ Nguyễn Đình Thi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 hs mở</a:t>
            </a:r>
            <a:r>
              <a:rPr lang="en-US" baseline="0"/>
              <a:t> SGK – 1 hs đọc toàn bài – hỏi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GV kết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luận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câu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trả lời </a:t>
            </a:r>
          </a:p>
          <a:p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Chuyển ảnh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2DCE-B607-42C0-BB5C-DB961A89D82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Bài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thơ nói lên niềm vui, niềm tự hào về một đất nước tự do</a:t>
            </a:r>
          </a:p>
          <a:p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- 2 hs đọc lại.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2DCE-B607-42C0-BB5C-DB961A89D82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-1,2: tha thiết,bâng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khuâng</a:t>
            </a:r>
          </a:p>
          <a:p>
            <a:pPr>
              <a:buFontTx/>
              <a:buChar char="-"/>
            </a:pP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3,4: vui, tự hào</a:t>
            </a:r>
          </a:p>
          <a:p>
            <a:pPr>
              <a:buFontTx/>
              <a:buChar char="-"/>
            </a:pP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- 5: Trầm buồn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3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1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5964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6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3519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38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7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9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5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5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A408-0D7D-4A59-B182-214056091134}" type="datetimeFigureOut">
              <a:rPr lang="en-US" smtClean="0"/>
              <a:pPr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CHINH\minh%20h&#7885;a%20Chuy&#234;n%20&#273;&#7873;\Copy%20of%20anh%20luc\LO&#192;I%20V&#7852;T%20S&#7888;NG%20&#7902;%20&#272;&#194;U\BAI%20HOC%20DAU%20TIEN.MP3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94">
            <a:extLst>
              <a:ext uri="{FF2B5EF4-FFF2-40B4-BE49-F238E27FC236}">
                <a16:creationId xmlns:a16="http://schemas.microsoft.com/office/drawing/2014/main" id="{CDD9821C-D775-4A1F-AC04-D3ACC622E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24" y="459667"/>
            <a:ext cx="7772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7541"/>
            <a:ext cx="1752600" cy="1752600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0" y="2514807"/>
            <a:ext cx="8896350" cy="18283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MÔN: TẬP ĐỌC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TRÌNH CỦA BẦY ONG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36"/>
          <p:cNvGrpSpPr>
            <a:grpSpLocks/>
          </p:cNvGrpSpPr>
          <p:nvPr/>
        </p:nvGrpSpPr>
        <p:grpSpPr bwMode="auto">
          <a:xfrm>
            <a:off x="4343400" y="1534310"/>
            <a:ext cx="4648200" cy="3776686"/>
            <a:chOff x="0" y="-4735"/>
            <a:chExt cx="9144000" cy="7659858"/>
          </a:xfrm>
        </p:grpSpPr>
        <p:pic>
          <p:nvPicPr>
            <p:cNvPr id="9226" name="Picture 6" descr="Hình ảnh có liên qua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4735"/>
              <a:ext cx="9144000" cy="6529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TextBox 38"/>
            <p:cNvSpPr txBox="1">
              <a:spLocks noChangeArrowheads="1"/>
            </p:cNvSpPr>
            <p:nvPr/>
          </p:nvSpPr>
          <p:spPr bwMode="auto">
            <a:xfrm>
              <a:off x="2323475" y="6469085"/>
              <a:ext cx="4497049" cy="1186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dirty="0" err="1"/>
                <a:t>Hoa</a:t>
              </a:r>
              <a:r>
                <a:rPr lang="en-US" sz="3200" b="1" dirty="0"/>
                <a:t> ban</a:t>
              </a:r>
            </a:p>
          </p:txBody>
        </p:sp>
      </p:grpSp>
      <p:grpSp>
        <p:nvGrpSpPr>
          <p:cNvPr id="9221" name="Group 2"/>
          <p:cNvGrpSpPr>
            <a:grpSpLocks/>
          </p:cNvGrpSpPr>
          <p:nvPr/>
        </p:nvGrpSpPr>
        <p:grpSpPr bwMode="auto">
          <a:xfrm>
            <a:off x="152400" y="1453825"/>
            <a:ext cx="4114800" cy="3918727"/>
            <a:chOff x="0" y="1"/>
            <a:chExt cx="9131964" cy="7710501"/>
          </a:xfrm>
        </p:grpSpPr>
        <p:pic>
          <p:nvPicPr>
            <p:cNvPr id="9222" name="Picture 2" descr="Hình ảnh có liên qua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9131964" cy="6492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3" name="TextBox 1"/>
            <p:cNvSpPr txBox="1">
              <a:spLocks noChangeArrowheads="1"/>
            </p:cNvSpPr>
            <p:nvPr/>
          </p:nvSpPr>
          <p:spPr bwMode="auto">
            <a:xfrm>
              <a:off x="338221" y="6559897"/>
              <a:ext cx="8286410" cy="1150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dirty="0" err="1"/>
                <a:t>Hoa</a:t>
              </a:r>
              <a:r>
                <a:rPr lang="en-US" sz="3200" b="1" dirty="0"/>
                <a:t> </a:t>
              </a:r>
              <a:r>
                <a:rPr lang="en-US" sz="3200" b="1" dirty="0" err="1"/>
                <a:t>chuối</a:t>
              </a:r>
              <a:r>
                <a:rPr lang="en-US" sz="3200" b="1" dirty="0"/>
                <a:t> </a:t>
              </a:r>
              <a:r>
                <a:rPr lang="en-US" sz="3200" b="1" dirty="0" err="1"/>
                <a:t>rừng</a:t>
              </a:r>
              <a:endParaRPr 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25947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52400" y="152400"/>
            <a:ext cx="6858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/>
              <a:t>Câu</a:t>
            </a:r>
            <a:r>
              <a:rPr lang="en-US" altLang="en-US" sz="2800" b="1" dirty="0"/>
              <a:t> 3: </a:t>
            </a:r>
            <a:r>
              <a:rPr lang="en-US" altLang="en-US" sz="2800" b="1" dirty="0" err="1"/>
              <a:t>Em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hiểu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nghĩa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câu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thơ</a:t>
            </a:r>
            <a:r>
              <a:rPr lang="en-US" altLang="en-US" sz="2800" b="1" dirty="0"/>
              <a:t> “</a:t>
            </a:r>
            <a:r>
              <a:rPr lang="en-US" altLang="en-US" sz="2800" b="1" dirty="0" err="1"/>
              <a:t>Đất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nơi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đâu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cũng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tìm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ra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ngọt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ngào</a:t>
            </a:r>
            <a:r>
              <a:rPr lang="en-US" altLang="en-US" sz="2800" b="1" dirty="0"/>
              <a:t>” </a:t>
            </a:r>
            <a:r>
              <a:rPr lang="en-US" altLang="en-US" sz="2800" b="1" dirty="0" err="1"/>
              <a:t>thế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nào</a:t>
            </a:r>
            <a:r>
              <a:rPr lang="en-US" altLang="en-US" sz="2800" b="1" dirty="0"/>
              <a:t>? </a:t>
            </a: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8BC78927-620B-417F-980E-51135BBC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7543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	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thơ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muốn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nói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bầy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rất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chăm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chỉ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giỏi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giang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nào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cũng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tìm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để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đem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hương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vị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ngọt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ngào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cuộc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đời</a:t>
            </a:r>
            <a:r>
              <a:rPr lang="en-US" alt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275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90500" y="2151727"/>
            <a:ext cx="7467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- </a:t>
            </a:r>
            <a:r>
              <a:rPr lang="en-US" altLang="en-US" sz="3200" dirty="0" err="1"/>
              <a:t>Tác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giả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ngợi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công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loài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có</a:t>
            </a:r>
            <a:r>
              <a:rPr lang="en-US" altLang="en-US" sz="3200" dirty="0"/>
              <a:t> ý </a:t>
            </a:r>
            <a:r>
              <a:rPr lang="en-US" altLang="en-US" sz="3200" dirty="0" err="1"/>
              <a:t>nghĩa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thật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đẹp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đẽ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lớn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lao</a:t>
            </a:r>
            <a:r>
              <a:rPr lang="en-US" altLang="en-US" sz="3200" dirty="0"/>
              <a:t>. </a:t>
            </a:r>
            <a:r>
              <a:rPr lang="en-US" altLang="en-US" sz="3200" dirty="0" err="1"/>
              <a:t>Bầy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giọt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con </a:t>
            </a:r>
            <a:r>
              <a:rPr lang="en-US" altLang="en-US" sz="3200" dirty="0" err="1"/>
              <a:t>người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thưởng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thức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, con </a:t>
            </a:r>
            <a:r>
              <a:rPr lang="en-US" altLang="en-US" sz="3200" dirty="0" err="1"/>
              <a:t>người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như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thấy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mùa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sống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lại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mãi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không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tàn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phai</a:t>
            </a:r>
            <a:r>
              <a:rPr lang="en-US" altLang="en-US" sz="3200" dirty="0"/>
              <a:t>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4800" y="609600"/>
            <a:ext cx="7239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/>
              <a:t>Câu</a:t>
            </a:r>
            <a:r>
              <a:rPr lang="en-US" altLang="en-US" sz="2800" b="1" dirty="0"/>
              <a:t> 4: </a:t>
            </a:r>
            <a:r>
              <a:rPr lang="en-US" altLang="en-US" sz="2800" b="1" dirty="0" err="1">
                <a:solidFill>
                  <a:srgbClr val="FF3300"/>
                </a:solidFill>
              </a:rPr>
              <a:t>Hai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dòng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thơ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cuối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, </a:t>
            </a:r>
            <a:r>
              <a:rPr lang="en-US" altLang="en-US" sz="2800" b="1" dirty="0" err="1">
                <a:solidFill>
                  <a:srgbClr val="FF3300"/>
                </a:solidFill>
              </a:rPr>
              <a:t>tác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giả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muốn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nói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gì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về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công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việc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của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loài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ong</a:t>
            </a:r>
            <a:r>
              <a:rPr lang="en-US" altLang="en-US" sz="2800" b="1" dirty="0">
                <a:solidFill>
                  <a:srgbClr val="FF3300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14347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9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rizontal Scroll 9"/>
          <p:cNvSpPr/>
          <p:nvPr/>
        </p:nvSpPr>
        <p:spPr>
          <a:xfrm>
            <a:off x="1223639" y="228600"/>
            <a:ext cx="6019800" cy="220980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0839" y="53340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61AACF-11F1-4D37-9317-A1A6DF50C826}"/>
              </a:ext>
            </a:extLst>
          </p:cNvPr>
          <p:cNvSpPr txBox="1"/>
          <p:nvPr/>
        </p:nvSpPr>
        <p:spPr>
          <a:xfrm>
            <a:off x="461639" y="32004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cù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DEF0AE-9F40-4599-B215-6BC801281126}"/>
              </a:ext>
            </a:extLst>
          </p:cNvPr>
          <p:cNvSpPr/>
          <p:nvPr/>
        </p:nvSpPr>
        <p:spPr>
          <a:xfrm>
            <a:off x="2819400" y="2407860"/>
            <a:ext cx="22044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kern="10" spc="50" dirty="0" err="1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kern="10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dung:</a:t>
            </a:r>
            <a:endParaRPr lang="en-US" sz="36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090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0449" y="3142328"/>
            <a:ext cx="7924800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  -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ca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đáng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Nhấn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A67BA4-5AF6-44ED-B304-2F141A9DE1DE}"/>
              </a:ext>
            </a:extLst>
          </p:cNvPr>
          <p:cNvSpPr txBox="1"/>
          <p:nvPr/>
        </p:nvSpPr>
        <p:spPr>
          <a:xfrm>
            <a:off x="914400" y="2253734"/>
            <a:ext cx="6556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GB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79" name="Rectangle 43"/>
          <p:cNvSpPr>
            <a:spLocks noChangeArrowheads="1"/>
          </p:cNvSpPr>
          <p:nvPr/>
        </p:nvSpPr>
        <p:spPr bwMode="auto">
          <a:xfrm>
            <a:off x="838200" y="1828800"/>
            <a:ext cx="6858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say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983" name="Line 47"/>
          <p:cNvSpPr>
            <a:spLocks noChangeShapeType="1"/>
          </p:cNvSpPr>
          <p:nvPr/>
        </p:nvSpPr>
        <p:spPr bwMode="auto">
          <a:xfrm flipH="1">
            <a:off x="4152900" y="1909284"/>
            <a:ext cx="76200" cy="482911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87" name="Line 51"/>
          <p:cNvSpPr>
            <a:spLocks noChangeShapeType="1"/>
          </p:cNvSpPr>
          <p:nvPr/>
        </p:nvSpPr>
        <p:spPr bwMode="auto">
          <a:xfrm flipH="1">
            <a:off x="3368336" y="2392194"/>
            <a:ext cx="76200" cy="402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88" name="Line 52"/>
          <p:cNvSpPr>
            <a:spLocks noChangeShapeType="1"/>
          </p:cNvSpPr>
          <p:nvPr/>
        </p:nvSpPr>
        <p:spPr bwMode="auto">
          <a:xfrm flipH="1">
            <a:off x="3200030" y="3196437"/>
            <a:ext cx="76200" cy="402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89" name="Line 53"/>
          <p:cNvSpPr>
            <a:spLocks noChangeShapeType="1"/>
          </p:cNvSpPr>
          <p:nvPr/>
        </p:nvSpPr>
        <p:spPr bwMode="auto">
          <a:xfrm flipH="1">
            <a:off x="3657600" y="3618164"/>
            <a:ext cx="76200" cy="482911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ine 47"/>
          <p:cNvSpPr>
            <a:spLocks noChangeShapeType="1"/>
          </p:cNvSpPr>
          <p:nvPr/>
        </p:nvSpPr>
        <p:spPr bwMode="auto">
          <a:xfrm flipH="1">
            <a:off x="3311001" y="4086279"/>
            <a:ext cx="76200" cy="482911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8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3" grpId="0" animBg="1"/>
      <p:bldP spid="39987" grpId="0" animBg="1"/>
      <p:bldP spid="39988" grpId="0" animBg="1"/>
      <p:bldP spid="39989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457200" y="274295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066800" y="3352800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6733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5052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0" y="1905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29200" y="1887245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91631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95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81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56986" y="3581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0" y="3628748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77000" y="35858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19600" y="701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777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752600" y="3911911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5052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150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0" y="1905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29200" y="1887245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91631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81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672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80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56986" y="3581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86000" y="3628748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77000" y="35858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111994" y="4343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67300" y="4343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22116" y="4793202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343400" y="48006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323426" y="52507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305236" y="52507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426194" y="564397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057465" y="5638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24013" y="6096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07438" y="6096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58666" y="6477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66900" y="6477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05600" y="6477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777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752600" y="3911911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bay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qua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77736" y="27432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23786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4921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46647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15000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99608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434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576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718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795639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43870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35876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4921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766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432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209800" y="190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33983" y="276539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25989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3932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0667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333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99913" y="278093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25105" y="368665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228208" y="3687665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435876" y="3711339"/>
            <a:ext cx="685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505200" y="3703201"/>
            <a:ext cx="710954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71800" y="37113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38400" y="37032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867400" y="4395926"/>
            <a:ext cx="7782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225989" y="4403324"/>
            <a:ext cx="504547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238348" y="4403324"/>
            <a:ext cx="6894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94338" y="4403324"/>
            <a:ext cx="2359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132338" y="4403324"/>
            <a:ext cx="601462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933983" y="4776926"/>
            <a:ext cx="84781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0440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287915" y="4825753"/>
            <a:ext cx="7930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3360938" y="4792462"/>
            <a:ext cx="689499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82753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925105" y="570982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410200" y="56913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93942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0727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346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1012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567866" y="5706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33496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163105" y="526439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565342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593237" y="5250739"/>
            <a:ext cx="6946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059837" y="52426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85752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933983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25989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63932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0667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5333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999913" y="658142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613865" y="367878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5254102" y="6087862"/>
            <a:ext cx="841898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66743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0948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614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028026" y="6087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842465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89613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70294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1303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969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063537" y="31922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468340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30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AC2A25B-6F89-47BB-A013-61CC4A65B9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7771515"/>
              </p:ext>
            </p:extLst>
          </p:nvPr>
        </p:nvGraphicFramePr>
        <p:xfrm>
          <a:off x="0" y="6096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9812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52BE74B-B2B8-404F-9435-0E593D2F43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2122669"/>
              </p:ext>
            </p:extLst>
          </p:nvPr>
        </p:nvGraphicFramePr>
        <p:xfrm>
          <a:off x="228600" y="990600"/>
          <a:ext cx="7315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89841894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752600" y="3911911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bay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qua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77736" y="27432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23786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4921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46647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15000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99608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434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576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718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795639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43870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35876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4921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766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432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209800" y="190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33983" y="276539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25989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3932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0667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333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99913" y="278093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25105" y="368665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228208" y="3687665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435876" y="3711339"/>
            <a:ext cx="685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505200" y="3703201"/>
            <a:ext cx="710954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71800" y="37113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38400" y="37032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867400" y="4395926"/>
            <a:ext cx="7782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225989" y="4403324"/>
            <a:ext cx="504547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238348" y="4403324"/>
            <a:ext cx="6894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94338" y="4403324"/>
            <a:ext cx="2359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132338" y="4403324"/>
            <a:ext cx="601462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933983" y="4776926"/>
            <a:ext cx="84781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0440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287915" y="4825753"/>
            <a:ext cx="7930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3360938" y="4792462"/>
            <a:ext cx="689499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82753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925105" y="570982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410200" y="56913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93942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0727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346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1012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567866" y="5706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33496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163105" y="526439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565342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593237" y="5250739"/>
            <a:ext cx="6946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059837" y="52426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85752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933983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25989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63932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0667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5333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999913" y="658142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613865" y="367878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5254102" y="6087862"/>
            <a:ext cx="841898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66743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0948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614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028026" y="6087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842465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89613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70294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1303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969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063537" y="31922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468340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381435" y="609193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920536" y="5706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476131" y="438482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807346" y="276539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32373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2360720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905000" y="6554056"/>
            <a:ext cx="8759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438400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973802" y="480651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807346" y="367286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489447" y="31922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676400" y="191683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734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1D65FDF-EBD7-44D1-87A8-57CCF0415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19" name="BAI HOC DAU TIEN.MP3">
            <a:hlinkClick r:id="" action="ppaction://media"/>
            <a:extLst>
              <a:ext uri="{FF2B5EF4-FFF2-40B4-BE49-F238E27FC236}">
                <a16:creationId xmlns:a16="http://schemas.microsoft.com/office/drawing/2014/main" id="{3D30EFD2-58D1-4C4B-8992-68CBD3CBDD21}"/>
              </a:ext>
            </a:extLst>
          </p:cNvPr>
          <p:cNvPicPr>
            <a:picLocks noGrp="1" noRot="1" noChangeAspect="1" noChangeArrowheads="1"/>
          </p:cNvPicPr>
          <p:nvPr>
            <p:ph sz="half" idx="1"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4100" y="3709988"/>
            <a:ext cx="304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2" descr="SZ169">
            <a:extLst>
              <a:ext uri="{FF2B5EF4-FFF2-40B4-BE49-F238E27FC236}">
                <a16:creationId xmlns:a16="http://schemas.microsoft.com/office/drawing/2014/main" id="{1BCCBDBC-7DD4-43F2-B707-217A4DED4A72}"/>
              </a:ext>
            </a:extLst>
          </p:cNvPr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>
          <a:xfrm>
            <a:off x="169863" y="0"/>
            <a:ext cx="9144000" cy="6858000"/>
          </a:xfrm>
          <a:solidFill>
            <a:srgbClr val="FF006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5" name="Picture 5" descr="redstar">
            <a:extLst>
              <a:ext uri="{FF2B5EF4-FFF2-40B4-BE49-F238E27FC236}">
                <a16:creationId xmlns:a16="http://schemas.microsoft.com/office/drawing/2014/main" id="{9716479B-F598-4DE1-A6F3-615FF95C5B7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91000"/>
            <a:ext cx="81597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2" descr="DSTARS-P">
            <a:extLst>
              <a:ext uri="{FF2B5EF4-FFF2-40B4-BE49-F238E27FC236}">
                <a16:creationId xmlns:a16="http://schemas.microsoft.com/office/drawing/2014/main" id="{21995E37-D64D-4D4E-ADAD-C1F9EA7904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05400"/>
            <a:ext cx="15049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52" descr="DSTARS-P">
            <a:extLst>
              <a:ext uri="{FF2B5EF4-FFF2-40B4-BE49-F238E27FC236}">
                <a16:creationId xmlns:a16="http://schemas.microsoft.com/office/drawing/2014/main" id="{B4B2CC0A-0FE0-48A2-90AC-112FE136E2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183515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52" descr="DSTARS-P">
            <a:extLst>
              <a:ext uri="{FF2B5EF4-FFF2-40B4-BE49-F238E27FC236}">
                <a16:creationId xmlns:a16="http://schemas.microsoft.com/office/drawing/2014/main" id="{2F9BE946-0882-4321-8FF6-905CBD078D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52" descr="DSTARS-P">
            <a:extLst>
              <a:ext uri="{FF2B5EF4-FFF2-40B4-BE49-F238E27FC236}">
                <a16:creationId xmlns:a16="http://schemas.microsoft.com/office/drawing/2014/main" id="{C2C25155-6AA2-466F-8073-FE7D4E85C9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100"/>
            <a:ext cx="1066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52" descr="DSTARS-P">
            <a:extLst>
              <a:ext uri="{FF2B5EF4-FFF2-40B4-BE49-F238E27FC236}">
                <a16:creationId xmlns:a16="http://schemas.microsoft.com/office/drawing/2014/main" id="{14E195B2-E98C-4862-AD4A-51C6EF023CA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1242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52" descr="DSTARS-P">
            <a:extLst>
              <a:ext uri="{FF2B5EF4-FFF2-40B4-BE49-F238E27FC236}">
                <a16:creationId xmlns:a16="http://schemas.microsoft.com/office/drawing/2014/main" id="{43E731C3-AA6B-482D-886F-031875E478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9" name="WordArt 13">
            <a:extLst>
              <a:ext uri="{FF2B5EF4-FFF2-40B4-BE49-F238E27FC236}">
                <a16:creationId xmlns:a16="http://schemas.microsoft.com/office/drawing/2014/main" id="{C3EAC762-6987-438A-BFFA-CC3FB04FE7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2286000"/>
            <a:ext cx="4648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giỏi !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48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1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>
            <a:off x="839788" y="129112"/>
            <a:ext cx="77343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/>
              <a:t>Thứ tư ngày 29 tháng 11 năm 2017</a:t>
            </a:r>
          </a:p>
          <a:p>
            <a:pPr algn="ctr" eaLnBrk="1" hangingPunct="1"/>
            <a:r>
              <a:rPr lang="en-US" sz="2800"/>
              <a:t>Tập đọc</a:t>
            </a: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2684463" y="1032893"/>
            <a:ext cx="4076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FF0000"/>
                </a:solidFill>
              </a:rPr>
              <a:t>Hành trình của bầy ong</a:t>
            </a:r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4737101" y="1495681"/>
            <a:ext cx="2424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/>
              <a:t>Nguyễn Đức Mậu</a:t>
            </a:r>
          </a:p>
        </p:txBody>
      </p:sp>
      <p:pic>
        <p:nvPicPr>
          <p:cNvPr id="4101" name="Picture 5" descr="anh o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38"/>
            <a:ext cx="9144000" cy="6846262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5" descr="anh o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38"/>
            <a:ext cx="9144000" cy="6846262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58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533400" y="1032856"/>
            <a:ext cx="792479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trình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bầy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ong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3656" name="Text Box 8"/>
          <p:cNvSpPr txBox="1">
            <a:spLocks noChangeArrowheads="1"/>
          </p:cNvSpPr>
          <p:nvPr/>
        </p:nvSpPr>
        <p:spPr bwMode="auto">
          <a:xfrm>
            <a:off x="4038600" y="1616075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</a:rPr>
              <a:t>trích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</a:rPr>
              <a:t>            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</a:rPr>
              <a:t>Nguyễn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</a:rPr>
              <a:t>Đức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</a:rPr>
              <a:t>Mậu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3132513" y="536633"/>
            <a:ext cx="25908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/>
      <p:bldP spid="2836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E5E1E321-2BCA-409F-9EC2-FD4A35598384}"/>
              </a:ext>
            </a:extLst>
          </p:cNvPr>
          <p:cNvSpPr/>
          <p:nvPr/>
        </p:nvSpPr>
        <p:spPr>
          <a:xfrm>
            <a:off x="66674" y="1371600"/>
            <a:ext cx="6800850" cy="4800600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993438D-0EA0-48A2-A9E9-6F79DFFC30DC}"/>
              </a:ext>
            </a:extLst>
          </p:cNvPr>
          <p:cNvSpPr/>
          <p:nvPr/>
        </p:nvSpPr>
        <p:spPr>
          <a:xfrm>
            <a:off x="1447800" y="236220"/>
            <a:ext cx="5949722" cy="1920240"/>
          </a:xfrm>
          <a:custGeom>
            <a:avLst/>
            <a:gdLst>
              <a:gd name="connsiteX0" fmla="*/ 0 w 5949722"/>
              <a:gd name="connsiteY0" fmla="*/ 320046 h 1920240"/>
              <a:gd name="connsiteX1" fmla="*/ 320046 w 5949722"/>
              <a:gd name="connsiteY1" fmla="*/ 0 h 1920240"/>
              <a:gd name="connsiteX2" fmla="*/ 5629676 w 5949722"/>
              <a:gd name="connsiteY2" fmla="*/ 0 h 1920240"/>
              <a:gd name="connsiteX3" fmla="*/ 5949722 w 5949722"/>
              <a:gd name="connsiteY3" fmla="*/ 320046 h 1920240"/>
              <a:gd name="connsiteX4" fmla="*/ 5949722 w 5949722"/>
              <a:gd name="connsiteY4" fmla="*/ 1600194 h 1920240"/>
              <a:gd name="connsiteX5" fmla="*/ 5629676 w 5949722"/>
              <a:gd name="connsiteY5" fmla="*/ 1920240 h 1920240"/>
              <a:gd name="connsiteX6" fmla="*/ 320046 w 5949722"/>
              <a:gd name="connsiteY6" fmla="*/ 1920240 h 1920240"/>
              <a:gd name="connsiteX7" fmla="*/ 0 w 5949722"/>
              <a:gd name="connsiteY7" fmla="*/ 1600194 h 1920240"/>
              <a:gd name="connsiteX8" fmla="*/ 0 w 5949722"/>
              <a:gd name="connsiteY8" fmla="*/ 320046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49722" h="1920240">
                <a:moveTo>
                  <a:pt x="0" y="320046"/>
                </a:moveTo>
                <a:cubicBezTo>
                  <a:pt x="0" y="143289"/>
                  <a:pt x="143289" y="0"/>
                  <a:pt x="320046" y="0"/>
                </a:cubicBezTo>
                <a:lnTo>
                  <a:pt x="5629676" y="0"/>
                </a:lnTo>
                <a:cubicBezTo>
                  <a:pt x="5806433" y="0"/>
                  <a:pt x="5949722" y="143289"/>
                  <a:pt x="5949722" y="320046"/>
                </a:cubicBezTo>
                <a:lnTo>
                  <a:pt x="5949722" y="1600194"/>
                </a:lnTo>
                <a:cubicBezTo>
                  <a:pt x="5949722" y="1776951"/>
                  <a:pt x="5806433" y="1920240"/>
                  <a:pt x="5629676" y="1920240"/>
                </a:cubicBezTo>
                <a:lnTo>
                  <a:pt x="320046" y="1920240"/>
                </a:lnTo>
                <a:cubicBezTo>
                  <a:pt x="143289" y="1920240"/>
                  <a:pt x="0" y="1776951"/>
                  <a:pt x="0" y="1600194"/>
                </a:cubicBezTo>
                <a:lnTo>
                  <a:pt x="0" y="3200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6138" tIns="246138" rIns="246138" bIns="246138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b="1" kern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40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3 </a:t>
            </a:r>
            <a:r>
              <a:rPr lang="en-GB" sz="4000" b="1" kern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GB" sz="40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1184D3A-DFCB-4B5A-9456-BF52DBD248E4}"/>
              </a:ext>
            </a:extLst>
          </p:cNvPr>
          <p:cNvSpPr/>
          <p:nvPr/>
        </p:nvSpPr>
        <p:spPr>
          <a:xfrm>
            <a:off x="82623" y="2260600"/>
            <a:ext cx="4118921" cy="1920240"/>
          </a:xfrm>
          <a:custGeom>
            <a:avLst/>
            <a:gdLst>
              <a:gd name="connsiteX0" fmla="*/ 0 w 605544"/>
              <a:gd name="connsiteY0" fmla="*/ 100926 h 1920240"/>
              <a:gd name="connsiteX1" fmla="*/ 100926 w 605544"/>
              <a:gd name="connsiteY1" fmla="*/ 0 h 1920240"/>
              <a:gd name="connsiteX2" fmla="*/ 504618 w 605544"/>
              <a:gd name="connsiteY2" fmla="*/ 0 h 1920240"/>
              <a:gd name="connsiteX3" fmla="*/ 605544 w 605544"/>
              <a:gd name="connsiteY3" fmla="*/ 100926 h 1920240"/>
              <a:gd name="connsiteX4" fmla="*/ 605544 w 605544"/>
              <a:gd name="connsiteY4" fmla="*/ 1819314 h 1920240"/>
              <a:gd name="connsiteX5" fmla="*/ 504618 w 605544"/>
              <a:gd name="connsiteY5" fmla="*/ 1920240 h 1920240"/>
              <a:gd name="connsiteX6" fmla="*/ 100926 w 605544"/>
              <a:gd name="connsiteY6" fmla="*/ 1920240 h 1920240"/>
              <a:gd name="connsiteX7" fmla="*/ 0 w 605544"/>
              <a:gd name="connsiteY7" fmla="*/ 1819314 h 1920240"/>
              <a:gd name="connsiteX8" fmla="*/ 0 w 605544"/>
              <a:gd name="connsiteY8" fmla="*/ 100926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5544" h="1920240">
                <a:moveTo>
                  <a:pt x="0" y="100926"/>
                </a:moveTo>
                <a:cubicBezTo>
                  <a:pt x="0" y="45186"/>
                  <a:pt x="45186" y="0"/>
                  <a:pt x="100926" y="0"/>
                </a:cubicBezTo>
                <a:lnTo>
                  <a:pt x="504618" y="0"/>
                </a:lnTo>
                <a:cubicBezTo>
                  <a:pt x="560358" y="0"/>
                  <a:pt x="605544" y="45186"/>
                  <a:pt x="605544" y="100926"/>
                </a:cubicBezTo>
                <a:lnTo>
                  <a:pt x="605544" y="1819314"/>
                </a:lnTo>
                <a:cubicBezTo>
                  <a:pt x="605544" y="1875054"/>
                  <a:pt x="560358" y="1920240"/>
                  <a:pt x="504618" y="1920240"/>
                </a:cubicBezTo>
                <a:lnTo>
                  <a:pt x="100926" y="1920240"/>
                </a:lnTo>
                <a:cubicBezTo>
                  <a:pt x="45186" y="1920240"/>
                  <a:pt x="0" y="1875054"/>
                  <a:pt x="0" y="1819314"/>
                </a:cubicBezTo>
                <a:lnTo>
                  <a:pt x="0" y="10092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4737107"/>
              <a:satOff val="-9514"/>
              <a:lumOff val="5556"/>
              <a:alphaOff val="0"/>
            </a:schemeClr>
          </a:fillRef>
          <a:effectRef idx="0">
            <a:schemeClr val="accent5">
              <a:hueOff val="4737107"/>
              <a:satOff val="-9514"/>
              <a:lumOff val="555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1960" tIns="181960" rIns="181960" bIns="181960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400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7E0B293-8857-43FE-8DC7-0CA94B4FEFA6}"/>
              </a:ext>
            </a:extLst>
          </p:cNvPr>
          <p:cNvSpPr/>
          <p:nvPr/>
        </p:nvSpPr>
        <p:spPr>
          <a:xfrm>
            <a:off x="4572000" y="2331720"/>
            <a:ext cx="4216473" cy="1920240"/>
          </a:xfrm>
          <a:custGeom>
            <a:avLst/>
            <a:gdLst>
              <a:gd name="connsiteX0" fmla="*/ 0 w 605544"/>
              <a:gd name="connsiteY0" fmla="*/ 100926 h 1920240"/>
              <a:gd name="connsiteX1" fmla="*/ 100926 w 605544"/>
              <a:gd name="connsiteY1" fmla="*/ 0 h 1920240"/>
              <a:gd name="connsiteX2" fmla="*/ 504618 w 605544"/>
              <a:gd name="connsiteY2" fmla="*/ 0 h 1920240"/>
              <a:gd name="connsiteX3" fmla="*/ 605544 w 605544"/>
              <a:gd name="connsiteY3" fmla="*/ 100926 h 1920240"/>
              <a:gd name="connsiteX4" fmla="*/ 605544 w 605544"/>
              <a:gd name="connsiteY4" fmla="*/ 1819314 h 1920240"/>
              <a:gd name="connsiteX5" fmla="*/ 504618 w 605544"/>
              <a:gd name="connsiteY5" fmla="*/ 1920240 h 1920240"/>
              <a:gd name="connsiteX6" fmla="*/ 100926 w 605544"/>
              <a:gd name="connsiteY6" fmla="*/ 1920240 h 1920240"/>
              <a:gd name="connsiteX7" fmla="*/ 0 w 605544"/>
              <a:gd name="connsiteY7" fmla="*/ 1819314 h 1920240"/>
              <a:gd name="connsiteX8" fmla="*/ 0 w 605544"/>
              <a:gd name="connsiteY8" fmla="*/ 100926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5544" h="1920240">
                <a:moveTo>
                  <a:pt x="0" y="100926"/>
                </a:moveTo>
                <a:cubicBezTo>
                  <a:pt x="0" y="45186"/>
                  <a:pt x="45186" y="0"/>
                  <a:pt x="100926" y="0"/>
                </a:cubicBezTo>
                <a:lnTo>
                  <a:pt x="504618" y="0"/>
                </a:lnTo>
                <a:cubicBezTo>
                  <a:pt x="560358" y="0"/>
                  <a:pt x="605544" y="45186"/>
                  <a:pt x="605544" y="100926"/>
                </a:cubicBezTo>
                <a:lnTo>
                  <a:pt x="605544" y="1819314"/>
                </a:lnTo>
                <a:cubicBezTo>
                  <a:pt x="605544" y="1875054"/>
                  <a:pt x="560358" y="1920240"/>
                  <a:pt x="504618" y="1920240"/>
                </a:cubicBezTo>
                <a:lnTo>
                  <a:pt x="100926" y="1920240"/>
                </a:lnTo>
                <a:cubicBezTo>
                  <a:pt x="45186" y="1920240"/>
                  <a:pt x="0" y="1875054"/>
                  <a:pt x="0" y="1819314"/>
                </a:cubicBezTo>
                <a:lnTo>
                  <a:pt x="0" y="10092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9474215"/>
              <a:satOff val="-19027"/>
              <a:lumOff val="11111"/>
              <a:alphaOff val="0"/>
            </a:schemeClr>
          </a:fillRef>
          <a:effectRef idx="0">
            <a:schemeClr val="accent5">
              <a:hueOff val="9474215"/>
              <a:satOff val="-19027"/>
              <a:lumOff val="1111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1960" tIns="181960" rIns="181960" bIns="181960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endParaRPr lang="en-US" sz="400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7E5A0A8-E708-4EF4-A7A7-C65C37C6FD0F}"/>
              </a:ext>
            </a:extLst>
          </p:cNvPr>
          <p:cNvSpPr/>
          <p:nvPr/>
        </p:nvSpPr>
        <p:spPr>
          <a:xfrm>
            <a:off x="2362200" y="4442282"/>
            <a:ext cx="4118921" cy="2247901"/>
          </a:xfrm>
          <a:custGeom>
            <a:avLst/>
            <a:gdLst>
              <a:gd name="connsiteX0" fmla="*/ 0 w 605544"/>
              <a:gd name="connsiteY0" fmla="*/ 100926 h 1920240"/>
              <a:gd name="connsiteX1" fmla="*/ 100926 w 605544"/>
              <a:gd name="connsiteY1" fmla="*/ 0 h 1920240"/>
              <a:gd name="connsiteX2" fmla="*/ 504618 w 605544"/>
              <a:gd name="connsiteY2" fmla="*/ 0 h 1920240"/>
              <a:gd name="connsiteX3" fmla="*/ 605544 w 605544"/>
              <a:gd name="connsiteY3" fmla="*/ 100926 h 1920240"/>
              <a:gd name="connsiteX4" fmla="*/ 605544 w 605544"/>
              <a:gd name="connsiteY4" fmla="*/ 1819314 h 1920240"/>
              <a:gd name="connsiteX5" fmla="*/ 504618 w 605544"/>
              <a:gd name="connsiteY5" fmla="*/ 1920240 h 1920240"/>
              <a:gd name="connsiteX6" fmla="*/ 100926 w 605544"/>
              <a:gd name="connsiteY6" fmla="*/ 1920240 h 1920240"/>
              <a:gd name="connsiteX7" fmla="*/ 0 w 605544"/>
              <a:gd name="connsiteY7" fmla="*/ 1819314 h 1920240"/>
              <a:gd name="connsiteX8" fmla="*/ 0 w 605544"/>
              <a:gd name="connsiteY8" fmla="*/ 100926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5544" h="1920240">
                <a:moveTo>
                  <a:pt x="0" y="100926"/>
                </a:moveTo>
                <a:cubicBezTo>
                  <a:pt x="0" y="45186"/>
                  <a:pt x="45186" y="0"/>
                  <a:pt x="100926" y="0"/>
                </a:cubicBezTo>
                <a:lnTo>
                  <a:pt x="504618" y="0"/>
                </a:lnTo>
                <a:cubicBezTo>
                  <a:pt x="560358" y="0"/>
                  <a:pt x="605544" y="45186"/>
                  <a:pt x="605544" y="100926"/>
                </a:cubicBezTo>
                <a:lnTo>
                  <a:pt x="605544" y="1819314"/>
                </a:lnTo>
                <a:cubicBezTo>
                  <a:pt x="605544" y="1875054"/>
                  <a:pt x="560358" y="1920240"/>
                  <a:pt x="504618" y="1920240"/>
                </a:cubicBezTo>
                <a:lnTo>
                  <a:pt x="100926" y="1920240"/>
                </a:lnTo>
                <a:cubicBezTo>
                  <a:pt x="45186" y="1920240"/>
                  <a:pt x="0" y="1875054"/>
                  <a:pt x="0" y="1819314"/>
                </a:cubicBezTo>
                <a:lnTo>
                  <a:pt x="0" y="10092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14211322"/>
              <a:satOff val="-28541"/>
              <a:lumOff val="16667"/>
              <a:alphaOff val="0"/>
            </a:schemeClr>
          </a:fillRef>
          <a:effectRef idx="0">
            <a:schemeClr val="accent5">
              <a:hueOff val="14211322"/>
              <a:satOff val="-28541"/>
              <a:lumOff val="1666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1960" tIns="181960" rIns="181960" bIns="181960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40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3"/>
          <p:cNvSpPr>
            <a:spLocks noChangeArrowheads="1"/>
          </p:cNvSpPr>
          <p:nvPr/>
        </p:nvSpPr>
        <p:spPr bwMode="auto">
          <a:xfrm>
            <a:off x="762000" y="1600200"/>
            <a:ext cx="8001000" cy="4191000"/>
          </a:xfrm>
          <a:prstGeom prst="rect">
            <a:avLst/>
          </a:prstGeom>
          <a:solidFill>
            <a:schemeClr val="bg1"/>
          </a:solidFill>
          <a:ln w="11113">
            <a:noFill/>
            <a:miter lim="800000"/>
            <a:headEnd/>
            <a:tailEnd/>
          </a:ln>
        </p:spPr>
        <p:txBody>
          <a:bodyPr/>
          <a:lstStyle/>
          <a:p>
            <a:endParaRPr lang="en-US" sz="700" dirty="0">
              <a:latin typeface="Times New Roman" pitchFamily="18" charset="0"/>
            </a:endParaRP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Hàng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cây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chắn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bão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dịu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dàng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endParaRPr lang="en-US" sz="3200" b="1" dirty="0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loài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nở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không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…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Rù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rì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đôi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cánh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nối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liền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nơi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đâu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cũng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tìm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ra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ngọt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ngào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Chắt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ngọt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hương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Lặng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thầm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thay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con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ong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bay</a:t>
            </a:r>
          </a:p>
          <a:p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Men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đủ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say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đã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tàn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phai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ngày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</a:rPr>
              <a:t>	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619500" y="4267200"/>
            <a:ext cx="1143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909060" y="3909060"/>
            <a:ext cx="381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743200" y="34290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200400" y="28956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208020" y="24384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008121" y="19812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505200" y="5372100"/>
            <a:ext cx="381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933700" y="4876800"/>
            <a:ext cx="381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76600" y="3810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243725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02286" y="4191000"/>
            <a:ext cx="6731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vi-VN" sz="2800" b="1" dirty="0">
                <a:cs typeface="Times New Roman" panose="02020603050405020304" pitchFamily="18" charset="0"/>
              </a:rPr>
              <a:t>Bầy ong bay đến trọn đời, thời gian v</a:t>
            </a:r>
            <a:r>
              <a:rPr lang="en-US" sz="2800" b="1" dirty="0">
                <a:cs typeface="Times New Roman" panose="02020603050405020304" pitchFamily="18" charset="0"/>
              </a:rPr>
              <a:t>ô</a:t>
            </a:r>
            <a:r>
              <a:rPr lang="vi-VN" sz="2800" b="1" dirty="0">
                <a:cs typeface="Times New Roman" panose="02020603050405020304" pitchFamily="18" charset="0"/>
              </a:rPr>
              <a:t> tận. 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581400" y="4658152"/>
            <a:ext cx="815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>
                <a:cs typeface="Times New Roman" panose="02020603050405020304" pitchFamily="18" charset="0"/>
              </a:rPr>
              <a:t>S</a:t>
            </a:r>
            <a:r>
              <a:rPr lang="vi-VN" sz="2800" dirty="0">
                <a:cs typeface="Times New Roman" panose="02020603050405020304" pitchFamily="18" charset="0"/>
              </a:rPr>
              <a:t>ự v</a:t>
            </a:r>
            <a:r>
              <a:rPr lang="en-US" sz="2800" dirty="0">
                <a:cs typeface="Times New Roman" panose="02020603050405020304" pitchFamily="18" charset="0"/>
              </a:rPr>
              <a:t>ô</a:t>
            </a:r>
            <a:r>
              <a:rPr lang="vi-VN" sz="2800" dirty="0">
                <a:cs typeface="Times New Roman" panose="02020603050405020304" pitchFamily="18" charset="0"/>
              </a:rPr>
              <a:t> tận của thời gian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02287" y="3081466"/>
            <a:ext cx="63028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vi-VN" sz="2800" b="1" dirty="0">
                <a:cs typeface="Times New Roman" panose="02020603050405020304" pitchFamily="18" charset="0"/>
              </a:rPr>
              <a:t>Đôi cánh đẫm nắng trời, nẻo đường xa.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917794" y="3985686"/>
            <a:ext cx="533400" cy="859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492993" y="3604686"/>
            <a:ext cx="815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 err="1">
                <a:cs typeface="Times New Roman" panose="02020603050405020304" pitchFamily="18" charset="0"/>
              </a:rPr>
              <a:t>Sự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vô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cùng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của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không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gian</a:t>
            </a:r>
            <a:r>
              <a:rPr lang="en-US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917794" y="4876800"/>
            <a:ext cx="533400" cy="859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3C76554D-69F9-4EF8-A2F9-76BC482A7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05805"/>
            <a:ext cx="656281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cs typeface="Times New Roman" panose="02020603050405020304" pitchFamily="18" charset="0"/>
              </a:rPr>
              <a:t>Câu</a:t>
            </a:r>
            <a:r>
              <a:rPr lang="en-US" altLang="en-US" sz="2800" u="sng" dirty="0"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thầm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khổ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cs typeface="Times New Roman" panose="02020603050405020304" pitchFamily="18" charset="0"/>
              </a:rPr>
              <a:t> chi </a:t>
            </a:r>
            <a:r>
              <a:rPr lang="en-US" altLang="en-US" sz="2800" dirty="0" err="1">
                <a:cs typeface="Times New Roman" panose="02020603050405020304" pitchFamily="18" charset="0"/>
              </a:rPr>
              <a:t>tiết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khổ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đầu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nói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tận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bầy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ong</a:t>
            </a:r>
            <a:r>
              <a:rPr lang="en-US" altLang="en-US" sz="2800" dirty="0"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8" grpId="0"/>
      <p:bldP spid="8" grpId="0" animBg="1"/>
      <p:bldP spid="19" grpId="0"/>
      <p:bldP spid="20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219201" y="153365"/>
            <a:ext cx="5867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</a:rPr>
              <a:t>Bầy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ong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đến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tìm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mật</a:t>
            </a:r>
            <a:r>
              <a:rPr lang="en-US" altLang="en-US" sz="3200" dirty="0">
                <a:solidFill>
                  <a:srgbClr val="FF0000"/>
                </a:solidFill>
              </a:rPr>
              <a:t> ở </a:t>
            </a:r>
            <a:r>
              <a:rPr lang="en-US" altLang="en-US" sz="3200" dirty="0" err="1">
                <a:solidFill>
                  <a:srgbClr val="FF0000"/>
                </a:solidFill>
              </a:rPr>
              <a:t>những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nơi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nào</a:t>
            </a:r>
            <a:r>
              <a:rPr lang="en-US" altLang="en-US" sz="3200" dirty="0">
                <a:solidFill>
                  <a:srgbClr val="FF0000"/>
                </a:solidFill>
              </a:rPr>
              <a:t> ?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04801" y="1524000"/>
            <a:ext cx="7620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/>
              <a:t>Bầy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tìm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 ở 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rừng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thăm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thẳm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bờ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biển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sóng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tràn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quần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đảo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xa</a:t>
            </a:r>
            <a:r>
              <a:rPr lang="en-US" altLang="en-US" sz="3200" dirty="0"/>
              <a:t>.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1723" y="153365"/>
            <a:ext cx="8153400" cy="48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</p:spTree>
    <p:extLst>
      <p:ext uri="{BB962C8B-B14F-4D97-AF65-F5344CB8AC3E}">
        <p14:creationId xmlns:p14="http://schemas.microsoft.com/office/powerpoint/2010/main" val="41749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04800" y="1219200"/>
            <a:ext cx="7210425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- </a:t>
            </a:r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đều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có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vẻ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đẹp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đặc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biệt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loài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+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rừng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sâu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bập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bùng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chuối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trắng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màu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ban.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+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biển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xa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hàng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chắn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bão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dịu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dàng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mùa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+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quần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đảo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loài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nở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như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không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tên</a:t>
            </a:r>
            <a:r>
              <a:rPr lang="en-US" altLang="en-US" sz="3200" dirty="0"/>
              <a:t>.</a:t>
            </a: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206493"/>
            <a:ext cx="7210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3300"/>
                </a:solidFill>
              </a:rPr>
              <a:t>- </a:t>
            </a:r>
            <a:r>
              <a:rPr lang="en-US" altLang="en-US" sz="3200" dirty="0" err="1">
                <a:solidFill>
                  <a:srgbClr val="FF3300"/>
                </a:solidFill>
              </a:rPr>
              <a:t>Nơi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ong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đến</a:t>
            </a:r>
            <a:r>
              <a:rPr lang="en-US" altLang="en-US" sz="3200" dirty="0">
                <a:solidFill>
                  <a:srgbClr val="FF33CC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có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vẻ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đẹp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gì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đặc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biệt</a:t>
            </a:r>
            <a:r>
              <a:rPr lang="en-US" altLang="en-US" sz="3200" dirty="0">
                <a:solidFill>
                  <a:srgbClr val="FF33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362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/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3536</TotalTime>
  <Words>1225</Words>
  <Application>Microsoft Office PowerPoint</Application>
  <PresentationFormat>On-screen Show (4:3)</PresentationFormat>
  <Paragraphs>143</Paragraphs>
  <Slides>21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Tập đọc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Pham Cong Khai</cp:lastModifiedBy>
  <cp:revision>279</cp:revision>
  <dcterms:created xsi:type="dcterms:W3CDTF">2015-03-03T23:00:32Z</dcterms:created>
  <dcterms:modified xsi:type="dcterms:W3CDTF">2022-11-12T03:24:08Z</dcterms:modified>
</cp:coreProperties>
</file>