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8" r:id="rId3"/>
    <p:sldId id="353" r:id="rId4"/>
    <p:sldId id="288" r:id="rId5"/>
    <p:sldId id="354" r:id="rId6"/>
    <p:sldId id="343" r:id="rId7"/>
    <p:sldId id="257" r:id="rId8"/>
    <p:sldId id="344" r:id="rId9"/>
    <p:sldId id="309" r:id="rId10"/>
    <p:sldId id="347" r:id="rId11"/>
    <p:sldId id="310" r:id="rId12"/>
    <p:sldId id="311" r:id="rId13"/>
    <p:sldId id="259" r:id="rId14"/>
    <p:sldId id="269" r:id="rId15"/>
    <p:sldId id="265" r:id="rId16"/>
    <p:sldId id="300" r:id="rId17"/>
    <p:sldId id="350" r:id="rId18"/>
    <p:sldId id="297" r:id="rId19"/>
    <p:sldId id="264" r:id="rId20"/>
    <p:sldId id="356" r:id="rId21"/>
    <p:sldId id="351" r:id="rId22"/>
    <p:sldId id="260" r:id="rId23"/>
    <p:sldId id="357"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jWAN2B8veGDB3ds2AYJqUbqvBHA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97AC"/>
    <a:srgbClr val="D5718E"/>
    <a:srgbClr val="ED7D31"/>
    <a:srgbClr val="00B050"/>
    <a:srgbClr val="E6E6E6"/>
    <a:srgbClr val="000000"/>
    <a:srgbClr val="ECE9A0"/>
    <a:srgbClr val="CDB38D"/>
    <a:srgbClr val="28AFB2"/>
    <a:srgbClr val="A88B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54" autoAdjust="0"/>
    <p:restoredTop sz="90851" autoAdjust="0"/>
  </p:normalViewPr>
  <p:slideViewPr>
    <p:cSldViewPr>
      <p:cViewPr varScale="1">
        <p:scale>
          <a:sx n="74" d="100"/>
          <a:sy n="74" d="100"/>
        </p:scale>
        <p:origin x="90" y="5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64568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191106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en-US" sz="1200" b="1">
                <a:solidFill>
                  <a:srgbClr val="0070C0"/>
                </a:solidFill>
                <a:latin typeface="Times New Roman" panose="02020603050405020304" pitchFamily="18" charset="0"/>
              </a:rPr>
              <a:t>Muốn trừ một số thập phân cho một số thập phân ta làm như thế nào?</a:t>
            </a:r>
          </a:p>
          <a:p>
            <a:pPr marL="0" indent="0" algn="just" eaLnBrk="1" hangingPunct="1">
              <a:lnSpc>
                <a:spcPct val="90000"/>
              </a:lnSpc>
              <a:spcBef>
                <a:spcPct val="10000"/>
              </a:spcBef>
              <a:buFontTx/>
              <a:buNone/>
            </a:pPr>
            <a:r>
              <a:rPr lang="en-US" altLang="en-US" sz="1200" b="1" i="1">
                <a:latin typeface="Times New Roman" panose="02020603050405020304" pitchFamily="18" charset="0"/>
              </a:rPr>
              <a:t>Muốn trừ một số thập phân cho một số thập phân ta làm như sau: </a:t>
            </a:r>
          </a:p>
          <a:p>
            <a:pPr algn="just" eaLnBrk="1" hangingPunct="1">
              <a:lnSpc>
                <a:spcPct val="90000"/>
              </a:lnSpc>
              <a:spcBef>
                <a:spcPct val="10000"/>
              </a:spcBef>
              <a:buFontTx/>
              <a:buNone/>
            </a:pPr>
            <a:r>
              <a:rPr lang="en-US" altLang="en-US" sz="1200" b="1">
                <a:latin typeface="Times New Roman" panose="02020603050405020304" pitchFamily="18" charset="0"/>
              </a:rPr>
              <a:t>   - Viết số trừ dưới số bị trừ sao cho các chữ số ở cùng một hàng đặt thẳng cột với nhau.</a:t>
            </a:r>
          </a:p>
          <a:p>
            <a:pPr algn="just" eaLnBrk="1" hangingPunct="1">
              <a:lnSpc>
                <a:spcPct val="90000"/>
              </a:lnSpc>
              <a:spcBef>
                <a:spcPct val="10000"/>
              </a:spcBef>
              <a:buFontTx/>
              <a:buNone/>
            </a:pPr>
            <a:r>
              <a:rPr lang="en-US" altLang="en-US" sz="1200" b="1">
                <a:latin typeface="Times New Roman" panose="02020603050405020304" pitchFamily="18" charset="0"/>
              </a:rPr>
              <a:t>   - Trừ như trừ các số tự nhiên.</a:t>
            </a:r>
          </a:p>
          <a:p>
            <a:pPr algn="just" eaLnBrk="1" hangingPunct="1">
              <a:lnSpc>
                <a:spcPct val="90000"/>
              </a:lnSpc>
              <a:spcBef>
                <a:spcPct val="10000"/>
              </a:spcBef>
              <a:buFontTx/>
              <a:buNone/>
            </a:pPr>
            <a:r>
              <a:rPr lang="en-US" altLang="en-US" sz="1200" b="1">
                <a:latin typeface="Times New Roman" panose="02020603050405020304" pitchFamily="18" charset="0"/>
              </a:rPr>
              <a:t>   -  Viết dấu phẩy ở hiệu thẳng cột với các dấu phẩy của số bị trừ và số trừ.</a:t>
            </a:r>
          </a:p>
          <a:p>
            <a:pPr marL="0" lvl="0" indent="0" algn="l" rtl="0">
              <a:spcBef>
                <a:spcPts val="0"/>
              </a:spcBef>
              <a:spcAft>
                <a:spcPts val="0"/>
              </a:spcAft>
              <a:buNone/>
            </a:pPr>
            <a:endParaRPr/>
          </a:p>
        </p:txBody>
      </p:sp>
      <p:sp>
        <p:nvSpPr>
          <p:cNvPr id="309" name="Google Shape;30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a:latin typeface="Times New Roman" panose="02020603050405020304" pitchFamily="18" charset="0"/>
                <a:cs typeface="Times New Roman" panose="02020603050405020304" pitchFamily="18" charset="0"/>
              </a:rPr>
              <a:t>-Click lông chim =&gt; bài tập </a:t>
            </a:r>
          </a:p>
          <a:p>
            <a:r>
              <a:rPr lang="en-US" sz="1200">
                <a:latin typeface="Times New Roman" panose="02020603050405020304" pitchFamily="18" charset="0"/>
                <a:cs typeface="Times New Roman" panose="02020603050405020304" pitchFamily="18" charset="0"/>
              </a:rPr>
              <a:t>- Click bài tập =&gt; đáp án.</a:t>
            </a:r>
          </a:p>
          <a:p>
            <a:r>
              <a:rPr lang="en-US" sz="1200">
                <a:latin typeface="Times New Roman" panose="02020603050405020304" pitchFamily="18" charset="0"/>
                <a:cs typeface="Times New Roman" panose="02020603050405020304" pitchFamily="18" charset="0"/>
              </a:rPr>
              <a:t>- (nếu đúng) Click đáp án =&gt; Chim di chuyển.</a:t>
            </a:r>
          </a:p>
          <a:p>
            <a:pPr marL="0" lvl="0" indent="0" algn="l" rtl="0">
              <a:spcBef>
                <a:spcPts val="0"/>
              </a:spcBef>
              <a:spcAft>
                <a:spcPts val="0"/>
              </a:spcAft>
              <a:buNone/>
            </a:pPr>
            <a:endParaRPr/>
          </a:p>
        </p:txBody>
      </p:sp>
      <p:sp>
        <p:nvSpPr>
          <p:cNvPr id="296" name="Google Shape;29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1281456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1570646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 Click khung chữ để qua slide 7</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6576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31B03093-3743-4982-97A0-88CD1321CF28}"/>
              </a:ext>
            </a:extLst>
          </p:cNvPr>
          <p:cNvSpPr>
            <a:spLocks noGrp="1" noRot="1" noChangeAspect="1" noChangeArrowheads="1" noTextEdit="1"/>
          </p:cNvSpPr>
          <p:nvPr>
            <p:ph type="sldImg"/>
          </p:nvPr>
        </p:nvSpPr>
        <p:spPr>
          <a:ln/>
        </p:spPr>
      </p:sp>
      <p:sp>
        <p:nvSpPr>
          <p:cNvPr id="6147" name="备注占位符 2">
            <a:extLst>
              <a:ext uri="{FF2B5EF4-FFF2-40B4-BE49-F238E27FC236}">
                <a16:creationId xmlns:a16="http://schemas.microsoft.com/office/drawing/2014/main" id="{BA8D3691-5CE4-4B31-8473-2586FE5DC38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6148" name="灯片编号占位符 3">
            <a:extLst>
              <a:ext uri="{FF2B5EF4-FFF2-40B4-BE49-F238E27FC236}">
                <a16:creationId xmlns:a16="http://schemas.microsoft.com/office/drawing/2014/main" id="{E3EDE9F1-4155-4B3D-A0A7-B6A11B464CB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A617ED-2451-41B2-A99C-28D6ED8354BF}" type="slidenum">
              <a:rPr lang="zh-CN" altLang="en-US" smtClean="0">
                <a:latin typeface="Calibri" panose="020F0502020204030204" pitchFamily="34" charset="0"/>
              </a:rPr>
              <a:pPr/>
              <a:t>4</a:t>
            </a:fld>
            <a:endParaRPr lang="zh-CN"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31B03093-3743-4982-97A0-88CD1321CF28}"/>
              </a:ext>
            </a:extLst>
          </p:cNvPr>
          <p:cNvSpPr>
            <a:spLocks noGrp="1" noRot="1" noChangeAspect="1" noChangeArrowheads="1" noTextEdit="1"/>
          </p:cNvSpPr>
          <p:nvPr>
            <p:ph type="sldImg"/>
          </p:nvPr>
        </p:nvSpPr>
        <p:spPr>
          <a:ln/>
        </p:spPr>
      </p:sp>
      <p:sp>
        <p:nvSpPr>
          <p:cNvPr id="6147" name="备注占位符 2">
            <a:extLst>
              <a:ext uri="{FF2B5EF4-FFF2-40B4-BE49-F238E27FC236}">
                <a16:creationId xmlns:a16="http://schemas.microsoft.com/office/drawing/2014/main" id="{BA8D3691-5CE4-4B31-8473-2586FE5DC38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6148" name="灯片编号占位符 3">
            <a:extLst>
              <a:ext uri="{FF2B5EF4-FFF2-40B4-BE49-F238E27FC236}">
                <a16:creationId xmlns:a16="http://schemas.microsoft.com/office/drawing/2014/main" id="{E3EDE9F1-4155-4B3D-A0A7-B6A11B464CB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A617ED-2451-41B2-A99C-28D6ED8354BF}" type="slidenum">
              <a:rPr lang="zh-CN" altLang="en-US" smtClean="0">
                <a:latin typeface="Calibri" panose="020F0502020204030204" pitchFamily="34" charset="0"/>
              </a:rPr>
              <a:pPr/>
              <a:t>5</a:t>
            </a:fld>
            <a:endParaRPr lang="zh-CN" altLang="en-US">
              <a:latin typeface="Calibri" panose="020F0502020204030204" pitchFamily="34" charset="0"/>
            </a:endParaRPr>
          </a:p>
        </p:txBody>
      </p:sp>
    </p:spTree>
    <p:extLst>
      <p:ext uri="{BB962C8B-B14F-4D97-AF65-F5344CB8AC3E}">
        <p14:creationId xmlns:p14="http://schemas.microsoft.com/office/powerpoint/2010/main" val="632605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798209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087458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53"/>
        <p:cNvGrpSpPr/>
        <p:nvPr/>
      </p:nvGrpSpPr>
      <p:grpSpPr>
        <a:xfrm>
          <a:off x="0" y="0"/>
          <a:ext cx="0" cy="0"/>
          <a:chOff x="0" y="0"/>
          <a:chExt cx="0" cy="0"/>
        </a:xfrm>
      </p:grpSpPr>
      <p:sp>
        <p:nvSpPr>
          <p:cNvPr id="54" name="Google Shape;54;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VERTICAL_TITLE_AND_VERTICAL_TEXT">
    <p:spTree>
      <p:nvGrpSpPr>
        <p:cNvPr id="1" name="Shape 59"/>
        <p:cNvGrpSpPr/>
        <p:nvPr/>
      </p:nvGrpSpPr>
      <p:grpSpPr>
        <a:xfrm>
          <a:off x="0" y="0"/>
          <a:ext cx="0" cy="0"/>
          <a:chOff x="0" y="0"/>
          <a:chExt cx="0" cy="0"/>
        </a:xfrm>
      </p:grpSpPr>
      <p:sp>
        <p:nvSpPr>
          <p:cNvPr id="60" name="Google Shape;60;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标题幻灯片" type="title">
  <p:cSld name="TITLE">
    <p:spTree>
      <p:nvGrpSpPr>
        <p:cNvPr id="1" name="Shape 65"/>
        <p:cNvGrpSpPr/>
        <p:nvPr/>
      </p:nvGrpSpPr>
      <p:grpSpPr>
        <a:xfrm>
          <a:off x="0" y="0"/>
          <a:ext cx="0" cy="0"/>
          <a:chOff x="0" y="0"/>
          <a:chExt cx="0" cy="0"/>
        </a:xfrm>
      </p:grpSpPr>
      <p:sp>
        <p:nvSpPr>
          <p:cNvPr id="66" name="Google Shape;6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8" name="Google Shape;6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3B216C12-FA66-406C-8DE6-7D174FE7BA7D}"/>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45961F58-42D4-47FD-A5A2-D72F082F0BFC}"/>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8623D71C-5154-4101-87B7-524DED66A03E}"/>
              </a:ext>
            </a:extLst>
          </p:cNvPr>
          <p:cNvSpPr>
            <a:spLocks noGrp="1"/>
          </p:cNvSpPr>
          <p:nvPr>
            <p:ph type="sldNum" sz="quarter" idx="12"/>
          </p:nvPr>
        </p:nvSpPr>
        <p:spPr/>
        <p:txBody>
          <a:bodyPr/>
          <a:lstStyle>
            <a:lvl1pPr>
              <a:defRPr/>
            </a:lvl1pPr>
          </a:lstStyle>
          <a:p>
            <a:pPr>
              <a:defRPr/>
            </a:pPr>
            <a:fld id="{5781AD4D-FF11-4780-86DE-E604D61B02C1}" type="slidenum">
              <a:rPr lang="en-US" altLang="en-US"/>
              <a:pPr>
                <a:defRPr/>
              </a:pPr>
              <a:t>‹#›</a:t>
            </a:fld>
            <a:endParaRPr lang="en-US" altLang="en-US"/>
          </a:p>
        </p:txBody>
      </p:sp>
    </p:spTree>
    <p:extLst>
      <p:ext uri="{BB962C8B-B14F-4D97-AF65-F5344CB8AC3E}">
        <p14:creationId xmlns:p14="http://schemas.microsoft.com/office/powerpoint/2010/main" val="63353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1"/>
        <p:cNvGrpSpPr/>
        <p:nvPr/>
      </p:nvGrpSpPr>
      <p:grpSpPr>
        <a:xfrm>
          <a:off x="0" y="0"/>
          <a:ext cx="0" cy="0"/>
          <a:chOff x="0" y="0"/>
          <a:chExt cx="0" cy="0"/>
        </a:xfrm>
      </p:grpSpPr>
      <p:sp>
        <p:nvSpPr>
          <p:cNvPr id="12" name="Google Shape;12;p26"/>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14"/>
        <p:cNvGrpSpPr/>
        <p:nvPr/>
      </p:nvGrpSpPr>
      <p:grpSpPr>
        <a:xfrm>
          <a:off x="0" y="0"/>
          <a:ext cx="0" cy="0"/>
          <a:chOff x="0" y="0"/>
          <a:chExt cx="0" cy="0"/>
        </a:xfrm>
      </p:grpSpPr>
      <p:sp>
        <p:nvSpPr>
          <p:cNvPr id="15" name="Google Shape;15;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 name="Google Shape;24;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 name="Google Shape;26;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30"/>
        <p:cNvGrpSpPr/>
        <p:nvPr/>
      </p:nvGrpSpPr>
      <p:grpSpPr>
        <a:xfrm>
          <a:off x="0" y="0"/>
          <a:ext cx="0" cy="0"/>
          <a:chOff x="0" y="0"/>
          <a:chExt cx="0" cy="0"/>
        </a:xfrm>
      </p:grpSpPr>
      <p:sp>
        <p:nvSpPr>
          <p:cNvPr id="31" name="Google Shape;3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35"/>
        <p:cNvGrpSpPr/>
        <p:nvPr/>
      </p:nvGrpSpPr>
      <p:grpSpPr>
        <a:xfrm>
          <a:off x="0" y="0"/>
          <a:ext cx="0" cy="0"/>
          <a:chOff x="0" y="0"/>
          <a:chExt cx="0" cy="0"/>
        </a:xfrm>
      </p:grpSpPr>
      <p:sp>
        <p:nvSpPr>
          <p:cNvPr id="36" name="Google Shape;3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Google Shape;42;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3" name="Google Shape;4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46"/>
        <p:cNvGrpSpPr/>
        <p:nvPr/>
      </p:nvGrpSpPr>
      <p:grpSpPr>
        <a:xfrm>
          <a:off x="0" y="0"/>
          <a:ext cx="0" cy="0"/>
          <a:chOff x="0" y="0"/>
          <a:chExt cx="0" cy="0"/>
        </a:xfrm>
      </p:grpSpPr>
      <p:sp>
        <p:nvSpPr>
          <p:cNvPr id="47" name="Google Shape;47;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35"/>
          <p:cNvSpPr>
            <a:spLocks noGrp="1"/>
          </p:cNvSpPr>
          <p:nvPr>
            <p:ph type="pic" idx="2"/>
          </p:nvPr>
        </p:nvSpPr>
        <p:spPr>
          <a:xfrm>
            <a:off x="5183188" y="987425"/>
            <a:ext cx="6172200" cy="4873625"/>
          </a:xfrm>
          <a:prstGeom prst="rect">
            <a:avLst/>
          </a:prstGeom>
          <a:noFill/>
          <a:ln>
            <a:noFill/>
          </a:ln>
        </p:spPr>
      </p:sp>
      <p:sp>
        <p:nvSpPr>
          <p:cNvPr id="49" name="Google Shape;49;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0" name="Google Shape;5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9Slide.vn - 2019">
            <a:extLst>
              <a:ext uri="{FF2B5EF4-FFF2-40B4-BE49-F238E27FC236}">
                <a16:creationId xmlns:a16="http://schemas.microsoft.com/office/drawing/2014/main" id="{36CA9D9C-DC50-4F3A-9FB4-3D7654D70E2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4" name="Oval 3">
            <a:extLst>
              <a:ext uri="{FF2B5EF4-FFF2-40B4-BE49-F238E27FC236}">
                <a16:creationId xmlns:a16="http://schemas.microsoft.com/office/drawing/2014/main" id="{2AD1B4E5-F018-40DF-80A4-F18DD80FF4EE}"/>
              </a:ext>
            </a:extLst>
          </p:cNvPr>
          <p:cNvSpPr>
            <a:spLocks noChangeAspect="1"/>
          </p:cNvSpPr>
          <p:nvPr userDrawn="1">
            <p:custDataLst>
              <p:tags r:id="rId15"/>
            </p:custDataLst>
          </p:nvPr>
        </p:nvSpPr>
        <p:spPr>
          <a:xfrm>
            <a:off x="-1600200" y="-152400"/>
            <a:ext cx="1066800" cy="1066800"/>
          </a:xfrm>
          <a:prstGeom prst="ellipse">
            <a:avLst/>
          </a:prstGeom>
          <a:blipFill dpi="0" rotWithShape="0">
            <a:blip r:embed="rId17">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63667FF-AF01-45C5-8220-1E44234A6BC7}"/>
              </a:ext>
            </a:extLst>
          </p:cNvPr>
          <p:cNvSpPr>
            <a:spLocks noChangeAspect="1"/>
          </p:cNvSpPr>
          <p:nvPr userDrawn="1">
            <p:custDataLst>
              <p:tags r:id="rId16"/>
            </p:custDataLst>
          </p:nvPr>
        </p:nvSpPr>
        <p:spPr>
          <a:xfrm>
            <a:off x="-1409700" y="5791200"/>
            <a:ext cx="1066800" cy="1066800"/>
          </a:xfrm>
          <a:prstGeom prst="ellipse">
            <a:avLst/>
          </a:prstGeom>
          <a:blipFill dpi="0" rotWithShape="0">
            <a:blip r:embed="rId17">
              <a:alphaModFix amt="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4.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9.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9.png"/><Relationship Id="rId3" Type="http://schemas.openxmlformats.org/officeDocument/2006/relationships/audio" Target="../media/audio2.wav"/><Relationship Id="rId7" Type="http://schemas.openxmlformats.org/officeDocument/2006/relationships/image" Target="../media/image45.png"/><Relationship Id="rId12"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5.png"/><Relationship Id="rId5" Type="http://schemas.openxmlformats.org/officeDocument/2006/relationships/image" Target="../media/image47.png"/><Relationship Id="rId15" Type="http://schemas.openxmlformats.org/officeDocument/2006/relationships/image" Target="../media/image51.gif"/><Relationship Id="rId10" Type="http://schemas.openxmlformats.org/officeDocument/2006/relationships/image" Target="../media/image10.png"/><Relationship Id="rId4" Type="http://schemas.openxmlformats.org/officeDocument/2006/relationships/image" Target="../media/image46.png"/><Relationship Id="rId9" Type="http://schemas.openxmlformats.org/officeDocument/2006/relationships/image" Target="../media/image6.png"/><Relationship Id="rId1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6.xml"/><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4.xml"/><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notesSlide" Target="../notesSlides/notesSlide4.xml"/><Relationship Id="rId26" Type="http://schemas.openxmlformats.org/officeDocument/2006/relationships/image" Target="../media/image16.jpeg"/><Relationship Id="rId3" Type="http://schemas.openxmlformats.org/officeDocument/2006/relationships/tags" Target="../tags/tag5.xml"/><Relationship Id="rId21" Type="http://schemas.openxmlformats.org/officeDocument/2006/relationships/slide" Target="slide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slideLayout" Target="../slideLayouts/slideLayout2.xml"/><Relationship Id="rId25" Type="http://schemas.openxmlformats.org/officeDocument/2006/relationships/image" Target="../media/image15.jpeg"/><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audio" Target="../media/audio2.wav"/><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image" Target="../media/image14.png"/><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image" Target="../media/image13.png"/><Relationship Id="rId28" Type="http://schemas.openxmlformats.org/officeDocument/2006/relationships/image" Target="../media/image6.png"/><Relationship Id="rId10" Type="http://schemas.openxmlformats.org/officeDocument/2006/relationships/tags" Target="../tags/tag12.xml"/><Relationship Id="rId19" Type="http://schemas.openxmlformats.org/officeDocument/2006/relationships/audio" Target="../media/audio1.wav"/><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image" Target="../media/image12.png"/><Relationship Id="rId27"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notesSlide" Target="../notesSlides/notesSlide5.xml"/><Relationship Id="rId26" Type="http://schemas.openxmlformats.org/officeDocument/2006/relationships/image" Target="../media/image9.png"/><Relationship Id="rId3" Type="http://schemas.openxmlformats.org/officeDocument/2006/relationships/tags" Target="../tags/tag21.xml"/><Relationship Id="rId21" Type="http://schemas.openxmlformats.org/officeDocument/2006/relationships/image" Target="../media/image14.png"/><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slideLayout" Target="../slideLayouts/slideLayout2.xml"/><Relationship Id="rId25" Type="http://schemas.openxmlformats.org/officeDocument/2006/relationships/image" Target="../media/image3.png"/><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audio" Target="../media/audio1.wav"/><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slide" Target="slide3.xml"/><Relationship Id="rId5" Type="http://schemas.openxmlformats.org/officeDocument/2006/relationships/tags" Target="../tags/tag23.xml"/><Relationship Id="rId15" Type="http://schemas.openxmlformats.org/officeDocument/2006/relationships/tags" Target="../tags/tag33.xml"/><Relationship Id="rId23" Type="http://schemas.openxmlformats.org/officeDocument/2006/relationships/image" Target="../media/image16.jpeg"/><Relationship Id="rId10" Type="http://schemas.openxmlformats.org/officeDocument/2006/relationships/tags" Target="../tags/tag28.xml"/><Relationship Id="rId19" Type="http://schemas.openxmlformats.org/officeDocument/2006/relationships/audio" Target="../media/audio2.wav"/><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image" Target="../media/image15.jpeg"/><Relationship Id="rId27"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1" name="Google Shape;164;p1">
            <a:extLst>
              <a:ext uri="{FF2B5EF4-FFF2-40B4-BE49-F238E27FC236}">
                <a16:creationId xmlns:a16="http://schemas.microsoft.com/office/drawing/2014/main" id="{D9C53270-C94A-46AB-88AF-C10F3676469E}"/>
              </a:ext>
            </a:extLst>
          </p:cNvPr>
          <p:cNvPicPr preferRelativeResize="0"/>
          <p:nvPr/>
        </p:nvPicPr>
        <p:blipFill rotWithShape="1">
          <a:blip r:embed="rId3">
            <a:alphaModFix amt="35000"/>
          </a:blip>
          <a:srcRect/>
          <a:stretch/>
        </p:blipFill>
        <p:spPr>
          <a:xfrm flipH="1">
            <a:off x="10039" y="572938"/>
            <a:ext cx="9608950" cy="609600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3">
            <a:alphaModFix/>
          </a:blip>
          <a:srcRect/>
          <a:stretch/>
        </p:blipFill>
        <p:spPr>
          <a:xfrm flipH="1">
            <a:off x="685800" y="1267636"/>
            <a:ext cx="7946485" cy="476164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165" name="Google Shape;165;p1"/>
          <p:cNvSpPr txBox="1"/>
          <p:nvPr/>
        </p:nvSpPr>
        <p:spPr>
          <a:xfrm>
            <a:off x="3613378" y="2420387"/>
            <a:ext cx="2191794"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a:solidFill>
                  <a:schemeClr val="accent5">
                    <a:lumMod val="50000"/>
                  </a:schemeClr>
                </a:solidFill>
                <a:latin typeface="Arial" panose="020B0604020202020204" pitchFamily="34" charset="0"/>
              </a:rPr>
              <a:t>TOÁN</a:t>
            </a:r>
            <a:endParaRPr sz="5400" b="1" i="0" u="none" strike="noStrike" cap="none" dirty="0">
              <a:solidFill>
                <a:schemeClr val="accent5">
                  <a:lumMod val="50000"/>
                </a:schemeClr>
              </a:solidFill>
              <a:latin typeface="Arial" panose="020B0604020202020204" pitchFamily="34" charset="0"/>
              <a:sym typeface="Arial"/>
            </a:endParaRPr>
          </a:p>
        </p:txBody>
      </p:sp>
      <p:sp>
        <p:nvSpPr>
          <p:cNvPr id="166" name="Google Shape;166;p1"/>
          <p:cNvSpPr txBox="1"/>
          <p:nvPr/>
        </p:nvSpPr>
        <p:spPr>
          <a:xfrm>
            <a:off x="811397" y="3366889"/>
            <a:ext cx="7107221"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smtClean="0">
                <a:solidFill>
                  <a:srgbClr val="FF0000"/>
                </a:solidFill>
                <a:latin typeface="Arial" panose="020B0604020202020204" pitchFamily="34" charset="0"/>
              </a:rPr>
              <a:t>TRỪ</a:t>
            </a:r>
            <a:r>
              <a:rPr lang="en-US" sz="4400" b="1" dirty="0" smtClean="0">
                <a:solidFill>
                  <a:srgbClr val="28AFB2"/>
                </a:solidFill>
                <a:latin typeface="Arial" panose="020B0604020202020204" pitchFamily="34" charset="0"/>
              </a:rPr>
              <a:t> </a:t>
            </a:r>
            <a:r>
              <a:rPr lang="en-US" sz="4400" b="1" dirty="0" smtClean="0">
                <a:solidFill>
                  <a:srgbClr val="FF0000"/>
                </a:solidFill>
                <a:latin typeface="Arial" panose="020B0604020202020204" pitchFamily="34" charset="0"/>
              </a:rPr>
              <a:t>HAI </a:t>
            </a:r>
            <a:r>
              <a:rPr lang="en-US" sz="4400" b="1" dirty="0">
                <a:solidFill>
                  <a:srgbClr val="FF0000"/>
                </a:solidFill>
                <a:latin typeface="Arial" panose="020B0604020202020204" pitchFamily="34" charset="0"/>
              </a:rPr>
              <a:t>SỐ THẬP PHÂN</a:t>
            </a:r>
            <a:endParaRPr sz="4400" b="1" i="0" u="none" strike="noStrike" cap="none" dirty="0">
              <a:solidFill>
                <a:srgbClr val="FF0000"/>
              </a:solidFill>
              <a:latin typeface="Arial" panose="020B0604020202020204" pitchFamily="34" charset="0"/>
              <a:sym typeface="Arial"/>
            </a:endParaRPr>
          </a:p>
        </p:txBody>
      </p:sp>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sp>
        <p:nvSpPr>
          <p:cNvPr id="22" name="Google Shape;166;p1">
            <a:extLst>
              <a:ext uri="{FF2B5EF4-FFF2-40B4-BE49-F238E27FC236}">
                <a16:creationId xmlns:a16="http://schemas.microsoft.com/office/drawing/2014/main" id="{0E110706-7F59-4210-9C7C-2D786FF81691}"/>
              </a:ext>
            </a:extLst>
          </p:cNvPr>
          <p:cNvSpPr txBox="1"/>
          <p:nvPr/>
        </p:nvSpPr>
        <p:spPr>
          <a:xfrm>
            <a:off x="4110029" y="4755084"/>
            <a:ext cx="328681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err="1">
                <a:solidFill>
                  <a:srgbClr val="0C0C0C"/>
                </a:solidFill>
                <a:latin typeface="Arial" panose="020B0604020202020204" pitchFamily="34" charset="0"/>
              </a:rPr>
              <a:t>Trang</a:t>
            </a:r>
            <a:r>
              <a:rPr lang="en-US" sz="3600" dirty="0">
                <a:solidFill>
                  <a:srgbClr val="0C0C0C"/>
                </a:solidFill>
                <a:latin typeface="Arial" panose="020B0604020202020204" pitchFamily="34" charset="0"/>
              </a:rPr>
              <a:t>: 53</a:t>
            </a:r>
            <a:endParaRPr sz="3600" b="0" i="0" u="none" strike="noStrike" cap="none" dirty="0">
              <a:solidFill>
                <a:srgbClr val="0C0C0C"/>
              </a:solidFill>
              <a:latin typeface="Arial" panose="020B0604020202020204" pitchFamily="34" charset="0"/>
              <a:sym typeface="Arial"/>
            </a:endParaRPr>
          </a:p>
        </p:txBody>
      </p:sp>
      <p:sp>
        <p:nvSpPr>
          <p:cNvPr id="2" name="TextBox 1"/>
          <p:cNvSpPr txBox="1"/>
          <p:nvPr/>
        </p:nvSpPr>
        <p:spPr>
          <a:xfrm>
            <a:off x="3851152" y="97799"/>
            <a:ext cx="3692647" cy="707886"/>
          </a:xfrm>
          <a:prstGeom prst="rect">
            <a:avLst/>
          </a:prstGeom>
          <a:noFill/>
        </p:spPr>
        <p:txBody>
          <a:bodyPr wrap="square" rtlCol="0">
            <a:spAutoFit/>
          </a:bodyPr>
          <a:lstStyle/>
          <a:p>
            <a:pPr algn="ctr"/>
            <a:r>
              <a:rPr lang="en-US" sz="2000" dirty="0" smtClean="0"/>
              <a:t>UBND QUẬN LONG BIÊN</a:t>
            </a:r>
          </a:p>
          <a:p>
            <a:pPr algn="ctr"/>
            <a:r>
              <a:rPr lang="en-US" sz="2000" b="1" u="sng" dirty="0" smtClean="0"/>
              <a:t>TRƯỜNG TIỂU HỌC ÁI MỘ B</a:t>
            </a:r>
            <a:endParaRPr lang="en-US" sz="2000" b="1" u="sng" dirty="0"/>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8217" y="85721"/>
            <a:ext cx="1193872" cy="1193872"/>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5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10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10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1000"/>
                                        <p:tgtEl>
                                          <p:spTgt spid="163"/>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ppt_w</p:attrName>
                                        </p:attrNameLst>
                                      </p:cBhvr>
                                      <p:tavLst>
                                        <p:tav tm="0">
                                          <p:val>
                                            <p:strVal val="0"/>
                                          </p:val>
                                        </p:tav>
                                        <p:tav tm="100000">
                                          <p:val>
                                            <p:strVal val="#ppt_w"/>
                                          </p:val>
                                        </p:tav>
                                      </p:tavLst>
                                    </p:anim>
                                    <p:anim calcmode="lin" valueType="num">
                                      <p:cBhvr additive="base">
                                        <p:cTn id="24" dur="500"/>
                                        <p:tgtEl>
                                          <p:spTgt spid="21"/>
                                        </p:tgtEl>
                                        <p:attrNameLst>
                                          <p:attrName>ppt_h</p:attrName>
                                        </p:attrNameLst>
                                      </p:cBhvr>
                                      <p:tavLst>
                                        <p:tav tm="0">
                                          <p:val>
                                            <p:strVal val="0"/>
                                          </p:val>
                                        </p:tav>
                                        <p:tav tm="100000">
                                          <p:val>
                                            <p:strVal val="#ppt_h"/>
                                          </p:val>
                                        </p:tav>
                                      </p:tavLst>
                                    </p:anim>
                                  </p:childTnLst>
                                </p:cTn>
                              </p:par>
                            </p:childTnLst>
                          </p:cTn>
                        </p:par>
                        <p:par>
                          <p:cTn id="25" fill="hold">
                            <p:stCondLst>
                              <p:cond delay="1250"/>
                            </p:stCondLst>
                            <p:childTnLst>
                              <p:par>
                                <p:cTn id="26" presetID="23" presetClass="entr" presetSubtype="32" fill="hold" nodeType="afterEffect">
                                  <p:stCondLst>
                                    <p:cond delay="0"/>
                                  </p:stCondLst>
                                  <p:iterate type="lt">
                                    <p:tmPct val="15000"/>
                                  </p:iterate>
                                  <p:childTnLst>
                                    <p:set>
                                      <p:cBhvr>
                                        <p:cTn id="27" dur="1" fill="hold">
                                          <p:stCondLst>
                                            <p:cond delay="0"/>
                                          </p:stCondLst>
                                        </p:cTn>
                                        <p:tgtEl>
                                          <p:spTgt spid="165"/>
                                        </p:tgtEl>
                                        <p:attrNameLst>
                                          <p:attrName>style.visibility</p:attrName>
                                        </p:attrNameLst>
                                      </p:cBhvr>
                                      <p:to>
                                        <p:strVal val="visible"/>
                                      </p:to>
                                    </p:set>
                                    <p:anim calcmode="lin" valueType="num">
                                      <p:cBhvr>
                                        <p:cTn id="28" dur="500" fill="hold"/>
                                        <p:tgtEl>
                                          <p:spTgt spid="165"/>
                                        </p:tgtEl>
                                        <p:attrNameLst>
                                          <p:attrName>ppt_w</p:attrName>
                                        </p:attrNameLst>
                                      </p:cBhvr>
                                      <p:tavLst>
                                        <p:tav tm="0">
                                          <p:val>
                                            <p:strVal val="4*#ppt_w"/>
                                          </p:val>
                                        </p:tav>
                                        <p:tav tm="100000">
                                          <p:val>
                                            <p:strVal val="#ppt_w"/>
                                          </p:val>
                                        </p:tav>
                                      </p:tavLst>
                                    </p:anim>
                                    <p:anim calcmode="lin" valueType="num">
                                      <p:cBhvr>
                                        <p:cTn id="29" dur="500" fill="hold"/>
                                        <p:tgtEl>
                                          <p:spTgt spid="165"/>
                                        </p:tgtEl>
                                        <p:attrNameLst>
                                          <p:attrName>ppt_h</p:attrName>
                                        </p:attrNameLst>
                                      </p:cBhvr>
                                      <p:tavLst>
                                        <p:tav tm="0">
                                          <p:val>
                                            <p:strVal val="4*#ppt_h"/>
                                          </p:val>
                                        </p:tav>
                                        <p:tav tm="100000">
                                          <p:val>
                                            <p:strVal val="#ppt_h"/>
                                          </p:val>
                                        </p:tav>
                                      </p:tavLst>
                                    </p:anim>
                                  </p:childTnLst>
                                </p:cTn>
                              </p:par>
                              <p:par>
                                <p:cTn id="30" presetID="23" presetClass="entr" presetSubtype="32" fill="hold" nodeType="withEffect">
                                  <p:stCondLst>
                                    <p:cond delay="500"/>
                                  </p:stCondLst>
                                  <p:iterate type="lt">
                                    <p:tmPct val="15000"/>
                                  </p:iterate>
                                  <p:childTnLst>
                                    <p:set>
                                      <p:cBhvr>
                                        <p:cTn id="31" dur="1" fill="hold">
                                          <p:stCondLst>
                                            <p:cond delay="0"/>
                                          </p:stCondLst>
                                        </p:cTn>
                                        <p:tgtEl>
                                          <p:spTgt spid="166"/>
                                        </p:tgtEl>
                                        <p:attrNameLst>
                                          <p:attrName>style.visibility</p:attrName>
                                        </p:attrNameLst>
                                      </p:cBhvr>
                                      <p:to>
                                        <p:strVal val="visible"/>
                                      </p:to>
                                    </p:set>
                                    <p:anim calcmode="lin" valueType="num">
                                      <p:cBhvr>
                                        <p:cTn id="32" dur="500" fill="hold"/>
                                        <p:tgtEl>
                                          <p:spTgt spid="166"/>
                                        </p:tgtEl>
                                        <p:attrNameLst>
                                          <p:attrName>ppt_w</p:attrName>
                                        </p:attrNameLst>
                                      </p:cBhvr>
                                      <p:tavLst>
                                        <p:tav tm="0">
                                          <p:val>
                                            <p:strVal val="4*#ppt_w"/>
                                          </p:val>
                                        </p:tav>
                                        <p:tav tm="100000">
                                          <p:val>
                                            <p:strVal val="#ppt_w"/>
                                          </p:val>
                                        </p:tav>
                                      </p:tavLst>
                                    </p:anim>
                                    <p:anim calcmode="lin" valueType="num">
                                      <p:cBhvr>
                                        <p:cTn id="33" dur="500" fill="hold"/>
                                        <p:tgtEl>
                                          <p:spTgt spid="166"/>
                                        </p:tgtEl>
                                        <p:attrNameLst>
                                          <p:attrName>ppt_h</p:attrName>
                                        </p:attrNameLst>
                                      </p:cBhvr>
                                      <p:tavLst>
                                        <p:tav tm="0">
                                          <p:val>
                                            <p:strVal val="4*#ppt_h"/>
                                          </p:val>
                                        </p:tav>
                                        <p:tav tm="100000">
                                          <p:val>
                                            <p:strVal val="#ppt_h"/>
                                          </p:val>
                                        </p:tav>
                                      </p:tavLst>
                                    </p:anim>
                                  </p:childTnLst>
                                </p:cTn>
                              </p:par>
                            </p:childTnLst>
                          </p:cTn>
                        </p:par>
                        <p:par>
                          <p:cTn id="34" fill="hold">
                            <p:stCondLst>
                              <p:cond delay="3375"/>
                            </p:stCondLst>
                            <p:childTnLst>
                              <p:par>
                                <p:cTn id="35" presetID="10"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C5F951C-2CBF-4656-96C6-4F313ADD2E63}"/>
              </a:ext>
            </a:extLst>
          </p:cNvPr>
          <p:cNvSpPr/>
          <p:nvPr/>
        </p:nvSpPr>
        <p:spPr>
          <a:xfrm>
            <a:off x="318303" y="187626"/>
            <a:ext cx="11555394" cy="6482749"/>
          </a:xfrm>
          <a:prstGeom prst="rect">
            <a:avLst/>
          </a:prstGeom>
          <a:solidFill>
            <a:schemeClr val="accent1">
              <a:lumMod val="20000"/>
              <a:lumOff val="80000"/>
              <a:alpha val="59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1">
            <a:extLst>
              <a:ext uri="{FF2B5EF4-FFF2-40B4-BE49-F238E27FC236}">
                <a16:creationId xmlns:a16="http://schemas.microsoft.com/office/drawing/2014/main" id="{9DBE5396-1535-4207-88F1-7B10358BD254}"/>
              </a:ext>
            </a:extLst>
          </p:cNvPr>
          <p:cNvSpPr txBox="1">
            <a:spLocks/>
          </p:cNvSpPr>
          <p:nvPr/>
        </p:nvSpPr>
        <p:spPr>
          <a:xfrm>
            <a:off x="481012" y="914400"/>
            <a:ext cx="8967788" cy="5334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80000"/>
              </a:lnSpc>
              <a:buFontTx/>
              <a:buNone/>
            </a:pPr>
            <a:r>
              <a:rPr lang="en-US" altLang="en-US" sz="3600" b="1">
                <a:solidFill>
                  <a:srgbClr val="0070C0"/>
                </a:solidFill>
                <a:latin typeface="Times New Roman" panose="02020603050405020304" pitchFamily="18" charset="0"/>
              </a:rPr>
              <a:t>Thông thường ta đặt tính rồi làm như sau:</a:t>
            </a:r>
            <a:r>
              <a:rPr lang="en-US" altLang="en-US" sz="3600">
                <a:solidFill>
                  <a:srgbClr val="0070C0"/>
                </a:solidFill>
                <a:latin typeface="Times New Roman" panose="02020603050405020304" pitchFamily="18" charset="0"/>
              </a:rPr>
              <a:t> </a:t>
            </a:r>
          </a:p>
        </p:txBody>
      </p:sp>
      <p:sp>
        <p:nvSpPr>
          <p:cNvPr id="3" name="Text Box 32">
            <a:extLst>
              <a:ext uri="{FF2B5EF4-FFF2-40B4-BE49-F238E27FC236}">
                <a16:creationId xmlns:a16="http://schemas.microsoft.com/office/drawing/2014/main" id="{8B7DEE94-CD0B-4573-A3C7-6908E8AE66B0}"/>
              </a:ext>
            </a:extLst>
          </p:cNvPr>
          <p:cNvSpPr txBox="1">
            <a:spLocks noChangeArrowheads="1"/>
          </p:cNvSpPr>
          <p:nvPr/>
        </p:nvSpPr>
        <p:spPr bwMode="auto">
          <a:xfrm>
            <a:off x="1500981" y="1838945"/>
            <a:ext cx="1282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b="1" spc="140">
                <a:latin typeface="Times New Roman" panose="02020603050405020304" pitchFamily="18" charset="0"/>
              </a:rPr>
              <a:t>4,29</a:t>
            </a:r>
          </a:p>
        </p:txBody>
      </p:sp>
      <p:sp>
        <p:nvSpPr>
          <p:cNvPr id="4" name="Text Box 33">
            <a:extLst>
              <a:ext uri="{FF2B5EF4-FFF2-40B4-BE49-F238E27FC236}">
                <a16:creationId xmlns:a16="http://schemas.microsoft.com/office/drawing/2014/main" id="{9DBA8F8F-B449-40B2-9A1C-D6FB989AE929}"/>
              </a:ext>
            </a:extLst>
          </p:cNvPr>
          <p:cNvSpPr txBox="1">
            <a:spLocks noChangeArrowheads="1"/>
          </p:cNvSpPr>
          <p:nvPr/>
        </p:nvSpPr>
        <p:spPr bwMode="auto">
          <a:xfrm>
            <a:off x="1500981" y="2462867"/>
            <a:ext cx="15954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b="1" spc="140">
                <a:latin typeface="Times New Roman" panose="02020603050405020304" pitchFamily="18" charset="0"/>
              </a:rPr>
              <a:t>1,84</a:t>
            </a:r>
          </a:p>
        </p:txBody>
      </p:sp>
      <p:sp>
        <p:nvSpPr>
          <p:cNvPr id="5" name="Line 34">
            <a:extLst>
              <a:ext uri="{FF2B5EF4-FFF2-40B4-BE49-F238E27FC236}">
                <a16:creationId xmlns:a16="http://schemas.microsoft.com/office/drawing/2014/main" id="{DDD0B09A-38EF-487F-A688-BD583379FA9A}"/>
              </a:ext>
            </a:extLst>
          </p:cNvPr>
          <p:cNvSpPr>
            <a:spLocks noChangeShapeType="1"/>
          </p:cNvSpPr>
          <p:nvPr/>
        </p:nvSpPr>
        <p:spPr bwMode="auto">
          <a:xfrm>
            <a:off x="1460499" y="3219450"/>
            <a:ext cx="11874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schemeClr val="tx1"/>
              </a:solidFill>
            </a:endParaRPr>
          </a:p>
        </p:txBody>
      </p:sp>
      <p:sp>
        <p:nvSpPr>
          <p:cNvPr id="6" name="Text Box 35">
            <a:extLst>
              <a:ext uri="{FF2B5EF4-FFF2-40B4-BE49-F238E27FC236}">
                <a16:creationId xmlns:a16="http://schemas.microsoft.com/office/drawing/2014/main" id="{540E8DB3-C900-46A8-BBFD-8D97FA32AD94}"/>
              </a:ext>
            </a:extLst>
          </p:cNvPr>
          <p:cNvSpPr txBox="1">
            <a:spLocks noChangeArrowheads="1"/>
          </p:cNvSpPr>
          <p:nvPr/>
        </p:nvSpPr>
        <p:spPr bwMode="auto">
          <a:xfrm>
            <a:off x="2298700" y="483994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7" name="Text Box 36">
            <a:extLst>
              <a:ext uri="{FF2B5EF4-FFF2-40B4-BE49-F238E27FC236}">
                <a16:creationId xmlns:a16="http://schemas.microsoft.com/office/drawing/2014/main" id="{679C5670-25C5-4B6B-99FF-7C4A16F4DB99}"/>
              </a:ext>
            </a:extLst>
          </p:cNvPr>
          <p:cNvSpPr txBox="1">
            <a:spLocks noChangeArrowheads="1"/>
          </p:cNvSpPr>
          <p:nvPr/>
        </p:nvSpPr>
        <p:spPr bwMode="auto">
          <a:xfrm>
            <a:off x="2186795" y="3237371"/>
            <a:ext cx="4411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solidFill>
                  <a:srgbClr val="FF0000"/>
                </a:solidFill>
                <a:latin typeface="Times New Roman" panose="02020603050405020304" pitchFamily="18" charset="0"/>
              </a:rPr>
              <a:t>5</a:t>
            </a:r>
          </a:p>
        </p:txBody>
      </p:sp>
      <p:sp>
        <p:nvSpPr>
          <p:cNvPr id="8" name="Text Box 37">
            <a:extLst>
              <a:ext uri="{FF2B5EF4-FFF2-40B4-BE49-F238E27FC236}">
                <a16:creationId xmlns:a16="http://schemas.microsoft.com/office/drawing/2014/main" id="{20A0A372-129F-4347-A20A-FF5E6407A67B}"/>
              </a:ext>
            </a:extLst>
          </p:cNvPr>
          <p:cNvSpPr txBox="1">
            <a:spLocks noChangeArrowheads="1"/>
          </p:cNvSpPr>
          <p:nvPr/>
        </p:nvSpPr>
        <p:spPr bwMode="auto">
          <a:xfrm>
            <a:off x="1905000" y="3237371"/>
            <a:ext cx="4411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solidFill>
                  <a:srgbClr val="FF0000"/>
                </a:solidFill>
                <a:latin typeface="Times New Roman" panose="02020603050405020304" pitchFamily="18" charset="0"/>
              </a:rPr>
              <a:t>4</a:t>
            </a:r>
          </a:p>
        </p:txBody>
      </p:sp>
      <p:sp>
        <p:nvSpPr>
          <p:cNvPr id="9" name="Text Box 38">
            <a:extLst>
              <a:ext uri="{FF2B5EF4-FFF2-40B4-BE49-F238E27FC236}">
                <a16:creationId xmlns:a16="http://schemas.microsoft.com/office/drawing/2014/main" id="{5528A895-43E5-4C9E-AF2C-CA6B1B2FB220}"/>
              </a:ext>
            </a:extLst>
          </p:cNvPr>
          <p:cNvSpPr txBox="1">
            <a:spLocks noChangeArrowheads="1"/>
          </p:cNvSpPr>
          <p:nvPr/>
        </p:nvSpPr>
        <p:spPr bwMode="auto">
          <a:xfrm>
            <a:off x="1482507" y="3237371"/>
            <a:ext cx="4411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solidFill>
                  <a:srgbClr val="FF0000"/>
                </a:solidFill>
                <a:latin typeface="Times New Roman" panose="02020603050405020304" pitchFamily="18" charset="0"/>
              </a:rPr>
              <a:t>2</a:t>
            </a:r>
          </a:p>
        </p:txBody>
      </p:sp>
      <p:sp>
        <p:nvSpPr>
          <p:cNvPr id="10" name="Text Box 39">
            <a:extLst>
              <a:ext uri="{FF2B5EF4-FFF2-40B4-BE49-F238E27FC236}">
                <a16:creationId xmlns:a16="http://schemas.microsoft.com/office/drawing/2014/main" id="{5998322F-70E0-421F-AD21-84EE66289708}"/>
              </a:ext>
            </a:extLst>
          </p:cNvPr>
          <p:cNvSpPr txBox="1">
            <a:spLocks noChangeArrowheads="1"/>
          </p:cNvSpPr>
          <p:nvPr/>
        </p:nvSpPr>
        <p:spPr bwMode="auto">
          <a:xfrm>
            <a:off x="1752600" y="3200400"/>
            <a:ext cx="3129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solidFill>
                  <a:srgbClr val="FF0000"/>
                </a:solidFill>
                <a:latin typeface="Times New Roman" panose="02020603050405020304" pitchFamily="18" charset="0"/>
              </a:rPr>
              <a:t>,</a:t>
            </a:r>
          </a:p>
        </p:txBody>
      </p:sp>
      <p:sp>
        <p:nvSpPr>
          <p:cNvPr id="11" name="Text Box 40">
            <a:extLst>
              <a:ext uri="{FF2B5EF4-FFF2-40B4-BE49-F238E27FC236}">
                <a16:creationId xmlns:a16="http://schemas.microsoft.com/office/drawing/2014/main" id="{67405A77-BB78-45D2-8377-F9273EB5D95B}"/>
              </a:ext>
            </a:extLst>
          </p:cNvPr>
          <p:cNvSpPr txBox="1">
            <a:spLocks noChangeArrowheads="1"/>
          </p:cNvSpPr>
          <p:nvPr/>
        </p:nvSpPr>
        <p:spPr bwMode="auto">
          <a:xfrm>
            <a:off x="2671700" y="3237371"/>
            <a:ext cx="9557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solidFill>
                  <a:srgbClr val="FF0000"/>
                </a:solidFill>
                <a:latin typeface="Times New Roman" panose="02020603050405020304" pitchFamily="18" charset="0"/>
              </a:rPr>
              <a:t>(m)</a:t>
            </a:r>
          </a:p>
        </p:txBody>
      </p:sp>
      <p:sp>
        <p:nvSpPr>
          <p:cNvPr id="12" name="Text Box 41">
            <a:extLst>
              <a:ext uri="{FF2B5EF4-FFF2-40B4-BE49-F238E27FC236}">
                <a16:creationId xmlns:a16="http://schemas.microsoft.com/office/drawing/2014/main" id="{863F2CDB-18B3-4DC0-9531-F6CB069886C6}"/>
              </a:ext>
            </a:extLst>
          </p:cNvPr>
          <p:cNvSpPr txBox="1">
            <a:spLocks noChangeArrowheads="1"/>
          </p:cNvSpPr>
          <p:nvPr/>
        </p:nvSpPr>
        <p:spPr bwMode="auto">
          <a:xfrm>
            <a:off x="3718708" y="1626218"/>
            <a:ext cx="77881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Char char="•"/>
            </a:pPr>
            <a:r>
              <a:rPr lang="en-US" altLang="en-US" sz="3600" b="1">
                <a:latin typeface="Times New Roman" panose="02020603050405020304" pitchFamily="18" charset="0"/>
              </a:rPr>
              <a:t> Thực hiện phép trừ như trừ các số tự nhiên.</a:t>
            </a:r>
          </a:p>
        </p:txBody>
      </p:sp>
      <p:sp>
        <p:nvSpPr>
          <p:cNvPr id="13" name="Text Box 42">
            <a:extLst>
              <a:ext uri="{FF2B5EF4-FFF2-40B4-BE49-F238E27FC236}">
                <a16:creationId xmlns:a16="http://schemas.microsoft.com/office/drawing/2014/main" id="{8F9ACEA6-78C2-4AE7-B8BA-E3A2BB857CE4}"/>
              </a:ext>
            </a:extLst>
          </p:cNvPr>
          <p:cNvSpPr txBox="1">
            <a:spLocks noChangeArrowheads="1"/>
          </p:cNvSpPr>
          <p:nvPr/>
        </p:nvSpPr>
        <p:spPr bwMode="auto">
          <a:xfrm>
            <a:off x="3790145" y="3089983"/>
            <a:ext cx="77881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Char char="•"/>
            </a:pPr>
            <a:r>
              <a:rPr lang="en-US" altLang="en-US" sz="3600" b="1">
                <a:latin typeface="Times New Roman" panose="02020603050405020304" pitchFamily="18" charset="0"/>
              </a:rPr>
              <a:t> Viết dấu phẩy ở hiệu thẳng cột với các dấu phẩy của số bị trừ và số trừ.</a:t>
            </a:r>
          </a:p>
        </p:txBody>
      </p:sp>
      <p:sp>
        <p:nvSpPr>
          <p:cNvPr id="14" name="Text Box 43">
            <a:extLst>
              <a:ext uri="{FF2B5EF4-FFF2-40B4-BE49-F238E27FC236}">
                <a16:creationId xmlns:a16="http://schemas.microsoft.com/office/drawing/2014/main" id="{E0B22B49-4F2F-4861-B4FB-68EFFF82A751}"/>
              </a:ext>
            </a:extLst>
          </p:cNvPr>
          <p:cNvSpPr txBox="1">
            <a:spLocks noChangeArrowheads="1"/>
          </p:cNvSpPr>
          <p:nvPr/>
        </p:nvSpPr>
        <p:spPr bwMode="auto">
          <a:xfrm>
            <a:off x="1155699" y="2078146"/>
            <a:ext cx="304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400">
                <a:latin typeface="Times New Roman" panose="02020603050405020304" pitchFamily="18" charset="0"/>
              </a:rPr>
              <a:t>-</a:t>
            </a:r>
          </a:p>
        </p:txBody>
      </p:sp>
      <p:sp>
        <p:nvSpPr>
          <p:cNvPr id="15" name="Text Box 29">
            <a:extLst>
              <a:ext uri="{FF2B5EF4-FFF2-40B4-BE49-F238E27FC236}">
                <a16:creationId xmlns:a16="http://schemas.microsoft.com/office/drawing/2014/main" id="{A6484FA8-7304-4A9F-9646-D947733ABF30}"/>
              </a:ext>
            </a:extLst>
          </p:cNvPr>
          <p:cNvSpPr txBox="1">
            <a:spLocks noChangeArrowheads="1"/>
          </p:cNvSpPr>
          <p:nvPr/>
        </p:nvSpPr>
        <p:spPr bwMode="auto">
          <a:xfrm>
            <a:off x="1704601" y="4601905"/>
            <a:ext cx="6277653" cy="707886"/>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000" b="1">
                <a:solidFill>
                  <a:srgbClr val="FF0000"/>
                </a:solidFill>
                <a:latin typeface="Times New Roman" panose="02020603050405020304" pitchFamily="18" charset="0"/>
              </a:rPr>
              <a:t>Vậy :  4,29 – 1,84 =</a:t>
            </a:r>
          </a:p>
        </p:txBody>
      </p:sp>
      <p:sp>
        <p:nvSpPr>
          <p:cNvPr id="16" name="Text Box 30">
            <a:extLst>
              <a:ext uri="{FF2B5EF4-FFF2-40B4-BE49-F238E27FC236}">
                <a16:creationId xmlns:a16="http://schemas.microsoft.com/office/drawing/2014/main" id="{C12A65D9-11F2-410F-B00E-EA3BD3F433A5}"/>
              </a:ext>
            </a:extLst>
          </p:cNvPr>
          <p:cNvSpPr txBox="1">
            <a:spLocks noChangeArrowheads="1"/>
          </p:cNvSpPr>
          <p:nvPr/>
        </p:nvSpPr>
        <p:spPr bwMode="auto">
          <a:xfrm>
            <a:off x="6345542" y="4601905"/>
            <a:ext cx="3273424" cy="707886"/>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000" b="1">
                <a:solidFill>
                  <a:srgbClr val="FF0000"/>
                </a:solidFill>
                <a:latin typeface="Times New Roman" panose="02020603050405020304" pitchFamily="18" charset="0"/>
              </a:rPr>
              <a:t>2,45 (m)</a:t>
            </a:r>
          </a:p>
        </p:txBody>
      </p:sp>
      <p:cxnSp>
        <p:nvCxnSpPr>
          <p:cNvPr id="18" name="Straight Connector 17">
            <a:extLst>
              <a:ext uri="{FF2B5EF4-FFF2-40B4-BE49-F238E27FC236}">
                <a16:creationId xmlns:a16="http://schemas.microsoft.com/office/drawing/2014/main" id="{BFA21938-90C7-4996-9029-7371F0F69054}"/>
              </a:ext>
            </a:extLst>
          </p:cNvPr>
          <p:cNvCxnSpPr>
            <a:cxnSpLocks/>
          </p:cNvCxnSpPr>
          <p:nvPr/>
        </p:nvCxnSpPr>
        <p:spPr>
          <a:xfrm flipH="1">
            <a:off x="1905000" y="1828800"/>
            <a:ext cx="14390" cy="172473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21" name="Google Shape;265;p6">
            <a:extLst>
              <a:ext uri="{FF2B5EF4-FFF2-40B4-BE49-F238E27FC236}">
                <a16:creationId xmlns:a16="http://schemas.microsoft.com/office/drawing/2014/main" id="{EF3D0DB6-8B8C-4679-BB6D-DFFECED6F685}"/>
              </a:ext>
            </a:extLst>
          </p:cNvPr>
          <p:cNvPicPr preferRelativeResize="0"/>
          <p:nvPr/>
        </p:nvPicPr>
        <p:blipFill rotWithShape="1">
          <a:blip r:embed="rId2">
            <a:alphaModFix/>
          </a:blip>
          <a:srcRect/>
          <a:stretch/>
        </p:blipFill>
        <p:spPr>
          <a:xfrm>
            <a:off x="10214455" y="4183663"/>
            <a:ext cx="1930012" cy="2691630"/>
          </a:xfrm>
          <a:prstGeom prst="rect">
            <a:avLst/>
          </a:prstGeom>
          <a:noFill/>
          <a:ln>
            <a:noFill/>
          </a:ln>
        </p:spPr>
      </p:pic>
      <p:pic>
        <p:nvPicPr>
          <p:cNvPr id="22" name="Google Shape;266;p6">
            <a:extLst>
              <a:ext uri="{FF2B5EF4-FFF2-40B4-BE49-F238E27FC236}">
                <a16:creationId xmlns:a16="http://schemas.microsoft.com/office/drawing/2014/main" id="{04C7A8E8-CCC1-48F7-853B-72E6D91F1BF9}"/>
              </a:ext>
            </a:extLst>
          </p:cNvPr>
          <p:cNvPicPr preferRelativeResize="0"/>
          <p:nvPr/>
        </p:nvPicPr>
        <p:blipFill rotWithShape="1">
          <a:blip r:embed="rId3">
            <a:alphaModFix/>
          </a:blip>
          <a:srcRect/>
          <a:stretch/>
        </p:blipFill>
        <p:spPr>
          <a:xfrm>
            <a:off x="186824" y="4680945"/>
            <a:ext cx="1557963" cy="2039855"/>
          </a:xfrm>
          <a:prstGeom prst="rect">
            <a:avLst/>
          </a:prstGeom>
          <a:noFill/>
          <a:ln>
            <a:noFill/>
          </a:ln>
        </p:spPr>
      </p:pic>
      <p:pic>
        <p:nvPicPr>
          <p:cNvPr id="23" name="Google Shape;167;p1">
            <a:extLst>
              <a:ext uri="{FF2B5EF4-FFF2-40B4-BE49-F238E27FC236}">
                <a16:creationId xmlns:a16="http://schemas.microsoft.com/office/drawing/2014/main" id="{6CED0943-F587-4F19-859D-B9D00598C9D3}"/>
              </a:ext>
            </a:extLst>
          </p:cNvPr>
          <p:cNvPicPr preferRelativeResize="0"/>
          <p:nvPr/>
        </p:nvPicPr>
        <p:blipFill rotWithShape="1">
          <a:blip r:embed="rId4">
            <a:alphaModFix/>
          </a:blip>
          <a:srcRect/>
          <a:stretch/>
        </p:blipFill>
        <p:spPr>
          <a:xfrm>
            <a:off x="10895508" y="201453"/>
            <a:ext cx="1109668" cy="1425894"/>
          </a:xfrm>
          <a:prstGeom prst="rect">
            <a:avLst/>
          </a:prstGeom>
          <a:noFill/>
          <a:ln>
            <a:noFill/>
          </a:ln>
        </p:spPr>
      </p:pic>
    </p:spTree>
    <p:extLst>
      <p:ext uri="{BB962C8B-B14F-4D97-AF65-F5344CB8AC3E}">
        <p14:creationId xmlns:p14="http://schemas.microsoft.com/office/powerpoint/2010/main" val="2872375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linds(horizontal)">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xit" presetSubtype="1" fill="hold" nodeType="clickEffect">
                                  <p:stCondLst>
                                    <p:cond delay="0"/>
                                  </p:stCondLst>
                                  <p:childTnLst>
                                    <p:animEffect transition="out" filter="wipe(up)">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blinds(horizontal)">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15"/>
                                        </p:tgtEl>
                                        <p:attrNameLst>
                                          <p:attrName>style.visibility</p:attrName>
                                        </p:attrNameLst>
                                      </p:cBhvr>
                                      <p:to>
                                        <p:strVal val="visible"/>
                                      </p:to>
                                    </p:set>
                                    <p:anim calcmode="discrete" valueType="clr">
                                      <p:cBhvr override="childStyle">
                                        <p:cTn id="7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15"/>
                                        </p:tgtEl>
                                        <p:attrNameLst>
                                          <p:attrName>fillcolor</p:attrName>
                                        </p:attrNameLst>
                                      </p:cBhvr>
                                      <p:tavLst>
                                        <p:tav tm="0">
                                          <p:val>
                                            <p:clrVal>
                                              <a:schemeClr val="accent2"/>
                                            </p:clrVal>
                                          </p:val>
                                        </p:tav>
                                        <p:tav tm="50000">
                                          <p:val>
                                            <p:clrVal>
                                              <a:schemeClr val="hlink"/>
                                            </p:clrVal>
                                          </p:val>
                                        </p:tav>
                                      </p:tavLst>
                                    </p:anim>
                                    <p:set>
                                      <p:cBhvr>
                                        <p:cTn id="79" dur="80"/>
                                        <p:tgtEl>
                                          <p:spTgt spid="15"/>
                                        </p:tgtEl>
                                        <p:attrNameLst>
                                          <p:attrName>fill.type</p:attrName>
                                        </p:attrNameLst>
                                      </p:cBhvr>
                                      <p:to>
                                        <p:strVal val="solid"/>
                                      </p:to>
                                    </p:set>
                                  </p:childTnLst>
                                </p:cTn>
                              </p:par>
                            </p:childTnLst>
                          </p:cTn>
                        </p:par>
                      </p:childTnLst>
                    </p:cTn>
                  </p:par>
                  <p:par>
                    <p:cTn id="80" fill="hold">
                      <p:stCondLst>
                        <p:cond delay="indefinite"/>
                      </p:stCondLst>
                      <p:childTnLst>
                        <p:par>
                          <p:cTn id="81" fill="hold">
                            <p:stCondLst>
                              <p:cond delay="0"/>
                            </p:stCondLst>
                            <p:childTnLst>
                              <p:par>
                                <p:cTn id="82" presetID="27" presetClass="entr" presetSubtype="0" fill="hold" grpId="0" nodeType="clickEffect">
                                  <p:stCondLst>
                                    <p:cond delay="0"/>
                                  </p:stCondLst>
                                  <p:iterate type="lt">
                                    <p:tmPct val="50000"/>
                                  </p:iterate>
                                  <p:childTnLst>
                                    <p:set>
                                      <p:cBhvr>
                                        <p:cTn id="83" dur="1" fill="hold">
                                          <p:stCondLst>
                                            <p:cond delay="0"/>
                                          </p:stCondLst>
                                        </p:cTn>
                                        <p:tgtEl>
                                          <p:spTgt spid="16"/>
                                        </p:tgtEl>
                                        <p:attrNameLst>
                                          <p:attrName>style.visibility</p:attrName>
                                        </p:attrNameLst>
                                      </p:cBhvr>
                                      <p:to>
                                        <p:strVal val="visible"/>
                                      </p:to>
                                    </p:set>
                                    <p:anim calcmode="discrete" valueType="clr">
                                      <p:cBhvr override="childStyle">
                                        <p:cTn id="84"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16"/>
                                        </p:tgtEl>
                                        <p:attrNameLst>
                                          <p:attrName>fillcolor</p:attrName>
                                        </p:attrNameLst>
                                      </p:cBhvr>
                                      <p:tavLst>
                                        <p:tav tm="0">
                                          <p:val>
                                            <p:clrVal>
                                              <a:schemeClr val="accent2"/>
                                            </p:clrVal>
                                          </p:val>
                                        </p:tav>
                                        <p:tav tm="50000">
                                          <p:val>
                                            <p:clrVal>
                                              <a:schemeClr val="hlink"/>
                                            </p:clrVal>
                                          </p:val>
                                        </p:tav>
                                      </p:tavLst>
                                    </p:anim>
                                    <p:set>
                                      <p:cBhvr>
                                        <p:cTn id="86" dur="80"/>
                                        <p:tgtEl>
                                          <p:spTgt spid="16"/>
                                        </p:tgtEl>
                                        <p:attrNameLst>
                                          <p:attrName>fill.type</p:attrName>
                                        </p:attrNameLst>
                                      </p:cBhvr>
                                      <p:to>
                                        <p:strVal val="solid"/>
                                      </p:to>
                                    </p:set>
                                  </p:childTnLst>
                                </p:cTn>
                              </p:par>
                              <p:par>
                                <p:cTn id="87" presetID="23" presetClass="entr" presetSubtype="16" fill="hold" nodeType="with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additive="base">
                                        <p:cTn id="89" dur="500"/>
                                        <p:tgtEl>
                                          <p:spTgt spid="21"/>
                                        </p:tgtEl>
                                        <p:attrNameLst>
                                          <p:attrName>ppt_w</p:attrName>
                                        </p:attrNameLst>
                                      </p:cBhvr>
                                      <p:tavLst>
                                        <p:tav tm="0">
                                          <p:val>
                                            <p:strVal val="0"/>
                                          </p:val>
                                        </p:tav>
                                        <p:tav tm="100000">
                                          <p:val>
                                            <p:strVal val="#ppt_w"/>
                                          </p:val>
                                        </p:tav>
                                      </p:tavLst>
                                    </p:anim>
                                    <p:anim calcmode="lin" valueType="num">
                                      <p:cBhvr additive="base">
                                        <p:cTn id="90" dur="500"/>
                                        <p:tgtEl>
                                          <p:spTgt spid="21"/>
                                        </p:tgtEl>
                                        <p:attrNameLst>
                                          <p:attrName>ppt_h</p:attrName>
                                        </p:attrNameLst>
                                      </p:cBhvr>
                                      <p:tavLst>
                                        <p:tav tm="0">
                                          <p:val>
                                            <p:strVal val="0"/>
                                          </p:val>
                                        </p:tav>
                                        <p:tav tm="100000">
                                          <p:val>
                                            <p:strVal val="#ppt_h"/>
                                          </p:val>
                                        </p:tav>
                                      </p:tavLst>
                                    </p:anim>
                                  </p:childTnLst>
                                </p:cTn>
                              </p:par>
                              <p:par>
                                <p:cTn id="91" presetID="23" presetClass="entr" presetSubtype="16" fill="hold" nodeType="with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additive="base">
                                        <p:cTn id="93" dur="500"/>
                                        <p:tgtEl>
                                          <p:spTgt spid="22"/>
                                        </p:tgtEl>
                                        <p:attrNameLst>
                                          <p:attrName>ppt_w</p:attrName>
                                        </p:attrNameLst>
                                      </p:cBhvr>
                                      <p:tavLst>
                                        <p:tav tm="0">
                                          <p:val>
                                            <p:strVal val="0"/>
                                          </p:val>
                                        </p:tav>
                                        <p:tav tm="100000">
                                          <p:val>
                                            <p:strVal val="#ppt_w"/>
                                          </p:val>
                                        </p:tav>
                                      </p:tavLst>
                                    </p:anim>
                                    <p:anim calcmode="lin" valueType="num">
                                      <p:cBhvr additive="base">
                                        <p:cTn id="94" dur="500"/>
                                        <p:tgtEl>
                                          <p:spTgt spid="22"/>
                                        </p:tgtEl>
                                        <p:attrNameLst>
                                          <p:attrName>ppt_h</p:attrName>
                                        </p:attrNameLst>
                                      </p:cBhvr>
                                      <p:tavLst>
                                        <p:tav tm="0">
                                          <p:val>
                                            <p:strVal val="0"/>
                                          </p:val>
                                        </p:tav>
                                        <p:tav tm="100000">
                                          <p:val>
                                            <p:strVal val="#ppt_h"/>
                                          </p:val>
                                        </p:tav>
                                      </p:tavLst>
                                    </p:anim>
                                  </p:childTnLst>
                                </p:cTn>
                              </p:par>
                              <p:par>
                                <p:cTn id="95" presetID="2" presetClass="entr" presetSubtype="1" fill="hold"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1000"/>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P spid="5" grpId="0" animBg="1"/>
      <p:bldP spid="7" grpId="0"/>
      <p:bldP spid="8" grpId="0"/>
      <p:bldP spid="9" grpId="0"/>
      <p:bldP spid="10" grpId="0"/>
      <p:bldP spid="11" grpId="0"/>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64920DD-806F-4F78-AADF-01B4DA6B87BB}"/>
              </a:ext>
            </a:extLst>
          </p:cNvPr>
          <p:cNvSpPr/>
          <p:nvPr/>
        </p:nvSpPr>
        <p:spPr>
          <a:xfrm>
            <a:off x="342900" y="316166"/>
            <a:ext cx="11506200"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A6393EBE-1592-4955-8DA3-7E3638C04C98}"/>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00" name="Text Box 4">
            <a:extLst>
              <a:ext uri="{FF2B5EF4-FFF2-40B4-BE49-F238E27FC236}">
                <a16:creationId xmlns:a16="http://schemas.microsoft.com/office/drawing/2014/main" id="{F4A42C5B-AD71-40F7-974F-5F7E2D2E2DFF}"/>
              </a:ext>
            </a:extLst>
          </p:cNvPr>
          <p:cNvSpPr txBox="1">
            <a:spLocks noChangeArrowheads="1"/>
          </p:cNvSpPr>
          <p:nvPr/>
        </p:nvSpPr>
        <p:spPr bwMode="auto">
          <a:xfrm>
            <a:off x="990600" y="377825"/>
            <a:ext cx="23193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a:solidFill>
                  <a:srgbClr val="0070C0"/>
                </a:solidFill>
                <a:latin typeface="Times New Roman" panose="02020603050405020304" pitchFamily="18" charset="0"/>
              </a:rPr>
              <a:t>b) </a:t>
            </a:r>
            <a:r>
              <a:rPr lang="en-US" altLang="en-US" sz="3600" b="1" u="sng">
                <a:solidFill>
                  <a:srgbClr val="0070C0"/>
                </a:solidFill>
                <a:latin typeface="Times New Roman" panose="02020603050405020304" pitchFamily="18" charset="0"/>
              </a:rPr>
              <a:t>Ví dụ 2: </a:t>
            </a:r>
          </a:p>
        </p:txBody>
      </p:sp>
      <p:sp>
        <p:nvSpPr>
          <p:cNvPr id="106501" name="Text Box 5">
            <a:extLst>
              <a:ext uri="{FF2B5EF4-FFF2-40B4-BE49-F238E27FC236}">
                <a16:creationId xmlns:a16="http://schemas.microsoft.com/office/drawing/2014/main" id="{0A5F4DA9-E172-41EB-A4D6-1EEB53A6DF5E}"/>
              </a:ext>
            </a:extLst>
          </p:cNvPr>
          <p:cNvSpPr txBox="1">
            <a:spLocks noChangeArrowheads="1"/>
          </p:cNvSpPr>
          <p:nvPr/>
        </p:nvSpPr>
        <p:spPr bwMode="auto">
          <a:xfrm>
            <a:off x="3293268" y="361950"/>
            <a:ext cx="35844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0070C0"/>
                </a:solidFill>
                <a:latin typeface="Times New Roman" panose="02020603050405020304" pitchFamily="18" charset="0"/>
              </a:rPr>
              <a:t>45,8 – 19,26 = ?</a:t>
            </a:r>
          </a:p>
        </p:txBody>
      </p:sp>
      <p:sp>
        <p:nvSpPr>
          <p:cNvPr id="106510" name="Text Box 14">
            <a:extLst>
              <a:ext uri="{FF2B5EF4-FFF2-40B4-BE49-F238E27FC236}">
                <a16:creationId xmlns:a16="http://schemas.microsoft.com/office/drawing/2014/main" id="{71AB15E7-E80D-4D96-947A-0A2229F616B0}"/>
              </a:ext>
            </a:extLst>
          </p:cNvPr>
          <p:cNvSpPr txBox="1">
            <a:spLocks noChangeArrowheads="1"/>
          </p:cNvSpPr>
          <p:nvPr/>
        </p:nvSpPr>
        <p:spPr bwMode="auto">
          <a:xfrm>
            <a:off x="4283755" y="1980754"/>
            <a:ext cx="73437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3600" b="1">
                <a:latin typeface="Times New Roman" panose="02020603050405020304" pitchFamily="18" charset="0"/>
              </a:rPr>
              <a:t> Coi </a:t>
            </a:r>
            <a:r>
              <a:rPr lang="en-US" altLang="en-US" sz="3600" b="1">
                <a:solidFill>
                  <a:srgbClr val="0070C0"/>
                </a:solidFill>
                <a:latin typeface="Times New Roman" panose="02020603050405020304" pitchFamily="18" charset="0"/>
              </a:rPr>
              <a:t>45,8</a:t>
            </a:r>
            <a:r>
              <a:rPr lang="en-US" altLang="en-US" sz="3600" b="1">
                <a:latin typeface="Times New Roman" panose="02020603050405020304" pitchFamily="18" charset="0"/>
              </a:rPr>
              <a:t> là </a:t>
            </a:r>
            <a:r>
              <a:rPr lang="en-US" altLang="en-US" sz="3600" b="1">
                <a:solidFill>
                  <a:srgbClr val="0070C0"/>
                </a:solidFill>
                <a:latin typeface="Times New Roman" panose="02020603050405020304" pitchFamily="18" charset="0"/>
              </a:rPr>
              <a:t>45,8</a:t>
            </a:r>
            <a:r>
              <a:rPr lang="en-US" altLang="en-US" sz="3600" b="1">
                <a:solidFill>
                  <a:srgbClr val="FF0000"/>
                </a:solidFill>
                <a:latin typeface="Times New Roman" panose="02020603050405020304" pitchFamily="18" charset="0"/>
              </a:rPr>
              <a:t>0</a:t>
            </a:r>
            <a:r>
              <a:rPr lang="en-US" altLang="en-US" sz="3600" b="1">
                <a:latin typeface="Times New Roman" panose="02020603050405020304" pitchFamily="18" charset="0"/>
              </a:rPr>
              <a:t> rồi trừ như trừ các số tự nhiên.</a:t>
            </a:r>
          </a:p>
        </p:txBody>
      </p:sp>
      <p:sp>
        <p:nvSpPr>
          <p:cNvPr id="106511" name="Text Box 15">
            <a:extLst>
              <a:ext uri="{FF2B5EF4-FFF2-40B4-BE49-F238E27FC236}">
                <a16:creationId xmlns:a16="http://schemas.microsoft.com/office/drawing/2014/main" id="{4D6DA090-34D0-4492-99A0-9AAA5EA9933D}"/>
              </a:ext>
            </a:extLst>
          </p:cNvPr>
          <p:cNvSpPr txBox="1">
            <a:spLocks noChangeArrowheads="1"/>
          </p:cNvSpPr>
          <p:nvPr/>
        </p:nvSpPr>
        <p:spPr bwMode="auto">
          <a:xfrm>
            <a:off x="4286929" y="3223072"/>
            <a:ext cx="73437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3600" b="1">
                <a:latin typeface="Times New Roman" panose="02020603050405020304" pitchFamily="18" charset="0"/>
              </a:rPr>
              <a:t> Viết </a:t>
            </a:r>
            <a:r>
              <a:rPr lang="en-US" altLang="en-US" sz="3600" b="1" i="1">
                <a:latin typeface="Times New Roman" panose="02020603050405020304" pitchFamily="18" charset="0"/>
              </a:rPr>
              <a:t>dấu phẩy</a:t>
            </a:r>
            <a:r>
              <a:rPr lang="en-US" altLang="en-US" sz="3600" b="1">
                <a:latin typeface="Times New Roman" panose="02020603050405020304" pitchFamily="18" charset="0"/>
              </a:rPr>
              <a:t> ở hiệu </a:t>
            </a:r>
            <a:r>
              <a:rPr lang="en-US" altLang="en-US" sz="3600" b="1" i="1">
                <a:solidFill>
                  <a:srgbClr val="FF0000"/>
                </a:solidFill>
                <a:latin typeface="Times New Roman" panose="02020603050405020304" pitchFamily="18" charset="0"/>
              </a:rPr>
              <a:t>thẳng cột</a:t>
            </a:r>
            <a:r>
              <a:rPr lang="en-US" altLang="en-US" sz="3600" b="1">
                <a:latin typeface="Times New Roman" panose="02020603050405020304" pitchFamily="18" charset="0"/>
              </a:rPr>
              <a:t> với các dấu phẩy của số bị trừ và số trừ.</a:t>
            </a:r>
          </a:p>
        </p:txBody>
      </p:sp>
      <p:sp>
        <p:nvSpPr>
          <p:cNvPr id="106520" name="Text Box 24">
            <a:extLst>
              <a:ext uri="{FF2B5EF4-FFF2-40B4-BE49-F238E27FC236}">
                <a16:creationId xmlns:a16="http://schemas.microsoft.com/office/drawing/2014/main" id="{F6560912-6A31-42FA-9DDA-FBE233168F17}"/>
              </a:ext>
            </a:extLst>
          </p:cNvPr>
          <p:cNvSpPr txBox="1">
            <a:spLocks noChangeArrowheads="1"/>
          </p:cNvSpPr>
          <p:nvPr/>
        </p:nvSpPr>
        <p:spPr bwMode="auto">
          <a:xfrm>
            <a:off x="1038226" y="1194813"/>
            <a:ext cx="73437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a:latin typeface="Times New Roman" panose="02020603050405020304" pitchFamily="18" charset="0"/>
              </a:rPr>
              <a:t>Ta đặt tính rồi làm như sau:</a:t>
            </a:r>
          </a:p>
        </p:txBody>
      </p:sp>
      <p:sp>
        <p:nvSpPr>
          <p:cNvPr id="18" name="Text Box 32">
            <a:extLst>
              <a:ext uri="{FF2B5EF4-FFF2-40B4-BE49-F238E27FC236}">
                <a16:creationId xmlns:a16="http://schemas.microsoft.com/office/drawing/2014/main" id="{4856A15D-560D-4DF2-9DB0-C64F523AE7BF}"/>
              </a:ext>
            </a:extLst>
          </p:cNvPr>
          <p:cNvSpPr txBox="1">
            <a:spLocks noChangeArrowheads="1"/>
          </p:cNvSpPr>
          <p:nvPr/>
        </p:nvSpPr>
        <p:spPr bwMode="auto">
          <a:xfrm>
            <a:off x="1334112" y="2083744"/>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ClrTx/>
              <a:buFontTx/>
              <a:buNone/>
            </a:pPr>
            <a:r>
              <a:rPr lang="en-US" altLang="en-US" sz="3600" b="1" kern="1200">
                <a:solidFill>
                  <a:srgbClr val="000000"/>
                </a:solidFill>
                <a:latin typeface="Times New Roman" panose="02020603050405020304" pitchFamily="18" charset="0"/>
                <a:ea typeface="+mn-ea"/>
                <a:cs typeface="Times New Roman" panose="02020603050405020304" pitchFamily="18" charset="0"/>
              </a:rPr>
              <a:t>4 5 , 8</a:t>
            </a:r>
          </a:p>
        </p:txBody>
      </p:sp>
      <p:sp>
        <p:nvSpPr>
          <p:cNvPr id="19" name="Text Box 34">
            <a:extLst>
              <a:ext uri="{FF2B5EF4-FFF2-40B4-BE49-F238E27FC236}">
                <a16:creationId xmlns:a16="http://schemas.microsoft.com/office/drawing/2014/main" id="{8EBB5C0A-346A-4975-A1EA-A6520E3960FF}"/>
              </a:ext>
            </a:extLst>
          </p:cNvPr>
          <p:cNvSpPr txBox="1">
            <a:spLocks noChangeArrowheads="1"/>
          </p:cNvSpPr>
          <p:nvPr/>
        </p:nvSpPr>
        <p:spPr bwMode="auto">
          <a:xfrm>
            <a:off x="1334112" y="2795623"/>
            <a:ext cx="18964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ClrTx/>
              <a:buFontTx/>
              <a:buNone/>
            </a:pPr>
            <a:r>
              <a:rPr lang="en-US" altLang="en-US" sz="3600" b="1" kern="1200">
                <a:solidFill>
                  <a:srgbClr val="000000"/>
                </a:solidFill>
                <a:latin typeface="Times New Roman" panose="02020603050405020304" pitchFamily="18" charset="0"/>
                <a:ea typeface="+mn-ea"/>
                <a:cs typeface="Times New Roman" panose="02020603050405020304" pitchFamily="18" charset="0"/>
              </a:rPr>
              <a:t>1 9 , 2 6</a:t>
            </a:r>
          </a:p>
        </p:txBody>
      </p:sp>
      <p:sp>
        <p:nvSpPr>
          <p:cNvPr id="20" name="Line 35">
            <a:extLst>
              <a:ext uri="{FF2B5EF4-FFF2-40B4-BE49-F238E27FC236}">
                <a16:creationId xmlns:a16="http://schemas.microsoft.com/office/drawing/2014/main" id="{8C700934-4F4B-468F-87B1-91CC6C19402E}"/>
              </a:ext>
            </a:extLst>
          </p:cNvPr>
          <p:cNvSpPr>
            <a:spLocks noChangeShapeType="1"/>
          </p:cNvSpPr>
          <p:nvPr/>
        </p:nvSpPr>
        <p:spPr bwMode="auto">
          <a:xfrm>
            <a:off x="868844" y="2795623"/>
            <a:ext cx="444942" cy="0"/>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21" name="Line 37">
            <a:extLst>
              <a:ext uri="{FF2B5EF4-FFF2-40B4-BE49-F238E27FC236}">
                <a16:creationId xmlns:a16="http://schemas.microsoft.com/office/drawing/2014/main" id="{B916E747-93C3-4712-8DA8-DC567A71958B}"/>
              </a:ext>
            </a:extLst>
          </p:cNvPr>
          <p:cNvSpPr>
            <a:spLocks noChangeShapeType="1"/>
          </p:cNvSpPr>
          <p:nvPr/>
        </p:nvSpPr>
        <p:spPr bwMode="auto">
          <a:xfrm>
            <a:off x="1114390" y="3467970"/>
            <a:ext cx="2173139" cy="0"/>
          </a:xfrm>
          <a:prstGeom prst="line">
            <a:avLst/>
          </a:prstGeom>
          <a:noFill/>
          <a:ln w="38100">
            <a:solidFill>
              <a:srgbClr val="000000"/>
            </a:solidFill>
            <a:miter lim="800000"/>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22" name="Text Box 38">
            <a:extLst>
              <a:ext uri="{FF2B5EF4-FFF2-40B4-BE49-F238E27FC236}">
                <a16:creationId xmlns:a16="http://schemas.microsoft.com/office/drawing/2014/main" id="{8760D71D-4F50-4218-BCF8-165A2E313CCB}"/>
              </a:ext>
            </a:extLst>
          </p:cNvPr>
          <p:cNvSpPr txBox="1">
            <a:spLocks noChangeArrowheads="1"/>
          </p:cNvSpPr>
          <p:nvPr/>
        </p:nvSpPr>
        <p:spPr bwMode="auto">
          <a:xfrm>
            <a:off x="2113790" y="3467970"/>
            <a:ext cx="5816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5</a:t>
            </a:r>
          </a:p>
        </p:txBody>
      </p:sp>
      <p:sp>
        <p:nvSpPr>
          <p:cNvPr id="23" name="Text Box 39">
            <a:extLst>
              <a:ext uri="{FF2B5EF4-FFF2-40B4-BE49-F238E27FC236}">
                <a16:creationId xmlns:a16="http://schemas.microsoft.com/office/drawing/2014/main" id="{730EB1EF-F26A-4887-936D-7D6B8EF4C606}"/>
              </a:ext>
            </a:extLst>
          </p:cNvPr>
          <p:cNvSpPr txBox="1">
            <a:spLocks noChangeArrowheads="1"/>
          </p:cNvSpPr>
          <p:nvPr/>
        </p:nvSpPr>
        <p:spPr bwMode="auto">
          <a:xfrm flipH="1">
            <a:off x="1301280" y="3475497"/>
            <a:ext cx="4326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ClrTx/>
              <a:buFontTx/>
              <a:buNone/>
            </a:pPr>
            <a:r>
              <a:rPr lang="en-US" altLang="en-US" sz="3600" b="1" kern="1200">
                <a:solidFill>
                  <a:srgbClr val="FF0000"/>
                </a:solidFill>
                <a:latin typeface="Times New Roman" panose="02020603050405020304" pitchFamily="18" charset="0"/>
                <a:ea typeface="+mn-ea"/>
                <a:cs typeface="Times New Roman" panose="02020603050405020304" pitchFamily="18" charset="0"/>
              </a:rPr>
              <a:t>2 </a:t>
            </a:r>
          </a:p>
        </p:txBody>
      </p:sp>
      <p:sp>
        <p:nvSpPr>
          <p:cNvPr id="24" name="Text Box 40">
            <a:extLst>
              <a:ext uri="{FF2B5EF4-FFF2-40B4-BE49-F238E27FC236}">
                <a16:creationId xmlns:a16="http://schemas.microsoft.com/office/drawing/2014/main" id="{0A5C33A8-4887-42B0-83A0-FC429921278D}"/>
              </a:ext>
            </a:extLst>
          </p:cNvPr>
          <p:cNvSpPr txBox="1">
            <a:spLocks noChangeArrowheads="1"/>
          </p:cNvSpPr>
          <p:nvPr/>
        </p:nvSpPr>
        <p:spPr bwMode="auto">
          <a:xfrm flipH="1">
            <a:off x="1647791" y="3475497"/>
            <a:ext cx="45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6</a:t>
            </a:r>
          </a:p>
        </p:txBody>
      </p:sp>
      <p:sp>
        <p:nvSpPr>
          <p:cNvPr id="25" name="Text Box 41">
            <a:extLst>
              <a:ext uri="{FF2B5EF4-FFF2-40B4-BE49-F238E27FC236}">
                <a16:creationId xmlns:a16="http://schemas.microsoft.com/office/drawing/2014/main" id="{3B081A7A-58F9-4526-81AC-C94DCAD679BC}"/>
              </a:ext>
            </a:extLst>
          </p:cNvPr>
          <p:cNvSpPr txBox="1">
            <a:spLocks noChangeArrowheads="1"/>
          </p:cNvSpPr>
          <p:nvPr/>
        </p:nvSpPr>
        <p:spPr bwMode="auto">
          <a:xfrm flipH="1">
            <a:off x="2598251" y="3467970"/>
            <a:ext cx="4455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ClrTx/>
              <a:buFontTx/>
              <a:buNone/>
            </a:pPr>
            <a:r>
              <a:rPr lang="en-US" altLang="en-US" sz="3600" b="1" kern="1200">
                <a:solidFill>
                  <a:srgbClr val="FF0000"/>
                </a:solidFill>
                <a:latin typeface="Times New Roman" panose="02020603050405020304" pitchFamily="18" charset="0"/>
                <a:ea typeface="+mn-ea"/>
                <a:cs typeface="Times New Roman" panose="02020603050405020304" pitchFamily="18" charset="0"/>
              </a:rPr>
              <a:t>4</a:t>
            </a:r>
          </a:p>
        </p:txBody>
      </p:sp>
      <p:sp>
        <p:nvSpPr>
          <p:cNvPr id="26" name="Text Box 42">
            <a:extLst>
              <a:ext uri="{FF2B5EF4-FFF2-40B4-BE49-F238E27FC236}">
                <a16:creationId xmlns:a16="http://schemas.microsoft.com/office/drawing/2014/main" id="{C1D308A3-A4CE-42FF-9883-1D94FB6F0FB7}"/>
              </a:ext>
            </a:extLst>
          </p:cNvPr>
          <p:cNvSpPr txBox="1">
            <a:spLocks noChangeArrowheads="1"/>
          </p:cNvSpPr>
          <p:nvPr/>
        </p:nvSpPr>
        <p:spPr bwMode="auto">
          <a:xfrm>
            <a:off x="1981200" y="3475497"/>
            <a:ext cx="3155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27" name="Text Box 43">
            <a:extLst>
              <a:ext uri="{FF2B5EF4-FFF2-40B4-BE49-F238E27FC236}">
                <a16:creationId xmlns:a16="http://schemas.microsoft.com/office/drawing/2014/main" id="{D13DC0F2-8A53-4430-9BE6-4A92BBA7C0A4}"/>
              </a:ext>
            </a:extLst>
          </p:cNvPr>
          <p:cNvSpPr txBox="1">
            <a:spLocks noChangeArrowheads="1"/>
          </p:cNvSpPr>
          <p:nvPr/>
        </p:nvSpPr>
        <p:spPr bwMode="auto">
          <a:xfrm>
            <a:off x="2598746" y="2083744"/>
            <a:ext cx="45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a:t>
            </a:r>
          </a:p>
        </p:txBody>
      </p:sp>
      <p:cxnSp>
        <p:nvCxnSpPr>
          <p:cNvPr id="28" name="Straight Connector 27">
            <a:extLst>
              <a:ext uri="{FF2B5EF4-FFF2-40B4-BE49-F238E27FC236}">
                <a16:creationId xmlns:a16="http://schemas.microsoft.com/office/drawing/2014/main" id="{60B415B5-88EC-4FD3-B3C8-B401B6040D70}"/>
              </a:ext>
            </a:extLst>
          </p:cNvPr>
          <p:cNvCxnSpPr>
            <a:cxnSpLocks/>
          </p:cNvCxnSpPr>
          <p:nvPr/>
        </p:nvCxnSpPr>
        <p:spPr>
          <a:xfrm flipH="1">
            <a:off x="2143074" y="1933253"/>
            <a:ext cx="14390" cy="172473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29" name="Google Shape;265;p6">
            <a:extLst>
              <a:ext uri="{FF2B5EF4-FFF2-40B4-BE49-F238E27FC236}">
                <a16:creationId xmlns:a16="http://schemas.microsoft.com/office/drawing/2014/main" id="{81230AA9-EC51-4B26-99EE-A63348B8514B}"/>
              </a:ext>
            </a:extLst>
          </p:cNvPr>
          <p:cNvPicPr preferRelativeResize="0"/>
          <p:nvPr/>
        </p:nvPicPr>
        <p:blipFill rotWithShape="1">
          <a:blip r:embed="rId2">
            <a:alphaModFix/>
          </a:blip>
          <a:srcRect/>
          <a:stretch/>
        </p:blipFill>
        <p:spPr>
          <a:xfrm>
            <a:off x="10214455" y="4595587"/>
            <a:ext cx="1634645" cy="2279706"/>
          </a:xfrm>
          <a:prstGeom prst="rect">
            <a:avLst/>
          </a:prstGeom>
          <a:noFill/>
          <a:ln>
            <a:noFill/>
          </a:ln>
        </p:spPr>
      </p:pic>
      <p:pic>
        <p:nvPicPr>
          <p:cNvPr id="30" name="Google Shape;266;p6">
            <a:extLst>
              <a:ext uri="{FF2B5EF4-FFF2-40B4-BE49-F238E27FC236}">
                <a16:creationId xmlns:a16="http://schemas.microsoft.com/office/drawing/2014/main" id="{463348E8-9A93-478F-BA8F-3692B3273690}"/>
              </a:ext>
            </a:extLst>
          </p:cNvPr>
          <p:cNvPicPr preferRelativeResize="0"/>
          <p:nvPr/>
        </p:nvPicPr>
        <p:blipFill rotWithShape="1">
          <a:blip r:embed="rId3">
            <a:alphaModFix/>
          </a:blip>
          <a:srcRect/>
          <a:stretch/>
        </p:blipFill>
        <p:spPr>
          <a:xfrm>
            <a:off x="186824" y="4680945"/>
            <a:ext cx="1557963" cy="2039855"/>
          </a:xfrm>
          <a:prstGeom prst="rect">
            <a:avLst/>
          </a:prstGeom>
          <a:noFill/>
          <a:ln>
            <a:noFill/>
          </a:ln>
        </p:spPr>
      </p:pic>
      <p:pic>
        <p:nvPicPr>
          <p:cNvPr id="31" name="Google Shape;167;p1">
            <a:extLst>
              <a:ext uri="{FF2B5EF4-FFF2-40B4-BE49-F238E27FC236}">
                <a16:creationId xmlns:a16="http://schemas.microsoft.com/office/drawing/2014/main" id="{00E4C01C-CE83-4E70-B6F3-FAEAD314D3E4}"/>
              </a:ext>
            </a:extLst>
          </p:cNvPr>
          <p:cNvPicPr preferRelativeResize="0"/>
          <p:nvPr/>
        </p:nvPicPr>
        <p:blipFill rotWithShape="1">
          <a:blip r:embed="rId4">
            <a:alphaModFix/>
          </a:blip>
          <a:srcRect/>
          <a:stretch/>
        </p:blipFill>
        <p:spPr>
          <a:xfrm>
            <a:off x="10895508" y="201453"/>
            <a:ext cx="1109668" cy="1425894"/>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ppt_w</p:attrName>
                                        </p:attrNameLst>
                                      </p:cBhvr>
                                      <p:tavLst>
                                        <p:tav tm="0">
                                          <p:val>
                                            <p:strVal val="0"/>
                                          </p:val>
                                        </p:tav>
                                        <p:tav tm="100000">
                                          <p:val>
                                            <p:strVal val="#ppt_w"/>
                                          </p:val>
                                        </p:tav>
                                      </p:tavLst>
                                    </p:anim>
                                    <p:anim calcmode="lin" valueType="num">
                                      <p:cBhvr additive="base">
                                        <p:cTn id="8" dur="500"/>
                                        <p:tgtEl>
                                          <p:spTgt spid="2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ppt_w</p:attrName>
                                        </p:attrNameLst>
                                      </p:cBhvr>
                                      <p:tavLst>
                                        <p:tav tm="0">
                                          <p:val>
                                            <p:strVal val="0"/>
                                          </p:val>
                                        </p:tav>
                                        <p:tav tm="100000">
                                          <p:val>
                                            <p:strVal val="#ppt_w"/>
                                          </p:val>
                                        </p:tav>
                                      </p:tavLst>
                                    </p:anim>
                                    <p:anim calcmode="lin" valueType="num">
                                      <p:cBhvr additive="base">
                                        <p:cTn id="12" dur="500"/>
                                        <p:tgtEl>
                                          <p:spTgt spid="30"/>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06500"/>
                                        </p:tgtEl>
                                        <p:attrNameLst>
                                          <p:attrName>style.visibility</p:attrName>
                                        </p:attrNameLst>
                                      </p:cBhvr>
                                      <p:to>
                                        <p:strVal val="visible"/>
                                      </p:to>
                                    </p:set>
                                    <p:anim calcmode="discrete" valueType="clr">
                                      <p:cBhvr override="childStyle">
                                        <p:cTn id="17" dur="80"/>
                                        <p:tgtEl>
                                          <p:spTgt spid="106500"/>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06500"/>
                                        </p:tgtEl>
                                        <p:attrNameLst>
                                          <p:attrName>fillcolor</p:attrName>
                                        </p:attrNameLst>
                                      </p:cBhvr>
                                      <p:tavLst>
                                        <p:tav tm="0">
                                          <p:val>
                                            <p:clrVal>
                                              <a:schemeClr val="accent2"/>
                                            </p:clrVal>
                                          </p:val>
                                        </p:tav>
                                        <p:tav tm="50000">
                                          <p:val>
                                            <p:clrVal>
                                              <a:schemeClr val="hlink"/>
                                            </p:clrVal>
                                          </p:val>
                                        </p:tav>
                                      </p:tavLst>
                                    </p:anim>
                                    <p:set>
                                      <p:cBhvr>
                                        <p:cTn id="19" dur="80"/>
                                        <p:tgtEl>
                                          <p:spTgt spid="106500"/>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06501"/>
                                        </p:tgtEl>
                                        <p:attrNameLst>
                                          <p:attrName>style.visibility</p:attrName>
                                        </p:attrNameLst>
                                      </p:cBhvr>
                                      <p:to>
                                        <p:strVal val="visible"/>
                                      </p:to>
                                    </p:set>
                                    <p:anim calcmode="discrete" valueType="clr">
                                      <p:cBhvr override="childStyle">
                                        <p:cTn id="24" dur="80"/>
                                        <p:tgtEl>
                                          <p:spTgt spid="106501"/>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6501"/>
                                        </p:tgtEl>
                                        <p:attrNameLst>
                                          <p:attrName>fillcolor</p:attrName>
                                        </p:attrNameLst>
                                      </p:cBhvr>
                                      <p:tavLst>
                                        <p:tav tm="0">
                                          <p:val>
                                            <p:clrVal>
                                              <a:schemeClr val="accent2"/>
                                            </p:clrVal>
                                          </p:val>
                                        </p:tav>
                                        <p:tav tm="50000">
                                          <p:val>
                                            <p:clrVal>
                                              <a:schemeClr val="hlink"/>
                                            </p:clrVal>
                                          </p:val>
                                        </p:tav>
                                      </p:tavLst>
                                    </p:anim>
                                    <p:set>
                                      <p:cBhvr>
                                        <p:cTn id="26" dur="80"/>
                                        <p:tgtEl>
                                          <p:spTgt spid="106501"/>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06520"/>
                                        </p:tgtEl>
                                        <p:attrNameLst>
                                          <p:attrName>style.visibility</p:attrName>
                                        </p:attrNameLst>
                                      </p:cBhvr>
                                      <p:to>
                                        <p:strVal val="visible"/>
                                      </p:to>
                                    </p:set>
                                    <p:anim calcmode="discrete" valueType="clr">
                                      <p:cBhvr override="childStyle">
                                        <p:cTn id="31" dur="80"/>
                                        <p:tgtEl>
                                          <p:spTgt spid="106520"/>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06520"/>
                                        </p:tgtEl>
                                        <p:attrNameLst>
                                          <p:attrName>fillcolor</p:attrName>
                                        </p:attrNameLst>
                                      </p:cBhvr>
                                      <p:tavLst>
                                        <p:tav tm="0">
                                          <p:val>
                                            <p:clrVal>
                                              <a:schemeClr val="accent2"/>
                                            </p:clrVal>
                                          </p:val>
                                        </p:tav>
                                        <p:tav tm="50000">
                                          <p:val>
                                            <p:clrVal>
                                              <a:schemeClr val="hlink"/>
                                            </p:clrVal>
                                          </p:val>
                                        </p:tav>
                                      </p:tavLst>
                                    </p:anim>
                                    <p:set>
                                      <p:cBhvr>
                                        <p:cTn id="33" dur="80"/>
                                        <p:tgtEl>
                                          <p:spTgt spid="106520"/>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06510"/>
                                        </p:tgtEl>
                                        <p:attrNameLst>
                                          <p:attrName>style.visibility</p:attrName>
                                        </p:attrNameLst>
                                      </p:cBhvr>
                                      <p:to>
                                        <p:strVal val="visible"/>
                                      </p:to>
                                    </p:set>
                                    <p:animEffect transition="in" filter="wipe(left)">
                                      <p:cBhvr>
                                        <p:cTn id="58" dur="500"/>
                                        <p:tgtEl>
                                          <p:spTgt spid="10651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down)">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wipe(down)">
                                      <p:cBhvr>
                                        <p:cTn id="80" dur="5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down)">
                                      <p:cBhvr>
                                        <p:cTn id="85" dur="5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06511"/>
                                        </p:tgtEl>
                                        <p:attrNameLst>
                                          <p:attrName>style.visibility</p:attrName>
                                        </p:attrNameLst>
                                      </p:cBhvr>
                                      <p:to>
                                        <p:strVal val="visible"/>
                                      </p:to>
                                    </p:set>
                                    <p:animEffect transition="in" filter="wipe(left)">
                                      <p:cBhvr>
                                        <p:cTn id="90" dur="500"/>
                                        <p:tgtEl>
                                          <p:spTgt spid="106511"/>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up)">
                                      <p:cBhvr>
                                        <p:cTn id="95" dur="50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wipe(down)">
                                      <p:cBhvr>
                                        <p:cTn id="100" dur="500"/>
                                        <p:tgtEl>
                                          <p:spTgt spid="26"/>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xit" presetSubtype="1" fill="hold" nodeType="clickEffect">
                                  <p:stCondLst>
                                    <p:cond delay="0"/>
                                  </p:stCondLst>
                                  <p:childTnLst>
                                    <p:animEffect transition="out" filter="wipe(up)">
                                      <p:cBhvr>
                                        <p:cTn id="104" dur="500"/>
                                        <p:tgtEl>
                                          <p:spTgt spid="28"/>
                                        </p:tgtEl>
                                      </p:cBhvr>
                                    </p:animEffect>
                                    <p:set>
                                      <p:cBhvr>
                                        <p:cTn id="105" dur="1" fill="hold">
                                          <p:stCondLst>
                                            <p:cond delay="499"/>
                                          </p:stCondLst>
                                        </p:cTn>
                                        <p:tgtEl>
                                          <p:spTgt spid="28"/>
                                        </p:tgtEl>
                                        <p:attrNameLst>
                                          <p:attrName>style.visibility</p:attrName>
                                        </p:attrNameLst>
                                      </p:cBhvr>
                                      <p:to>
                                        <p:strVal val="hidden"/>
                                      </p:to>
                                    </p:set>
                                  </p:childTnLst>
                                </p:cTn>
                              </p:par>
                              <p:par>
                                <p:cTn id="106" presetID="2" presetClass="entr" presetSubtype="1" fill="hold" nodeType="with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additive="base">
                                        <p:cTn id="108" dur="1000"/>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p:bldP spid="106501" grpId="0"/>
      <p:bldP spid="106510" grpId="0"/>
      <p:bldP spid="106511" grpId="0"/>
      <p:bldP spid="106520" grpId="0"/>
      <p:bldP spid="18" grpId="0"/>
      <p:bldP spid="19" grpId="0"/>
      <p:bldP spid="22" grpId="0"/>
      <p:bldP spid="23" grpId="0"/>
      <p:bldP spid="2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152;p1">
            <a:extLst>
              <a:ext uri="{FF2B5EF4-FFF2-40B4-BE49-F238E27FC236}">
                <a16:creationId xmlns:a16="http://schemas.microsoft.com/office/drawing/2014/main" id="{4BDA0418-706A-4730-A5F1-10EB4B027C43}"/>
              </a:ext>
            </a:extLst>
          </p:cNvPr>
          <p:cNvGrpSpPr/>
          <p:nvPr/>
        </p:nvGrpSpPr>
        <p:grpSpPr>
          <a:xfrm>
            <a:off x="2661" y="0"/>
            <a:ext cx="12192000" cy="6858000"/>
            <a:chOff x="0" y="0"/>
            <a:chExt cx="12192000" cy="6489292"/>
          </a:xfrm>
          <a:solidFill>
            <a:srgbClr val="ECE9A0"/>
          </a:solidFill>
        </p:grpSpPr>
        <p:sp>
          <p:nvSpPr>
            <p:cNvPr id="31" name="Google Shape;153;p1">
              <a:extLst>
                <a:ext uri="{FF2B5EF4-FFF2-40B4-BE49-F238E27FC236}">
                  <a16:creationId xmlns:a16="http://schemas.microsoft.com/office/drawing/2014/main" id="{D44E46BA-9FD2-4108-AEFE-6DC0E410D4A1}"/>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154;p1">
              <a:extLst>
                <a:ext uri="{FF2B5EF4-FFF2-40B4-BE49-F238E27FC236}">
                  <a16:creationId xmlns:a16="http://schemas.microsoft.com/office/drawing/2014/main" id="{7D82C8BD-48B1-4F53-8DE6-7FCDDC61CE32}"/>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155;p1">
              <a:extLst>
                <a:ext uri="{FF2B5EF4-FFF2-40B4-BE49-F238E27FC236}">
                  <a16:creationId xmlns:a16="http://schemas.microsoft.com/office/drawing/2014/main" id="{A6506C54-3D7E-41C2-B37E-BA6C5ED95DE7}"/>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156;p1">
              <a:extLst>
                <a:ext uri="{FF2B5EF4-FFF2-40B4-BE49-F238E27FC236}">
                  <a16:creationId xmlns:a16="http://schemas.microsoft.com/office/drawing/2014/main" id="{40C475E8-8538-475A-98C4-B176DED111FE}"/>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157;p1">
              <a:extLst>
                <a:ext uri="{FF2B5EF4-FFF2-40B4-BE49-F238E27FC236}">
                  <a16:creationId xmlns:a16="http://schemas.microsoft.com/office/drawing/2014/main" id="{E1AEA99B-6C40-4043-AEBF-3B05D07995B6}"/>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158;p1">
              <a:extLst>
                <a:ext uri="{FF2B5EF4-FFF2-40B4-BE49-F238E27FC236}">
                  <a16:creationId xmlns:a16="http://schemas.microsoft.com/office/drawing/2014/main" id="{DF70CF7C-CC96-4A8D-AE05-C543C74620D6}"/>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159;p1">
              <a:extLst>
                <a:ext uri="{FF2B5EF4-FFF2-40B4-BE49-F238E27FC236}">
                  <a16:creationId xmlns:a16="http://schemas.microsoft.com/office/drawing/2014/main" id="{68EF43A9-F9B1-4D5F-8F25-B017DF6E004F}"/>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160;p1">
              <a:extLst>
                <a:ext uri="{FF2B5EF4-FFF2-40B4-BE49-F238E27FC236}">
                  <a16:creationId xmlns:a16="http://schemas.microsoft.com/office/drawing/2014/main" id="{15FB3BCF-BD93-46B1-93D0-B94765EB163D}"/>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161;p1">
              <a:extLst>
                <a:ext uri="{FF2B5EF4-FFF2-40B4-BE49-F238E27FC236}">
                  <a16:creationId xmlns:a16="http://schemas.microsoft.com/office/drawing/2014/main" id="{D7602F0B-4664-4921-95B8-0AAABF3DC7BF}"/>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162;p1">
              <a:extLst>
                <a:ext uri="{FF2B5EF4-FFF2-40B4-BE49-F238E27FC236}">
                  <a16:creationId xmlns:a16="http://schemas.microsoft.com/office/drawing/2014/main" id="{E9264D9B-A294-4236-8B63-0954521C6995}"/>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43" name="Google Shape;169;p1">
            <a:extLst>
              <a:ext uri="{FF2B5EF4-FFF2-40B4-BE49-F238E27FC236}">
                <a16:creationId xmlns:a16="http://schemas.microsoft.com/office/drawing/2014/main" id="{DA7046BD-14ED-4B57-A016-9B16D175909B}"/>
              </a:ext>
            </a:extLst>
          </p:cNvPr>
          <p:cNvPicPr preferRelativeResize="0"/>
          <p:nvPr/>
        </p:nvPicPr>
        <p:blipFill rotWithShape="1">
          <a:blip r:embed="rId2">
            <a:alphaModFix/>
          </a:blip>
          <a:srcRect/>
          <a:stretch/>
        </p:blipFill>
        <p:spPr>
          <a:xfrm rot="-6230690">
            <a:off x="11201968" y="-187073"/>
            <a:ext cx="1012500" cy="1428750"/>
          </a:xfrm>
          <a:prstGeom prst="rect">
            <a:avLst/>
          </a:prstGeom>
          <a:noFill/>
          <a:ln>
            <a:noFill/>
          </a:ln>
        </p:spPr>
      </p:pic>
      <p:pic>
        <p:nvPicPr>
          <p:cNvPr id="44" name="Google Shape;221;p4">
            <a:extLst>
              <a:ext uri="{FF2B5EF4-FFF2-40B4-BE49-F238E27FC236}">
                <a16:creationId xmlns:a16="http://schemas.microsoft.com/office/drawing/2014/main" id="{88EAA1ED-C619-4D42-B0CF-036F4819AA78}"/>
              </a:ext>
            </a:extLst>
          </p:cNvPr>
          <p:cNvPicPr preferRelativeResize="0"/>
          <p:nvPr/>
        </p:nvPicPr>
        <p:blipFill rotWithShape="1">
          <a:blip r:embed="rId3">
            <a:alphaModFix amt="70000"/>
          </a:blip>
          <a:srcRect/>
          <a:stretch/>
        </p:blipFill>
        <p:spPr>
          <a:xfrm>
            <a:off x="8540919" y="4517897"/>
            <a:ext cx="4232986" cy="2566690"/>
          </a:xfrm>
          <a:prstGeom prst="rect">
            <a:avLst/>
          </a:prstGeom>
          <a:noFill/>
          <a:ln>
            <a:noFill/>
          </a:ln>
        </p:spPr>
      </p:pic>
      <p:pic>
        <p:nvPicPr>
          <p:cNvPr id="42" name="Google Shape;168;p1">
            <a:extLst>
              <a:ext uri="{FF2B5EF4-FFF2-40B4-BE49-F238E27FC236}">
                <a16:creationId xmlns:a16="http://schemas.microsoft.com/office/drawing/2014/main" id="{21B63C5F-049D-436B-B10C-369EB64865E0}"/>
              </a:ext>
            </a:extLst>
          </p:cNvPr>
          <p:cNvPicPr preferRelativeResize="0"/>
          <p:nvPr/>
        </p:nvPicPr>
        <p:blipFill rotWithShape="1">
          <a:blip r:embed="rId4">
            <a:alphaModFix/>
          </a:blip>
          <a:srcRect/>
          <a:stretch/>
        </p:blipFill>
        <p:spPr>
          <a:xfrm rot="158679">
            <a:off x="307119" y="37739"/>
            <a:ext cx="894954" cy="1566170"/>
          </a:xfrm>
          <a:prstGeom prst="rect">
            <a:avLst/>
          </a:prstGeom>
          <a:noFill/>
          <a:ln>
            <a:noFill/>
          </a:ln>
        </p:spPr>
      </p:pic>
      <p:sp>
        <p:nvSpPr>
          <p:cNvPr id="28" name="Rectangle: Rounded Corners 27">
            <a:extLst>
              <a:ext uri="{FF2B5EF4-FFF2-40B4-BE49-F238E27FC236}">
                <a16:creationId xmlns:a16="http://schemas.microsoft.com/office/drawing/2014/main" id="{D457DF99-B844-483F-8AE0-5F15AA1D4961}"/>
              </a:ext>
            </a:extLst>
          </p:cNvPr>
          <p:cNvSpPr/>
          <p:nvPr/>
        </p:nvSpPr>
        <p:spPr>
          <a:xfrm>
            <a:off x="233362" y="316166"/>
            <a:ext cx="11725276"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A633FF62-A506-4A3A-9B72-D4FE7A24262E}"/>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45" name="Rectangle 25">
            <a:extLst>
              <a:ext uri="{FF2B5EF4-FFF2-40B4-BE49-F238E27FC236}">
                <a16:creationId xmlns:a16="http://schemas.microsoft.com/office/drawing/2014/main" id="{27477EAC-85C9-45BA-9338-B7BC599EBA97}"/>
              </a:ext>
            </a:extLst>
          </p:cNvPr>
          <p:cNvSpPr>
            <a:spLocks noChangeArrowheads="1"/>
          </p:cNvSpPr>
          <p:nvPr/>
        </p:nvSpPr>
        <p:spPr bwMode="auto">
          <a:xfrm>
            <a:off x="271463" y="1256146"/>
            <a:ext cx="11615738" cy="30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eaLnBrk="1" hangingPunct="1">
              <a:lnSpc>
                <a:spcPct val="90000"/>
              </a:lnSpc>
              <a:spcBef>
                <a:spcPct val="10000"/>
              </a:spcBef>
              <a:buFontTx/>
              <a:buNone/>
            </a:pPr>
            <a:r>
              <a:rPr lang="en-US" altLang="en-US" b="1" i="1">
                <a:latin typeface="Times New Roman" panose="02020603050405020304" pitchFamily="18" charset="0"/>
              </a:rPr>
              <a:t>Muốn trừ một số thập phân cho một số thập phân ta làm như sau: </a:t>
            </a:r>
          </a:p>
          <a:p>
            <a:pPr algn="just" eaLnBrk="1" hangingPunct="1">
              <a:lnSpc>
                <a:spcPct val="90000"/>
              </a:lnSpc>
              <a:spcBef>
                <a:spcPct val="10000"/>
              </a:spcBef>
              <a:buFontTx/>
              <a:buNone/>
            </a:pPr>
            <a:r>
              <a:rPr lang="en-US" altLang="en-US" b="1">
                <a:latin typeface="Times New Roman" panose="02020603050405020304" pitchFamily="18" charset="0"/>
              </a:rPr>
              <a:t>   - Viết số trừ dưới số bị trừ sao cho các chữ số ở cùng một hàng đặt thẳng cột với nhau.</a:t>
            </a:r>
          </a:p>
          <a:p>
            <a:pPr algn="just" eaLnBrk="1" hangingPunct="1">
              <a:lnSpc>
                <a:spcPct val="90000"/>
              </a:lnSpc>
              <a:spcBef>
                <a:spcPct val="10000"/>
              </a:spcBef>
              <a:buFontTx/>
              <a:buNone/>
            </a:pPr>
            <a:r>
              <a:rPr lang="en-US" altLang="en-US" b="1">
                <a:latin typeface="Times New Roman" panose="02020603050405020304" pitchFamily="18" charset="0"/>
              </a:rPr>
              <a:t>   - Trừ như trừ các số tự nhiên.</a:t>
            </a:r>
          </a:p>
          <a:p>
            <a:pPr algn="just" eaLnBrk="1" hangingPunct="1">
              <a:lnSpc>
                <a:spcPct val="90000"/>
              </a:lnSpc>
              <a:spcBef>
                <a:spcPct val="10000"/>
              </a:spcBef>
              <a:buFontTx/>
              <a:buNone/>
            </a:pPr>
            <a:r>
              <a:rPr lang="en-US" altLang="en-US" b="1">
                <a:latin typeface="Times New Roman" panose="02020603050405020304" pitchFamily="18" charset="0"/>
              </a:rPr>
              <a:t>   -  Viết dấu phẩy ở hiệu thẳng cột với các dấu phẩy của số bị trừ và số trừ.</a:t>
            </a:r>
          </a:p>
        </p:txBody>
      </p:sp>
      <p:sp>
        <p:nvSpPr>
          <p:cNvPr id="107546" name="Text Box 26">
            <a:extLst>
              <a:ext uri="{FF2B5EF4-FFF2-40B4-BE49-F238E27FC236}">
                <a16:creationId xmlns:a16="http://schemas.microsoft.com/office/drawing/2014/main" id="{822C41F5-E262-4E29-98A2-F27A8922E1D6}"/>
              </a:ext>
            </a:extLst>
          </p:cNvPr>
          <p:cNvSpPr txBox="1">
            <a:spLocks noChangeArrowheads="1"/>
          </p:cNvSpPr>
          <p:nvPr/>
        </p:nvSpPr>
        <p:spPr bwMode="auto">
          <a:xfrm>
            <a:off x="381000" y="4235267"/>
            <a:ext cx="11430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b="1" i="1" u="sng">
                <a:solidFill>
                  <a:srgbClr val="0070C0"/>
                </a:solidFill>
                <a:latin typeface="Times New Roman" panose="02020603050405020304" pitchFamily="18" charset="0"/>
              </a:rPr>
              <a:t>Chú ý:</a:t>
            </a:r>
            <a:r>
              <a:rPr lang="en-US" altLang="en-US" b="1" i="1">
                <a:solidFill>
                  <a:srgbClr val="0070C0"/>
                </a:solidFill>
                <a:latin typeface="Times New Roman" panose="02020603050405020304" pitchFamily="18" charset="0"/>
              </a:rPr>
              <a:t> Nếu số chữ số ở phần thập phân của số bị trừ ít hơn số chữ số ở phần thập phân của số trừ, thì ta có thể viết thêm chữ số 0 vào bên phải phần thập phân của số bị trừ, rồi trừ như trừ các số tự nhiên.</a:t>
            </a:r>
          </a:p>
        </p:txBody>
      </p:sp>
      <p:sp>
        <p:nvSpPr>
          <p:cNvPr id="27" name="Rectangle 25">
            <a:extLst>
              <a:ext uri="{FF2B5EF4-FFF2-40B4-BE49-F238E27FC236}">
                <a16:creationId xmlns:a16="http://schemas.microsoft.com/office/drawing/2014/main" id="{CA1109B1-476D-4F9D-9AB4-42294C47C6AA}"/>
              </a:ext>
            </a:extLst>
          </p:cNvPr>
          <p:cNvSpPr>
            <a:spLocks noChangeArrowheads="1"/>
          </p:cNvSpPr>
          <p:nvPr/>
        </p:nvSpPr>
        <p:spPr bwMode="auto">
          <a:xfrm>
            <a:off x="475456" y="579686"/>
            <a:ext cx="11241088"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eaLnBrk="1" hangingPunct="1">
              <a:lnSpc>
                <a:spcPct val="90000"/>
              </a:lnSpc>
              <a:spcBef>
                <a:spcPct val="10000"/>
              </a:spcBef>
              <a:buFontTx/>
              <a:buNone/>
            </a:pPr>
            <a:r>
              <a:rPr lang="en-US" altLang="en-US" sz="4000" b="1">
                <a:solidFill>
                  <a:srgbClr val="FF0000"/>
                </a:solidFill>
                <a:latin typeface="Times New Roman" panose="02020603050405020304" pitchFamily="18" charset="0"/>
              </a:rPr>
              <a:t>Muốn trừ một số thập phân cho một số thập phân ta làm như thế nào?</a:t>
            </a:r>
          </a:p>
          <a:p>
            <a:pPr algn="just" eaLnBrk="1" hangingPunct="1">
              <a:lnSpc>
                <a:spcPct val="90000"/>
              </a:lnSpc>
              <a:spcBef>
                <a:spcPct val="10000"/>
              </a:spcBef>
              <a:buFontTx/>
              <a:buNone/>
            </a:pPr>
            <a:r>
              <a:rPr lang="en-US" altLang="en-US" sz="4000" b="1">
                <a:solidFill>
                  <a:srgbClr val="FF0000"/>
                </a:solidFill>
                <a:latin typeface="Times New Roman" panose="02020603050405020304" pitchFamily="18" charset="0"/>
              </a:rPr>
              <a:t>   </a:t>
            </a:r>
          </a:p>
        </p:txBody>
      </p:sp>
      <p:sp>
        <p:nvSpPr>
          <p:cNvPr id="41" name="Google Shape;264;p6">
            <a:extLst>
              <a:ext uri="{FF2B5EF4-FFF2-40B4-BE49-F238E27FC236}">
                <a16:creationId xmlns:a16="http://schemas.microsoft.com/office/drawing/2014/main" id="{2436B560-439C-4354-85E1-8C10D8429260}"/>
              </a:ext>
            </a:extLst>
          </p:cNvPr>
          <p:cNvSpPr txBox="1"/>
          <p:nvPr/>
        </p:nvSpPr>
        <p:spPr>
          <a:xfrm>
            <a:off x="3531087" y="378855"/>
            <a:ext cx="5096489" cy="1015622"/>
          </a:xfrm>
          <a:prstGeom prst="rect">
            <a:avLst/>
          </a:prstGeom>
          <a:noFill/>
          <a:ln>
            <a:noFill/>
          </a:ln>
        </p:spPr>
        <p:txBody>
          <a:bodyPr spcFirstLastPara="1" wrap="square" lIns="91425" tIns="45700" rIns="91425" bIns="45700" anchor="t" anchorCtr="0">
            <a:spAutoFit/>
          </a:bodyPr>
          <a:lstStyle/>
          <a:p>
            <a:pPr lvl="0" algn="ctr"/>
            <a:r>
              <a:rPr lang="en-US" sz="6000" dirty="0">
                <a:solidFill>
                  <a:srgbClr val="28AFB2"/>
                </a:solidFill>
                <a:latin typeface="Arial" panose="020B0604020202020204" pitchFamily="34" charset="0"/>
              </a:rPr>
              <a:t>GHI NHỚ</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32" fill="hold" grpId="0" nodeType="clickEffect">
                                  <p:stCondLst>
                                    <p:cond delay="0"/>
                                  </p:stCondLst>
                                  <p:iterate type="lt">
                                    <p:tmPct val="15000"/>
                                  </p:iterate>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strVal val="4*#ppt_w"/>
                                          </p:val>
                                        </p:tav>
                                        <p:tav tm="100000">
                                          <p:val>
                                            <p:strVal val="#ppt_w"/>
                                          </p:val>
                                        </p:tav>
                                      </p:tavLst>
                                    </p:anim>
                                    <p:anim calcmode="lin" valueType="num">
                                      <p:cBhvr>
                                        <p:cTn id="18" dur="500" fill="hold"/>
                                        <p:tgtEl>
                                          <p:spTgt spid="41"/>
                                        </p:tgtEl>
                                        <p:attrNameLst>
                                          <p:attrName>ppt_h</p:attrName>
                                        </p:attrNameLst>
                                      </p:cBhvr>
                                      <p:tavLst>
                                        <p:tav tm="0">
                                          <p:val>
                                            <p:strVal val="4*#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7545">
                                            <p:txEl>
                                              <p:pRg st="0" end="0"/>
                                            </p:txEl>
                                          </p:spTgt>
                                        </p:tgtEl>
                                        <p:attrNameLst>
                                          <p:attrName>style.visibility</p:attrName>
                                        </p:attrNameLst>
                                      </p:cBhvr>
                                      <p:to>
                                        <p:strVal val="visible"/>
                                      </p:to>
                                    </p:set>
                                    <p:animEffect transition="in" filter="wipe(left)">
                                      <p:cBhvr>
                                        <p:cTn id="23" dur="500"/>
                                        <p:tgtEl>
                                          <p:spTgt spid="10754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7545">
                                            <p:txEl>
                                              <p:pRg st="1" end="1"/>
                                            </p:txEl>
                                          </p:spTgt>
                                        </p:tgtEl>
                                        <p:attrNameLst>
                                          <p:attrName>style.visibility</p:attrName>
                                        </p:attrNameLst>
                                      </p:cBhvr>
                                      <p:to>
                                        <p:strVal val="visible"/>
                                      </p:to>
                                    </p:set>
                                    <p:animEffect transition="in" filter="wipe(left)">
                                      <p:cBhvr>
                                        <p:cTn id="28" dur="500"/>
                                        <p:tgtEl>
                                          <p:spTgt spid="10754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7545">
                                            <p:txEl>
                                              <p:pRg st="2" end="2"/>
                                            </p:txEl>
                                          </p:spTgt>
                                        </p:tgtEl>
                                        <p:attrNameLst>
                                          <p:attrName>style.visibility</p:attrName>
                                        </p:attrNameLst>
                                      </p:cBhvr>
                                      <p:to>
                                        <p:strVal val="visible"/>
                                      </p:to>
                                    </p:set>
                                    <p:animEffect transition="in" filter="wipe(left)">
                                      <p:cBhvr>
                                        <p:cTn id="33" dur="500"/>
                                        <p:tgtEl>
                                          <p:spTgt spid="10754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7545">
                                            <p:txEl>
                                              <p:pRg st="3" end="3"/>
                                            </p:txEl>
                                          </p:spTgt>
                                        </p:tgtEl>
                                        <p:attrNameLst>
                                          <p:attrName>style.visibility</p:attrName>
                                        </p:attrNameLst>
                                      </p:cBhvr>
                                      <p:to>
                                        <p:strVal val="visible"/>
                                      </p:to>
                                    </p:set>
                                    <p:animEffect transition="in" filter="wipe(left)">
                                      <p:cBhvr>
                                        <p:cTn id="38" dur="500"/>
                                        <p:tgtEl>
                                          <p:spTgt spid="10754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7546"/>
                                        </p:tgtEl>
                                        <p:attrNameLst>
                                          <p:attrName>style.visibility</p:attrName>
                                        </p:attrNameLst>
                                      </p:cBhvr>
                                      <p:to>
                                        <p:strVal val="visible"/>
                                      </p:to>
                                    </p:set>
                                    <p:animEffect transition="in" filter="wipe(left)">
                                      <p:cBhvr>
                                        <p:cTn id="43" dur="500"/>
                                        <p:tgtEl>
                                          <p:spTgt spid="107546"/>
                                        </p:tgtEl>
                                      </p:cBhvr>
                                    </p:animEffect>
                                  </p:childTnLst>
                                </p:cTn>
                              </p:par>
                              <p:par>
                                <p:cTn id="44" presetID="2" presetClass="entr" presetSubtype="1" fill="hold" nodeType="withEffect">
                                  <p:stCondLst>
                                    <p:cond delay="25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1000"/>
                                        <p:tgtEl>
                                          <p:spTgt spid="42"/>
                                        </p:tgtEl>
                                        <p:attrNameLst>
                                          <p:attrName>ppt_y</p:attrName>
                                        </p:attrNameLst>
                                      </p:cBhvr>
                                      <p:tavLst>
                                        <p:tav tm="0">
                                          <p:val>
                                            <p:strVal val="#ppt_y-1"/>
                                          </p:val>
                                        </p:tav>
                                        <p:tav tm="100000">
                                          <p:val>
                                            <p:strVal val="#ppt_y"/>
                                          </p:val>
                                        </p:tav>
                                      </p:tavLst>
                                    </p:anim>
                                  </p:childTnLst>
                                </p:cTn>
                              </p:par>
                              <p:par>
                                <p:cTn id="47" presetID="2" presetClass="entr" presetSubtype="1"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1000"/>
                                        <p:tgtEl>
                                          <p:spTgt spid="4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additive="base">
                                        <p:cTn id="54" dur="500" fill="hold"/>
                                        <p:tgtEl>
                                          <p:spTgt spid="44"/>
                                        </p:tgtEl>
                                        <p:attrNameLst>
                                          <p:attrName>ppt_x</p:attrName>
                                        </p:attrNameLst>
                                      </p:cBhvr>
                                      <p:tavLst>
                                        <p:tav tm="0">
                                          <p:val>
                                            <p:strVal val="#ppt_x"/>
                                          </p:val>
                                        </p:tav>
                                        <p:tav tm="100000">
                                          <p:val>
                                            <p:strVal val="#ppt_x"/>
                                          </p:val>
                                        </p:tav>
                                      </p:tavLst>
                                    </p:anim>
                                    <p:anim calcmode="lin" valueType="num">
                                      <p:cBhvr additive="base">
                                        <p:cTn id="5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45" grpId="0" build="p"/>
      <p:bldP spid="107546" grpId="0"/>
      <p:bldP spid="27" grpId="0"/>
      <p:bldP spid="27" grpId="1"/>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pSp>
        <p:nvGrpSpPr>
          <p:cNvPr id="10" name="Google Shape;152;p1">
            <a:extLst>
              <a:ext uri="{FF2B5EF4-FFF2-40B4-BE49-F238E27FC236}">
                <a16:creationId xmlns:a16="http://schemas.microsoft.com/office/drawing/2014/main" id="{1024957A-634D-4C72-BF9A-0145C2F386EA}"/>
              </a:ext>
            </a:extLst>
          </p:cNvPr>
          <p:cNvGrpSpPr/>
          <p:nvPr/>
        </p:nvGrpSpPr>
        <p:grpSpPr>
          <a:xfrm>
            <a:off x="2661" y="0"/>
            <a:ext cx="12192000" cy="6858000"/>
            <a:chOff x="0" y="0"/>
            <a:chExt cx="12192000" cy="6489292"/>
          </a:xfrm>
          <a:solidFill>
            <a:schemeClr val="accent6">
              <a:lumMod val="20000"/>
              <a:lumOff val="80000"/>
            </a:schemeClr>
          </a:solidFill>
        </p:grpSpPr>
        <p:sp>
          <p:nvSpPr>
            <p:cNvPr id="11" name="Google Shape;153;p1">
              <a:extLst>
                <a:ext uri="{FF2B5EF4-FFF2-40B4-BE49-F238E27FC236}">
                  <a16:creationId xmlns:a16="http://schemas.microsoft.com/office/drawing/2014/main" id="{4889A1B6-32BE-40B4-AC6F-A66D582E54CC}"/>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54;p1">
              <a:extLst>
                <a:ext uri="{FF2B5EF4-FFF2-40B4-BE49-F238E27FC236}">
                  <a16:creationId xmlns:a16="http://schemas.microsoft.com/office/drawing/2014/main" id="{7F516132-496A-4A15-B8BE-A685895B1B51}"/>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55;p1">
              <a:extLst>
                <a:ext uri="{FF2B5EF4-FFF2-40B4-BE49-F238E27FC236}">
                  <a16:creationId xmlns:a16="http://schemas.microsoft.com/office/drawing/2014/main" id="{80ABEC48-D893-4177-90B5-88E6286E74EA}"/>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56;p1">
              <a:extLst>
                <a:ext uri="{FF2B5EF4-FFF2-40B4-BE49-F238E27FC236}">
                  <a16:creationId xmlns:a16="http://schemas.microsoft.com/office/drawing/2014/main" id="{292E4B37-C112-40A5-9606-79D919A09527}"/>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7;p1">
              <a:extLst>
                <a:ext uri="{FF2B5EF4-FFF2-40B4-BE49-F238E27FC236}">
                  <a16:creationId xmlns:a16="http://schemas.microsoft.com/office/drawing/2014/main" id="{3F93D2E6-BEDD-4AE9-A3CF-8B85F528F970}"/>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58;p1">
              <a:extLst>
                <a:ext uri="{FF2B5EF4-FFF2-40B4-BE49-F238E27FC236}">
                  <a16:creationId xmlns:a16="http://schemas.microsoft.com/office/drawing/2014/main" id="{E0D24535-9376-4C59-B739-6643379FAD3A}"/>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59;p1">
              <a:extLst>
                <a:ext uri="{FF2B5EF4-FFF2-40B4-BE49-F238E27FC236}">
                  <a16:creationId xmlns:a16="http://schemas.microsoft.com/office/drawing/2014/main" id="{7486509F-CF2E-4E07-A90C-136DA73FB80F}"/>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60;p1">
              <a:extLst>
                <a:ext uri="{FF2B5EF4-FFF2-40B4-BE49-F238E27FC236}">
                  <a16:creationId xmlns:a16="http://schemas.microsoft.com/office/drawing/2014/main" id="{27930A50-D4C7-413C-A787-A5406259B596}"/>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61;p1">
              <a:extLst>
                <a:ext uri="{FF2B5EF4-FFF2-40B4-BE49-F238E27FC236}">
                  <a16:creationId xmlns:a16="http://schemas.microsoft.com/office/drawing/2014/main" id="{64924877-1597-490F-AD12-BFBD8B05FEF3}"/>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162;p1">
              <a:extLst>
                <a:ext uri="{FF2B5EF4-FFF2-40B4-BE49-F238E27FC236}">
                  <a16:creationId xmlns:a16="http://schemas.microsoft.com/office/drawing/2014/main" id="{A2ED3755-7FA3-45A8-B409-A08AE61CB8AF}"/>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20" name="Google Shape;220;p4"/>
          <p:cNvPicPr preferRelativeResize="0"/>
          <p:nvPr/>
        </p:nvPicPr>
        <p:blipFill rotWithShape="1">
          <a:blip r:embed="rId3">
            <a:alphaModFix/>
          </a:blip>
          <a:srcRect/>
          <a:stretch/>
        </p:blipFill>
        <p:spPr>
          <a:xfrm rot="-1663354" flipH="1">
            <a:off x="508267" y="1215922"/>
            <a:ext cx="4096956" cy="2576252"/>
          </a:xfrm>
          <a:prstGeom prst="rect">
            <a:avLst/>
          </a:prstGeom>
          <a:noFill/>
          <a:ln>
            <a:noFill/>
          </a:ln>
        </p:spPr>
      </p:pic>
      <p:pic>
        <p:nvPicPr>
          <p:cNvPr id="221" name="Google Shape;221;p4"/>
          <p:cNvPicPr preferRelativeResize="0"/>
          <p:nvPr/>
        </p:nvPicPr>
        <p:blipFill rotWithShape="1">
          <a:blip r:embed="rId4">
            <a:alphaModFix/>
          </a:blip>
          <a:srcRect/>
          <a:stretch/>
        </p:blipFill>
        <p:spPr>
          <a:xfrm>
            <a:off x="6757269" y="0"/>
            <a:ext cx="5434731" cy="3429000"/>
          </a:xfrm>
          <a:prstGeom prst="rect">
            <a:avLst/>
          </a:prstGeom>
          <a:noFill/>
          <a:ln>
            <a:noFill/>
          </a:ln>
        </p:spPr>
      </p:pic>
      <p:pic>
        <p:nvPicPr>
          <p:cNvPr id="224" name="Google Shape;224;p4"/>
          <p:cNvPicPr preferRelativeResize="0"/>
          <p:nvPr/>
        </p:nvPicPr>
        <p:blipFill rotWithShape="1">
          <a:blip r:embed="rId5">
            <a:alphaModFix/>
          </a:blip>
          <a:srcRect/>
          <a:stretch/>
        </p:blipFill>
        <p:spPr>
          <a:xfrm>
            <a:off x="3324209" y="3014752"/>
            <a:ext cx="3456843" cy="304796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25" name="Google Shape;225;p4"/>
          <p:cNvSpPr txBox="1"/>
          <p:nvPr/>
        </p:nvSpPr>
        <p:spPr>
          <a:xfrm rot="-2142303">
            <a:off x="1038992" y="1852766"/>
            <a:ext cx="3118833" cy="1569620"/>
          </a:xfrm>
          <a:prstGeom prst="rect">
            <a:avLst/>
          </a:prstGeom>
          <a:noFill/>
          <a:ln>
            <a:noFill/>
          </a:ln>
        </p:spPr>
        <p:txBody>
          <a:bodyPr spcFirstLastPara="1" wrap="square" lIns="91425" tIns="45700" rIns="91425" bIns="45700" anchor="t" anchorCtr="0">
            <a:spAutoFit/>
          </a:bodyPr>
          <a:lstStyle/>
          <a:p>
            <a:pPr lvl="0" algn="ctr"/>
            <a:r>
              <a:rPr lang="en-US" sz="4800" dirty="0">
                <a:solidFill>
                  <a:srgbClr val="28AFB2"/>
                </a:solidFill>
                <a:latin typeface="Arial" panose="020B0604020202020204" pitchFamily="34" charset="0"/>
              </a:rPr>
              <a:t>LUYỆN TẬP</a:t>
            </a:r>
          </a:p>
        </p:txBody>
      </p:sp>
      <p:pic>
        <p:nvPicPr>
          <p:cNvPr id="9" name="Google Shape;265;p6">
            <a:extLst>
              <a:ext uri="{FF2B5EF4-FFF2-40B4-BE49-F238E27FC236}">
                <a16:creationId xmlns:a16="http://schemas.microsoft.com/office/drawing/2014/main" id="{5C51A322-37E9-49C7-BDF4-FA142AAD2ABB}"/>
              </a:ext>
            </a:extLst>
          </p:cNvPr>
          <p:cNvPicPr preferRelativeResize="0"/>
          <p:nvPr/>
        </p:nvPicPr>
        <p:blipFill rotWithShape="1">
          <a:blip r:embed="rId6">
            <a:alphaModFix/>
          </a:blip>
          <a:srcRect/>
          <a:stretch/>
        </p:blipFill>
        <p:spPr>
          <a:xfrm>
            <a:off x="8776893" y="1833745"/>
            <a:ext cx="3032354" cy="422897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1" name="Google Shape;169;p1">
            <a:extLst>
              <a:ext uri="{FF2B5EF4-FFF2-40B4-BE49-F238E27FC236}">
                <a16:creationId xmlns:a16="http://schemas.microsoft.com/office/drawing/2014/main" id="{0C67EF08-2349-4ABE-B9F5-E6FC5EA59F4F}"/>
              </a:ext>
            </a:extLst>
          </p:cNvPr>
          <p:cNvPicPr preferRelativeResize="0"/>
          <p:nvPr/>
        </p:nvPicPr>
        <p:blipFill rotWithShape="1">
          <a:blip r:embed="rId7">
            <a:alphaModFix/>
          </a:blip>
          <a:srcRect/>
          <a:stretch/>
        </p:blipFill>
        <p:spPr>
          <a:xfrm rot="-6230690">
            <a:off x="-177092" y="-216935"/>
            <a:ext cx="1590952" cy="2245010"/>
          </a:xfrm>
          <a:prstGeom prst="rect">
            <a:avLst/>
          </a:prstGeom>
          <a:noFill/>
          <a:ln>
            <a:noFill/>
          </a:ln>
        </p:spPr>
      </p:pic>
      <p:pic>
        <p:nvPicPr>
          <p:cNvPr id="22" name="Google Shape;168;p1">
            <a:extLst>
              <a:ext uri="{FF2B5EF4-FFF2-40B4-BE49-F238E27FC236}">
                <a16:creationId xmlns:a16="http://schemas.microsoft.com/office/drawing/2014/main" id="{70BB999E-6DC5-4F30-9A66-5336CF5F6254}"/>
              </a:ext>
            </a:extLst>
          </p:cNvPr>
          <p:cNvPicPr preferRelativeResize="0"/>
          <p:nvPr/>
        </p:nvPicPr>
        <p:blipFill rotWithShape="1">
          <a:blip r:embed="rId8">
            <a:alphaModFix/>
          </a:blip>
          <a:srcRect/>
          <a:stretch/>
        </p:blipFill>
        <p:spPr>
          <a:xfrm rot="19301652">
            <a:off x="52093" y="5252286"/>
            <a:ext cx="894954" cy="156617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10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20"/>
                                        </p:tgtEl>
                                        <p:attrNameLst>
                                          <p:attrName>style.visibility</p:attrName>
                                        </p:attrNameLst>
                                      </p:cBhvr>
                                      <p:to>
                                        <p:strVal val="visible"/>
                                      </p:to>
                                    </p:set>
                                    <p:anim calcmode="lin" valueType="num">
                                      <p:cBhvr additive="base">
                                        <p:cTn id="12" dur="500"/>
                                        <p:tgtEl>
                                          <p:spTgt spid="220"/>
                                        </p:tgtEl>
                                        <p:attrNameLst>
                                          <p:attrName>ppt_w</p:attrName>
                                        </p:attrNameLst>
                                      </p:cBhvr>
                                      <p:tavLst>
                                        <p:tav tm="0">
                                          <p:val>
                                            <p:strVal val="0"/>
                                          </p:val>
                                        </p:tav>
                                        <p:tav tm="100000">
                                          <p:val>
                                            <p:strVal val="#ppt_w"/>
                                          </p:val>
                                        </p:tav>
                                      </p:tavLst>
                                    </p:anim>
                                    <p:anim calcmode="lin" valueType="num">
                                      <p:cBhvr additive="base">
                                        <p:cTn id="13" dur="500"/>
                                        <p:tgtEl>
                                          <p:spTgt spid="220"/>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221"/>
                                        </p:tgtEl>
                                        <p:attrNameLst>
                                          <p:attrName>style.visibility</p:attrName>
                                        </p:attrNameLst>
                                      </p:cBhvr>
                                      <p:to>
                                        <p:strVal val="visible"/>
                                      </p:to>
                                    </p:set>
                                    <p:anim calcmode="lin" valueType="num">
                                      <p:cBhvr additive="base">
                                        <p:cTn id="18" dur="500"/>
                                        <p:tgtEl>
                                          <p:spTgt spid="221"/>
                                        </p:tgtEl>
                                        <p:attrNameLst>
                                          <p:attrName>ppt_y</p:attrName>
                                        </p:attrNameLst>
                                      </p:cBhvr>
                                      <p:tavLst>
                                        <p:tav tm="0">
                                          <p:val>
                                            <p:strVal val="#ppt_y-1"/>
                                          </p:val>
                                        </p:tav>
                                        <p:tav tm="100000">
                                          <p:val>
                                            <p:strVal val="#ppt_y"/>
                                          </p:val>
                                        </p:tav>
                                      </p:tavLst>
                                    </p:anim>
                                  </p:childTnLst>
                                </p:cTn>
                              </p:par>
                              <p:par>
                                <p:cTn id="19" presetID="2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p:tgtEl>
                                          <p:spTgt spid="9"/>
                                        </p:tgtEl>
                                        <p:attrNameLst>
                                          <p:attrName>ppt_w</p:attrName>
                                        </p:attrNameLst>
                                      </p:cBhvr>
                                      <p:tavLst>
                                        <p:tav tm="0">
                                          <p:val>
                                            <p:strVal val="0"/>
                                          </p:val>
                                        </p:tav>
                                        <p:tav tm="100000">
                                          <p:val>
                                            <p:strVal val="#ppt_w"/>
                                          </p:val>
                                        </p:tav>
                                      </p:tavLst>
                                    </p:anim>
                                    <p:anim calcmode="lin" valueType="num">
                                      <p:cBhvr additive="base">
                                        <p:cTn id="22" dur="500"/>
                                        <p:tgtEl>
                                          <p:spTgt spid="9"/>
                                        </p:tgtEl>
                                        <p:attrNameLst>
                                          <p:attrName>ppt_h</p:attrName>
                                        </p:attrNameLst>
                                      </p:cBhvr>
                                      <p:tavLst>
                                        <p:tav tm="0">
                                          <p:val>
                                            <p:strVal val="0"/>
                                          </p:val>
                                        </p:tav>
                                        <p:tav tm="100000">
                                          <p:val>
                                            <p:strVal val="#ppt_h"/>
                                          </p:val>
                                        </p:tav>
                                      </p:tavLst>
                                    </p:anim>
                                  </p:childTnLst>
                                </p:cTn>
                              </p:par>
                              <p:par>
                                <p:cTn id="23" presetID="23" presetClass="entr" presetSubtype="32" fill="hold" grpId="0" nodeType="withEffect">
                                  <p:stCondLst>
                                    <p:cond delay="500"/>
                                  </p:stCondLst>
                                  <p:iterate type="lt">
                                    <p:tmPct val="15000"/>
                                  </p:iterate>
                                  <p:childTnLst>
                                    <p:set>
                                      <p:cBhvr>
                                        <p:cTn id="24" dur="1" fill="hold">
                                          <p:stCondLst>
                                            <p:cond delay="0"/>
                                          </p:stCondLst>
                                        </p:cTn>
                                        <p:tgtEl>
                                          <p:spTgt spid="225"/>
                                        </p:tgtEl>
                                        <p:attrNameLst>
                                          <p:attrName>style.visibility</p:attrName>
                                        </p:attrNameLst>
                                      </p:cBhvr>
                                      <p:to>
                                        <p:strVal val="visible"/>
                                      </p:to>
                                    </p:set>
                                    <p:anim calcmode="lin" valueType="num">
                                      <p:cBhvr>
                                        <p:cTn id="25" dur="500" fill="hold"/>
                                        <p:tgtEl>
                                          <p:spTgt spid="225"/>
                                        </p:tgtEl>
                                        <p:attrNameLst>
                                          <p:attrName>ppt_w</p:attrName>
                                        </p:attrNameLst>
                                      </p:cBhvr>
                                      <p:tavLst>
                                        <p:tav tm="0">
                                          <p:val>
                                            <p:strVal val="4*#ppt_w"/>
                                          </p:val>
                                        </p:tav>
                                        <p:tav tm="100000">
                                          <p:val>
                                            <p:strVal val="#ppt_w"/>
                                          </p:val>
                                        </p:tav>
                                      </p:tavLst>
                                    </p:anim>
                                    <p:anim calcmode="lin" valueType="num">
                                      <p:cBhvr>
                                        <p:cTn id="26" dur="500" fill="hold"/>
                                        <p:tgtEl>
                                          <p:spTgt spid="225"/>
                                        </p:tgtEl>
                                        <p:attrNameLst>
                                          <p:attrName>ppt_h</p:attrName>
                                        </p:attrNameLst>
                                      </p:cBhvr>
                                      <p:tavLst>
                                        <p:tav tm="0">
                                          <p:val>
                                            <p:strVal val="4*#ppt_h"/>
                                          </p:val>
                                        </p:tav>
                                        <p:tav tm="100000">
                                          <p:val>
                                            <p:strVal val="#ppt_h"/>
                                          </p:val>
                                        </p:tav>
                                      </p:tavLst>
                                    </p:anim>
                                  </p:childTnLst>
                                </p:cTn>
                              </p:par>
                              <p:par>
                                <p:cTn id="27" presetID="2" presetClass="entr" presetSubtype="1"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1000"/>
                                        <p:tgtEl>
                                          <p:spTgt spid="21"/>
                                        </p:tgtEl>
                                        <p:attrNameLst>
                                          <p:attrName>ppt_y</p:attrName>
                                        </p:attrNameLst>
                                      </p:cBhvr>
                                      <p:tavLst>
                                        <p:tav tm="0">
                                          <p:val>
                                            <p:strVal val="#ppt_y-1"/>
                                          </p:val>
                                        </p:tav>
                                        <p:tav tm="100000">
                                          <p:val>
                                            <p:strVal val="#ppt_y"/>
                                          </p:val>
                                        </p:tav>
                                      </p:tavLst>
                                    </p:anim>
                                  </p:childTnLst>
                                </p:cTn>
                              </p:par>
                              <p:par>
                                <p:cTn id="30" presetID="2" presetClass="entr" presetSubtype="1" fill="hold" nodeType="withEffect">
                                  <p:stCondLst>
                                    <p:cond delay="25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grpSp>
        <p:nvGrpSpPr>
          <p:cNvPr id="32" name="Google Shape;152;p1">
            <a:extLst>
              <a:ext uri="{FF2B5EF4-FFF2-40B4-BE49-F238E27FC236}">
                <a16:creationId xmlns:a16="http://schemas.microsoft.com/office/drawing/2014/main" id="{5BD99527-BF2F-4A3D-A4D0-27C8D1A046BB}"/>
              </a:ext>
            </a:extLst>
          </p:cNvPr>
          <p:cNvGrpSpPr/>
          <p:nvPr/>
        </p:nvGrpSpPr>
        <p:grpSpPr>
          <a:xfrm>
            <a:off x="2661" y="0"/>
            <a:ext cx="12192000" cy="6858000"/>
            <a:chOff x="0" y="0"/>
            <a:chExt cx="12192000" cy="6489292"/>
          </a:xfrm>
          <a:solidFill>
            <a:schemeClr val="accent6">
              <a:lumMod val="20000"/>
              <a:lumOff val="80000"/>
            </a:schemeClr>
          </a:solidFill>
        </p:grpSpPr>
        <p:sp>
          <p:nvSpPr>
            <p:cNvPr id="33" name="Google Shape;153;p1">
              <a:extLst>
                <a:ext uri="{FF2B5EF4-FFF2-40B4-BE49-F238E27FC236}">
                  <a16:creationId xmlns:a16="http://schemas.microsoft.com/office/drawing/2014/main" id="{7247EA90-6608-4A97-B251-2453319C052F}"/>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154;p1">
              <a:extLst>
                <a:ext uri="{FF2B5EF4-FFF2-40B4-BE49-F238E27FC236}">
                  <a16:creationId xmlns:a16="http://schemas.microsoft.com/office/drawing/2014/main" id="{98BCEF2D-8F7A-4AE0-9C91-9D6EB8F7B0B3}"/>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155;p1">
              <a:extLst>
                <a:ext uri="{FF2B5EF4-FFF2-40B4-BE49-F238E27FC236}">
                  <a16:creationId xmlns:a16="http://schemas.microsoft.com/office/drawing/2014/main" id="{42A9A583-7C4F-4A43-80C1-574BC72A40BC}"/>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156;p1">
              <a:extLst>
                <a:ext uri="{FF2B5EF4-FFF2-40B4-BE49-F238E27FC236}">
                  <a16:creationId xmlns:a16="http://schemas.microsoft.com/office/drawing/2014/main" id="{043B0EF6-96DA-4C5E-9CF6-54583FD8616D}"/>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157;p1">
              <a:extLst>
                <a:ext uri="{FF2B5EF4-FFF2-40B4-BE49-F238E27FC236}">
                  <a16:creationId xmlns:a16="http://schemas.microsoft.com/office/drawing/2014/main" id="{7338F478-3A62-4EAC-87D6-EBB1124CD777}"/>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158;p1">
              <a:extLst>
                <a:ext uri="{FF2B5EF4-FFF2-40B4-BE49-F238E27FC236}">
                  <a16:creationId xmlns:a16="http://schemas.microsoft.com/office/drawing/2014/main" id="{3FB75E3E-BF11-4B0E-878E-C7B9A1BE38F4}"/>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159;p1">
              <a:extLst>
                <a:ext uri="{FF2B5EF4-FFF2-40B4-BE49-F238E27FC236}">
                  <a16:creationId xmlns:a16="http://schemas.microsoft.com/office/drawing/2014/main" id="{8D7B662B-8968-4DB1-A663-F21550966F12}"/>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160;p1">
              <a:extLst>
                <a:ext uri="{FF2B5EF4-FFF2-40B4-BE49-F238E27FC236}">
                  <a16:creationId xmlns:a16="http://schemas.microsoft.com/office/drawing/2014/main" id="{C86DF14F-C93A-49D9-A073-C3D496C8C33E}"/>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161;p1">
              <a:extLst>
                <a:ext uri="{FF2B5EF4-FFF2-40B4-BE49-F238E27FC236}">
                  <a16:creationId xmlns:a16="http://schemas.microsoft.com/office/drawing/2014/main" id="{2E3DABDE-D3D7-4BBE-AC82-7D91EA520B1F}"/>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162;p1">
              <a:extLst>
                <a:ext uri="{FF2B5EF4-FFF2-40B4-BE49-F238E27FC236}">
                  <a16:creationId xmlns:a16="http://schemas.microsoft.com/office/drawing/2014/main" id="{6589F81C-284F-4A21-8DF6-4510B55A1A5D}"/>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386" name="Google Shape;386;p14"/>
          <p:cNvPicPr preferRelativeResize="0"/>
          <p:nvPr/>
        </p:nvPicPr>
        <p:blipFill rotWithShape="1">
          <a:blip r:embed="rId3">
            <a:alphaModFix/>
          </a:blip>
          <a:srcRect/>
          <a:stretch/>
        </p:blipFill>
        <p:spPr>
          <a:xfrm rot="974103" flipH="1">
            <a:off x="1233262" y="1501219"/>
            <a:ext cx="3744965" cy="4363567"/>
          </a:xfrm>
          <a:prstGeom prst="rect">
            <a:avLst/>
          </a:prstGeom>
          <a:noFill/>
          <a:ln>
            <a:noFill/>
          </a:ln>
        </p:spPr>
      </p:pic>
      <p:pic>
        <p:nvPicPr>
          <p:cNvPr id="389" name="Google Shape;389;p14"/>
          <p:cNvPicPr preferRelativeResize="0"/>
          <p:nvPr/>
        </p:nvPicPr>
        <p:blipFill rotWithShape="1">
          <a:blip r:embed="rId4">
            <a:alphaModFix/>
          </a:blip>
          <a:srcRect/>
          <a:stretch/>
        </p:blipFill>
        <p:spPr>
          <a:xfrm>
            <a:off x="1688035" y="4811699"/>
            <a:ext cx="644569" cy="696973"/>
          </a:xfrm>
          <a:prstGeom prst="rect">
            <a:avLst/>
          </a:prstGeom>
          <a:noFill/>
          <a:ln>
            <a:noFill/>
          </a:ln>
        </p:spPr>
      </p:pic>
      <p:pic>
        <p:nvPicPr>
          <p:cNvPr id="390" name="Google Shape;390;p14"/>
          <p:cNvPicPr preferRelativeResize="0"/>
          <p:nvPr/>
        </p:nvPicPr>
        <p:blipFill rotWithShape="1">
          <a:blip r:embed="rId5">
            <a:alphaModFix/>
          </a:blip>
          <a:srcRect/>
          <a:stretch/>
        </p:blipFill>
        <p:spPr>
          <a:xfrm>
            <a:off x="4098470" y="4593150"/>
            <a:ext cx="381784" cy="730237"/>
          </a:xfrm>
          <a:prstGeom prst="rect">
            <a:avLst/>
          </a:prstGeom>
          <a:noFill/>
          <a:ln>
            <a:noFill/>
          </a:ln>
        </p:spPr>
      </p:pic>
      <p:pic>
        <p:nvPicPr>
          <p:cNvPr id="391" name="Google Shape;391;p14"/>
          <p:cNvPicPr preferRelativeResize="0"/>
          <p:nvPr/>
        </p:nvPicPr>
        <p:blipFill rotWithShape="1">
          <a:blip r:embed="rId6">
            <a:alphaModFix/>
          </a:blip>
          <a:srcRect/>
          <a:stretch/>
        </p:blipFill>
        <p:spPr>
          <a:xfrm>
            <a:off x="1195443" y="4157924"/>
            <a:ext cx="524389" cy="557163"/>
          </a:xfrm>
          <a:prstGeom prst="rect">
            <a:avLst/>
          </a:prstGeom>
          <a:noFill/>
          <a:ln>
            <a:noFill/>
          </a:ln>
        </p:spPr>
      </p:pic>
      <p:sp>
        <p:nvSpPr>
          <p:cNvPr id="13" name="Text Box 11">
            <a:extLst>
              <a:ext uri="{FF2B5EF4-FFF2-40B4-BE49-F238E27FC236}">
                <a16:creationId xmlns:a16="http://schemas.microsoft.com/office/drawing/2014/main" id="{83FBF61B-C2B0-42B3-8E90-7857E1AEBF1C}"/>
              </a:ext>
            </a:extLst>
          </p:cNvPr>
          <p:cNvSpPr txBox="1">
            <a:spLocks noChangeArrowheads="1"/>
          </p:cNvSpPr>
          <p:nvPr/>
        </p:nvSpPr>
        <p:spPr bwMode="auto">
          <a:xfrm>
            <a:off x="551881" y="956424"/>
            <a:ext cx="34981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4400" b="1">
                <a:solidFill>
                  <a:srgbClr val="0070C0"/>
                </a:solidFill>
                <a:latin typeface="Times New Roman" panose="02020603050405020304" pitchFamily="18" charset="0"/>
              </a:rPr>
              <a:t>Bài 1.Tính:</a:t>
            </a:r>
          </a:p>
        </p:txBody>
      </p:sp>
      <p:sp>
        <p:nvSpPr>
          <p:cNvPr id="14" name="Text Box 6">
            <a:extLst>
              <a:ext uri="{FF2B5EF4-FFF2-40B4-BE49-F238E27FC236}">
                <a16:creationId xmlns:a16="http://schemas.microsoft.com/office/drawing/2014/main" id="{0053D43D-2C8D-4A91-8519-783109A7A251}"/>
              </a:ext>
            </a:extLst>
          </p:cNvPr>
          <p:cNvSpPr txBox="1">
            <a:spLocks noChangeArrowheads="1"/>
          </p:cNvSpPr>
          <p:nvPr/>
        </p:nvSpPr>
        <p:spPr bwMode="auto">
          <a:xfrm>
            <a:off x="2813093" y="2609768"/>
            <a:ext cx="1600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spc="-40">
                <a:latin typeface="Times New Roman" panose="02020603050405020304" pitchFamily="18" charset="0"/>
              </a:rPr>
              <a:t>6 8, 4</a:t>
            </a:r>
          </a:p>
          <a:p>
            <a:pPr eaLnBrk="1" hangingPunct="1">
              <a:spcBef>
                <a:spcPct val="0"/>
              </a:spcBef>
              <a:buFontTx/>
              <a:buNone/>
            </a:pPr>
            <a:r>
              <a:rPr lang="en-US" altLang="en-US" sz="4000" b="1" spc="-40">
                <a:latin typeface="Times New Roman" panose="02020603050405020304" pitchFamily="18" charset="0"/>
              </a:rPr>
              <a:t>2 5, 7</a:t>
            </a:r>
          </a:p>
        </p:txBody>
      </p:sp>
      <p:sp>
        <p:nvSpPr>
          <p:cNvPr id="15" name="Line 9">
            <a:extLst>
              <a:ext uri="{FF2B5EF4-FFF2-40B4-BE49-F238E27FC236}">
                <a16:creationId xmlns:a16="http://schemas.microsoft.com/office/drawing/2014/main" id="{1BC714BF-62DD-4508-B247-385418C5852C}"/>
              </a:ext>
            </a:extLst>
          </p:cNvPr>
          <p:cNvSpPr>
            <a:spLocks noChangeShapeType="1"/>
          </p:cNvSpPr>
          <p:nvPr/>
        </p:nvSpPr>
        <p:spPr bwMode="auto">
          <a:xfrm>
            <a:off x="2836390" y="4028759"/>
            <a:ext cx="126208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sz="4000">
              <a:solidFill>
                <a:schemeClr val="tx1"/>
              </a:solidFill>
            </a:endParaRPr>
          </a:p>
        </p:txBody>
      </p:sp>
      <p:sp>
        <p:nvSpPr>
          <p:cNvPr id="16" name="Text Box 18">
            <a:extLst>
              <a:ext uri="{FF2B5EF4-FFF2-40B4-BE49-F238E27FC236}">
                <a16:creationId xmlns:a16="http://schemas.microsoft.com/office/drawing/2014/main" id="{726D8140-BCAB-4EB6-822D-0843346366F1}"/>
              </a:ext>
            </a:extLst>
          </p:cNvPr>
          <p:cNvSpPr txBox="1">
            <a:spLocks noChangeArrowheads="1"/>
          </p:cNvSpPr>
          <p:nvPr/>
        </p:nvSpPr>
        <p:spPr bwMode="auto">
          <a:xfrm>
            <a:off x="2200669" y="2773644"/>
            <a:ext cx="80713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400" b="1">
                <a:latin typeface="Times New Roman" panose="02020603050405020304" pitchFamily="18" charset="0"/>
              </a:rPr>
              <a:t>-</a:t>
            </a:r>
          </a:p>
        </p:txBody>
      </p:sp>
      <p:sp>
        <p:nvSpPr>
          <p:cNvPr id="18" name="TextBox 17">
            <a:extLst>
              <a:ext uri="{FF2B5EF4-FFF2-40B4-BE49-F238E27FC236}">
                <a16:creationId xmlns:a16="http://schemas.microsoft.com/office/drawing/2014/main" id="{B9C0C433-99E2-4C59-9924-A228C117D919}"/>
              </a:ext>
            </a:extLst>
          </p:cNvPr>
          <p:cNvSpPr txBox="1"/>
          <p:nvPr/>
        </p:nvSpPr>
        <p:spPr>
          <a:xfrm>
            <a:off x="1929037" y="2577070"/>
            <a:ext cx="807135" cy="707886"/>
          </a:xfrm>
          <a:prstGeom prst="rect">
            <a:avLst/>
          </a:prstGeom>
          <a:noFill/>
        </p:spPr>
        <p:txBody>
          <a:bodyPr wrap="square">
            <a:spAutoFit/>
          </a:bodyPr>
          <a:lstStyle/>
          <a:p>
            <a:r>
              <a:rPr lang="en-US" altLang="en-US" sz="4000" b="1" spc="160">
                <a:latin typeface="Times New Roman" panose="02020603050405020304" pitchFamily="18" charset="0"/>
              </a:rPr>
              <a:t>a) </a:t>
            </a:r>
            <a:endParaRPr lang="en-US" sz="4000"/>
          </a:p>
        </p:txBody>
      </p:sp>
      <p:sp>
        <p:nvSpPr>
          <p:cNvPr id="19" name="Text Box 7">
            <a:extLst>
              <a:ext uri="{FF2B5EF4-FFF2-40B4-BE49-F238E27FC236}">
                <a16:creationId xmlns:a16="http://schemas.microsoft.com/office/drawing/2014/main" id="{9A0BA12D-8C69-40C7-9142-E7D1A7A5641F}"/>
              </a:ext>
            </a:extLst>
          </p:cNvPr>
          <p:cNvSpPr txBox="1">
            <a:spLocks noChangeArrowheads="1"/>
          </p:cNvSpPr>
          <p:nvPr/>
        </p:nvSpPr>
        <p:spPr bwMode="auto">
          <a:xfrm>
            <a:off x="2765111" y="3959807"/>
            <a:ext cx="3817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b="1">
                <a:solidFill>
                  <a:srgbClr val="FF0000"/>
                </a:solidFill>
                <a:latin typeface="Times New Roman" panose="02020603050405020304" pitchFamily="18" charset="0"/>
              </a:rPr>
              <a:t>4</a:t>
            </a:r>
          </a:p>
        </p:txBody>
      </p:sp>
      <p:sp>
        <p:nvSpPr>
          <p:cNvPr id="20" name="Text Box 19">
            <a:extLst>
              <a:ext uri="{FF2B5EF4-FFF2-40B4-BE49-F238E27FC236}">
                <a16:creationId xmlns:a16="http://schemas.microsoft.com/office/drawing/2014/main" id="{3DDA074C-C03E-44A8-86F9-59F33A735DA3}"/>
              </a:ext>
            </a:extLst>
          </p:cNvPr>
          <p:cNvSpPr txBox="1">
            <a:spLocks noChangeArrowheads="1"/>
          </p:cNvSpPr>
          <p:nvPr/>
        </p:nvSpPr>
        <p:spPr bwMode="auto">
          <a:xfrm>
            <a:off x="3657600" y="3959807"/>
            <a:ext cx="4191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b="1">
                <a:solidFill>
                  <a:srgbClr val="FF0000"/>
                </a:solidFill>
                <a:latin typeface="Times New Roman" panose="02020603050405020304" pitchFamily="18" charset="0"/>
              </a:rPr>
              <a:t>7</a:t>
            </a:r>
          </a:p>
        </p:txBody>
      </p:sp>
      <p:sp>
        <p:nvSpPr>
          <p:cNvPr id="21" name="Text Box 20">
            <a:extLst>
              <a:ext uri="{FF2B5EF4-FFF2-40B4-BE49-F238E27FC236}">
                <a16:creationId xmlns:a16="http://schemas.microsoft.com/office/drawing/2014/main" id="{6F9B73F9-A67B-4780-AF3D-B92ACC4C25A5}"/>
              </a:ext>
            </a:extLst>
          </p:cNvPr>
          <p:cNvSpPr txBox="1">
            <a:spLocks noChangeArrowheads="1"/>
          </p:cNvSpPr>
          <p:nvPr/>
        </p:nvSpPr>
        <p:spPr bwMode="auto">
          <a:xfrm>
            <a:off x="3186612" y="3959807"/>
            <a:ext cx="3817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b="1">
                <a:solidFill>
                  <a:srgbClr val="FF0000"/>
                </a:solidFill>
                <a:latin typeface="Times New Roman" panose="02020603050405020304" pitchFamily="18" charset="0"/>
              </a:rPr>
              <a:t>2</a:t>
            </a:r>
          </a:p>
        </p:txBody>
      </p:sp>
      <p:sp>
        <p:nvSpPr>
          <p:cNvPr id="22" name="Text Box 21">
            <a:extLst>
              <a:ext uri="{FF2B5EF4-FFF2-40B4-BE49-F238E27FC236}">
                <a16:creationId xmlns:a16="http://schemas.microsoft.com/office/drawing/2014/main" id="{F81C0DC8-49D4-45E7-8F57-A107F6366684}"/>
              </a:ext>
            </a:extLst>
          </p:cNvPr>
          <p:cNvSpPr txBox="1">
            <a:spLocks noChangeArrowheads="1"/>
          </p:cNvSpPr>
          <p:nvPr/>
        </p:nvSpPr>
        <p:spPr bwMode="auto">
          <a:xfrm>
            <a:off x="3429000" y="3959807"/>
            <a:ext cx="2993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b="1">
                <a:solidFill>
                  <a:srgbClr val="FF0000"/>
                </a:solidFill>
                <a:latin typeface="Times New Roman" panose="02020603050405020304" pitchFamily="18" charset="0"/>
              </a:rPr>
              <a:t>,</a:t>
            </a:r>
          </a:p>
        </p:txBody>
      </p:sp>
      <p:pic>
        <p:nvPicPr>
          <p:cNvPr id="23" name="Google Shape;415;p16">
            <a:extLst>
              <a:ext uri="{FF2B5EF4-FFF2-40B4-BE49-F238E27FC236}">
                <a16:creationId xmlns:a16="http://schemas.microsoft.com/office/drawing/2014/main" id="{3D4E67CF-A229-40D8-B9E0-014603DEB2FC}"/>
              </a:ext>
            </a:extLst>
          </p:cNvPr>
          <p:cNvPicPr preferRelativeResize="0"/>
          <p:nvPr/>
        </p:nvPicPr>
        <p:blipFill rotWithShape="1">
          <a:blip r:embed="rId7">
            <a:alphaModFix/>
          </a:blip>
          <a:srcRect/>
          <a:stretch/>
        </p:blipFill>
        <p:spPr>
          <a:xfrm>
            <a:off x="6222894" y="1551322"/>
            <a:ext cx="4838846" cy="3957350"/>
          </a:xfrm>
          <a:prstGeom prst="rect">
            <a:avLst/>
          </a:prstGeom>
          <a:noFill/>
          <a:ln>
            <a:noFill/>
          </a:ln>
        </p:spPr>
      </p:pic>
      <p:pic>
        <p:nvPicPr>
          <p:cNvPr id="24" name="Google Shape;418;p16">
            <a:extLst>
              <a:ext uri="{FF2B5EF4-FFF2-40B4-BE49-F238E27FC236}">
                <a16:creationId xmlns:a16="http://schemas.microsoft.com/office/drawing/2014/main" id="{6324B3D9-0121-4FD1-8555-62DEACA40666}"/>
              </a:ext>
            </a:extLst>
          </p:cNvPr>
          <p:cNvPicPr preferRelativeResize="0"/>
          <p:nvPr/>
        </p:nvPicPr>
        <p:blipFill rotWithShape="1">
          <a:blip r:embed="rId8">
            <a:alphaModFix/>
          </a:blip>
          <a:srcRect/>
          <a:stretch/>
        </p:blipFill>
        <p:spPr>
          <a:xfrm>
            <a:off x="6173016" y="478342"/>
            <a:ext cx="1318399" cy="1975073"/>
          </a:xfrm>
          <a:prstGeom prst="rect">
            <a:avLst/>
          </a:prstGeom>
          <a:noFill/>
          <a:ln>
            <a:noFill/>
          </a:ln>
        </p:spPr>
      </p:pic>
      <p:grpSp>
        <p:nvGrpSpPr>
          <p:cNvPr id="383" name="Google Shape;383;p14"/>
          <p:cNvGrpSpPr/>
          <p:nvPr/>
        </p:nvGrpSpPr>
        <p:grpSpPr>
          <a:xfrm>
            <a:off x="4278518" y="488701"/>
            <a:ext cx="1426900" cy="2328188"/>
            <a:chOff x="6158503" y="529639"/>
            <a:chExt cx="2366381" cy="3861084"/>
          </a:xfrm>
        </p:grpSpPr>
        <p:pic>
          <p:nvPicPr>
            <p:cNvPr id="384" name="Google Shape;384;p14"/>
            <p:cNvPicPr preferRelativeResize="0"/>
            <p:nvPr/>
          </p:nvPicPr>
          <p:blipFill rotWithShape="1">
            <a:blip r:embed="rId9">
              <a:alphaModFix/>
            </a:blip>
            <a:srcRect/>
            <a:stretch/>
          </p:blipFill>
          <p:spPr>
            <a:xfrm>
              <a:off x="6460938" y="3180139"/>
              <a:ext cx="2063946" cy="1210584"/>
            </a:xfrm>
            <a:prstGeom prst="rect">
              <a:avLst/>
            </a:prstGeom>
            <a:noFill/>
            <a:ln>
              <a:noFill/>
            </a:ln>
          </p:spPr>
        </p:pic>
        <p:pic>
          <p:nvPicPr>
            <p:cNvPr id="385" name="Google Shape;385;p14"/>
            <p:cNvPicPr preferRelativeResize="0"/>
            <p:nvPr/>
          </p:nvPicPr>
          <p:blipFill rotWithShape="1">
            <a:blip r:embed="rId10">
              <a:alphaModFix/>
            </a:blip>
            <a:srcRect/>
            <a:stretch/>
          </p:blipFill>
          <p:spPr>
            <a:xfrm>
              <a:off x="6158503" y="529639"/>
              <a:ext cx="2107436" cy="2849828"/>
            </a:xfrm>
            <a:prstGeom prst="rect">
              <a:avLst/>
            </a:prstGeom>
            <a:noFill/>
            <a:ln>
              <a:noFill/>
            </a:ln>
          </p:spPr>
        </p:pic>
      </p:grpSp>
      <p:sp>
        <p:nvSpPr>
          <p:cNvPr id="25" name="Line 5">
            <a:extLst>
              <a:ext uri="{FF2B5EF4-FFF2-40B4-BE49-F238E27FC236}">
                <a16:creationId xmlns:a16="http://schemas.microsoft.com/office/drawing/2014/main" id="{7CEC2567-6269-4B35-B838-EE19A92E935E}"/>
              </a:ext>
            </a:extLst>
          </p:cNvPr>
          <p:cNvSpPr>
            <a:spLocks noChangeShapeType="1"/>
          </p:cNvSpPr>
          <p:nvPr/>
        </p:nvSpPr>
        <p:spPr bwMode="auto">
          <a:xfrm flipV="1">
            <a:off x="8557225" y="3008801"/>
            <a:ext cx="85092" cy="228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sz="4000">
              <a:solidFill>
                <a:schemeClr val="tx1"/>
              </a:solidFill>
            </a:endParaRPr>
          </a:p>
        </p:txBody>
      </p:sp>
      <p:sp>
        <p:nvSpPr>
          <p:cNvPr id="26" name="Text Box 8">
            <a:extLst>
              <a:ext uri="{FF2B5EF4-FFF2-40B4-BE49-F238E27FC236}">
                <a16:creationId xmlns:a16="http://schemas.microsoft.com/office/drawing/2014/main" id="{793EFF5F-67EB-49D7-A17E-BEF35B166841}"/>
              </a:ext>
            </a:extLst>
          </p:cNvPr>
          <p:cNvSpPr txBox="1">
            <a:spLocks noChangeArrowheads="1"/>
          </p:cNvSpPr>
          <p:nvPr/>
        </p:nvSpPr>
        <p:spPr bwMode="auto">
          <a:xfrm>
            <a:off x="8153400" y="3822619"/>
            <a:ext cx="1676398" cy="68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2000"/>
              </a:lnSpc>
              <a:spcBef>
                <a:spcPct val="50000"/>
              </a:spcBef>
              <a:buFontTx/>
              <a:buNone/>
            </a:pPr>
            <a:r>
              <a:rPr lang="en-US" altLang="en-US" sz="4000" b="1" spc="-300">
                <a:solidFill>
                  <a:srgbClr val="FF0000"/>
                </a:solidFill>
                <a:latin typeface="Times New Roman" panose="02020603050405020304" pitchFamily="18" charset="0"/>
              </a:rPr>
              <a:t>3 7, 4 6</a:t>
            </a:r>
          </a:p>
        </p:txBody>
      </p:sp>
      <p:sp>
        <p:nvSpPr>
          <p:cNvPr id="27" name="Line 10">
            <a:extLst>
              <a:ext uri="{FF2B5EF4-FFF2-40B4-BE49-F238E27FC236}">
                <a16:creationId xmlns:a16="http://schemas.microsoft.com/office/drawing/2014/main" id="{C3244515-A972-4309-A036-C34D76B49619}"/>
              </a:ext>
            </a:extLst>
          </p:cNvPr>
          <p:cNvSpPr>
            <a:spLocks noChangeShapeType="1"/>
          </p:cNvSpPr>
          <p:nvPr/>
        </p:nvSpPr>
        <p:spPr bwMode="auto">
          <a:xfrm flipV="1">
            <a:off x="8241382" y="3802096"/>
            <a:ext cx="1588416" cy="148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sz="4000">
              <a:solidFill>
                <a:schemeClr val="tx1"/>
              </a:solidFill>
            </a:endParaRPr>
          </a:p>
        </p:txBody>
      </p:sp>
      <p:sp>
        <p:nvSpPr>
          <p:cNvPr id="28" name="Text Box 17">
            <a:extLst>
              <a:ext uri="{FF2B5EF4-FFF2-40B4-BE49-F238E27FC236}">
                <a16:creationId xmlns:a16="http://schemas.microsoft.com/office/drawing/2014/main" id="{51069C32-53F8-4C98-9393-67A7F75D7395}"/>
              </a:ext>
            </a:extLst>
          </p:cNvPr>
          <p:cNvSpPr txBox="1">
            <a:spLocks noChangeArrowheads="1"/>
          </p:cNvSpPr>
          <p:nvPr/>
        </p:nvSpPr>
        <p:spPr bwMode="auto">
          <a:xfrm>
            <a:off x="7555411" y="2568364"/>
            <a:ext cx="6859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400" b="1">
                <a:latin typeface="Times New Roman" panose="02020603050405020304" pitchFamily="18" charset="0"/>
              </a:rPr>
              <a:t>-</a:t>
            </a:r>
          </a:p>
        </p:txBody>
      </p:sp>
      <p:sp>
        <p:nvSpPr>
          <p:cNvPr id="29" name="Text Box 6">
            <a:extLst>
              <a:ext uri="{FF2B5EF4-FFF2-40B4-BE49-F238E27FC236}">
                <a16:creationId xmlns:a16="http://schemas.microsoft.com/office/drawing/2014/main" id="{8A179FC3-878F-46F0-9793-656690BF360A}"/>
              </a:ext>
            </a:extLst>
          </p:cNvPr>
          <p:cNvSpPr txBox="1">
            <a:spLocks noChangeArrowheads="1"/>
          </p:cNvSpPr>
          <p:nvPr/>
        </p:nvSpPr>
        <p:spPr bwMode="auto">
          <a:xfrm>
            <a:off x="8153400" y="2257961"/>
            <a:ext cx="1788886" cy="155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en-US" altLang="en-US" sz="4000" b="1" spc="-220">
                <a:latin typeface="Times New Roman" panose="02020603050405020304" pitchFamily="18" charset="0"/>
              </a:rPr>
              <a:t>4 6, 8 </a:t>
            </a:r>
          </a:p>
          <a:p>
            <a:pPr eaLnBrk="1" hangingPunct="1">
              <a:lnSpc>
                <a:spcPct val="125000"/>
              </a:lnSpc>
              <a:spcBef>
                <a:spcPct val="0"/>
              </a:spcBef>
              <a:buFontTx/>
              <a:buNone/>
            </a:pPr>
            <a:r>
              <a:rPr lang="en-US" altLang="en-US" sz="4000" b="1" spc="-220">
                <a:latin typeface="Times New Roman" panose="02020603050405020304" pitchFamily="18" charset="0"/>
              </a:rPr>
              <a:t>   9, 3 4</a:t>
            </a:r>
          </a:p>
        </p:txBody>
      </p:sp>
      <p:sp>
        <p:nvSpPr>
          <p:cNvPr id="30" name="TextBox 29">
            <a:extLst>
              <a:ext uri="{FF2B5EF4-FFF2-40B4-BE49-F238E27FC236}">
                <a16:creationId xmlns:a16="http://schemas.microsoft.com/office/drawing/2014/main" id="{73B94C0C-70EA-468F-9BBA-5ED3974CDDBB}"/>
              </a:ext>
            </a:extLst>
          </p:cNvPr>
          <p:cNvSpPr txBox="1"/>
          <p:nvPr/>
        </p:nvSpPr>
        <p:spPr>
          <a:xfrm>
            <a:off x="7209657" y="2170956"/>
            <a:ext cx="807135" cy="707886"/>
          </a:xfrm>
          <a:prstGeom prst="rect">
            <a:avLst/>
          </a:prstGeom>
          <a:noFill/>
        </p:spPr>
        <p:txBody>
          <a:bodyPr wrap="square">
            <a:spAutoFit/>
          </a:bodyPr>
          <a:lstStyle/>
          <a:p>
            <a:r>
              <a:rPr lang="en-US" altLang="en-US" sz="4000" b="1" spc="160">
                <a:latin typeface="Times New Roman" panose="02020603050405020304" pitchFamily="18" charset="0"/>
              </a:rPr>
              <a:t>b) </a:t>
            </a:r>
            <a:endParaRPr lang="en-US" sz="4000"/>
          </a:p>
        </p:txBody>
      </p:sp>
      <p:sp>
        <p:nvSpPr>
          <p:cNvPr id="31" name="Text Box 19">
            <a:extLst>
              <a:ext uri="{FF2B5EF4-FFF2-40B4-BE49-F238E27FC236}">
                <a16:creationId xmlns:a16="http://schemas.microsoft.com/office/drawing/2014/main" id="{38A18A24-CBF2-4997-97E4-CED001747E9D}"/>
              </a:ext>
            </a:extLst>
          </p:cNvPr>
          <p:cNvSpPr txBox="1">
            <a:spLocks noChangeArrowheads="1"/>
          </p:cNvSpPr>
          <p:nvPr/>
        </p:nvSpPr>
        <p:spPr bwMode="auto">
          <a:xfrm>
            <a:off x="9235769" y="2322143"/>
            <a:ext cx="4191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b="1">
                <a:solidFill>
                  <a:srgbClr val="FF0000"/>
                </a:solidFill>
                <a:latin typeface="Times New Roman" panose="02020603050405020304" pitchFamily="18" charset="0"/>
              </a:rPr>
              <a:t>0</a:t>
            </a:r>
          </a:p>
        </p:txBody>
      </p:sp>
      <p:pic>
        <p:nvPicPr>
          <p:cNvPr id="43" name="Google Shape;389;p14">
            <a:extLst>
              <a:ext uri="{FF2B5EF4-FFF2-40B4-BE49-F238E27FC236}">
                <a16:creationId xmlns:a16="http://schemas.microsoft.com/office/drawing/2014/main" id="{0F35697D-35E4-455A-A82C-14BC3A6AEC78}"/>
              </a:ext>
            </a:extLst>
          </p:cNvPr>
          <p:cNvPicPr preferRelativeResize="0"/>
          <p:nvPr/>
        </p:nvPicPr>
        <p:blipFill rotWithShape="1">
          <a:blip r:embed="rId4">
            <a:alphaModFix/>
          </a:blip>
          <a:srcRect/>
          <a:stretch/>
        </p:blipFill>
        <p:spPr>
          <a:xfrm>
            <a:off x="8188165" y="4834569"/>
            <a:ext cx="644569" cy="696973"/>
          </a:xfrm>
          <a:prstGeom prst="rect">
            <a:avLst/>
          </a:prstGeom>
          <a:noFill/>
          <a:ln>
            <a:noFill/>
          </a:ln>
        </p:spPr>
      </p:pic>
      <p:pic>
        <p:nvPicPr>
          <p:cNvPr id="44" name="Google Shape;390;p14">
            <a:extLst>
              <a:ext uri="{FF2B5EF4-FFF2-40B4-BE49-F238E27FC236}">
                <a16:creationId xmlns:a16="http://schemas.microsoft.com/office/drawing/2014/main" id="{F81146EB-E385-45B4-9E9B-F7CB89F95658}"/>
              </a:ext>
            </a:extLst>
          </p:cNvPr>
          <p:cNvPicPr preferRelativeResize="0"/>
          <p:nvPr/>
        </p:nvPicPr>
        <p:blipFill rotWithShape="1">
          <a:blip r:embed="rId5">
            <a:alphaModFix/>
          </a:blip>
          <a:srcRect/>
          <a:stretch/>
        </p:blipFill>
        <p:spPr>
          <a:xfrm rot="1649682">
            <a:off x="10387439" y="3792805"/>
            <a:ext cx="381784" cy="730237"/>
          </a:xfrm>
          <a:prstGeom prst="rect">
            <a:avLst/>
          </a:prstGeom>
          <a:noFill/>
          <a:ln>
            <a:noFill/>
          </a:ln>
        </p:spPr>
      </p:pic>
      <p:pic>
        <p:nvPicPr>
          <p:cNvPr id="45" name="Google Shape;391;p14">
            <a:extLst>
              <a:ext uri="{FF2B5EF4-FFF2-40B4-BE49-F238E27FC236}">
                <a16:creationId xmlns:a16="http://schemas.microsoft.com/office/drawing/2014/main" id="{876FFA8D-1559-4A56-BC12-C036F4DF8559}"/>
              </a:ext>
            </a:extLst>
          </p:cNvPr>
          <p:cNvPicPr preferRelativeResize="0"/>
          <p:nvPr/>
        </p:nvPicPr>
        <p:blipFill rotWithShape="1">
          <a:blip r:embed="rId6">
            <a:alphaModFix/>
          </a:blip>
          <a:srcRect/>
          <a:stretch/>
        </p:blipFill>
        <p:spPr>
          <a:xfrm>
            <a:off x="6458598" y="3789782"/>
            <a:ext cx="524389" cy="557163"/>
          </a:xfrm>
          <a:prstGeom prst="rect">
            <a:avLst/>
          </a:prstGeom>
          <a:noFill/>
          <a:ln>
            <a:noFill/>
          </a:ln>
        </p:spPr>
      </p:pic>
    </p:spTree>
    <p:extLst>
      <p:ext uri="{BB962C8B-B14F-4D97-AF65-F5344CB8AC3E}">
        <p14:creationId xmlns:p14="http://schemas.microsoft.com/office/powerpoint/2010/main" val="35909268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par>
                                <p:cTn id="10" presetID="10" presetClass="entr" presetSubtype="0" fill="hold" nodeType="withEffect">
                                  <p:stCondLst>
                                    <p:cond delay="0"/>
                                  </p:stCondLst>
                                  <p:childTnLst>
                                    <p:set>
                                      <p:cBhvr>
                                        <p:cTn id="11" dur="1" fill="hold">
                                          <p:stCondLst>
                                            <p:cond delay="0"/>
                                          </p:stCondLst>
                                        </p:cTn>
                                        <p:tgtEl>
                                          <p:spTgt spid="383"/>
                                        </p:tgtEl>
                                        <p:attrNameLst>
                                          <p:attrName>style.visibility</p:attrName>
                                        </p:attrNameLst>
                                      </p:cBhvr>
                                      <p:to>
                                        <p:strVal val="visible"/>
                                      </p:to>
                                    </p:set>
                                    <p:animEffect transition="in" filter="fade">
                                      <p:cBhvr>
                                        <p:cTn id="12" dur="1000"/>
                                        <p:tgtEl>
                                          <p:spTgt spid="3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0"/>
                                        </p:tgtEl>
                                        <p:attrNameLst>
                                          <p:attrName>style.visibility</p:attrName>
                                        </p:attrNameLst>
                                      </p:cBhvr>
                                      <p:to>
                                        <p:strVal val="visible"/>
                                      </p:to>
                                    </p:set>
                                    <p:animEffect transition="in" filter="fade">
                                      <p:cBhvr>
                                        <p:cTn id="17" dur="1000"/>
                                        <p:tgtEl>
                                          <p:spTgt spid="390"/>
                                        </p:tgtEl>
                                      </p:cBhvr>
                                    </p:animEffect>
                                  </p:childTnLst>
                                </p:cTn>
                              </p:par>
                              <p:par>
                                <p:cTn id="18" presetID="10" presetClass="entr" presetSubtype="0" fill="hold" nodeType="withEffect">
                                  <p:stCondLst>
                                    <p:cond delay="0"/>
                                  </p:stCondLst>
                                  <p:childTnLst>
                                    <p:set>
                                      <p:cBhvr>
                                        <p:cTn id="19" dur="1" fill="hold">
                                          <p:stCondLst>
                                            <p:cond delay="0"/>
                                          </p:stCondLst>
                                        </p:cTn>
                                        <p:tgtEl>
                                          <p:spTgt spid="391"/>
                                        </p:tgtEl>
                                        <p:attrNameLst>
                                          <p:attrName>style.visibility</p:attrName>
                                        </p:attrNameLst>
                                      </p:cBhvr>
                                      <p:to>
                                        <p:strVal val="visible"/>
                                      </p:to>
                                    </p:set>
                                    <p:animEffect transition="in" filter="fade">
                                      <p:cBhvr>
                                        <p:cTn id="20" dur="1000"/>
                                        <p:tgtEl>
                                          <p:spTgt spid="391"/>
                                        </p:tgtEl>
                                      </p:cBhvr>
                                    </p:animEffect>
                                  </p:childTnLst>
                                </p:cTn>
                              </p:par>
                              <p:par>
                                <p:cTn id="21" presetID="10" presetClass="entr" presetSubtype="0" fill="hold" nodeType="withEffect">
                                  <p:stCondLst>
                                    <p:cond delay="0"/>
                                  </p:stCondLst>
                                  <p:childTnLst>
                                    <p:set>
                                      <p:cBhvr>
                                        <p:cTn id="22" dur="1" fill="hold">
                                          <p:stCondLst>
                                            <p:cond delay="0"/>
                                          </p:stCondLst>
                                        </p:cTn>
                                        <p:tgtEl>
                                          <p:spTgt spid="389"/>
                                        </p:tgtEl>
                                        <p:attrNameLst>
                                          <p:attrName>style.visibility</p:attrName>
                                        </p:attrNameLst>
                                      </p:cBhvr>
                                      <p:to>
                                        <p:strVal val="visible"/>
                                      </p:to>
                                    </p:set>
                                    <p:animEffect transition="in" filter="fade">
                                      <p:cBhvr>
                                        <p:cTn id="23" dur="1000"/>
                                        <p:tgtEl>
                                          <p:spTgt spid="389"/>
                                        </p:tgtEl>
                                      </p:cBhvr>
                                    </p:animEffect>
                                  </p:childTnLst>
                                </p:cTn>
                              </p:par>
                              <p:par>
                                <p:cTn id="24" presetID="23" presetClass="entr" presetSubtype="16" fill="hold" nodeType="withEffect">
                                  <p:stCondLst>
                                    <p:cond delay="0"/>
                                  </p:stCondLst>
                                  <p:childTnLst>
                                    <p:set>
                                      <p:cBhvr>
                                        <p:cTn id="25" dur="1" fill="hold">
                                          <p:stCondLst>
                                            <p:cond delay="0"/>
                                          </p:stCondLst>
                                        </p:cTn>
                                        <p:tgtEl>
                                          <p:spTgt spid="386"/>
                                        </p:tgtEl>
                                        <p:attrNameLst>
                                          <p:attrName>style.visibility</p:attrName>
                                        </p:attrNameLst>
                                      </p:cBhvr>
                                      <p:to>
                                        <p:strVal val="visible"/>
                                      </p:to>
                                    </p:set>
                                    <p:anim calcmode="lin" valueType="num">
                                      <p:cBhvr additive="base">
                                        <p:cTn id="26" dur="500"/>
                                        <p:tgtEl>
                                          <p:spTgt spid="386"/>
                                        </p:tgtEl>
                                        <p:attrNameLst>
                                          <p:attrName>ppt_w</p:attrName>
                                        </p:attrNameLst>
                                      </p:cBhvr>
                                      <p:tavLst>
                                        <p:tav tm="0">
                                          <p:val>
                                            <p:strVal val="0"/>
                                          </p:val>
                                        </p:tav>
                                        <p:tav tm="100000">
                                          <p:val>
                                            <p:strVal val="#ppt_w"/>
                                          </p:val>
                                        </p:tav>
                                      </p:tavLst>
                                    </p:anim>
                                    <p:anim calcmode="lin" valueType="num">
                                      <p:cBhvr additive="base">
                                        <p:cTn id="27" dur="500"/>
                                        <p:tgtEl>
                                          <p:spTgt spid="386"/>
                                        </p:tgtEl>
                                        <p:attrNameLst>
                                          <p:attrName>ppt_h</p:attrName>
                                        </p:attrNameLst>
                                      </p:cBhvr>
                                      <p:tavLst>
                                        <p:tav tm="0">
                                          <p:val>
                                            <p:str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left)">
                                      <p:cBhvr>
                                        <p:cTn id="35" dur="500"/>
                                        <p:tgtEl>
                                          <p:spTgt spid="1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xEl>
                                              <p:pRg st="1" end="1"/>
                                            </p:txEl>
                                          </p:spTgt>
                                        </p:tgtEl>
                                        <p:attrNameLst>
                                          <p:attrName>style.visibility</p:attrName>
                                        </p:attrNameLst>
                                      </p:cBhvr>
                                      <p:to>
                                        <p:strVal val="visible"/>
                                      </p:to>
                                    </p:set>
                                    <p:animEffect transition="in" filter="wipe(left)">
                                      <p:cBhvr>
                                        <p:cTn id="40" dur="500"/>
                                        <p:tgtEl>
                                          <p:spTgt spid="14">
                                            <p:txEl>
                                              <p:pRg st="1" end="1"/>
                                            </p:tx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p:tgtEl>
                                          <p:spTgt spid="23"/>
                                        </p:tgtEl>
                                        <p:attrNameLst>
                                          <p:attrName>ppt_w</p:attrName>
                                        </p:attrNameLst>
                                      </p:cBhvr>
                                      <p:tavLst>
                                        <p:tav tm="0">
                                          <p:val>
                                            <p:strVal val="0"/>
                                          </p:val>
                                        </p:tav>
                                        <p:tav tm="100000">
                                          <p:val>
                                            <p:strVal val="#ppt_w"/>
                                          </p:val>
                                        </p:tav>
                                      </p:tavLst>
                                    </p:anim>
                                    <p:anim calcmode="lin" valueType="num">
                                      <p:cBhvr additive="base">
                                        <p:cTn id="54" dur="500"/>
                                        <p:tgtEl>
                                          <p:spTgt spid="23"/>
                                        </p:tgtEl>
                                        <p:attrNameLst>
                                          <p:attrName>ppt_h</p:attrName>
                                        </p:attrNameLst>
                                      </p:cBhvr>
                                      <p:tavLst>
                                        <p:tav tm="0">
                                          <p:val>
                                            <p:strVal val="0"/>
                                          </p:val>
                                        </p:tav>
                                        <p:tav tm="100000">
                                          <p:val>
                                            <p:strVal val="#ppt_h"/>
                                          </p:val>
                                        </p:tav>
                                      </p:tavLst>
                                    </p:anim>
                                  </p:childTnLst>
                                </p:cTn>
                              </p:par>
                              <p:par>
                                <p:cTn id="55" presetID="23" presetClass="entr" presetSubtype="16"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p:tgtEl>
                                          <p:spTgt spid="24"/>
                                        </p:tgtEl>
                                        <p:attrNameLst>
                                          <p:attrName>ppt_w</p:attrName>
                                        </p:attrNameLst>
                                      </p:cBhvr>
                                      <p:tavLst>
                                        <p:tav tm="0">
                                          <p:val>
                                            <p:strVal val="0"/>
                                          </p:val>
                                        </p:tav>
                                        <p:tav tm="100000">
                                          <p:val>
                                            <p:strVal val="#ppt_w"/>
                                          </p:val>
                                        </p:tav>
                                      </p:tavLst>
                                    </p:anim>
                                    <p:anim calcmode="lin" valueType="num">
                                      <p:cBhvr additive="base">
                                        <p:cTn id="58" dur="500"/>
                                        <p:tgtEl>
                                          <p:spTgt spid="24"/>
                                        </p:tgtEl>
                                        <p:attrNameLst>
                                          <p:attrName>ppt_h</p:attrName>
                                        </p:attrNameLst>
                                      </p:cBhvr>
                                      <p:tavLst>
                                        <p:tav tm="0">
                                          <p:val>
                                            <p:strVal val="0"/>
                                          </p:val>
                                        </p:tav>
                                        <p:tav tm="100000">
                                          <p:val>
                                            <p:strVal val="#ppt_h"/>
                                          </p:val>
                                        </p:tav>
                                      </p:tavLst>
                                    </p:anim>
                                  </p:childTnLst>
                                </p:cTn>
                              </p:par>
                              <p:par>
                                <p:cTn id="59" presetID="22" presetClass="entr" presetSubtype="8"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left)">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9">
                                            <p:txEl>
                                              <p:pRg st="0" end="0"/>
                                            </p:txEl>
                                          </p:spTgt>
                                        </p:tgtEl>
                                        <p:attrNameLst>
                                          <p:attrName>style.visibility</p:attrName>
                                        </p:attrNameLst>
                                      </p:cBhvr>
                                      <p:to>
                                        <p:strVal val="visible"/>
                                      </p:to>
                                    </p:set>
                                    <p:animEffect transition="in" filter="wipe(left)">
                                      <p:cBhvr>
                                        <p:cTn id="66" dur="500"/>
                                        <p:tgtEl>
                                          <p:spTgt spid="29">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29">
                                            <p:txEl>
                                              <p:pRg st="1" end="1"/>
                                            </p:txEl>
                                          </p:spTgt>
                                        </p:tgtEl>
                                        <p:attrNameLst>
                                          <p:attrName>style.visibility</p:attrName>
                                        </p:attrNameLst>
                                      </p:cBhvr>
                                      <p:to>
                                        <p:strVal val="visible"/>
                                      </p:to>
                                    </p:set>
                                    <p:animEffect transition="in" filter="wipe(left)">
                                      <p:cBhvr>
                                        <p:cTn id="76" dur="500"/>
                                        <p:tgtEl>
                                          <p:spTgt spid="29">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left)">
                                      <p:cBhvr>
                                        <p:cTn id="81" dur="500"/>
                                        <p:tgtEl>
                                          <p:spTgt spid="27"/>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blinds(horizontal)">
                                      <p:cBhvr>
                                        <p:cTn id="86" dur="5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blinds(horizontal)">
                                      <p:cBhvr>
                                        <p:cTn id="91" dur="5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blinds(horizontal)">
                                      <p:cBhvr>
                                        <p:cTn id="96" dur="500"/>
                                        <p:tgtEl>
                                          <p:spTgt spid="19"/>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blinds(horizontal)">
                                      <p:cBhvr>
                                        <p:cTn id="101" dur="500"/>
                                        <p:tgtEl>
                                          <p:spTgt spid="22"/>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blinds(horizontal)">
                                      <p:cBhvr>
                                        <p:cTn id="106" dur="500"/>
                                        <p:tgtEl>
                                          <p:spTgt spid="31"/>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2"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wipe(right)">
                                      <p:cBhvr>
                                        <p:cTn id="111" dur="500"/>
                                        <p:tgtEl>
                                          <p:spTgt spid="2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childTnLst>
                                </p:cTn>
                              </p:par>
                              <p:par>
                                <p:cTn id="117" presetID="10" presetClass="entr" presetSubtype="0" fill="hold" nodeType="with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fade">
                                      <p:cBhvr>
                                        <p:cTn id="119" dur="1000"/>
                                        <p:tgtEl>
                                          <p:spTgt spid="45"/>
                                        </p:tgtEl>
                                      </p:cBhvr>
                                    </p:animEffect>
                                  </p:childTnLst>
                                </p:cTn>
                              </p:par>
                              <p:par>
                                <p:cTn id="120" presetID="10" presetClass="entr" presetSubtype="0" fill="hold"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P spid="15" grpId="0" animBg="1"/>
      <p:bldP spid="16" grpId="0"/>
      <p:bldP spid="18" grpId="0"/>
      <p:bldP spid="19" grpId="0"/>
      <p:bldP spid="20" grpId="0"/>
      <p:bldP spid="21" grpId="0"/>
      <p:bldP spid="22" grpId="0"/>
      <p:bldP spid="26" grpId="0"/>
      <p:bldP spid="27" grpId="0" animBg="1"/>
      <p:bldP spid="28" grpId="0"/>
      <p:bldP spid="29" grpId="0" uiExpand="1" build="p"/>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grpSp>
        <p:nvGrpSpPr>
          <p:cNvPr id="29" name="Google Shape;152;p1">
            <a:extLst>
              <a:ext uri="{FF2B5EF4-FFF2-40B4-BE49-F238E27FC236}">
                <a16:creationId xmlns:a16="http://schemas.microsoft.com/office/drawing/2014/main" id="{53393724-BEBD-4908-9DE4-4C144615B19F}"/>
              </a:ext>
            </a:extLst>
          </p:cNvPr>
          <p:cNvGrpSpPr/>
          <p:nvPr/>
        </p:nvGrpSpPr>
        <p:grpSpPr>
          <a:xfrm>
            <a:off x="2661" y="0"/>
            <a:ext cx="12192000" cy="6858000"/>
            <a:chOff x="0" y="0"/>
            <a:chExt cx="12192000" cy="6489292"/>
          </a:xfrm>
          <a:solidFill>
            <a:schemeClr val="accent6">
              <a:lumMod val="20000"/>
              <a:lumOff val="80000"/>
            </a:schemeClr>
          </a:solidFill>
        </p:grpSpPr>
        <p:sp>
          <p:nvSpPr>
            <p:cNvPr id="30" name="Google Shape;153;p1">
              <a:extLst>
                <a:ext uri="{FF2B5EF4-FFF2-40B4-BE49-F238E27FC236}">
                  <a16:creationId xmlns:a16="http://schemas.microsoft.com/office/drawing/2014/main" id="{4858A7AE-B092-4285-8111-4A5BA27304FE}"/>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154;p1">
              <a:extLst>
                <a:ext uri="{FF2B5EF4-FFF2-40B4-BE49-F238E27FC236}">
                  <a16:creationId xmlns:a16="http://schemas.microsoft.com/office/drawing/2014/main" id="{21AD034C-64DA-403F-98A5-2262CC18767A}"/>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155;p1">
              <a:extLst>
                <a:ext uri="{FF2B5EF4-FFF2-40B4-BE49-F238E27FC236}">
                  <a16:creationId xmlns:a16="http://schemas.microsoft.com/office/drawing/2014/main" id="{DA5784D7-C827-4B85-9750-D67915B05E0E}"/>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156;p1">
              <a:extLst>
                <a:ext uri="{FF2B5EF4-FFF2-40B4-BE49-F238E27FC236}">
                  <a16:creationId xmlns:a16="http://schemas.microsoft.com/office/drawing/2014/main" id="{6539116D-02B1-4EAC-908F-2509F91669C9}"/>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157;p1">
              <a:extLst>
                <a:ext uri="{FF2B5EF4-FFF2-40B4-BE49-F238E27FC236}">
                  <a16:creationId xmlns:a16="http://schemas.microsoft.com/office/drawing/2014/main" id="{89A1D971-99BA-43C7-A5B1-2BB37F476B39}"/>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158;p1">
              <a:extLst>
                <a:ext uri="{FF2B5EF4-FFF2-40B4-BE49-F238E27FC236}">
                  <a16:creationId xmlns:a16="http://schemas.microsoft.com/office/drawing/2014/main" id="{C00C3746-AE8F-4B18-9DC8-EB3E7C1889E1}"/>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159;p1">
              <a:extLst>
                <a:ext uri="{FF2B5EF4-FFF2-40B4-BE49-F238E27FC236}">
                  <a16:creationId xmlns:a16="http://schemas.microsoft.com/office/drawing/2014/main" id="{1D2802DD-3B45-45EF-82DE-A5D718473ADB}"/>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160;p1">
              <a:extLst>
                <a:ext uri="{FF2B5EF4-FFF2-40B4-BE49-F238E27FC236}">
                  <a16:creationId xmlns:a16="http://schemas.microsoft.com/office/drawing/2014/main" id="{62AF02EC-1EC1-4CA9-8DEA-33B546AB52A2}"/>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161;p1">
              <a:extLst>
                <a:ext uri="{FF2B5EF4-FFF2-40B4-BE49-F238E27FC236}">
                  <a16:creationId xmlns:a16="http://schemas.microsoft.com/office/drawing/2014/main" id="{36C36B34-18F8-4CFD-8B63-611595B18A76}"/>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162;p1">
              <a:extLst>
                <a:ext uri="{FF2B5EF4-FFF2-40B4-BE49-F238E27FC236}">
                  <a16:creationId xmlns:a16="http://schemas.microsoft.com/office/drawing/2014/main" id="{CA6D7894-DA27-41E0-9CF4-1469A368F9E3}"/>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315" name="Google Shape;315;p10"/>
          <p:cNvGrpSpPr/>
          <p:nvPr/>
        </p:nvGrpSpPr>
        <p:grpSpPr>
          <a:xfrm rot="391426">
            <a:off x="1670278" y="1738563"/>
            <a:ext cx="3989768" cy="4591684"/>
            <a:chOff x="1467430" y="2583543"/>
            <a:chExt cx="3020095" cy="2133600"/>
          </a:xfrm>
        </p:grpSpPr>
        <p:pic>
          <p:nvPicPr>
            <p:cNvPr id="316" name="Google Shape;316;p10"/>
            <p:cNvPicPr preferRelativeResize="0"/>
            <p:nvPr/>
          </p:nvPicPr>
          <p:blipFill rotWithShape="1">
            <a:blip r:embed="rId3">
              <a:alphaModFix/>
            </a:blip>
            <a:srcRect/>
            <a:stretch/>
          </p:blipFill>
          <p:spPr>
            <a:xfrm>
              <a:off x="1467430" y="2583543"/>
              <a:ext cx="3020095" cy="2133600"/>
            </a:xfrm>
            <a:prstGeom prst="rect">
              <a:avLst/>
            </a:prstGeom>
            <a:noFill/>
            <a:ln>
              <a:noFill/>
            </a:ln>
          </p:spPr>
        </p:pic>
        <p:sp>
          <p:nvSpPr>
            <p:cNvPr id="317" name="Google Shape;317;p10"/>
            <p:cNvSpPr txBox="1"/>
            <p:nvPr/>
          </p:nvSpPr>
          <p:spPr>
            <a:xfrm rot="21230952">
              <a:off x="1531590" y="2930596"/>
              <a:ext cx="2598527" cy="3289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altLang="en-US" sz="4000" b="1">
                  <a:solidFill>
                    <a:srgbClr val="0070C0"/>
                  </a:solidFill>
                  <a:latin typeface="Times New Roman" panose="02020603050405020304" pitchFamily="18" charset="0"/>
                </a:rPr>
                <a:t>72,1 – 30,4</a:t>
              </a:r>
              <a:endParaRPr sz="2800">
                <a:solidFill>
                  <a:srgbClr val="0070C0"/>
                </a:solidFill>
              </a:endParaRPr>
            </a:p>
          </p:txBody>
        </p:sp>
      </p:grpSp>
      <p:grpSp>
        <p:nvGrpSpPr>
          <p:cNvPr id="319" name="Google Shape;319;p10"/>
          <p:cNvGrpSpPr/>
          <p:nvPr/>
        </p:nvGrpSpPr>
        <p:grpSpPr>
          <a:xfrm>
            <a:off x="6096000" y="1824390"/>
            <a:ext cx="3879614" cy="4464908"/>
            <a:chOff x="1467430" y="2583543"/>
            <a:chExt cx="3020095" cy="2133600"/>
          </a:xfrm>
        </p:grpSpPr>
        <p:pic>
          <p:nvPicPr>
            <p:cNvPr id="320" name="Google Shape;320;p10"/>
            <p:cNvPicPr preferRelativeResize="0"/>
            <p:nvPr/>
          </p:nvPicPr>
          <p:blipFill rotWithShape="1">
            <a:blip r:embed="rId3">
              <a:alphaModFix/>
            </a:blip>
            <a:srcRect/>
            <a:stretch/>
          </p:blipFill>
          <p:spPr>
            <a:xfrm flipH="1">
              <a:off x="1467430" y="2583543"/>
              <a:ext cx="3020095" cy="2133600"/>
            </a:xfrm>
            <a:prstGeom prst="rect">
              <a:avLst/>
            </a:prstGeom>
            <a:noFill/>
            <a:ln>
              <a:noFill/>
            </a:ln>
          </p:spPr>
        </p:pic>
        <p:sp>
          <p:nvSpPr>
            <p:cNvPr id="321" name="Google Shape;321;p10"/>
            <p:cNvSpPr txBox="1"/>
            <p:nvPr/>
          </p:nvSpPr>
          <p:spPr>
            <a:xfrm>
              <a:off x="1632814" y="2930311"/>
              <a:ext cx="2598527" cy="3382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altLang="en-US" sz="4000" b="1">
                  <a:solidFill>
                    <a:srgbClr val="0070C0"/>
                  </a:solidFill>
                  <a:latin typeface="Times New Roman" panose="02020603050405020304" pitchFamily="18" charset="0"/>
                </a:rPr>
                <a:t>5,12 – 0,68</a:t>
              </a:r>
              <a:endParaRPr sz="2800">
                <a:solidFill>
                  <a:srgbClr val="0070C0"/>
                </a:solidFill>
              </a:endParaRPr>
            </a:p>
          </p:txBody>
        </p:sp>
      </p:grpSp>
      <p:pic>
        <p:nvPicPr>
          <p:cNvPr id="324" name="Google Shape;324;p10"/>
          <p:cNvPicPr preferRelativeResize="0"/>
          <p:nvPr/>
        </p:nvPicPr>
        <p:blipFill rotWithShape="1">
          <a:blip r:embed="rId4">
            <a:alphaModFix/>
          </a:blip>
          <a:srcRect/>
          <a:stretch/>
        </p:blipFill>
        <p:spPr>
          <a:xfrm>
            <a:off x="3400001" y="1049766"/>
            <a:ext cx="1016204" cy="1389172"/>
          </a:xfrm>
          <a:prstGeom prst="rect">
            <a:avLst/>
          </a:prstGeom>
          <a:noFill/>
          <a:ln>
            <a:noFill/>
          </a:ln>
        </p:spPr>
      </p:pic>
      <p:pic>
        <p:nvPicPr>
          <p:cNvPr id="325" name="Google Shape;325;p10"/>
          <p:cNvPicPr preferRelativeResize="0"/>
          <p:nvPr/>
        </p:nvPicPr>
        <p:blipFill rotWithShape="1">
          <a:blip r:embed="rId5">
            <a:alphaModFix/>
          </a:blip>
          <a:srcRect/>
          <a:stretch/>
        </p:blipFill>
        <p:spPr>
          <a:xfrm rot="506799">
            <a:off x="7449597" y="765369"/>
            <a:ext cx="1447017" cy="1690622"/>
          </a:xfrm>
          <a:prstGeom prst="rect">
            <a:avLst/>
          </a:prstGeom>
          <a:noFill/>
          <a:ln>
            <a:noFill/>
          </a:ln>
        </p:spPr>
      </p:pic>
      <p:grpSp>
        <p:nvGrpSpPr>
          <p:cNvPr id="326" name="Google Shape;326;p10"/>
          <p:cNvGrpSpPr/>
          <p:nvPr/>
        </p:nvGrpSpPr>
        <p:grpSpPr>
          <a:xfrm>
            <a:off x="9786252" y="5771344"/>
            <a:ext cx="2424798" cy="1001324"/>
            <a:chOff x="7361868" y="4839252"/>
            <a:chExt cx="4625223" cy="2183103"/>
          </a:xfrm>
        </p:grpSpPr>
        <p:pic>
          <p:nvPicPr>
            <p:cNvPr id="327" name="Google Shape;327;p10"/>
            <p:cNvPicPr preferRelativeResize="0"/>
            <p:nvPr/>
          </p:nvPicPr>
          <p:blipFill rotWithShape="1">
            <a:blip r:embed="rId6">
              <a:alphaModFix/>
            </a:blip>
            <a:srcRect/>
            <a:stretch/>
          </p:blipFill>
          <p:spPr>
            <a:xfrm>
              <a:off x="9812341" y="5453378"/>
              <a:ext cx="941860" cy="1408832"/>
            </a:xfrm>
            <a:prstGeom prst="rect">
              <a:avLst/>
            </a:prstGeom>
            <a:noFill/>
            <a:ln>
              <a:noFill/>
            </a:ln>
          </p:spPr>
        </p:pic>
        <p:pic>
          <p:nvPicPr>
            <p:cNvPr id="328" name="Google Shape;328;p10"/>
            <p:cNvPicPr preferRelativeResize="0"/>
            <p:nvPr/>
          </p:nvPicPr>
          <p:blipFill rotWithShape="1">
            <a:blip r:embed="rId7">
              <a:alphaModFix/>
            </a:blip>
            <a:srcRect/>
            <a:stretch/>
          </p:blipFill>
          <p:spPr>
            <a:xfrm>
              <a:off x="8350732" y="5399998"/>
              <a:ext cx="1416748" cy="1551299"/>
            </a:xfrm>
            <a:prstGeom prst="rect">
              <a:avLst/>
            </a:prstGeom>
            <a:noFill/>
            <a:ln>
              <a:noFill/>
            </a:ln>
          </p:spPr>
        </p:pic>
        <p:pic>
          <p:nvPicPr>
            <p:cNvPr id="329" name="Google Shape;329;p10"/>
            <p:cNvPicPr preferRelativeResize="0"/>
            <p:nvPr/>
          </p:nvPicPr>
          <p:blipFill rotWithShape="1">
            <a:blip r:embed="rId8">
              <a:alphaModFix/>
            </a:blip>
            <a:srcRect/>
            <a:stretch/>
          </p:blipFill>
          <p:spPr>
            <a:xfrm>
              <a:off x="7361868" y="4839252"/>
              <a:ext cx="973519" cy="2160737"/>
            </a:xfrm>
            <a:prstGeom prst="rect">
              <a:avLst/>
            </a:prstGeom>
            <a:noFill/>
            <a:ln>
              <a:noFill/>
            </a:ln>
          </p:spPr>
        </p:pic>
        <p:pic>
          <p:nvPicPr>
            <p:cNvPr id="330" name="Google Shape;330;p10"/>
            <p:cNvPicPr preferRelativeResize="0"/>
            <p:nvPr/>
          </p:nvPicPr>
          <p:blipFill rotWithShape="1">
            <a:blip r:embed="rId9">
              <a:alphaModFix/>
            </a:blip>
            <a:srcRect/>
            <a:stretch/>
          </p:blipFill>
          <p:spPr>
            <a:xfrm rot="727939">
              <a:off x="10901771" y="4964775"/>
              <a:ext cx="886456" cy="1986612"/>
            </a:xfrm>
            <a:prstGeom prst="rect">
              <a:avLst/>
            </a:prstGeom>
            <a:noFill/>
            <a:ln>
              <a:noFill/>
            </a:ln>
          </p:spPr>
        </p:pic>
      </p:grpSp>
      <p:sp>
        <p:nvSpPr>
          <p:cNvPr id="23" name="Text Box 24">
            <a:extLst>
              <a:ext uri="{FF2B5EF4-FFF2-40B4-BE49-F238E27FC236}">
                <a16:creationId xmlns:a16="http://schemas.microsoft.com/office/drawing/2014/main" id="{DE937E0A-90F9-4AA5-BB82-443418AD7E4C}"/>
              </a:ext>
            </a:extLst>
          </p:cNvPr>
          <p:cNvSpPr txBox="1">
            <a:spLocks noChangeArrowheads="1"/>
          </p:cNvSpPr>
          <p:nvPr/>
        </p:nvSpPr>
        <p:spPr bwMode="auto">
          <a:xfrm>
            <a:off x="796190" y="390105"/>
            <a:ext cx="62904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4400" b="1">
                <a:solidFill>
                  <a:srgbClr val="0070C0"/>
                </a:solidFill>
                <a:latin typeface="Times New Roman" panose="02020603050405020304" pitchFamily="18" charset="0"/>
              </a:rPr>
              <a:t>Bài 2. Đặt tính rồi tính:</a:t>
            </a:r>
          </a:p>
        </p:txBody>
      </p:sp>
      <p:grpSp>
        <p:nvGrpSpPr>
          <p:cNvPr id="24" name="Google Shape;326;p10">
            <a:extLst>
              <a:ext uri="{FF2B5EF4-FFF2-40B4-BE49-F238E27FC236}">
                <a16:creationId xmlns:a16="http://schemas.microsoft.com/office/drawing/2014/main" id="{F6EACE0D-EA50-481B-9159-7EA64A70D60E}"/>
              </a:ext>
            </a:extLst>
          </p:cNvPr>
          <p:cNvGrpSpPr/>
          <p:nvPr/>
        </p:nvGrpSpPr>
        <p:grpSpPr>
          <a:xfrm>
            <a:off x="135111" y="5771344"/>
            <a:ext cx="2424798" cy="1001324"/>
            <a:chOff x="7361868" y="4839252"/>
            <a:chExt cx="4625223" cy="2183103"/>
          </a:xfrm>
        </p:grpSpPr>
        <p:pic>
          <p:nvPicPr>
            <p:cNvPr id="25" name="Google Shape;327;p10">
              <a:extLst>
                <a:ext uri="{FF2B5EF4-FFF2-40B4-BE49-F238E27FC236}">
                  <a16:creationId xmlns:a16="http://schemas.microsoft.com/office/drawing/2014/main" id="{4D51985A-725C-4EC4-BBCF-2227F5A58841}"/>
                </a:ext>
              </a:extLst>
            </p:cNvPr>
            <p:cNvPicPr preferRelativeResize="0"/>
            <p:nvPr/>
          </p:nvPicPr>
          <p:blipFill rotWithShape="1">
            <a:blip r:embed="rId6">
              <a:alphaModFix/>
            </a:blip>
            <a:srcRect/>
            <a:stretch/>
          </p:blipFill>
          <p:spPr>
            <a:xfrm>
              <a:off x="9812341" y="5453378"/>
              <a:ext cx="941860" cy="1408832"/>
            </a:xfrm>
            <a:prstGeom prst="rect">
              <a:avLst/>
            </a:prstGeom>
            <a:noFill/>
            <a:ln>
              <a:noFill/>
            </a:ln>
          </p:spPr>
        </p:pic>
        <p:pic>
          <p:nvPicPr>
            <p:cNvPr id="26" name="Google Shape;328;p10">
              <a:extLst>
                <a:ext uri="{FF2B5EF4-FFF2-40B4-BE49-F238E27FC236}">
                  <a16:creationId xmlns:a16="http://schemas.microsoft.com/office/drawing/2014/main" id="{A5133B11-ACD5-4F09-BD5B-CA9F8C9C999A}"/>
                </a:ext>
              </a:extLst>
            </p:cNvPr>
            <p:cNvPicPr preferRelativeResize="0"/>
            <p:nvPr/>
          </p:nvPicPr>
          <p:blipFill rotWithShape="1">
            <a:blip r:embed="rId7">
              <a:alphaModFix/>
            </a:blip>
            <a:srcRect/>
            <a:stretch/>
          </p:blipFill>
          <p:spPr>
            <a:xfrm>
              <a:off x="8350732" y="5399998"/>
              <a:ext cx="1416748" cy="1551299"/>
            </a:xfrm>
            <a:prstGeom prst="rect">
              <a:avLst/>
            </a:prstGeom>
            <a:noFill/>
            <a:ln>
              <a:noFill/>
            </a:ln>
          </p:spPr>
        </p:pic>
        <p:pic>
          <p:nvPicPr>
            <p:cNvPr id="27" name="Google Shape;329;p10">
              <a:extLst>
                <a:ext uri="{FF2B5EF4-FFF2-40B4-BE49-F238E27FC236}">
                  <a16:creationId xmlns:a16="http://schemas.microsoft.com/office/drawing/2014/main" id="{9C6E9D4F-A88D-47FA-9D34-6B133D59588E}"/>
                </a:ext>
              </a:extLst>
            </p:cNvPr>
            <p:cNvPicPr preferRelativeResize="0"/>
            <p:nvPr/>
          </p:nvPicPr>
          <p:blipFill rotWithShape="1">
            <a:blip r:embed="rId8">
              <a:alphaModFix/>
            </a:blip>
            <a:srcRect/>
            <a:stretch/>
          </p:blipFill>
          <p:spPr>
            <a:xfrm>
              <a:off x="7361868" y="4839252"/>
              <a:ext cx="973519" cy="2160737"/>
            </a:xfrm>
            <a:prstGeom prst="rect">
              <a:avLst/>
            </a:prstGeom>
            <a:noFill/>
            <a:ln>
              <a:noFill/>
            </a:ln>
          </p:spPr>
        </p:pic>
        <p:pic>
          <p:nvPicPr>
            <p:cNvPr id="28" name="Google Shape;330;p10">
              <a:extLst>
                <a:ext uri="{FF2B5EF4-FFF2-40B4-BE49-F238E27FC236}">
                  <a16:creationId xmlns:a16="http://schemas.microsoft.com/office/drawing/2014/main" id="{96AD1F20-6087-427C-871B-5272B96AF48D}"/>
                </a:ext>
              </a:extLst>
            </p:cNvPr>
            <p:cNvPicPr preferRelativeResize="0"/>
            <p:nvPr/>
          </p:nvPicPr>
          <p:blipFill rotWithShape="1">
            <a:blip r:embed="rId9">
              <a:alphaModFix/>
            </a:blip>
            <a:srcRect/>
            <a:stretch/>
          </p:blipFill>
          <p:spPr>
            <a:xfrm rot="727939">
              <a:off x="10901771" y="4964775"/>
              <a:ext cx="886456" cy="1986612"/>
            </a:xfrm>
            <a:prstGeom prst="rect">
              <a:avLst/>
            </a:prstGeom>
            <a:noFill/>
            <a:ln>
              <a:noFill/>
            </a:ln>
          </p:spPr>
        </p:pic>
      </p:grpSp>
      <p:sp>
        <p:nvSpPr>
          <p:cNvPr id="40" name="Line 6">
            <a:extLst>
              <a:ext uri="{FF2B5EF4-FFF2-40B4-BE49-F238E27FC236}">
                <a16:creationId xmlns:a16="http://schemas.microsoft.com/office/drawing/2014/main" id="{0E028FB1-1EDE-473F-AAAD-DF8914CEC8D1}"/>
              </a:ext>
            </a:extLst>
          </p:cNvPr>
          <p:cNvSpPr>
            <a:spLocks noChangeShapeType="1"/>
          </p:cNvSpPr>
          <p:nvPr/>
        </p:nvSpPr>
        <p:spPr bwMode="auto">
          <a:xfrm flipV="1">
            <a:off x="2564864" y="3744548"/>
            <a:ext cx="282478"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3600">
              <a:latin typeface="Times New Roman" panose="02020603050405020304" pitchFamily="18" charset="0"/>
              <a:cs typeface="Times New Roman" panose="02020603050405020304" pitchFamily="18" charset="0"/>
            </a:endParaRPr>
          </a:p>
        </p:txBody>
      </p:sp>
      <p:sp>
        <p:nvSpPr>
          <p:cNvPr id="41" name="Line 7">
            <a:extLst>
              <a:ext uri="{FF2B5EF4-FFF2-40B4-BE49-F238E27FC236}">
                <a16:creationId xmlns:a16="http://schemas.microsoft.com/office/drawing/2014/main" id="{20ACFDFB-39D6-4C9E-AF4D-DD4EE568EC61}"/>
              </a:ext>
            </a:extLst>
          </p:cNvPr>
          <p:cNvSpPr>
            <a:spLocks noChangeShapeType="1"/>
          </p:cNvSpPr>
          <p:nvPr/>
        </p:nvSpPr>
        <p:spPr bwMode="auto">
          <a:xfrm>
            <a:off x="2842684" y="4391313"/>
            <a:ext cx="1328715"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3600">
              <a:latin typeface="Times New Roman" panose="02020603050405020304" pitchFamily="18" charset="0"/>
              <a:cs typeface="Times New Roman" panose="02020603050405020304" pitchFamily="18" charset="0"/>
            </a:endParaRPr>
          </a:p>
        </p:txBody>
      </p:sp>
      <p:sp>
        <p:nvSpPr>
          <p:cNvPr id="42" name="Text Box 28">
            <a:extLst>
              <a:ext uri="{FF2B5EF4-FFF2-40B4-BE49-F238E27FC236}">
                <a16:creationId xmlns:a16="http://schemas.microsoft.com/office/drawing/2014/main" id="{33910917-C032-4BC4-8D3B-AE9E5B4708D7}"/>
              </a:ext>
            </a:extLst>
          </p:cNvPr>
          <p:cNvSpPr txBox="1">
            <a:spLocks noChangeArrowheads="1"/>
          </p:cNvSpPr>
          <p:nvPr/>
        </p:nvSpPr>
        <p:spPr bwMode="auto">
          <a:xfrm>
            <a:off x="2930878" y="3113042"/>
            <a:ext cx="13370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spc="-180">
                <a:latin typeface="Times New Roman" panose="02020603050405020304" pitchFamily="18" charset="0"/>
                <a:cs typeface="Times New Roman" panose="02020603050405020304" pitchFamily="18" charset="0"/>
              </a:rPr>
              <a:t>7 2, 1</a:t>
            </a:r>
          </a:p>
        </p:txBody>
      </p:sp>
      <p:sp>
        <p:nvSpPr>
          <p:cNvPr id="43" name="Text Box 29">
            <a:extLst>
              <a:ext uri="{FF2B5EF4-FFF2-40B4-BE49-F238E27FC236}">
                <a16:creationId xmlns:a16="http://schemas.microsoft.com/office/drawing/2014/main" id="{681036E3-0CBC-40EE-BAAD-B6263234B6E5}"/>
              </a:ext>
            </a:extLst>
          </p:cNvPr>
          <p:cNvSpPr txBox="1">
            <a:spLocks noChangeArrowheads="1"/>
          </p:cNvSpPr>
          <p:nvPr/>
        </p:nvSpPr>
        <p:spPr bwMode="auto">
          <a:xfrm>
            <a:off x="2926326" y="3692370"/>
            <a:ext cx="13137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spc="-180">
                <a:latin typeface="Times New Roman" panose="02020603050405020304" pitchFamily="18" charset="0"/>
                <a:cs typeface="Times New Roman" panose="02020603050405020304" pitchFamily="18" charset="0"/>
              </a:rPr>
              <a:t>3 0, 4</a:t>
            </a:r>
          </a:p>
        </p:txBody>
      </p:sp>
      <p:sp>
        <p:nvSpPr>
          <p:cNvPr id="44" name="Text Box 30">
            <a:extLst>
              <a:ext uri="{FF2B5EF4-FFF2-40B4-BE49-F238E27FC236}">
                <a16:creationId xmlns:a16="http://schemas.microsoft.com/office/drawing/2014/main" id="{13CEAAE3-F7DF-42A9-9E6B-5FF349AD3BFC}"/>
              </a:ext>
            </a:extLst>
          </p:cNvPr>
          <p:cNvSpPr txBox="1">
            <a:spLocks noChangeArrowheads="1"/>
          </p:cNvSpPr>
          <p:nvPr/>
        </p:nvSpPr>
        <p:spPr bwMode="auto">
          <a:xfrm>
            <a:off x="2906244" y="4417935"/>
            <a:ext cx="13137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spc="-180">
                <a:solidFill>
                  <a:srgbClr val="FF3300"/>
                </a:solidFill>
                <a:latin typeface="Times New Roman" panose="02020603050405020304" pitchFamily="18" charset="0"/>
                <a:cs typeface="Times New Roman" panose="02020603050405020304" pitchFamily="18" charset="0"/>
              </a:rPr>
              <a:t>4 1, 7</a:t>
            </a:r>
          </a:p>
        </p:txBody>
      </p:sp>
      <p:sp>
        <p:nvSpPr>
          <p:cNvPr id="45" name="Line 10">
            <a:extLst>
              <a:ext uri="{FF2B5EF4-FFF2-40B4-BE49-F238E27FC236}">
                <a16:creationId xmlns:a16="http://schemas.microsoft.com/office/drawing/2014/main" id="{30EDB128-34DA-467E-AC1C-89DBC1859641}"/>
              </a:ext>
            </a:extLst>
          </p:cNvPr>
          <p:cNvSpPr>
            <a:spLocks noChangeShapeType="1"/>
          </p:cNvSpPr>
          <p:nvPr/>
        </p:nvSpPr>
        <p:spPr bwMode="auto">
          <a:xfrm>
            <a:off x="7396818" y="4353213"/>
            <a:ext cx="1334023" cy="0"/>
          </a:xfrm>
          <a:prstGeom prst="line">
            <a:avLst/>
          </a:prstGeom>
          <a:noFill/>
          <a:ln w="38100">
            <a:solidFill>
              <a:srgbClr val="000000"/>
            </a:solidFill>
            <a:miter lim="800000"/>
            <a:headEnd/>
            <a:tailEnd/>
          </a:ln>
          <a:extLst>
            <a:ext uri="{909E8E84-426E-40DD-AFC4-6F175D3DCCD1}">
              <a14:hiddenFill xmlns:a14="http://schemas.microsoft.com/office/drawing/2010/main">
                <a:noFill/>
              </a14:hiddenFill>
            </a:ext>
          </a:extLst>
        </p:spPr>
        <p:txBody>
          <a:bodyPr wrap="none"/>
          <a:lstStyle/>
          <a:p>
            <a:endParaRPr lang="en-US" sz="3600">
              <a:latin typeface="Times New Roman" panose="02020603050405020304" pitchFamily="18" charset="0"/>
              <a:cs typeface="Times New Roman" panose="02020603050405020304" pitchFamily="18" charset="0"/>
            </a:endParaRPr>
          </a:p>
        </p:txBody>
      </p:sp>
      <p:sp>
        <p:nvSpPr>
          <p:cNvPr id="46" name="Text Box 31">
            <a:extLst>
              <a:ext uri="{FF2B5EF4-FFF2-40B4-BE49-F238E27FC236}">
                <a16:creationId xmlns:a16="http://schemas.microsoft.com/office/drawing/2014/main" id="{685B050B-1826-4071-AF53-D70E3E710471}"/>
              </a:ext>
            </a:extLst>
          </p:cNvPr>
          <p:cNvSpPr txBox="1">
            <a:spLocks noChangeArrowheads="1"/>
          </p:cNvSpPr>
          <p:nvPr/>
        </p:nvSpPr>
        <p:spPr bwMode="auto">
          <a:xfrm>
            <a:off x="7496063" y="3098217"/>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spc="-140">
                <a:latin typeface="Times New Roman" panose="02020603050405020304" pitchFamily="18" charset="0"/>
                <a:cs typeface="Times New Roman" panose="02020603050405020304" pitchFamily="18" charset="0"/>
              </a:rPr>
              <a:t>5, 1 2</a:t>
            </a:r>
          </a:p>
        </p:txBody>
      </p:sp>
      <p:sp>
        <p:nvSpPr>
          <p:cNvPr id="47" name="Text Box 32">
            <a:extLst>
              <a:ext uri="{FF2B5EF4-FFF2-40B4-BE49-F238E27FC236}">
                <a16:creationId xmlns:a16="http://schemas.microsoft.com/office/drawing/2014/main" id="{52249776-B50C-480D-B5D8-376AE94A4176}"/>
              </a:ext>
            </a:extLst>
          </p:cNvPr>
          <p:cNvSpPr txBox="1">
            <a:spLocks noChangeArrowheads="1"/>
          </p:cNvSpPr>
          <p:nvPr/>
        </p:nvSpPr>
        <p:spPr bwMode="auto">
          <a:xfrm>
            <a:off x="7496063" y="3685737"/>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spc="-140">
                <a:latin typeface="Times New Roman" panose="02020603050405020304" pitchFamily="18" charset="0"/>
                <a:cs typeface="Times New Roman" panose="02020603050405020304" pitchFamily="18" charset="0"/>
              </a:rPr>
              <a:t>0, 6 8</a:t>
            </a:r>
          </a:p>
        </p:txBody>
      </p:sp>
      <p:sp>
        <p:nvSpPr>
          <p:cNvPr id="48" name="Text Box 33">
            <a:extLst>
              <a:ext uri="{FF2B5EF4-FFF2-40B4-BE49-F238E27FC236}">
                <a16:creationId xmlns:a16="http://schemas.microsoft.com/office/drawing/2014/main" id="{79E734DC-9BB3-4EDC-8090-44826478907C}"/>
              </a:ext>
            </a:extLst>
          </p:cNvPr>
          <p:cNvSpPr txBox="1">
            <a:spLocks noChangeArrowheads="1"/>
          </p:cNvSpPr>
          <p:nvPr/>
        </p:nvSpPr>
        <p:spPr bwMode="auto">
          <a:xfrm>
            <a:off x="7496063" y="4273257"/>
            <a:ext cx="144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spc="-140">
                <a:solidFill>
                  <a:srgbClr val="FF3300"/>
                </a:solidFill>
                <a:latin typeface="Times New Roman" panose="02020603050405020304" pitchFamily="18" charset="0"/>
                <a:cs typeface="Times New Roman" panose="02020603050405020304" pitchFamily="18" charset="0"/>
              </a:rPr>
              <a:t>4, 4 4</a:t>
            </a:r>
          </a:p>
        </p:txBody>
      </p:sp>
      <p:sp>
        <p:nvSpPr>
          <p:cNvPr id="49" name="Line 34">
            <a:extLst>
              <a:ext uri="{FF2B5EF4-FFF2-40B4-BE49-F238E27FC236}">
                <a16:creationId xmlns:a16="http://schemas.microsoft.com/office/drawing/2014/main" id="{AC4C95EE-C590-4BBB-A243-515F1980EEA8}"/>
              </a:ext>
            </a:extLst>
          </p:cNvPr>
          <p:cNvSpPr>
            <a:spLocks noChangeShapeType="1"/>
          </p:cNvSpPr>
          <p:nvPr/>
        </p:nvSpPr>
        <p:spPr bwMode="auto">
          <a:xfrm>
            <a:off x="7370943" y="3733199"/>
            <a:ext cx="152400" cy="0"/>
          </a:xfrm>
          <a:prstGeom prst="line">
            <a:avLst/>
          </a:prstGeom>
          <a:noFill/>
          <a:ln w="38100">
            <a:solidFill>
              <a:srgbClr val="000000"/>
            </a:solidFill>
            <a:miter lim="800000"/>
            <a:headEnd/>
            <a:tailEnd/>
          </a:ln>
          <a:extLst>
            <a:ext uri="{909E8E84-426E-40DD-AFC4-6F175D3DCCD1}">
              <a14:hiddenFill xmlns:a14="http://schemas.microsoft.com/office/drawing/2010/main">
                <a:noFill/>
              </a14:hiddenFill>
            </a:ext>
          </a:extLst>
        </p:spPr>
        <p:txBody>
          <a:bodyPr wrap="none"/>
          <a:lstStyle/>
          <a:p>
            <a:endParaRPr lang="en-US" sz="36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
                                        </p:tgtEl>
                                        <p:attrNameLst>
                                          <p:attrName>style.visibility</p:attrName>
                                        </p:attrNameLst>
                                      </p:cBhvr>
                                      <p:to>
                                        <p:strVal val="visible"/>
                                      </p:to>
                                    </p:set>
                                    <p:anim calcmode="discrete" valueType="clr">
                                      <p:cBhvr override="childStyle">
                                        <p:cTn id="7"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
                                        </p:tgtEl>
                                        <p:attrNameLst>
                                          <p:attrName>fillcolor</p:attrName>
                                        </p:attrNameLst>
                                      </p:cBhvr>
                                      <p:tavLst>
                                        <p:tav tm="0">
                                          <p:val>
                                            <p:clrVal>
                                              <a:schemeClr val="accent2"/>
                                            </p:clrVal>
                                          </p:val>
                                        </p:tav>
                                        <p:tav tm="50000">
                                          <p:val>
                                            <p:clrVal>
                                              <a:schemeClr val="hlink"/>
                                            </p:clrVal>
                                          </p:val>
                                        </p:tav>
                                      </p:tavLst>
                                    </p:anim>
                                    <p:set>
                                      <p:cBhvr>
                                        <p:cTn id="9" dur="80"/>
                                        <p:tgtEl>
                                          <p:spTgt spid="2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24"/>
                                        </p:tgtEl>
                                        <p:attrNameLst>
                                          <p:attrName>style.visibility</p:attrName>
                                        </p:attrNameLst>
                                      </p:cBhvr>
                                      <p:to>
                                        <p:strVal val="visible"/>
                                      </p:to>
                                    </p:set>
                                    <p:anim calcmode="lin" valueType="num">
                                      <p:cBhvr additive="base">
                                        <p:cTn id="14" dur="500" fill="hold"/>
                                        <p:tgtEl>
                                          <p:spTgt spid="324"/>
                                        </p:tgtEl>
                                        <p:attrNameLst>
                                          <p:attrName>ppt_x</p:attrName>
                                        </p:attrNameLst>
                                      </p:cBhvr>
                                      <p:tavLst>
                                        <p:tav tm="0">
                                          <p:val>
                                            <p:strVal val="#ppt_x"/>
                                          </p:val>
                                        </p:tav>
                                        <p:tav tm="100000">
                                          <p:val>
                                            <p:strVal val="#ppt_x"/>
                                          </p:val>
                                        </p:tav>
                                      </p:tavLst>
                                    </p:anim>
                                    <p:anim calcmode="lin" valueType="num">
                                      <p:cBhvr additive="base">
                                        <p:cTn id="15" dur="500" fill="hold"/>
                                        <p:tgtEl>
                                          <p:spTgt spid="32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15"/>
                                        </p:tgtEl>
                                        <p:attrNameLst>
                                          <p:attrName>style.visibility</p:attrName>
                                        </p:attrNameLst>
                                      </p:cBhvr>
                                      <p:to>
                                        <p:strVal val="visible"/>
                                      </p:to>
                                    </p:set>
                                    <p:anim calcmode="lin" valueType="num">
                                      <p:cBhvr additive="base">
                                        <p:cTn id="18" dur="500" fill="hold"/>
                                        <p:tgtEl>
                                          <p:spTgt spid="315"/>
                                        </p:tgtEl>
                                        <p:attrNameLst>
                                          <p:attrName>ppt_x</p:attrName>
                                        </p:attrNameLst>
                                      </p:cBhvr>
                                      <p:tavLst>
                                        <p:tav tm="0">
                                          <p:val>
                                            <p:strVal val="#ppt_x"/>
                                          </p:val>
                                        </p:tav>
                                        <p:tav tm="100000">
                                          <p:val>
                                            <p:strVal val="#ppt_x"/>
                                          </p:val>
                                        </p:tav>
                                      </p:tavLst>
                                    </p:anim>
                                    <p:anim calcmode="lin" valueType="num">
                                      <p:cBhvr additive="base">
                                        <p:cTn id="19" dur="500" fill="hold"/>
                                        <p:tgtEl>
                                          <p:spTgt spid="3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25"/>
                                        </p:tgtEl>
                                        <p:attrNameLst>
                                          <p:attrName>style.visibility</p:attrName>
                                        </p:attrNameLst>
                                      </p:cBhvr>
                                      <p:to>
                                        <p:strVal val="visible"/>
                                      </p:to>
                                    </p:set>
                                    <p:anim calcmode="lin" valueType="num">
                                      <p:cBhvr additive="base">
                                        <p:cTn id="24" dur="500" fill="hold"/>
                                        <p:tgtEl>
                                          <p:spTgt spid="325"/>
                                        </p:tgtEl>
                                        <p:attrNameLst>
                                          <p:attrName>ppt_x</p:attrName>
                                        </p:attrNameLst>
                                      </p:cBhvr>
                                      <p:tavLst>
                                        <p:tav tm="0">
                                          <p:val>
                                            <p:strVal val="#ppt_x"/>
                                          </p:val>
                                        </p:tav>
                                        <p:tav tm="100000">
                                          <p:val>
                                            <p:strVal val="#ppt_x"/>
                                          </p:val>
                                        </p:tav>
                                      </p:tavLst>
                                    </p:anim>
                                    <p:anim calcmode="lin" valueType="num">
                                      <p:cBhvr additive="base">
                                        <p:cTn id="25" dur="500" fill="hold"/>
                                        <p:tgtEl>
                                          <p:spTgt spid="32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19"/>
                                        </p:tgtEl>
                                        <p:attrNameLst>
                                          <p:attrName>style.visibility</p:attrName>
                                        </p:attrNameLst>
                                      </p:cBhvr>
                                      <p:to>
                                        <p:strVal val="visible"/>
                                      </p:to>
                                    </p:set>
                                    <p:anim calcmode="lin" valueType="num">
                                      <p:cBhvr additive="base">
                                        <p:cTn id="28" dur="500" fill="hold"/>
                                        <p:tgtEl>
                                          <p:spTgt spid="319"/>
                                        </p:tgtEl>
                                        <p:attrNameLst>
                                          <p:attrName>ppt_x</p:attrName>
                                        </p:attrNameLst>
                                      </p:cBhvr>
                                      <p:tavLst>
                                        <p:tav tm="0">
                                          <p:val>
                                            <p:strVal val="#ppt_x"/>
                                          </p:val>
                                        </p:tav>
                                        <p:tav tm="100000">
                                          <p:val>
                                            <p:strVal val="#ppt_x"/>
                                          </p:val>
                                        </p:tav>
                                      </p:tavLst>
                                    </p:anim>
                                    <p:anim calcmode="lin" valueType="num">
                                      <p:cBhvr additive="base">
                                        <p:cTn id="29" dur="500" fill="hold"/>
                                        <p:tgtEl>
                                          <p:spTgt spid="31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left)">
                                      <p:cBhvr>
                                        <p:cTn id="42" dur="500"/>
                                        <p:tgtEl>
                                          <p:spTgt spid="40"/>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right)">
                                      <p:cBhvr>
                                        <p:cTn id="51" dur="1000"/>
                                        <p:tgtEl>
                                          <p:spTgt spid="4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left)">
                                      <p:cBhvr>
                                        <p:cTn id="56" dur="500"/>
                                        <p:tgtEl>
                                          <p:spTgt spid="46"/>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left)">
                                      <p:cBhvr>
                                        <p:cTn id="60" dur="500"/>
                                        <p:tgtEl>
                                          <p:spTgt spid="47"/>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wipe(left)">
                                      <p:cBhvr>
                                        <p:cTn id="68" dur="500"/>
                                        <p:tgtEl>
                                          <p:spTgt spid="4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right)">
                                      <p:cBhvr>
                                        <p:cTn id="73"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0" grpId="0" animBg="1"/>
      <p:bldP spid="41" grpId="0" animBg="1"/>
      <p:bldP spid="42" grpId="0"/>
      <p:bldP spid="43" grpId="0"/>
      <p:bldP spid="44" grpId="0"/>
      <p:bldP spid="45" grpId="0" animBg="1"/>
      <p:bldP spid="46" grpId="0"/>
      <p:bldP spid="47" grpId="0"/>
      <p:bldP spid="48" grpId="0"/>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388D34F3-5491-4ADA-8296-15EECF055B4E}"/>
              </a:ext>
            </a:extLst>
          </p:cNvPr>
          <p:cNvSpPr/>
          <p:nvPr/>
        </p:nvSpPr>
        <p:spPr>
          <a:xfrm>
            <a:off x="342900" y="316166"/>
            <a:ext cx="11506200"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4021099C-F3EE-4A87-BF7F-458FADCCC610}"/>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6" name="Line 4">
            <a:extLst>
              <a:ext uri="{FF2B5EF4-FFF2-40B4-BE49-F238E27FC236}">
                <a16:creationId xmlns:a16="http://schemas.microsoft.com/office/drawing/2014/main" id="{264342CD-7047-400A-9DE7-34115E9E3182}"/>
              </a:ext>
            </a:extLst>
          </p:cNvPr>
          <p:cNvSpPr>
            <a:spLocks noChangeShapeType="1"/>
          </p:cNvSpPr>
          <p:nvPr/>
        </p:nvSpPr>
        <p:spPr bwMode="auto">
          <a:xfrm>
            <a:off x="2001927" y="4367943"/>
            <a:ext cx="330043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133144" name="Freeform 24">
            <a:extLst>
              <a:ext uri="{FF2B5EF4-FFF2-40B4-BE49-F238E27FC236}">
                <a16:creationId xmlns:a16="http://schemas.microsoft.com/office/drawing/2014/main" id="{8BE63739-B1FE-498C-91A3-59902156D9D4}"/>
              </a:ext>
            </a:extLst>
          </p:cNvPr>
          <p:cNvSpPr>
            <a:spLocks/>
          </p:cNvSpPr>
          <p:nvPr/>
        </p:nvSpPr>
        <p:spPr bwMode="auto">
          <a:xfrm rot="10800000">
            <a:off x="2041747" y="4448273"/>
            <a:ext cx="8026398" cy="817377"/>
          </a:xfrm>
          <a:custGeom>
            <a:avLst/>
            <a:gdLst>
              <a:gd name="T0" fmla="*/ 0 w 1248"/>
              <a:gd name="T1" fmla="*/ 2147483646 h 144"/>
              <a:gd name="T2" fmla="*/ 2147483646 w 1248"/>
              <a:gd name="T3" fmla="*/ 0 h 144"/>
              <a:gd name="T4" fmla="*/ 2147483646 w 1248"/>
              <a:gd name="T5" fmla="*/ 2147483646 h 144"/>
              <a:gd name="T6" fmla="*/ 0 60000 65536"/>
              <a:gd name="T7" fmla="*/ 0 60000 65536"/>
              <a:gd name="T8" fmla="*/ 0 60000 65536"/>
              <a:gd name="T9" fmla="*/ 0 w 1248"/>
              <a:gd name="T10" fmla="*/ 0 h 144"/>
              <a:gd name="T11" fmla="*/ 1248 w 1248"/>
              <a:gd name="T12" fmla="*/ 144 h 144"/>
            </a:gdLst>
            <a:ahLst/>
            <a:cxnLst>
              <a:cxn ang="T6">
                <a:pos x="T0" y="T1"/>
              </a:cxn>
              <a:cxn ang="T7">
                <a:pos x="T2" y="T3"/>
              </a:cxn>
              <a:cxn ang="T8">
                <a:pos x="T4" y="T5"/>
              </a:cxn>
            </a:cxnLst>
            <a:rect l="T9" t="T10" r="T11" b="T12"/>
            <a:pathLst>
              <a:path w="1248" h="144">
                <a:moveTo>
                  <a:pt x="0" y="144"/>
                </a:moveTo>
                <a:cubicBezTo>
                  <a:pt x="208" y="72"/>
                  <a:pt x="416" y="0"/>
                  <a:pt x="624" y="0"/>
                </a:cubicBezTo>
                <a:cubicBezTo>
                  <a:pt x="832" y="0"/>
                  <a:pt x="1040" y="72"/>
                  <a:pt x="1248" y="144"/>
                </a:cubicBezTo>
              </a:path>
            </a:pathLst>
          </a:custGeom>
          <a:noFill/>
          <a:ln w="2857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latin typeface="Times New Roman" panose="02020603050405020304" pitchFamily="18" charset="0"/>
              <a:cs typeface="Times New Roman" panose="02020603050405020304" pitchFamily="18" charset="0"/>
            </a:endParaRPr>
          </a:p>
        </p:txBody>
      </p:sp>
      <p:sp>
        <p:nvSpPr>
          <p:cNvPr id="133146" name="Text Box 26">
            <a:extLst>
              <a:ext uri="{FF2B5EF4-FFF2-40B4-BE49-F238E27FC236}">
                <a16:creationId xmlns:a16="http://schemas.microsoft.com/office/drawing/2014/main" id="{72D384A6-0D60-4CEE-BAD1-2C93535A5DC2}"/>
              </a:ext>
            </a:extLst>
          </p:cNvPr>
          <p:cNvSpPr txBox="1">
            <a:spLocks noChangeArrowheads="1"/>
          </p:cNvSpPr>
          <p:nvPr/>
        </p:nvSpPr>
        <p:spPr bwMode="auto">
          <a:xfrm>
            <a:off x="4934855" y="5387747"/>
            <a:ext cx="2148115" cy="584775"/>
          </a:xfrm>
          <a:prstGeom prst="rect">
            <a:avLst/>
          </a:prstGeom>
          <a:noFill/>
          <a:ln w="9525" algn="ctr">
            <a:noFill/>
            <a:miter lim="800000"/>
            <a:headEnd/>
            <a:tailEnd/>
          </a:ln>
          <a:effectLst/>
        </p:spPr>
        <p:txBody>
          <a:bodyPr wrap="square">
            <a:spAutoFit/>
          </a:bodyPr>
          <a:lstStyle/>
          <a:p>
            <a:pPr algn="ctr" eaLnBrk="1" hangingPunct="1">
              <a:spcBef>
                <a:spcPct val="50000"/>
              </a:spcBef>
              <a:defRPr/>
            </a:pPr>
            <a:r>
              <a:rPr lang="en-US" sz="3200" b="1">
                <a:effectLst>
                  <a:outerShdw blurRad="38100" dist="38100" dir="2700000" algn="tl">
                    <a:srgbClr val="FFFFFF"/>
                  </a:outerShdw>
                </a:effectLst>
                <a:latin typeface="Times New Roman" panose="02020603050405020304" pitchFamily="18" charset="0"/>
                <a:cs typeface="Times New Roman" panose="02020603050405020304" pitchFamily="18" charset="0"/>
              </a:rPr>
              <a:t>28,75 kg</a:t>
            </a:r>
          </a:p>
        </p:txBody>
      </p:sp>
      <p:sp>
        <p:nvSpPr>
          <p:cNvPr id="133147" name="Text Box 27">
            <a:extLst>
              <a:ext uri="{FF2B5EF4-FFF2-40B4-BE49-F238E27FC236}">
                <a16:creationId xmlns:a16="http://schemas.microsoft.com/office/drawing/2014/main" id="{899D75FE-32BC-4DBF-AA3C-F99B201150A7}"/>
              </a:ext>
            </a:extLst>
          </p:cNvPr>
          <p:cNvSpPr txBox="1">
            <a:spLocks noChangeArrowheads="1"/>
          </p:cNvSpPr>
          <p:nvPr/>
        </p:nvSpPr>
        <p:spPr bwMode="auto">
          <a:xfrm>
            <a:off x="8153400" y="3217961"/>
            <a:ext cx="1562100" cy="584775"/>
          </a:xfrm>
          <a:prstGeom prst="rect">
            <a:avLst/>
          </a:prstGeom>
          <a:noFill/>
          <a:ln w="9525" algn="ctr">
            <a:noFill/>
            <a:miter lim="800000"/>
            <a:headEnd/>
            <a:tailEnd/>
          </a:ln>
          <a:effectLst/>
        </p:spPr>
        <p:txBody>
          <a:bodyPr wrap="square">
            <a:spAutoFit/>
          </a:bodyPr>
          <a:lstStyle/>
          <a:p>
            <a:pPr algn="ctr" eaLnBrk="1" hangingPunct="1">
              <a:spcBef>
                <a:spcPct val="50000"/>
              </a:spcBef>
              <a:defRPr/>
            </a:pPr>
            <a:r>
              <a:rPr lang="en-US" sz="3200" b="1">
                <a:effectLst>
                  <a:outerShdw blurRad="38100" dist="38100" dir="2700000" algn="tl">
                    <a:srgbClr val="FFFFFF"/>
                  </a:outerShdw>
                </a:effectLst>
                <a:latin typeface="Times New Roman" panose="02020603050405020304" pitchFamily="18" charset="0"/>
                <a:cs typeface="Times New Roman" panose="02020603050405020304" pitchFamily="18" charset="0"/>
              </a:rPr>
              <a:t>?kg</a:t>
            </a:r>
          </a:p>
        </p:txBody>
      </p:sp>
      <p:sp>
        <p:nvSpPr>
          <p:cNvPr id="133153" name="Text Box 33">
            <a:extLst>
              <a:ext uri="{FF2B5EF4-FFF2-40B4-BE49-F238E27FC236}">
                <a16:creationId xmlns:a16="http://schemas.microsoft.com/office/drawing/2014/main" id="{8673E569-4580-4499-9422-B56B428460E3}"/>
              </a:ext>
            </a:extLst>
          </p:cNvPr>
          <p:cNvSpPr txBox="1">
            <a:spLocks noChangeArrowheads="1"/>
          </p:cNvSpPr>
          <p:nvPr/>
        </p:nvSpPr>
        <p:spPr bwMode="auto">
          <a:xfrm>
            <a:off x="828944" y="2555460"/>
            <a:ext cx="2279471" cy="646331"/>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u="sng">
                <a:solidFill>
                  <a:srgbClr val="FF0000"/>
                </a:solidFill>
                <a:latin typeface="Times New Roman" panose="02020603050405020304" pitchFamily="18" charset="0"/>
                <a:cs typeface="Times New Roman" panose="02020603050405020304" pitchFamily="18" charset="0"/>
              </a:rPr>
              <a:t>Tóm tắt</a:t>
            </a:r>
          </a:p>
        </p:txBody>
      </p:sp>
      <p:sp>
        <p:nvSpPr>
          <p:cNvPr id="133163" name="Freeform 43">
            <a:extLst>
              <a:ext uri="{FF2B5EF4-FFF2-40B4-BE49-F238E27FC236}">
                <a16:creationId xmlns:a16="http://schemas.microsoft.com/office/drawing/2014/main" id="{7225AA93-C2F5-4C5A-A83A-4ABD8075E3A2}"/>
              </a:ext>
            </a:extLst>
          </p:cNvPr>
          <p:cNvSpPr>
            <a:spLocks/>
          </p:cNvSpPr>
          <p:nvPr/>
        </p:nvSpPr>
        <p:spPr bwMode="auto">
          <a:xfrm>
            <a:off x="2038527" y="3802736"/>
            <a:ext cx="3220632" cy="513917"/>
          </a:xfrm>
          <a:custGeom>
            <a:avLst/>
            <a:gdLst>
              <a:gd name="T0" fmla="*/ 0 w 1248"/>
              <a:gd name="T1" fmla="*/ 2147483646 h 144"/>
              <a:gd name="T2" fmla="*/ 2147483646 w 1248"/>
              <a:gd name="T3" fmla="*/ 0 h 144"/>
              <a:gd name="T4" fmla="*/ 2147483646 w 1248"/>
              <a:gd name="T5" fmla="*/ 2147483646 h 144"/>
              <a:gd name="T6" fmla="*/ 0 60000 65536"/>
              <a:gd name="T7" fmla="*/ 0 60000 65536"/>
              <a:gd name="T8" fmla="*/ 0 60000 65536"/>
              <a:gd name="T9" fmla="*/ 0 w 1248"/>
              <a:gd name="T10" fmla="*/ 0 h 144"/>
              <a:gd name="T11" fmla="*/ 1248 w 1248"/>
              <a:gd name="T12" fmla="*/ 144 h 144"/>
            </a:gdLst>
            <a:ahLst/>
            <a:cxnLst>
              <a:cxn ang="T6">
                <a:pos x="T0" y="T1"/>
              </a:cxn>
              <a:cxn ang="T7">
                <a:pos x="T2" y="T3"/>
              </a:cxn>
              <a:cxn ang="T8">
                <a:pos x="T4" y="T5"/>
              </a:cxn>
            </a:cxnLst>
            <a:rect l="T9" t="T10" r="T11" b="T12"/>
            <a:pathLst>
              <a:path w="1248" h="144">
                <a:moveTo>
                  <a:pt x="0" y="144"/>
                </a:moveTo>
                <a:cubicBezTo>
                  <a:pt x="208" y="72"/>
                  <a:pt x="416" y="0"/>
                  <a:pt x="624" y="0"/>
                </a:cubicBezTo>
                <a:cubicBezTo>
                  <a:pt x="832" y="0"/>
                  <a:pt x="1040" y="72"/>
                  <a:pt x="1248" y="144"/>
                </a:cubicBezTo>
              </a:path>
            </a:pathLst>
          </a:custGeom>
          <a:noFill/>
          <a:ln w="2857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33164" name="Text Box 44">
            <a:extLst>
              <a:ext uri="{FF2B5EF4-FFF2-40B4-BE49-F238E27FC236}">
                <a16:creationId xmlns:a16="http://schemas.microsoft.com/office/drawing/2014/main" id="{1A6222EC-A1E3-4B77-A937-860D4B37FBCF}"/>
              </a:ext>
            </a:extLst>
          </p:cNvPr>
          <p:cNvSpPr txBox="1">
            <a:spLocks noChangeArrowheads="1"/>
          </p:cNvSpPr>
          <p:nvPr/>
        </p:nvSpPr>
        <p:spPr bwMode="auto">
          <a:xfrm>
            <a:off x="3061375" y="3005300"/>
            <a:ext cx="1366838" cy="584775"/>
          </a:xfrm>
          <a:prstGeom prst="rect">
            <a:avLst/>
          </a:prstGeom>
          <a:noFill/>
          <a:ln w="9525" algn="ctr">
            <a:noFill/>
            <a:miter lim="800000"/>
            <a:headEnd/>
            <a:tailEnd/>
          </a:ln>
          <a:effectLst/>
        </p:spPr>
        <p:txBody>
          <a:bodyPr wrap="square">
            <a:spAutoFit/>
          </a:bodyPr>
          <a:lstStyle/>
          <a:p>
            <a:pPr algn="ctr" eaLnBrk="1" hangingPunct="1">
              <a:spcBef>
                <a:spcPct val="50000"/>
              </a:spcBef>
              <a:defRPr/>
            </a:pPr>
            <a:r>
              <a:rPr lang="en-US" sz="3200" b="1">
                <a:effectLst>
                  <a:outerShdw blurRad="38100" dist="38100" dir="2700000" algn="tl">
                    <a:srgbClr val="FFFFFF"/>
                  </a:outerShdw>
                </a:effectLst>
                <a:latin typeface="Times New Roman" panose="02020603050405020304" pitchFamily="18" charset="0"/>
                <a:cs typeface="Times New Roman" panose="02020603050405020304" pitchFamily="18" charset="0"/>
              </a:rPr>
              <a:t>10,5kg</a:t>
            </a:r>
          </a:p>
        </p:txBody>
      </p:sp>
      <p:sp>
        <p:nvSpPr>
          <p:cNvPr id="133138" name="Line 18">
            <a:extLst>
              <a:ext uri="{FF2B5EF4-FFF2-40B4-BE49-F238E27FC236}">
                <a16:creationId xmlns:a16="http://schemas.microsoft.com/office/drawing/2014/main" id="{276C26D4-7793-4DB6-B533-29161E53CB26}"/>
              </a:ext>
            </a:extLst>
          </p:cNvPr>
          <p:cNvSpPr>
            <a:spLocks noChangeShapeType="1"/>
          </p:cNvSpPr>
          <p:nvPr/>
        </p:nvSpPr>
        <p:spPr bwMode="auto">
          <a:xfrm>
            <a:off x="2012948" y="4367943"/>
            <a:ext cx="3278389" cy="0"/>
          </a:xfrm>
          <a:prstGeom prst="line">
            <a:avLst/>
          </a:prstGeom>
          <a:noFill/>
          <a:ln w="38100">
            <a:solidFill>
              <a:srgbClr val="0070C0"/>
            </a:solidFill>
            <a:prstDash val="dash"/>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33142" name="Line 22">
            <a:extLst>
              <a:ext uri="{FF2B5EF4-FFF2-40B4-BE49-F238E27FC236}">
                <a16:creationId xmlns:a16="http://schemas.microsoft.com/office/drawing/2014/main" id="{93A1AE89-CF39-4428-9272-BA075AE7AF3F}"/>
              </a:ext>
            </a:extLst>
          </p:cNvPr>
          <p:cNvSpPr>
            <a:spLocks noChangeShapeType="1"/>
          </p:cNvSpPr>
          <p:nvPr/>
        </p:nvSpPr>
        <p:spPr bwMode="auto">
          <a:xfrm>
            <a:off x="5291337" y="4033789"/>
            <a:ext cx="0" cy="697349"/>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33161" name="Line 41">
            <a:extLst>
              <a:ext uri="{FF2B5EF4-FFF2-40B4-BE49-F238E27FC236}">
                <a16:creationId xmlns:a16="http://schemas.microsoft.com/office/drawing/2014/main" id="{A41BDBB1-687B-45A9-B049-B7BD23DFE2F0}"/>
              </a:ext>
            </a:extLst>
          </p:cNvPr>
          <p:cNvSpPr>
            <a:spLocks noChangeShapeType="1"/>
          </p:cNvSpPr>
          <p:nvPr/>
        </p:nvSpPr>
        <p:spPr bwMode="auto">
          <a:xfrm>
            <a:off x="2012948" y="4033789"/>
            <a:ext cx="0" cy="69734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33162" name="Line 42">
            <a:extLst>
              <a:ext uri="{FF2B5EF4-FFF2-40B4-BE49-F238E27FC236}">
                <a16:creationId xmlns:a16="http://schemas.microsoft.com/office/drawing/2014/main" id="{1519FA45-8246-4881-B415-CF349DBFBFD7}"/>
              </a:ext>
            </a:extLst>
          </p:cNvPr>
          <p:cNvSpPr>
            <a:spLocks noChangeShapeType="1"/>
          </p:cNvSpPr>
          <p:nvPr/>
        </p:nvSpPr>
        <p:spPr bwMode="auto">
          <a:xfrm>
            <a:off x="10039348" y="4033789"/>
            <a:ext cx="0" cy="69734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33165" name="Line 45">
            <a:extLst>
              <a:ext uri="{FF2B5EF4-FFF2-40B4-BE49-F238E27FC236}">
                <a16:creationId xmlns:a16="http://schemas.microsoft.com/office/drawing/2014/main" id="{23DF845E-AD7A-4656-B452-84E25696164C}"/>
              </a:ext>
            </a:extLst>
          </p:cNvPr>
          <p:cNvSpPr>
            <a:spLocks noChangeShapeType="1"/>
          </p:cNvSpPr>
          <p:nvPr/>
        </p:nvSpPr>
        <p:spPr bwMode="auto">
          <a:xfrm>
            <a:off x="7439247" y="4033789"/>
            <a:ext cx="0" cy="697349"/>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33166" name="Freeform 46">
            <a:extLst>
              <a:ext uri="{FF2B5EF4-FFF2-40B4-BE49-F238E27FC236}">
                <a16:creationId xmlns:a16="http://schemas.microsoft.com/office/drawing/2014/main" id="{E67D0816-F05E-4A9F-97DD-7953DA668F08}"/>
              </a:ext>
            </a:extLst>
          </p:cNvPr>
          <p:cNvSpPr>
            <a:spLocks/>
          </p:cNvSpPr>
          <p:nvPr/>
        </p:nvSpPr>
        <p:spPr bwMode="auto">
          <a:xfrm>
            <a:off x="5284736" y="3869159"/>
            <a:ext cx="2122331" cy="447477"/>
          </a:xfrm>
          <a:custGeom>
            <a:avLst/>
            <a:gdLst>
              <a:gd name="T0" fmla="*/ 0 w 1248"/>
              <a:gd name="T1" fmla="*/ 2147483646 h 144"/>
              <a:gd name="T2" fmla="*/ 2147483646 w 1248"/>
              <a:gd name="T3" fmla="*/ 0 h 144"/>
              <a:gd name="T4" fmla="*/ 2147483646 w 1248"/>
              <a:gd name="T5" fmla="*/ 2147483646 h 144"/>
              <a:gd name="T6" fmla="*/ 0 60000 65536"/>
              <a:gd name="T7" fmla="*/ 0 60000 65536"/>
              <a:gd name="T8" fmla="*/ 0 60000 65536"/>
              <a:gd name="T9" fmla="*/ 0 w 1248"/>
              <a:gd name="T10" fmla="*/ 0 h 144"/>
              <a:gd name="T11" fmla="*/ 1248 w 1248"/>
              <a:gd name="T12" fmla="*/ 144 h 144"/>
            </a:gdLst>
            <a:ahLst/>
            <a:cxnLst>
              <a:cxn ang="T6">
                <a:pos x="T0" y="T1"/>
              </a:cxn>
              <a:cxn ang="T7">
                <a:pos x="T2" y="T3"/>
              </a:cxn>
              <a:cxn ang="T8">
                <a:pos x="T4" y="T5"/>
              </a:cxn>
            </a:cxnLst>
            <a:rect l="T9" t="T10" r="T11" b="T12"/>
            <a:pathLst>
              <a:path w="1248" h="144">
                <a:moveTo>
                  <a:pt x="0" y="144"/>
                </a:moveTo>
                <a:cubicBezTo>
                  <a:pt x="208" y="72"/>
                  <a:pt x="416" y="0"/>
                  <a:pt x="624" y="0"/>
                </a:cubicBezTo>
                <a:cubicBezTo>
                  <a:pt x="832" y="0"/>
                  <a:pt x="1040" y="72"/>
                  <a:pt x="1248" y="144"/>
                </a:cubicBezTo>
              </a:path>
            </a:pathLst>
          </a:custGeom>
          <a:noFill/>
          <a:ln w="2857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33167" name="Text Box 47">
            <a:extLst>
              <a:ext uri="{FF2B5EF4-FFF2-40B4-BE49-F238E27FC236}">
                <a16:creationId xmlns:a16="http://schemas.microsoft.com/office/drawing/2014/main" id="{F15D8B7C-EE20-4138-B089-7DA86790C8AA}"/>
              </a:ext>
            </a:extLst>
          </p:cNvPr>
          <p:cNvSpPr txBox="1">
            <a:spLocks noChangeArrowheads="1"/>
          </p:cNvSpPr>
          <p:nvPr/>
        </p:nvSpPr>
        <p:spPr bwMode="auto">
          <a:xfrm>
            <a:off x="5697082" y="3188816"/>
            <a:ext cx="1366838" cy="584775"/>
          </a:xfrm>
          <a:prstGeom prst="rect">
            <a:avLst/>
          </a:prstGeom>
          <a:noFill/>
          <a:ln w="9525" algn="ctr">
            <a:noFill/>
            <a:miter lim="800000"/>
            <a:headEnd/>
            <a:tailEnd/>
          </a:ln>
          <a:effectLst/>
        </p:spPr>
        <p:txBody>
          <a:bodyPr wrap="square">
            <a:spAutoFit/>
          </a:bodyPr>
          <a:lstStyle/>
          <a:p>
            <a:pPr algn="ctr" eaLnBrk="1" hangingPunct="1">
              <a:spcBef>
                <a:spcPct val="50000"/>
              </a:spcBef>
              <a:defRPr/>
            </a:pPr>
            <a:r>
              <a:rPr lang="en-US" sz="3200" b="1">
                <a:effectLst>
                  <a:outerShdw blurRad="38100" dist="38100" dir="2700000" algn="tl">
                    <a:srgbClr val="FFFFFF"/>
                  </a:outerShdw>
                </a:effectLst>
                <a:latin typeface="Times New Roman" panose="02020603050405020304" pitchFamily="18" charset="0"/>
                <a:cs typeface="Times New Roman" panose="02020603050405020304" pitchFamily="18" charset="0"/>
              </a:rPr>
              <a:t>8kg</a:t>
            </a:r>
          </a:p>
        </p:txBody>
      </p:sp>
      <p:sp>
        <p:nvSpPr>
          <p:cNvPr id="133168" name="Freeform 48">
            <a:extLst>
              <a:ext uri="{FF2B5EF4-FFF2-40B4-BE49-F238E27FC236}">
                <a16:creationId xmlns:a16="http://schemas.microsoft.com/office/drawing/2014/main" id="{B05EA9DD-987C-4752-9D64-19F33D00C057}"/>
              </a:ext>
            </a:extLst>
          </p:cNvPr>
          <p:cNvSpPr>
            <a:spLocks/>
          </p:cNvSpPr>
          <p:nvPr/>
        </p:nvSpPr>
        <p:spPr bwMode="auto">
          <a:xfrm>
            <a:off x="7471428" y="3838675"/>
            <a:ext cx="2535738" cy="477926"/>
          </a:xfrm>
          <a:custGeom>
            <a:avLst/>
            <a:gdLst>
              <a:gd name="T0" fmla="*/ 0 w 1248"/>
              <a:gd name="T1" fmla="*/ 2147483646 h 144"/>
              <a:gd name="T2" fmla="*/ 2147483646 w 1248"/>
              <a:gd name="T3" fmla="*/ 0 h 144"/>
              <a:gd name="T4" fmla="*/ 2147483646 w 1248"/>
              <a:gd name="T5" fmla="*/ 2147483646 h 144"/>
              <a:gd name="T6" fmla="*/ 0 60000 65536"/>
              <a:gd name="T7" fmla="*/ 0 60000 65536"/>
              <a:gd name="T8" fmla="*/ 0 60000 65536"/>
              <a:gd name="T9" fmla="*/ 0 w 1248"/>
              <a:gd name="T10" fmla="*/ 0 h 144"/>
              <a:gd name="T11" fmla="*/ 1248 w 1248"/>
              <a:gd name="T12" fmla="*/ 144 h 144"/>
            </a:gdLst>
            <a:ahLst/>
            <a:cxnLst>
              <a:cxn ang="T6">
                <a:pos x="T0" y="T1"/>
              </a:cxn>
              <a:cxn ang="T7">
                <a:pos x="T2" y="T3"/>
              </a:cxn>
              <a:cxn ang="T8">
                <a:pos x="T4" y="T5"/>
              </a:cxn>
            </a:cxnLst>
            <a:rect l="T9" t="T10" r="T11" b="T12"/>
            <a:pathLst>
              <a:path w="1248" h="144">
                <a:moveTo>
                  <a:pt x="0" y="144"/>
                </a:moveTo>
                <a:cubicBezTo>
                  <a:pt x="208" y="72"/>
                  <a:pt x="416" y="0"/>
                  <a:pt x="624" y="0"/>
                </a:cubicBezTo>
                <a:cubicBezTo>
                  <a:pt x="832" y="0"/>
                  <a:pt x="1040" y="72"/>
                  <a:pt x="1248" y="144"/>
                </a:cubicBezTo>
              </a:path>
            </a:pathLst>
          </a:custGeom>
          <a:noFill/>
          <a:ln w="2857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3349" name="Text Box 39">
            <a:extLst>
              <a:ext uri="{FF2B5EF4-FFF2-40B4-BE49-F238E27FC236}">
                <a16:creationId xmlns:a16="http://schemas.microsoft.com/office/drawing/2014/main" id="{FC34ACED-FBD5-402C-941B-A4492AD605AB}"/>
              </a:ext>
            </a:extLst>
          </p:cNvPr>
          <p:cNvSpPr txBox="1">
            <a:spLocks noChangeArrowheads="1"/>
          </p:cNvSpPr>
          <p:nvPr/>
        </p:nvSpPr>
        <p:spPr bwMode="auto">
          <a:xfrm>
            <a:off x="419104" y="709816"/>
            <a:ext cx="1135379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b="1">
                <a:solidFill>
                  <a:srgbClr val="0070C0"/>
                </a:solidFill>
                <a:latin typeface="Times New Roman" panose="02020603050405020304" pitchFamily="18" charset="0"/>
                <a:cs typeface="Times New Roman" panose="02020603050405020304" pitchFamily="18" charset="0"/>
              </a:rPr>
              <a:t>Bài 3: Một thùng đựng 28,75 kg đường. Người ta lấy từ thùng đó ra 10,5 kg đường, sau đó lại lấy ra 8kg đường nữa. Hỏi trong thùng còn bao nhiêu ki lô gam đường ? </a:t>
            </a:r>
          </a:p>
        </p:txBody>
      </p:sp>
      <p:sp>
        <p:nvSpPr>
          <p:cNvPr id="38953" name="Line 41">
            <a:extLst>
              <a:ext uri="{FF2B5EF4-FFF2-40B4-BE49-F238E27FC236}">
                <a16:creationId xmlns:a16="http://schemas.microsoft.com/office/drawing/2014/main" id="{B02948C3-E74D-4967-83B3-239C18FF86AE}"/>
              </a:ext>
            </a:extLst>
          </p:cNvPr>
          <p:cNvSpPr>
            <a:spLocks noChangeShapeType="1"/>
          </p:cNvSpPr>
          <p:nvPr/>
        </p:nvSpPr>
        <p:spPr bwMode="auto">
          <a:xfrm>
            <a:off x="1866904" y="1321142"/>
            <a:ext cx="6172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38954" name="Line 42">
            <a:extLst>
              <a:ext uri="{FF2B5EF4-FFF2-40B4-BE49-F238E27FC236}">
                <a16:creationId xmlns:a16="http://schemas.microsoft.com/office/drawing/2014/main" id="{4850DA51-93B9-47D0-ACC1-3B5B374F36CD}"/>
              </a:ext>
            </a:extLst>
          </p:cNvPr>
          <p:cNvSpPr>
            <a:spLocks noChangeShapeType="1"/>
          </p:cNvSpPr>
          <p:nvPr/>
        </p:nvSpPr>
        <p:spPr bwMode="auto">
          <a:xfrm flipV="1">
            <a:off x="10477504" y="1321142"/>
            <a:ext cx="12953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38956" name="Line 44">
            <a:extLst>
              <a:ext uri="{FF2B5EF4-FFF2-40B4-BE49-F238E27FC236}">
                <a16:creationId xmlns:a16="http://schemas.microsoft.com/office/drawing/2014/main" id="{A0D1DE50-39ED-4B5D-B8ED-0EEFC767ED52}"/>
              </a:ext>
            </a:extLst>
          </p:cNvPr>
          <p:cNvSpPr>
            <a:spLocks noChangeShapeType="1"/>
          </p:cNvSpPr>
          <p:nvPr/>
        </p:nvSpPr>
        <p:spPr bwMode="auto">
          <a:xfrm flipV="1">
            <a:off x="2373090" y="2464142"/>
            <a:ext cx="8409214"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38957" name="Line 45">
            <a:extLst>
              <a:ext uri="{FF2B5EF4-FFF2-40B4-BE49-F238E27FC236}">
                <a16:creationId xmlns:a16="http://schemas.microsoft.com/office/drawing/2014/main" id="{C031E706-B698-4A01-85C4-5531DA6A36F7}"/>
              </a:ext>
            </a:extLst>
          </p:cNvPr>
          <p:cNvSpPr>
            <a:spLocks noChangeShapeType="1"/>
          </p:cNvSpPr>
          <p:nvPr/>
        </p:nvSpPr>
        <p:spPr bwMode="auto">
          <a:xfrm>
            <a:off x="7048504" y="1854542"/>
            <a:ext cx="4419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38958" name="Line 46">
            <a:extLst>
              <a:ext uri="{FF2B5EF4-FFF2-40B4-BE49-F238E27FC236}">
                <a16:creationId xmlns:a16="http://schemas.microsoft.com/office/drawing/2014/main" id="{90EBDA06-36EF-40BF-9B80-F00E96F9C0DD}"/>
              </a:ext>
            </a:extLst>
          </p:cNvPr>
          <p:cNvSpPr>
            <a:spLocks noChangeShapeType="1"/>
          </p:cNvSpPr>
          <p:nvPr/>
        </p:nvSpPr>
        <p:spPr bwMode="auto">
          <a:xfrm flipV="1">
            <a:off x="571504" y="1854542"/>
            <a:ext cx="5257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48" name="Line 18">
            <a:extLst>
              <a:ext uri="{FF2B5EF4-FFF2-40B4-BE49-F238E27FC236}">
                <a16:creationId xmlns:a16="http://schemas.microsoft.com/office/drawing/2014/main" id="{37CE9D6A-8E9F-4033-BAF0-2D2A05291A3E}"/>
              </a:ext>
            </a:extLst>
          </p:cNvPr>
          <p:cNvSpPr>
            <a:spLocks noChangeShapeType="1"/>
          </p:cNvSpPr>
          <p:nvPr/>
        </p:nvSpPr>
        <p:spPr bwMode="auto">
          <a:xfrm>
            <a:off x="5254621" y="4366342"/>
            <a:ext cx="2180088" cy="0"/>
          </a:xfrm>
          <a:prstGeom prst="line">
            <a:avLst/>
          </a:prstGeom>
          <a:noFill/>
          <a:ln w="38100">
            <a:solidFill>
              <a:srgbClr val="7030A0"/>
            </a:solidFill>
            <a:prstDash val="dash"/>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50" name="Line 4">
            <a:extLst>
              <a:ext uri="{FF2B5EF4-FFF2-40B4-BE49-F238E27FC236}">
                <a16:creationId xmlns:a16="http://schemas.microsoft.com/office/drawing/2014/main" id="{DEC28257-FC51-45EF-884E-808B5A8E0FE5}"/>
              </a:ext>
            </a:extLst>
          </p:cNvPr>
          <p:cNvSpPr>
            <a:spLocks noChangeShapeType="1"/>
          </p:cNvSpPr>
          <p:nvPr/>
        </p:nvSpPr>
        <p:spPr bwMode="auto">
          <a:xfrm>
            <a:off x="5254621" y="4366342"/>
            <a:ext cx="218008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51" name="Line 18">
            <a:extLst>
              <a:ext uri="{FF2B5EF4-FFF2-40B4-BE49-F238E27FC236}">
                <a16:creationId xmlns:a16="http://schemas.microsoft.com/office/drawing/2014/main" id="{CDEDA287-9830-4FAA-A25F-A010BF1A917E}"/>
              </a:ext>
            </a:extLst>
          </p:cNvPr>
          <p:cNvSpPr>
            <a:spLocks noChangeShapeType="1"/>
          </p:cNvSpPr>
          <p:nvPr/>
        </p:nvSpPr>
        <p:spPr bwMode="auto">
          <a:xfrm>
            <a:off x="7434709" y="4366342"/>
            <a:ext cx="2600101"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pic>
        <p:nvPicPr>
          <p:cNvPr id="28" name="Google Shape;409;p15">
            <a:extLst>
              <a:ext uri="{FF2B5EF4-FFF2-40B4-BE49-F238E27FC236}">
                <a16:creationId xmlns:a16="http://schemas.microsoft.com/office/drawing/2014/main" id="{763CF7E2-A0B8-4BBC-98FD-80D935BE64AF}"/>
              </a:ext>
            </a:extLst>
          </p:cNvPr>
          <p:cNvPicPr preferRelativeResize="0"/>
          <p:nvPr/>
        </p:nvPicPr>
        <p:blipFill rotWithShape="1">
          <a:blip r:embed="rId2">
            <a:alphaModFix/>
          </a:blip>
          <a:srcRect/>
          <a:stretch/>
        </p:blipFill>
        <p:spPr>
          <a:xfrm>
            <a:off x="19050" y="15369"/>
            <a:ext cx="899116" cy="791714"/>
          </a:xfrm>
          <a:prstGeom prst="rect">
            <a:avLst/>
          </a:prstGeom>
          <a:noFill/>
          <a:ln>
            <a:noFill/>
          </a:ln>
        </p:spPr>
      </p:pic>
      <p:pic>
        <p:nvPicPr>
          <p:cNvPr id="29" name="Google Shape;474;p19">
            <a:extLst>
              <a:ext uri="{FF2B5EF4-FFF2-40B4-BE49-F238E27FC236}">
                <a16:creationId xmlns:a16="http://schemas.microsoft.com/office/drawing/2014/main" id="{C09A0E36-29EB-42B8-AE36-0B346032E60E}"/>
              </a:ext>
            </a:extLst>
          </p:cNvPr>
          <p:cNvPicPr preferRelativeResize="0"/>
          <p:nvPr/>
        </p:nvPicPr>
        <p:blipFill rotWithShape="1">
          <a:blip r:embed="rId3">
            <a:alphaModFix/>
          </a:blip>
          <a:srcRect/>
          <a:stretch/>
        </p:blipFill>
        <p:spPr>
          <a:xfrm>
            <a:off x="10561935" y="4134753"/>
            <a:ext cx="1541312" cy="27377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49"/>
                                        </p:tgtEl>
                                        <p:attrNameLst>
                                          <p:attrName>style.visibility</p:attrName>
                                        </p:attrNameLst>
                                      </p:cBhvr>
                                      <p:to>
                                        <p:strVal val="visible"/>
                                      </p:to>
                                    </p:set>
                                    <p:animEffect transition="in" filter="barn(inVertical)">
                                      <p:cBhvr>
                                        <p:cTn id="7" dur="500"/>
                                        <p:tgtEl>
                                          <p:spTgt spid="133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953"/>
                                        </p:tgtEl>
                                        <p:attrNameLst>
                                          <p:attrName>style.visibility</p:attrName>
                                        </p:attrNameLst>
                                      </p:cBhvr>
                                      <p:to>
                                        <p:strVal val="visible"/>
                                      </p:to>
                                    </p:set>
                                    <p:animEffect transition="in" filter="wipe(left)">
                                      <p:cBhvr>
                                        <p:cTn id="12" dur="500"/>
                                        <p:tgtEl>
                                          <p:spTgt spid="389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8954"/>
                                        </p:tgtEl>
                                        <p:attrNameLst>
                                          <p:attrName>style.visibility</p:attrName>
                                        </p:attrNameLst>
                                      </p:cBhvr>
                                      <p:to>
                                        <p:strVal val="visible"/>
                                      </p:to>
                                    </p:set>
                                    <p:animEffect transition="in" filter="wipe(left)">
                                      <p:cBhvr>
                                        <p:cTn id="17" dur="500"/>
                                        <p:tgtEl>
                                          <p:spTgt spid="38954"/>
                                        </p:tgtEl>
                                      </p:cBhvr>
                                    </p:animEffect>
                                  </p:childTnLst>
                                </p:cTn>
                              </p:par>
                              <p:par>
                                <p:cTn id="18" presetID="22" presetClass="entr" presetSubtype="8" fill="hold" nodeType="withEffect">
                                  <p:stCondLst>
                                    <p:cond delay="0"/>
                                  </p:stCondLst>
                                  <p:childTnLst>
                                    <p:set>
                                      <p:cBhvr>
                                        <p:cTn id="19" dur="1" fill="hold">
                                          <p:stCondLst>
                                            <p:cond delay="0"/>
                                          </p:stCondLst>
                                        </p:cTn>
                                        <p:tgtEl>
                                          <p:spTgt spid="38958"/>
                                        </p:tgtEl>
                                        <p:attrNameLst>
                                          <p:attrName>style.visibility</p:attrName>
                                        </p:attrNameLst>
                                      </p:cBhvr>
                                      <p:to>
                                        <p:strVal val="visible"/>
                                      </p:to>
                                    </p:set>
                                    <p:animEffect transition="in" filter="wipe(left)">
                                      <p:cBhvr>
                                        <p:cTn id="20" dur="500"/>
                                        <p:tgtEl>
                                          <p:spTgt spid="3895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38957"/>
                                        </p:tgtEl>
                                        <p:attrNameLst>
                                          <p:attrName>style.visibility</p:attrName>
                                        </p:attrNameLst>
                                      </p:cBhvr>
                                      <p:to>
                                        <p:strVal val="visible"/>
                                      </p:to>
                                    </p:set>
                                    <p:animEffect transition="in" filter="wipe(left)">
                                      <p:cBhvr>
                                        <p:cTn id="25" dur="500"/>
                                        <p:tgtEl>
                                          <p:spTgt spid="3895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8956"/>
                                        </p:tgtEl>
                                        <p:attrNameLst>
                                          <p:attrName>style.visibility</p:attrName>
                                        </p:attrNameLst>
                                      </p:cBhvr>
                                      <p:to>
                                        <p:strVal val="visible"/>
                                      </p:to>
                                    </p:set>
                                    <p:animEffect transition="in" filter="wipe(left)">
                                      <p:cBhvr>
                                        <p:cTn id="30" dur="500"/>
                                        <p:tgtEl>
                                          <p:spTgt spid="3895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3153"/>
                                        </p:tgtEl>
                                        <p:attrNameLst>
                                          <p:attrName>style.visibility</p:attrName>
                                        </p:attrNameLst>
                                      </p:cBhvr>
                                      <p:to>
                                        <p:strVal val="visible"/>
                                      </p:to>
                                    </p:set>
                                    <p:anim calcmode="lin" valueType="num">
                                      <p:cBhvr>
                                        <p:cTn id="35" dur="500" fill="hold"/>
                                        <p:tgtEl>
                                          <p:spTgt spid="133153"/>
                                        </p:tgtEl>
                                        <p:attrNameLst>
                                          <p:attrName>ppt_w</p:attrName>
                                        </p:attrNameLst>
                                      </p:cBhvr>
                                      <p:tavLst>
                                        <p:tav tm="0">
                                          <p:val>
                                            <p:fltVal val="0"/>
                                          </p:val>
                                        </p:tav>
                                        <p:tav tm="100000">
                                          <p:val>
                                            <p:strVal val="#ppt_w"/>
                                          </p:val>
                                        </p:tav>
                                      </p:tavLst>
                                    </p:anim>
                                    <p:anim calcmode="lin" valueType="num">
                                      <p:cBhvr>
                                        <p:cTn id="36" dur="500" fill="hold"/>
                                        <p:tgtEl>
                                          <p:spTgt spid="133153"/>
                                        </p:tgtEl>
                                        <p:attrNameLst>
                                          <p:attrName>ppt_h</p:attrName>
                                        </p:attrNameLst>
                                      </p:cBhvr>
                                      <p:tavLst>
                                        <p:tav tm="0">
                                          <p:val>
                                            <p:fltVal val="0"/>
                                          </p:val>
                                        </p:tav>
                                        <p:tav tm="100000">
                                          <p:val>
                                            <p:strVal val="#ppt_h"/>
                                          </p:val>
                                        </p:tav>
                                      </p:tavLst>
                                    </p:anim>
                                    <p:animEffect transition="in" filter="fade">
                                      <p:cBhvr>
                                        <p:cTn id="37" dur="500"/>
                                        <p:tgtEl>
                                          <p:spTgt spid="13315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316"/>
                                        </p:tgtEl>
                                        <p:attrNameLst>
                                          <p:attrName>style.visibility</p:attrName>
                                        </p:attrNameLst>
                                      </p:cBhvr>
                                      <p:to>
                                        <p:strVal val="visible"/>
                                      </p:to>
                                    </p:set>
                                    <p:animEffect transition="in" filter="wipe(left)">
                                      <p:cBhvr>
                                        <p:cTn id="42" dur="500"/>
                                        <p:tgtEl>
                                          <p:spTgt spid="1331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33161"/>
                                        </p:tgtEl>
                                        <p:attrNameLst>
                                          <p:attrName>style.visibility</p:attrName>
                                        </p:attrNameLst>
                                      </p:cBhvr>
                                      <p:to>
                                        <p:strVal val="visible"/>
                                      </p:to>
                                    </p:set>
                                    <p:animEffect transition="in" filter="wipe(left)">
                                      <p:cBhvr>
                                        <p:cTn id="45" dur="500"/>
                                        <p:tgtEl>
                                          <p:spTgt spid="13316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33162"/>
                                        </p:tgtEl>
                                        <p:attrNameLst>
                                          <p:attrName>style.visibility</p:attrName>
                                        </p:attrNameLst>
                                      </p:cBhvr>
                                      <p:to>
                                        <p:strVal val="visible"/>
                                      </p:to>
                                    </p:set>
                                    <p:animEffect transition="in" filter="wipe(left)">
                                      <p:cBhvr>
                                        <p:cTn id="54" dur="500"/>
                                        <p:tgtEl>
                                          <p:spTgt spid="133162"/>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33144"/>
                                        </p:tgtEl>
                                        <p:attrNameLst>
                                          <p:attrName>style.visibility</p:attrName>
                                        </p:attrNameLst>
                                      </p:cBhvr>
                                      <p:to>
                                        <p:strVal val="visible"/>
                                      </p:to>
                                    </p:set>
                                    <p:animEffect transition="in" filter="wipe(left)">
                                      <p:cBhvr>
                                        <p:cTn id="58" dur="500"/>
                                        <p:tgtEl>
                                          <p:spTgt spid="133144"/>
                                        </p:tgtEl>
                                      </p:cBhvr>
                                    </p:animEffect>
                                  </p:childTnLst>
                                </p:cTn>
                              </p:par>
                            </p:childTnLst>
                          </p:cTn>
                        </p:par>
                        <p:par>
                          <p:cTn id="59" fill="hold">
                            <p:stCondLst>
                              <p:cond delay="1000"/>
                            </p:stCondLst>
                            <p:childTnLst>
                              <p:par>
                                <p:cTn id="60" presetID="53" presetClass="entr" presetSubtype="16" fill="hold" grpId="0" nodeType="afterEffect">
                                  <p:stCondLst>
                                    <p:cond delay="0"/>
                                  </p:stCondLst>
                                  <p:childTnLst>
                                    <p:set>
                                      <p:cBhvr>
                                        <p:cTn id="61" dur="1" fill="hold">
                                          <p:stCondLst>
                                            <p:cond delay="0"/>
                                          </p:stCondLst>
                                        </p:cTn>
                                        <p:tgtEl>
                                          <p:spTgt spid="133146"/>
                                        </p:tgtEl>
                                        <p:attrNameLst>
                                          <p:attrName>style.visibility</p:attrName>
                                        </p:attrNameLst>
                                      </p:cBhvr>
                                      <p:to>
                                        <p:strVal val="visible"/>
                                      </p:to>
                                    </p:set>
                                    <p:anim calcmode="lin" valueType="num">
                                      <p:cBhvr>
                                        <p:cTn id="62" dur="500" fill="hold"/>
                                        <p:tgtEl>
                                          <p:spTgt spid="133146"/>
                                        </p:tgtEl>
                                        <p:attrNameLst>
                                          <p:attrName>ppt_w</p:attrName>
                                        </p:attrNameLst>
                                      </p:cBhvr>
                                      <p:tavLst>
                                        <p:tav tm="0">
                                          <p:val>
                                            <p:fltVal val="0"/>
                                          </p:val>
                                        </p:tav>
                                        <p:tav tm="100000">
                                          <p:val>
                                            <p:strVal val="#ppt_w"/>
                                          </p:val>
                                        </p:tav>
                                      </p:tavLst>
                                    </p:anim>
                                    <p:anim calcmode="lin" valueType="num">
                                      <p:cBhvr>
                                        <p:cTn id="63" dur="500" fill="hold"/>
                                        <p:tgtEl>
                                          <p:spTgt spid="133146"/>
                                        </p:tgtEl>
                                        <p:attrNameLst>
                                          <p:attrName>ppt_h</p:attrName>
                                        </p:attrNameLst>
                                      </p:cBhvr>
                                      <p:tavLst>
                                        <p:tav tm="0">
                                          <p:val>
                                            <p:fltVal val="0"/>
                                          </p:val>
                                        </p:tav>
                                        <p:tav tm="100000">
                                          <p:val>
                                            <p:strVal val="#ppt_h"/>
                                          </p:val>
                                        </p:tav>
                                      </p:tavLst>
                                    </p:anim>
                                    <p:animEffect transition="in" filter="fade">
                                      <p:cBhvr>
                                        <p:cTn id="64" dur="500"/>
                                        <p:tgtEl>
                                          <p:spTgt spid="13314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3316"/>
                                        </p:tgtEl>
                                      </p:cBhvr>
                                    </p:animEffect>
                                    <p:set>
                                      <p:cBhvr>
                                        <p:cTn id="69" dur="1" fill="hold">
                                          <p:stCondLst>
                                            <p:cond delay="499"/>
                                          </p:stCondLst>
                                        </p:cTn>
                                        <p:tgtEl>
                                          <p:spTgt spid="13316"/>
                                        </p:tgtEl>
                                        <p:attrNameLst>
                                          <p:attrName>style.visibility</p:attrName>
                                        </p:attrNameLst>
                                      </p:cBhvr>
                                      <p:to>
                                        <p:strVal val="hidden"/>
                                      </p:to>
                                    </p:set>
                                  </p:childTnLst>
                                </p:cTn>
                              </p:par>
                              <p:par>
                                <p:cTn id="70" presetID="22" presetClass="entr" presetSubtype="1" fill="hold" grpId="0" nodeType="withEffect">
                                  <p:stCondLst>
                                    <p:cond delay="0"/>
                                  </p:stCondLst>
                                  <p:childTnLst>
                                    <p:set>
                                      <p:cBhvr>
                                        <p:cTn id="71" dur="1" fill="hold">
                                          <p:stCondLst>
                                            <p:cond delay="0"/>
                                          </p:stCondLst>
                                        </p:cTn>
                                        <p:tgtEl>
                                          <p:spTgt spid="133142"/>
                                        </p:tgtEl>
                                        <p:attrNameLst>
                                          <p:attrName>style.visibility</p:attrName>
                                        </p:attrNameLst>
                                      </p:cBhvr>
                                      <p:to>
                                        <p:strVal val="visible"/>
                                      </p:to>
                                    </p:set>
                                    <p:animEffect transition="in" filter="wipe(up)">
                                      <p:cBhvr>
                                        <p:cTn id="72" dur="500"/>
                                        <p:tgtEl>
                                          <p:spTgt spid="133142"/>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33138"/>
                                        </p:tgtEl>
                                        <p:attrNameLst>
                                          <p:attrName>style.visibility</p:attrName>
                                        </p:attrNameLst>
                                      </p:cBhvr>
                                      <p:to>
                                        <p:strVal val="visible"/>
                                      </p:to>
                                    </p:set>
                                    <p:animEffect transition="in" filter="wipe(left)">
                                      <p:cBhvr>
                                        <p:cTn id="75" dur="500"/>
                                        <p:tgtEl>
                                          <p:spTgt spid="133138"/>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33163"/>
                                        </p:tgtEl>
                                        <p:attrNameLst>
                                          <p:attrName>style.visibility</p:attrName>
                                        </p:attrNameLst>
                                      </p:cBhvr>
                                      <p:to>
                                        <p:strVal val="visible"/>
                                      </p:to>
                                    </p:set>
                                    <p:animEffect transition="in" filter="wipe(left)">
                                      <p:cBhvr>
                                        <p:cTn id="79" dur="500"/>
                                        <p:tgtEl>
                                          <p:spTgt spid="13316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33164"/>
                                        </p:tgtEl>
                                        <p:attrNameLst>
                                          <p:attrName>style.visibility</p:attrName>
                                        </p:attrNameLst>
                                      </p:cBhvr>
                                      <p:to>
                                        <p:strVal val="visible"/>
                                      </p:to>
                                    </p:set>
                                    <p:anim calcmode="lin" valueType="num">
                                      <p:cBhvr>
                                        <p:cTn id="82" dur="500" fill="hold"/>
                                        <p:tgtEl>
                                          <p:spTgt spid="133164"/>
                                        </p:tgtEl>
                                        <p:attrNameLst>
                                          <p:attrName>ppt_w</p:attrName>
                                        </p:attrNameLst>
                                      </p:cBhvr>
                                      <p:tavLst>
                                        <p:tav tm="0">
                                          <p:val>
                                            <p:fltVal val="0"/>
                                          </p:val>
                                        </p:tav>
                                        <p:tav tm="100000">
                                          <p:val>
                                            <p:strVal val="#ppt_w"/>
                                          </p:val>
                                        </p:tav>
                                      </p:tavLst>
                                    </p:anim>
                                    <p:anim calcmode="lin" valueType="num">
                                      <p:cBhvr>
                                        <p:cTn id="83" dur="500" fill="hold"/>
                                        <p:tgtEl>
                                          <p:spTgt spid="133164"/>
                                        </p:tgtEl>
                                        <p:attrNameLst>
                                          <p:attrName>ppt_h</p:attrName>
                                        </p:attrNameLst>
                                      </p:cBhvr>
                                      <p:tavLst>
                                        <p:tav tm="0">
                                          <p:val>
                                            <p:fltVal val="0"/>
                                          </p:val>
                                        </p:tav>
                                        <p:tav tm="100000">
                                          <p:val>
                                            <p:strVal val="#ppt_h"/>
                                          </p:val>
                                        </p:tav>
                                      </p:tavLst>
                                    </p:anim>
                                    <p:animEffect transition="in" filter="fade">
                                      <p:cBhvr>
                                        <p:cTn id="84" dur="500"/>
                                        <p:tgtEl>
                                          <p:spTgt spid="13316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50"/>
                                        </p:tgtEl>
                                      </p:cBhvr>
                                    </p:animEffect>
                                    <p:set>
                                      <p:cBhvr>
                                        <p:cTn id="89" dur="1" fill="hold">
                                          <p:stCondLst>
                                            <p:cond delay="499"/>
                                          </p:stCondLst>
                                        </p:cTn>
                                        <p:tgtEl>
                                          <p:spTgt spid="50"/>
                                        </p:tgtEl>
                                        <p:attrNameLst>
                                          <p:attrName>style.visibility</p:attrName>
                                        </p:attrNameLst>
                                      </p:cBhvr>
                                      <p:to>
                                        <p:strVal val="hidden"/>
                                      </p:to>
                                    </p:set>
                                  </p:childTnLst>
                                </p:cTn>
                              </p:par>
                              <p:par>
                                <p:cTn id="90" presetID="22" presetClass="entr" presetSubtype="1" fill="hold" grpId="0" nodeType="withEffect">
                                  <p:stCondLst>
                                    <p:cond delay="0"/>
                                  </p:stCondLst>
                                  <p:childTnLst>
                                    <p:set>
                                      <p:cBhvr>
                                        <p:cTn id="91" dur="1" fill="hold">
                                          <p:stCondLst>
                                            <p:cond delay="0"/>
                                          </p:stCondLst>
                                        </p:cTn>
                                        <p:tgtEl>
                                          <p:spTgt spid="133165"/>
                                        </p:tgtEl>
                                        <p:attrNameLst>
                                          <p:attrName>style.visibility</p:attrName>
                                        </p:attrNameLst>
                                      </p:cBhvr>
                                      <p:to>
                                        <p:strVal val="visible"/>
                                      </p:to>
                                    </p:set>
                                    <p:animEffect transition="in" filter="wipe(up)">
                                      <p:cBhvr>
                                        <p:cTn id="92" dur="500"/>
                                        <p:tgtEl>
                                          <p:spTgt spid="133165"/>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wipe(left)">
                                      <p:cBhvr>
                                        <p:cTn id="95" dur="500"/>
                                        <p:tgtEl>
                                          <p:spTgt spid="48"/>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133166"/>
                                        </p:tgtEl>
                                        <p:attrNameLst>
                                          <p:attrName>style.visibility</p:attrName>
                                        </p:attrNameLst>
                                      </p:cBhvr>
                                      <p:to>
                                        <p:strVal val="visible"/>
                                      </p:to>
                                    </p:set>
                                    <p:animEffect transition="in" filter="wipe(left)">
                                      <p:cBhvr>
                                        <p:cTn id="99" dur="500"/>
                                        <p:tgtEl>
                                          <p:spTgt spid="133166"/>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33167"/>
                                        </p:tgtEl>
                                        <p:attrNameLst>
                                          <p:attrName>style.visibility</p:attrName>
                                        </p:attrNameLst>
                                      </p:cBhvr>
                                      <p:to>
                                        <p:strVal val="visible"/>
                                      </p:to>
                                    </p:set>
                                    <p:anim calcmode="lin" valueType="num">
                                      <p:cBhvr>
                                        <p:cTn id="102" dur="500" fill="hold"/>
                                        <p:tgtEl>
                                          <p:spTgt spid="133167"/>
                                        </p:tgtEl>
                                        <p:attrNameLst>
                                          <p:attrName>ppt_w</p:attrName>
                                        </p:attrNameLst>
                                      </p:cBhvr>
                                      <p:tavLst>
                                        <p:tav tm="0">
                                          <p:val>
                                            <p:fltVal val="0"/>
                                          </p:val>
                                        </p:tav>
                                        <p:tav tm="100000">
                                          <p:val>
                                            <p:strVal val="#ppt_w"/>
                                          </p:val>
                                        </p:tav>
                                      </p:tavLst>
                                    </p:anim>
                                    <p:anim calcmode="lin" valueType="num">
                                      <p:cBhvr>
                                        <p:cTn id="103" dur="500" fill="hold"/>
                                        <p:tgtEl>
                                          <p:spTgt spid="133167"/>
                                        </p:tgtEl>
                                        <p:attrNameLst>
                                          <p:attrName>ppt_h</p:attrName>
                                        </p:attrNameLst>
                                      </p:cBhvr>
                                      <p:tavLst>
                                        <p:tav tm="0">
                                          <p:val>
                                            <p:fltVal val="0"/>
                                          </p:val>
                                        </p:tav>
                                        <p:tav tm="100000">
                                          <p:val>
                                            <p:strVal val="#ppt_h"/>
                                          </p:val>
                                        </p:tav>
                                      </p:tavLst>
                                    </p:anim>
                                    <p:animEffect transition="in" filter="fade">
                                      <p:cBhvr>
                                        <p:cTn id="104" dur="500"/>
                                        <p:tgtEl>
                                          <p:spTgt spid="133167"/>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133168"/>
                                        </p:tgtEl>
                                        <p:attrNameLst>
                                          <p:attrName>style.visibility</p:attrName>
                                        </p:attrNameLst>
                                      </p:cBhvr>
                                      <p:to>
                                        <p:strVal val="visible"/>
                                      </p:to>
                                    </p:set>
                                    <p:animEffect transition="in" filter="wipe(left)">
                                      <p:cBhvr>
                                        <p:cTn id="109" dur="500"/>
                                        <p:tgtEl>
                                          <p:spTgt spid="133168"/>
                                        </p:tgtEl>
                                      </p:cBhvr>
                                    </p:animEffect>
                                  </p:childTnLst>
                                </p:cTn>
                              </p:par>
                            </p:childTnLst>
                          </p:cTn>
                        </p:par>
                        <p:par>
                          <p:cTn id="110" fill="hold">
                            <p:stCondLst>
                              <p:cond delay="500"/>
                            </p:stCondLst>
                            <p:childTnLst>
                              <p:par>
                                <p:cTn id="111" presetID="53" presetClass="entr" presetSubtype="16" fill="hold" grpId="0" nodeType="afterEffect">
                                  <p:stCondLst>
                                    <p:cond delay="0"/>
                                  </p:stCondLst>
                                  <p:childTnLst>
                                    <p:set>
                                      <p:cBhvr>
                                        <p:cTn id="112" dur="1" fill="hold">
                                          <p:stCondLst>
                                            <p:cond delay="0"/>
                                          </p:stCondLst>
                                        </p:cTn>
                                        <p:tgtEl>
                                          <p:spTgt spid="133147"/>
                                        </p:tgtEl>
                                        <p:attrNameLst>
                                          <p:attrName>style.visibility</p:attrName>
                                        </p:attrNameLst>
                                      </p:cBhvr>
                                      <p:to>
                                        <p:strVal val="visible"/>
                                      </p:to>
                                    </p:set>
                                    <p:anim calcmode="lin" valueType="num">
                                      <p:cBhvr>
                                        <p:cTn id="113" dur="500" fill="hold"/>
                                        <p:tgtEl>
                                          <p:spTgt spid="133147"/>
                                        </p:tgtEl>
                                        <p:attrNameLst>
                                          <p:attrName>ppt_w</p:attrName>
                                        </p:attrNameLst>
                                      </p:cBhvr>
                                      <p:tavLst>
                                        <p:tav tm="0">
                                          <p:val>
                                            <p:fltVal val="0"/>
                                          </p:val>
                                        </p:tav>
                                        <p:tav tm="100000">
                                          <p:val>
                                            <p:strVal val="#ppt_w"/>
                                          </p:val>
                                        </p:tav>
                                      </p:tavLst>
                                    </p:anim>
                                    <p:anim calcmode="lin" valueType="num">
                                      <p:cBhvr>
                                        <p:cTn id="114" dur="500" fill="hold"/>
                                        <p:tgtEl>
                                          <p:spTgt spid="133147"/>
                                        </p:tgtEl>
                                        <p:attrNameLst>
                                          <p:attrName>ppt_h</p:attrName>
                                        </p:attrNameLst>
                                      </p:cBhvr>
                                      <p:tavLst>
                                        <p:tav tm="0">
                                          <p:val>
                                            <p:fltVal val="0"/>
                                          </p:val>
                                        </p:tav>
                                        <p:tav tm="100000">
                                          <p:val>
                                            <p:strVal val="#ppt_h"/>
                                          </p:val>
                                        </p:tav>
                                      </p:tavLst>
                                    </p:anim>
                                    <p:animEffect transition="in" filter="fade">
                                      <p:cBhvr>
                                        <p:cTn id="115" dur="500"/>
                                        <p:tgtEl>
                                          <p:spTgt spid="133147"/>
                                        </p:tgtEl>
                                      </p:cBhvr>
                                    </p:animEffect>
                                  </p:childTnLst>
                                </p:cTn>
                              </p:par>
                              <p:par>
                                <p:cTn id="116" presetID="32" presetClass="emph" presetSubtype="0" fill="hold" grpId="1" nodeType="withEffect">
                                  <p:stCondLst>
                                    <p:cond delay="0"/>
                                  </p:stCondLst>
                                  <p:childTnLst>
                                    <p:animRot by="120000">
                                      <p:cBhvr>
                                        <p:cTn id="117" dur="100" fill="hold">
                                          <p:stCondLst>
                                            <p:cond delay="0"/>
                                          </p:stCondLst>
                                        </p:cTn>
                                        <p:tgtEl>
                                          <p:spTgt spid="133147"/>
                                        </p:tgtEl>
                                        <p:attrNameLst>
                                          <p:attrName>r</p:attrName>
                                        </p:attrNameLst>
                                      </p:cBhvr>
                                    </p:animRot>
                                    <p:animRot by="-240000">
                                      <p:cBhvr>
                                        <p:cTn id="118" dur="200" fill="hold">
                                          <p:stCondLst>
                                            <p:cond delay="200"/>
                                          </p:stCondLst>
                                        </p:cTn>
                                        <p:tgtEl>
                                          <p:spTgt spid="133147"/>
                                        </p:tgtEl>
                                        <p:attrNameLst>
                                          <p:attrName>r</p:attrName>
                                        </p:attrNameLst>
                                      </p:cBhvr>
                                    </p:animRot>
                                    <p:animRot by="240000">
                                      <p:cBhvr>
                                        <p:cTn id="119" dur="200" fill="hold">
                                          <p:stCondLst>
                                            <p:cond delay="400"/>
                                          </p:stCondLst>
                                        </p:cTn>
                                        <p:tgtEl>
                                          <p:spTgt spid="133147"/>
                                        </p:tgtEl>
                                        <p:attrNameLst>
                                          <p:attrName>r</p:attrName>
                                        </p:attrNameLst>
                                      </p:cBhvr>
                                    </p:animRot>
                                    <p:animRot by="-240000">
                                      <p:cBhvr>
                                        <p:cTn id="120" dur="200" fill="hold">
                                          <p:stCondLst>
                                            <p:cond delay="600"/>
                                          </p:stCondLst>
                                        </p:cTn>
                                        <p:tgtEl>
                                          <p:spTgt spid="133147"/>
                                        </p:tgtEl>
                                        <p:attrNameLst>
                                          <p:attrName>r</p:attrName>
                                        </p:attrNameLst>
                                      </p:cBhvr>
                                    </p:animRot>
                                    <p:animRot by="120000">
                                      <p:cBhvr>
                                        <p:cTn id="121" dur="200" fill="hold">
                                          <p:stCondLst>
                                            <p:cond delay="800"/>
                                          </p:stCondLst>
                                        </p:cTn>
                                        <p:tgtEl>
                                          <p:spTgt spid="133147"/>
                                        </p:tgtEl>
                                        <p:attrNameLst>
                                          <p:attrName>r</p:attrName>
                                        </p:attrNameLst>
                                      </p:cBhvr>
                                    </p:animRot>
                                  </p:childTnLst>
                                </p:cTn>
                              </p:par>
                              <p:par>
                                <p:cTn id="122" presetID="2" presetClass="entr" presetSubtype="8" fill="hold" nodeType="withEffect">
                                  <p:stCondLst>
                                    <p:cond delay="0"/>
                                  </p:stCondLst>
                                  <p:childTnLst>
                                    <p:set>
                                      <p:cBhvr>
                                        <p:cTn id="123" dur="1" fill="hold">
                                          <p:stCondLst>
                                            <p:cond delay="0"/>
                                          </p:stCondLst>
                                        </p:cTn>
                                        <p:tgtEl>
                                          <p:spTgt spid="28"/>
                                        </p:tgtEl>
                                        <p:attrNameLst>
                                          <p:attrName>style.visibility</p:attrName>
                                        </p:attrNameLst>
                                      </p:cBhvr>
                                      <p:to>
                                        <p:strVal val="visible"/>
                                      </p:to>
                                    </p:set>
                                    <p:anim calcmode="lin" valueType="num">
                                      <p:cBhvr additive="base">
                                        <p:cTn id="124" dur="500"/>
                                        <p:tgtEl>
                                          <p:spTgt spid="28"/>
                                        </p:tgtEl>
                                        <p:attrNameLst>
                                          <p:attrName>ppt_x</p:attrName>
                                        </p:attrNameLst>
                                      </p:cBhvr>
                                      <p:tavLst>
                                        <p:tav tm="0">
                                          <p:val>
                                            <p:strVal val="#ppt_x-1"/>
                                          </p:val>
                                        </p:tav>
                                        <p:tav tm="100000">
                                          <p:val>
                                            <p:strVal val="#ppt_x"/>
                                          </p:val>
                                        </p:tav>
                                      </p:tavLst>
                                    </p:anim>
                                  </p:childTnLst>
                                </p:cTn>
                              </p:par>
                              <p:par>
                                <p:cTn id="125" presetID="10" presetClass="entr" presetSubtype="0" fill="hold" nodeType="with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fade">
                                      <p:cBhvr>
                                        <p:cTn id="12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6" grpId="1" animBg="1"/>
      <p:bldP spid="133144" grpId="0" animBg="1"/>
      <p:bldP spid="133146" grpId="0"/>
      <p:bldP spid="133147" grpId="0"/>
      <p:bldP spid="133147" grpId="1"/>
      <p:bldP spid="133153" grpId="0"/>
      <p:bldP spid="133163" grpId="0" animBg="1"/>
      <p:bldP spid="133164" grpId="0"/>
      <p:bldP spid="133138" grpId="0" animBg="1"/>
      <p:bldP spid="133142" grpId="0" animBg="1"/>
      <p:bldP spid="133161" grpId="0" animBg="1"/>
      <p:bldP spid="133162" grpId="0" animBg="1"/>
      <p:bldP spid="133165" grpId="0" animBg="1"/>
      <p:bldP spid="133166" grpId="0" animBg="1"/>
      <p:bldP spid="133167" grpId="0"/>
      <p:bldP spid="133168" grpId="0" animBg="1"/>
      <p:bldP spid="13349" grpId="0"/>
      <p:bldP spid="48" grpId="0" animBg="1"/>
      <p:bldP spid="50" grpId="0" animBg="1"/>
      <p:bldP spid="50" grpId="1" animBg="1"/>
      <p:bldP spid="5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0F2A48FB-834F-4933-A0C1-CE1766AE65B8}"/>
              </a:ext>
            </a:extLst>
          </p:cNvPr>
          <p:cNvSpPr/>
          <p:nvPr/>
        </p:nvSpPr>
        <p:spPr>
          <a:xfrm>
            <a:off x="342900" y="316166"/>
            <a:ext cx="11506200"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ADF3B87D-6E81-48FA-B875-9251B59E7F1D}"/>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ine 5">
            <a:extLst>
              <a:ext uri="{FF2B5EF4-FFF2-40B4-BE49-F238E27FC236}">
                <a16:creationId xmlns:a16="http://schemas.microsoft.com/office/drawing/2014/main" id="{277F2720-96CF-45EB-B4C0-5A5FCC075E6D}"/>
              </a:ext>
            </a:extLst>
          </p:cNvPr>
          <p:cNvSpPr>
            <a:spLocks noChangeShapeType="1"/>
          </p:cNvSpPr>
          <p:nvPr/>
        </p:nvSpPr>
        <p:spPr bwMode="auto">
          <a:xfrm>
            <a:off x="1447800" y="1905000"/>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3" name="Line 12">
            <a:extLst>
              <a:ext uri="{FF2B5EF4-FFF2-40B4-BE49-F238E27FC236}">
                <a16:creationId xmlns:a16="http://schemas.microsoft.com/office/drawing/2014/main" id="{0ECE049D-4D49-4CC1-A428-C0706B33CF2A}"/>
              </a:ext>
            </a:extLst>
          </p:cNvPr>
          <p:cNvSpPr>
            <a:spLocks noChangeShapeType="1"/>
          </p:cNvSpPr>
          <p:nvPr/>
        </p:nvSpPr>
        <p:spPr bwMode="auto">
          <a:xfrm>
            <a:off x="1524000" y="2362200"/>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4" name="Rectangle 13">
            <a:extLst>
              <a:ext uri="{FF2B5EF4-FFF2-40B4-BE49-F238E27FC236}">
                <a16:creationId xmlns:a16="http://schemas.microsoft.com/office/drawing/2014/main" id="{2F13C9D0-DBE1-4FCF-90D0-F2C0328D4DCB}"/>
              </a:ext>
            </a:extLst>
          </p:cNvPr>
          <p:cNvSpPr>
            <a:spLocks noChangeArrowheads="1"/>
          </p:cNvSpPr>
          <p:nvPr/>
        </p:nvSpPr>
        <p:spPr bwMode="auto">
          <a:xfrm>
            <a:off x="2667000" y="20574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800">
              <a:solidFill>
                <a:schemeClr val="tx2"/>
              </a:solidFill>
              <a:latin typeface="Times New Roman" panose="02020603050405020304" pitchFamily="18" charset="0"/>
            </a:endParaRPr>
          </a:p>
        </p:txBody>
      </p:sp>
      <p:sp>
        <p:nvSpPr>
          <p:cNvPr id="5" name="Line 14">
            <a:extLst>
              <a:ext uri="{FF2B5EF4-FFF2-40B4-BE49-F238E27FC236}">
                <a16:creationId xmlns:a16="http://schemas.microsoft.com/office/drawing/2014/main" id="{5C457EB6-6AB6-4541-82CD-39CB8D16A333}"/>
              </a:ext>
            </a:extLst>
          </p:cNvPr>
          <p:cNvSpPr>
            <a:spLocks noChangeShapeType="1"/>
          </p:cNvSpPr>
          <p:nvPr/>
        </p:nvSpPr>
        <p:spPr bwMode="auto">
          <a:xfrm flipV="1">
            <a:off x="7086600" y="2819400"/>
            <a:ext cx="76200" cy="228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6" name="Text Box 29">
            <a:extLst>
              <a:ext uri="{FF2B5EF4-FFF2-40B4-BE49-F238E27FC236}">
                <a16:creationId xmlns:a16="http://schemas.microsoft.com/office/drawing/2014/main" id="{C196A4FB-328D-43AC-B281-A30C491E6296}"/>
              </a:ext>
            </a:extLst>
          </p:cNvPr>
          <p:cNvSpPr txBox="1">
            <a:spLocks noChangeArrowheads="1"/>
          </p:cNvSpPr>
          <p:nvPr/>
        </p:nvSpPr>
        <p:spPr bwMode="auto">
          <a:xfrm>
            <a:off x="4494323" y="1050133"/>
            <a:ext cx="29744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i="1" u="sng" dirty="0" err="1">
                <a:solidFill>
                  <a:srgbClr val="0070C0"/>
                </a:solidFill>
                <a:latin typeface="Times New Roman" panose="02020603050405020304" pitchFamily="18" charset="0"/>
                <a:cs typeface="Times New Roman" panose="02020603050405020304" pitchFamily="18" charset="0"/>
              </a:rPr>
              <a:t>Bài</a:t>
            </a:r>
            <a:r>
              <a:rPr lang="en-US" altLang="en-US" sz="3600" b="1" i="1" u="sng" dirty="0">
                <a:solidFill>
                  <a:srgbClr val="0070C0"/>
                </a:solidFill>
                <a:latin typeface="Times New Roman" panose="02020603050405020304" pitchFamily="18" charset="0"/>
                <a:cs typeface="Times New Roman" panose="02020603050405020304" pitchFamily="18" charset="0"/>
              </a:rPr>
              <a:t> </a:t>
            </a:r>
            <a:r>
              <a:rPr lang="en-US" altLang="en-US" sz="3600" b="1" i="1" u="sng" dirty="0" err="1">
                <a:solidFill>
                  <a:srgbClr val="0070C0"/>
                </a:solidFill>
                <a:latin typeface="Times New Roman" panose="02020603050405020304" pitchFamily="18" charset="0"/>
                <a:cs typeface="Times New Roman" panose="02020603050405020304" pitchFamily="18" charset="0"/>
              </a:rPr>
              <a:t>giải</a:t>
            </a:r>
            <a:r>
              <a:rPr lang="en-US" altLang="en-US" sz="3600" b="1" i="1" u="sng" dirty="0">
                <a:solidFill>
                  <a:srgbClr val="0070C0"/>
                </a:solidFill>
                <a:latin typeface="Times New Roman" panose="02020603050405020304" pitchFamily="18" charset="0"/>
                <a:cs typeface="Times New Roman" panose="02020603050405020304" pitchFamily="18" charset="0"/>
              </a:rPr>
              <a:t>: </a:t>
            </a:r>
          </a:p>
        </p:txBody>
      </p:sp>
      <p:sp>
        <p:nvSpPr>
          <p:cNvPr id="7" name="Text Box 30">
            <a:extLst>
              <a:ext uri="{FF2B5EF4-FFF2-40B4-BE49-F238E27FC236}">
                <a16:creationId xmlns:a16="http://schemas.microsoft.com/office/drawing/2014/main" id="{9418590A-DC7F-456F-8E75-54DDEF1E2522}"/>
              </a:ext>
            </a:extLst>
          </p:cNvPr>
          <p:cNvSpPr txBox="1">
            <a:spLocks noChangeArrowheads="1"/>
          </p:cNvSpPr>
          <p:nvPr/>
        </p:nvSpPr>
        <p:spPr bwMode="auto">
          <a:xfrm>
            <a:off x="2513125" y="1902397"/>
            <a:ext cx="7392875" cy="1200329"/>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defRPr/>
            </a:pPr>
            <a:r>
              <a:rPr lang="en-US" sz="3600" b="1" i="1" dirty="0" err="1">
                <a:solidFill>
                  <a:sysClr val="windowText" lastClr="000000"/>
                </a:solidFill>
                <a:latin typeface="Times New Roman" panose="02020603050405020304" pitchFamily="18" charset="0"/>
                <a:cs typeface="Times New Roman" panose="02020603050405020304" pitchFamily="18" charset="0"/>
              </a:rPr>
              <a:t>Số</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dirty="0" err="1">
                <a:solidFill>
                  <a:sysClr val="windowText" lastClr="000000"/>
                </a:solidFill>
                <a:latin typeface="Times New Roman" panose="02020603050405020304" pitchFamily="18" charset="0"/>
                <a:cs typeface="Times New Roman" panose="02020603050405020304" pitchFamily="18" charset="0"/>
              </a:rPr>
              <a:t>ki</a:t>
            </a:r>
            <a:r>
              <a:rPr lang="en-US" sz="3600" b="1" i="1" dirty="0">
                <a:solidFill>
                  <a:sysClr val="windowText" lastClr="000000"/>
                </a:solidFill>
                <a:latin typeface="Times New Roman" panose="02020603050405020304" pitchFamily="18" charset="0"/>
                <a:cs typeface="Times New Roman" panose="02020603050405020304" pitchFamily="18" charset="0"/>
              </a:rPr>
              <a:t>-</a:t>
            </a:r>
            <a:r>
              <a:rPr lang="en-US" sz="3600" b="1" i="1" dirty="0" err="1">
                <a:solidFill>
                  <a:sysClr val="windowText" lastClr="000000"/>
                </a:solidFill>
                <a:latin typeface="Times New Roman" panose="02020603050405020304" pitchFamily="18" charset="0"/>
                <a:cs typeface="Times New Roman" panose="02020603050405020304" pitchFamily="18" charset="0"/>
              </a:rPr>
              <a:t>lô</a:t>
            </a:r>
            <a:r>
              <a:rPr lang="en-US" sz="3600" b="1" i="1" dirty="0">
                <a:solidFill>
                  <a:sysClr val="windowText" lastClr="000000"/>
                </a:solidFill>
                <a:latin typeface="Times New Roman" panose="02020603050405020304" pitchFamily="18" charset="0"/>
                <a:cs typeface="Times New Roman" panose="02020603050405020304" pitchFamily="18" charset="0"/>
              </a:rPr>
              <a:t>-gam </a:t>
            </a:r>
            <a:r>
              <a:rPr lang="en-US" sz="3600" b="1" i="1" dirty="0" err="1">
                <a:solidFill>
                  <a:sysClr val="windowText" lastClr="000000"/>
                </a:solidFill>
                <a:latin typeface="Times New Roman" panose="02020603050405020304" pitchFamily="18" charset="0"/>
                <a:cs typeface="Times New Roman" panose="02020603050405020304" pitchFamily="18" charset="0"/>
              </a:rPr>
              <a:t>đường</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dirty="0" err="1">
                <a:solidFill>
                  <a:sysClr val="windowText" lastClr="000000"/>
                </a:solidFill>
                <a:latin typeface="Times New Roman" panose="02020603050405020304" pitchFamily="18" charset="0"/>
                <a:cs typeface="Times New Roman" panose="02020603050405020304" pitchFamily="18" charset="0"/>
              </a:rPr>
              <a:t>còn</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dirty="0" err="1">
                <a:solidFill>
                  <a:sysClr val="windowText" lastClr="000000"/>
                </a:solidFill>
                <a:latin typeface="Times New Roman" panose="02020603050405020304" pitchFamily="18" charset="0"/>
                <a:cs typeface="Times New Roman" panose="02020603050405020304" pitchFamily="18" charset="0"/>
              </a:rPr>
              <a:t>lại</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dirty="0" err="1">
                <a:solidFill>
                  <a:sysClr val="windowText" lastClr="000000"/>
                </a:solidFill>
                <a:latin typeface="Times New Roman" panose="02020603050405020304" pitchFamily="18" charset="0"/>
                <a:cs typeface="Times New Roman" panose="02020603050405020304" pitchFamily="18" charset="0"/>
              </a:rPr>
              <a:t>sau</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dirty="0" err="1">
                <a:solidFill>
                  <a:sysClr val="windowText" lastClr="000000"/>
                </a:solidFill>
                <a:latin typeface="Times New Roman" panose="02020603050405020304" pitchFamily="18" charset="0"/>
                <a:cs typeface="Times New Roman" panose="02020603050405020304" pitchFamily="18" charset="0"/>
              </a:rPr>
              <a:t>khi</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dirty="0" err="1">
                <a:solidFill>
                  <a:sysClr val="windowText" lastClr="000000"/>
                </a:solidFill>
                <a:latin typeface="Times New Roman" panose="02020603050405020304" pitchFamily="18" charset="0"/>
                <a:cs typeface="Times New Roman" panose="02020603050405020304" pitchFamily="18" charset="0"/>
              </a:rPr>
              <a:t>lấy</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dirty="0" err="1">
                <a:solidFill>
                  <a:sysClr val="windowText" lastClr="000000"/>
                </a:solidFill>
                <a:latin typeface="Times New Roman" panose="02020603050405020304" pitchFamily="18" charset="0"/>
                <a:cs typeface="Times New Roman" panose="02020603050405020304" pitchFamily="18" charset="0"/>
              </a:rPr>
              <a:t>lần</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dirty="0" err="1">
                <a:solidFill>
                  <a:sysClr val="windowText" lastClr="000000"/>
                </a:solidFill>
                <a:latin typeface="Times New Roman" panose="02020603050405020304" pitchFamily="18" charset="0"/>
                <a:cs typeface="Times New Roman" panose="02020603050405020304" pitchFamily="18" charset="0"/>
              </a:rPr>
              <a:t>thứ</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dirty="0" err="1">
                <a:solidFill>
                  <a:sysClr val="windowText" lastClr="000000"/>
                </a:solidFill>
                <a:latin typeface="Times New Roman" panose="02020603050405020304" pitchFamily="18" charset="0"/>
                <a:cs typeface="Times New Roman" panose="02020603050405020304" pitchFamily="18" charset="0"/>
              </a:rPr>
              <a:t>nhất</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dirty="0" err="1">
                <a:solidFill>
                  <a:sysClr val="windowText" lastClr="000000"/>
                </a:solidFill>
                <a:latin typeface="Times New Roman" panose="02020603050405020304" pitchFamily="18" charset="0"/>
                <a:cs typeface="Times New Roman" panose="02020603050405020304" pitchFamily="18" charset="0"/>
              </a:rPr>
              <a:t>là</a:t>
            </a:r>
            <a:r>
              <a:rPr lang="en-US" sz="3600" b="1" i="1" dirty="0">
                <a:solidFill>
                  <a:sysClr val="windowText" lastClr="000000"/>
                </a:solidFill>
                <a:latin typeface="Times New Roman" panose="02020603050405020304" pitchFamily="18" charset="0"/>
                <a:cs typeface="Times New Roman" panose="02020603050405020304" pitchFamily="18" charset="0"/>
              </a:rPr>
              <a:t>:</a:t>
            </a:r>
          </a:p>
        </p:txBody>
      </p:sp>
      <p:sp>
        <p:nvSpPr>
          <p:cNvPr id="8" name="Text Box 31">
            <a:extLst>
              <a:ext uri="{FF2B5EF4-FFF2-40B4-BE49-F238E27FC236}">
                <a16:creationId xmlns:a16="http://schemas.microsoft.com/office/drawing/2014/main" id="{0080A494-47CC-4103-986E-AD4DCF9D3952}"/>
              </a:ext>
            </a:extLst>
          </p:cNvPr>
          <p:cNvSpPr txBox="1">
            <a:spLocks noChangeArrowheads="1"/>
          </p:cNvSpPr>
          <p:nvPr/>
        </p:nvSpPr>
        <p:spPr bwMode="auto">
          <a:xfrm>
            <a:off x="2979734" y="3127724"/>
            <a:ext cx="6246863" cy="646331"/>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28,75 – 10,5 = </a:t>
            </a:r>
            <a:r>
              <a:rPr lang="en-US" sz="3600" b="1" i="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18,25 (kg </a:t>
            </a: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9" name="Text Box 32">
            <a:extLst>
              <a:ext uri="{FF2B5EF4-FFF2-40B4-BE49-F238E27FC236}">
                <a16:creationId xmlns:a16="http://schemas.microsoft.com/office/drawing/2014/main" id="{2103AC96-9814-401E-9477-ECA9AE401F44}"/>
              </a:ext>
            </a:extLst>
          </p:cNvPr>
          <p:cNvSpPr txBox="1">
            <a:spLocks noChangeArrowheads="1"/>
          </p:cNvSpPr>
          <p:nvPr/>
        </p:nvSpPr>
        <p:spPr bwMode="auto">
          <a:xfrm>
            <a:off x="3950038" y="5709757"/>
            <a:ext cx="5099107" cy="646331"/>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b="1" i="1" u="sng"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Đáp</a:t>
            </a:r>
            <a:r>
              <a:rPr lang="en-US" sz="3600" b="1" i="1" u="sng"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u="sng"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số</a:t>
            </a:r>
            <a:r>
              <a:rPr lang="en-US" sz="3600" b="1" i="1" u="sng"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10,25 kg</a:t>
            </a:r>
          </a:p>
        </p:txBody>
      </p:sp>
      <p:sp>
        <p:nvSpPr>
          <p:cNvPr id="10" name="Text Box 49">
            <a:extLst>
              <a:ext uri="{FF2B5EF4-FFF2-40B4-BE49-F238E27FC236}">
                <a16:creationId xmlns:a16="http://schemas.microsoft.com/office/drawing/2014/main" id="{E22342E6-4EFD-4200-A1FE-1832ADFA6E15}"/>
              </a:ext>
            </a:extLst>
          </p:cNvPr>
          <p:cNvSpPr txBox="1">
            <a:spLocks noChangeArrowheads="1"/>
          </p:cNvSpPr>
          <p:nvPr/>
        </p:nvSpPr>
        <p:spPr bwMode="auto">
          <a:xfrm>
            <a:off x="2513125" y="3852500"/>
            <a:ext cx="7392875" cy="1200329"/>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defRPr/>
            </a:pPr>
            <a:r>
              <a:rPr lang="en-US" sz="3600" b="1" i="1" dirty="0" err="1">
                <a:solidFill>
                  <a:sysClr val="windowText" lastClr="000000"/>
                </a:solidFill>
                <a:latin typeface="Times New Roman" panose="02020603050405020304" pitchFamily="18" charset="0"/>
                <a:cs typeface="Times New Roman" panose="02020603050405020304" pitchFamily="18" charset="0"/>
              </a:rPr>
              <a:t>Số</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err="1">
                <a:solidFill>
                  <a:sysClr val="windowText" lastClr="000000"/>
                </a:solidFill>
                <a:latin typeface="Times New Roman" panose="02020603050405020304" pitchFamily="18" charset="0"/>
                <a:cs typeface="Times New Roman" panose="02020603050405020304" pitchFamily="18" charset="0"/>
              </a:rPr>
              <a:t>ki</a:t>
            </a:r>
            <a:r>
              <a:rPr lang="en-US" sz="3600" b="1" i="1">
                <a:solidFill>
                  <a:sysClr val="windowText" lastClr="000000"/>
                </a:solidFill>
                <a:latin typeface="Times New Roman" panose="02020603050405020304" pitchFamily="18" charset="0"/>
                <a:cs typeface="Times New Roman" panose="02020603050405020304" pitchFamily="18" charset="0"/>
              </a:rPr>
              <a:t>-</a:t>
            </a:r>
            <a:r>
              <a:rPr lang="en-US" sz="3600" b="1" i="1" err="1">
                <a:solidFill>
                  <a:sysClr val="windowText" lastClr="000000"/>
                </a:solidFill>
                <a:latin typeface="Times New Roman" panose="02020603050405020304" pitchFamily="18" charset="0"/>
                <a:cs typeface="Times New Roman" panose="02020603050405020304" pitchFamily="18" charset="0"/>
              </a:rPr>
              <a:t>lô</a:t>
            </a:r>
            <a:r>
              <a:rPr lang="en-US" sz="3600" b="1" i="1">
                <a:solidFill>
                  <a:sysClr val="windowText" lastClr="000000"/>
                </a:solidFill>
                <a:latin typeface="Times New Roman" panose="02020603050405020304" pitchFamily="18" charset="0"/>
                <a:cs typeface="Times New Roman" panose="02020603050405020304" pitchFamily="18" charset="0"/>
              </a:rPr>
              <a:t>-gam đường trong </a:t>
            </a:r>
            <a:r>
              <a:rPr lang="en-US" sz="3600" b="1" i="1" err="1">
                <a:solidFill>
                  <a:sysClr val="windowText" lastClr="000000"/>
                </a:solidFill>
                <a:latin typeface="Times New Roman" panose="02020603050405020304" pitchFamily="18" charset="0"/>
                <a:cs typeface="Times New Roman" panose="02020603050405020304" pitchFamily="18" charset="0"/>
              </a:rPr>
              <a:t>thùng</a:t>
            </a:r>
            <a:r>
              <a:rPr lang="en-US" sz="3600" b="1" i="1">
                <a:solidFill>
                  <a:sysClr val="windowText" lastClr="000000"/>
                </a:solidFill>
                <a:latin typeface="Times New Roman" panose="02020603050405020304" pitchFamily="18" charset="0"/>
                <a:cs typeface="Times New Roman" panose="02020603050405020304" pitchFamily="18" charset="0"/>
              </a:rPr>
              <a:t> còn lại là:</a:t>
            </a:r>
            <a:endParaRPr lang="en-US" sz="3600" b="1" i="1" dirty="0">
              <a:solidFill>
                <a:sysClr val="windowText" lastClr="000000"/>
              </a:solidFill>
              <a:latin typeface="Times New Roman" panose="02020603050405020304" pitchFamily="18" charset="0"/>
              <a:cs typeface="Times New Roman" panose="02020603050405020304" pitchFamily="18" charset="0"/>
            </a:endParaRPr>
          </a:p>
        </p:txBody>
      </p:sp>
      <p:sp>
        <p:nvSpPr>
          <p:cNvPr id="11" name="Text Box 50">
            <a:extLst>
              <a:ext uri="{FF2B5EF4-FFF2-40B4-BE49-F238E27FC236}">
                <a16:creationId xmlns:a16="http://schemas.microsoft.com/office/drawing/2014/main" id="{707437E9-5108-44CA-9ACA-472C04D4D6CA}"/>
              </a:ext>
            </a:extLst>
          </p:cNvPr>
          <p:cNvSpPr txBox="1">
            <a:spLocks noChangeArrowheads="1"/>
          </p:cNvSpPr>
          <p:nvPr/>
        </p:nvSpPr>
        <p:spPr bwMode="auto">
          <a:xfrm>
            <a:off x="2979735" y="5052829"/>
            <a:ext cx="6129228" cy="646331"/>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18,25 – 8 = 10,25 (kg)</a:t>
            </a:r>
          </a:p>
        </p:txBody>
      </p:sp>
      <p:sp>
        <p:nvSpPr>
          <p:cNvPr id="17" name="Text Box 31">
            <a:extLst>
              <a:ext uri="{FF2B5EF4-FFF2-40B4-BE49-F238E27FC236}">
                <a16:creationId xmlns:a16="http://schemas.microsoft.com/office/drawing/2014/main" id="{19203ADB-9B68-4122-8DD6-0B63B4A278FD}"/>
              </a:ext>
            </a:extLst>
          </p:cNvPr>
          <p:cNvSpPr txBox="1">
            <a:spLocks noChangeArrowheads="1"/>
          </p:cNvSpPr>
          <p:nvPr/>
        </p:nvSpPr>
        <p:spPr bwMode="auto">
          <a:xfrm>
            <a:off x="552450" y="309513"/>
            <a:ext cx="19431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u="sng">
                <a:solidFill>
                  <a:srgbClr val="FF0000"/>
                </a:solidFill>
                <a:latin typeface="Times New Roman" panose="02020603050405020304" pitchFamily="18" charset="0"/>
              </a:rPr>
              <a:t>Cách 1:</a:t>
            </a:r>
          </a:p>
        </p:txBody>
      </p:sp>
      <p:pic>
        <p:nvPicPr>
          <p:cNvPr id="20" name="Google Shape;304;p9">
            <a:extLst>
              <a:ext uri="{FF2B5EF4-FFF2-40B4-BE49-F238E27FC236}">
                <a16:creationId xmlns:a16="http://schemas.microsoft.com/office/drawing/2014/main" id="{24F51643-E521-4044-9882-B9DF8E41E888}"/>
              </a:ext>
            </a:extLst>
          </p:cNvPr>
          <p:cNvPicPr preferRelativeResize="0"/>
          <p:nvPr/>
        </p:nvPicPr>
        <p:blipFill rotWithShape="1">
          <a:blip r:embed="rId2">
            <a:alphaModFix/>
          </a:blip>
          <a:srcRect/>
          <a:stretch/>
        </p:blipFill>
        <p:spPr>
          <a:xfrm>
            <a:off x="10906985" y="162135"/>
            <a:ext cx="996544" cy="1667204"/>
          </a:xfrm>
          <a:prstGeom prst="rect">
            <a:avLst/>
          </a:prstGeom>
          <a:noFill/>
          <a:ln>
            <a:noFill/>
          </a:ln>
        </p:spPr>
      </p:pic>
      <p:pic>
        <p:nvPicPr>
          <p:cNvPr id="21" name="Google Shape;429;p16">
            <a:extLst>
              <a:ext uri="{FF2B5EF4-FFF2-40B4-BE49-F238E27FC236}">
                <a16:creationId xmlns:a16="http://schemas.microsoft.com/office/drawing/2014/main" id="{66DC72F7-0959-471B-B73E-E4DEA0F82C58}"/>
              </a:ext>
            </a:extLst>
          </p:cNvPr>
          <p:cNvPicPr preferRelativeResize="0"/>
          <p:nvPr/>
        </p:nvPicPr>
        <p:blipFill rotWithShape="1">
          <a:blip r:embed="rId3">
            <a:alphaModFix/>
          </a:blip>
          <a:srcRect/>
          <a:stretch/>
        </p:blipFill>
        <p:spPr>
          <a:xfrm>
            <a:off x="11393746" y="5704710"/>
            <a:ext cx="666033" cy="1084879"/>
          </a:xfrm>
          <a:prstGeom prst="rect">
            <a:avLst/>
          </a:prstGeom>
          <a:noFill/>
          <a:ln>
            <a:noFill/>
          </a:ln>
        </p:spPr>
      </p:pic>
    </p:spTree>
    <p:extLst>
      <p:ext uri="{BB962C8B-B14F-4D97-AF65-F5344CB8AC3E}">
        <p14:creationId xmlns:p14="http://schemas.microsoft.com/office/powerpoint/2010/main" val="30397310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p:tgtEl>
                                          <p:spTgt spid="20"/>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15A7B98B-449E-4C41-AB41-13DF2C0819C1}"/>
              </a:ext>
            </a:extLst>
          </p:cNvPr>
          <p:cNvSpPr/>
          <p:nvPr/>
        </p:nvSpPr>
        <p:spPr>
          <a:xfrm>
            <a:off x="342900" y="316166"/>
            <a:ext cx="11506200"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30F26189-D476-48E9-8A6C-1B991E0D9382}"/>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4" name="Rectangle 11">
            <a:extLst>
              <a:ext uri="{FF2B5EF4-FFF2-40B4-BE49-F238E27FC236}">
                <a16:creationId xmlns:a16="http://schemas.microsoft.com/office/drawing/2014/main" id="{8BF9DE49-B2B9-422A-8D66-F4A5F457C0AD}"/>
              </a:ext>
            </a:extLst>
          </p:cNvPr>
          <p:cNvSpPr>
            <a:spLocks noChangeArrowheads="1"/>
          </p:cNvSpPr>
          <p:nvPr/>
        </p:nvSpPr>
        <p:spPr bwMode="auto">
          <a:xfrm>
            <a:off x="5943600" y="2057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800">
              <a:solidFill>
                <a:schemeClr val="tx2"/>
              </a:solidFill>
              <a:latin typeface="Times New Roman" panose="02020603050405020304" pitchFamily="18" charset="0"/>
            </a:endParaRPr>
          </a:p>
        </p:txBody>
      </p:sp>
      <p:sp>
        <p:nvSpPr>
          <p:cNvPr id="14346" name="Rectangle 13">
            <a:extLst>
              <a:ext uri="{FF2B5EF4-FFF2-40B4-BE49-F238E27FC236}">
                <a16:creationId xmlns:a16="http://schemas.microsoft.com/office/drawing/2014/main" id="{103BBCA1-FD7D-4AC9-86CD-ECF4DC50B585}"/>
              </a:ext>
            </a:extLst>
          </p:cNvPr>
          <p:cNvSpPr>
            <a:spLocks noChangeArrowheads="1"/>
          </p:cNvSpPr>
          <p:nvPr/>
        </p:nvSpPr>
        <p:spPr bwMode="auto">
          <a:xfrm>
            <a:off x="2743200" y="28194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800">
              <a:solidFill>
                <a:schemeClr val="tx2"/>
              </a:solidFill>
              <a:latin typeface="Times New Roman" panose="02020603050405020304" pitchFamily="18" charset="0"/>
            </a:endParaRPr>
          </a:p>
        </p:txBody>
      </p:sp>
      <p:sp>
        <p:nvSpPr>
          <p:cNvPr id="14347" name="Line 14">
            <a:extLst>
              <a:ext uri="{FF2B5EF4-FFF2-40B4-BE49-F238E27FC236}">
                <a16:creationId xmlns:a16="http://schemas.microsoft.com/office/drawing/2014/main" id="{4FFC2BC7-1F67-4FC5-858E-13DC85D44D6D}"/>
              </a:ext>
            </a:extLst>
          </p:cNvPr>
          <p:cNvSpPr>
            <a:spLocks noChangeShapeType="1"/>
          </p:cNvSpPr>
          <p:nvPr/>
        </p:nvSpPr>
        <p:spPr bwMode="auto">
          <a:xfrm flipV="1">
            <a:off x="7162800" y="3581400"/>
            <a:ext cx="76200" cy="228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33149" name="Text Box 29">
            <a:extLst>
              <a:ext uri="{FF2B5EF4-FFF2-40B4-BE49-F238E27FC236}">
                <a16:creationId xmlns:a16="http://schemas.microsoft.com/office/drawing/2014/main" id="{7A4459BF-E59D-41D9-9599-1761DF874CB9}"/>
              </a:ext>
            </a:extLst>
          </p:cNvPr>
          <p:cNvSpPr txBox="1">
            <a:spLocks noChangeArrowheads="1"/>
          </p:cNvSpPr>
          <p:nvPr/>
        </p:nvSpPr>
        <p:spPr bwMode="auto">
          <a:xfrm>
            <a:off x="4610101" y="918369"/>
            <a:ext cx="3054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i="1" u="sng" dirty="0" err="1">
                <a:solidFill>
                  <a:srgbClr val="0070C0"/>
                </a:solidFill>
                <a:latin typeface="Times New Roman" panose="02020603050405020304" pitchFamily="18" charset="0"/>
                <a:cs typeface="Times New Roman" panose="02020603050405020304" pitchFamily="18" charset="0"/>
              </a:rPr>
              <a:t>Bài</a:t>
            </a:r>
            <a:r>
              <a:rPr lang="en-US" altLang="en-US" sz="3600" b="1" i="1" u="sng" dirty="0">
                <a:solidFill>
                  <a:srgbClr val="0070C0"/>
                </a:solidFill>
                <a:latin typeface="Times New Roman" panose="02020603050405020304" pitchFamily="18" charset="0"/>
                <a:cs typeface="Times New Roman" panose="02020603050405020304" pitchFamily="18" charset="0"/>
              </a:rPr>
              <a:t> </a:t>
            </a:r>
            <a:r>
              <a:rPr lang="en-US" altLang="en-US" sz="3600" b="1" i="1" u="sng" dirty="0" err="1">
                <a:solidFill>
                  <a:srgbClr val="0070C0"/>
                </a:solidFill>
                <a:latin typeface="Times New Roman" panose="02020603050405020304" pitchFamily="18" charset="0"/>
                <a:cs typeface="Times New Roman" panose="02020603050405020304" pitchFamily="18" charset="0"/>
              </a:rPr>
              <a:t>giải</a:t>
            </a:r>
            <a:r>
              <a:rPr lang="en-US" altLang="en-US" sz="3600" b="1" i="1" u="sng" dirty="0">
                <a:solidFill>
                  <a:srgbClr val="0070C0"/>
                </a:solidFill>
                <a:latin typeface="Times New Roman" panose="02020603050405020304" pitchFamily="18" charset="0"/>
                <a:cs typeface="Times New Roman" panose="02020603050405020304" pitchFamily="18" charset="0"/>
              </a:rPr>
              <a:t>: </a:t>
            </a:r>
          </a:p>
        </p:txBody>
      </p:sp>
      <p:sp>
        <p:nvSpPr>
          <p:cNvPr id="133150" name="Text Box 30">
            <a:extLst>
              <a:ext uri="{FF2B5EF4-FFF2-40B4-BE49-F238E27FC236}">
                <a16:creationId xmlns:a16="http://schemas.microsoft.com/office/drawing/2014/main" id="{5193B270-C1D1-49A9-9535-D7C58C71E2A5}"/>
              </a:ext>
            </a:extLst>
          </p:cNvPr>
          <p:cNvSpPr txBox="1">
            <a:spLocks noChangeArrowheads="1"/>
          </p:cNvSpPr>
          <p:nvPr/>
        </p:nvSpPr>
        <p:spPr bwMode="auto">
          <a:xfrm>
            <a:off x="2634711" y="1750194"/>
            <a:ext cx="6737889" cy="646331"/>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Số</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ki</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lô</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-gam </a:t>
            </a: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đường</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đã</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lấy</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ra</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là</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p:txBody>
      </p:sp>
      <p:sp>
        <p:nvSpPr>
          <p:cNvPr id="133151" name="Text Box 31">
            <a:extLst>
              <a:ext uri="{FF2B5EF4-FFF2-40B4-BE49-F238E27FC236}">
                <a16:creationId xmlns:a16="http://schemas.microsoft.com/office/drawing/2014/main" id="{2A2976D4-972D-4366-9510-C6EF1817DE30}"/>
              </a:ext>
            </a:extLst>
          </p:cNvPr>
          <p:cNvSpPr txBox="1">
            <a:spLocks noChangeArrowheads="1"/>
          </p:cNvSpPr>
          <p:nvPr/>
        </p:nvSpPr>
        <p:spPr bwMode="auto">
          <a:xfrm>
            <a:off x="3031669" y="2727518"/>
            <a:ext cx="5683927" cy="646331"/>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10,5 + 8 = 18,25 (kg )</a:t>
            </a:r>
          </a:p>
        </p:txBody>
      </p:sp>
      <p:sp>
        <p:nvSpPr>
          <p:cNvPr id="133152" name="Text Box 32">
            <a:extLst>
              <a:ext uri="{FF2B5EF4-FFF2-40B4-BE49-F238E27FC236}">
                <a16:creationId xmlns:a16="http://schemas.microsoft.com/office/drawing/2014/main" id="{2369D2C0-2B96-40D9-9AA7-59BF8D905419}"/>
              </a:ext>
            </a:extLst>
          </p:cNvPr>
          <p:cNvSpPr txBox="1">
            <a:spLocks noChangeArrowheads="1"/>
          </p:cNvSpPr>
          <p:nvPr/>
        </p:nvSpPr>
        <p:spPr bwMode="auto">
          <a:xfrm>
            <a:off x="3810004" y="5658853"/>
            <a:ext cx="4659848" cy="646331"/>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b="1" i="1" u="sng"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Đáp</a:t>
            </a:r>
            <a:r>
              <a:rPr lang="en-US" sz="3600" b="1" i="1" u="sng"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u="sng"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số</a:t>
            </a:r>
            <a:r>
              <a:rPr lang="en-US" sz="3600" b="1" i="1" u="sng"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10,25 kg</a:t>
            </a:r>
          </a:p>
        </p:txBody>
      </p:sp>
      <p:sp>
        <p:nvSpPr>
          <p:cNvPr id="133169" name="Text Box 49">
            <a:extLst>
              <a:ext uri="{FF2B5EF4-FFF2-40B4-BE49-F238E27FC236}">
                <a16:creationId xmlns:a16="http://schemas.microsoft.com/office/drawing/2014/main" id="{AAE6D7C8-D850-4CC3-9173-49886D547D4C}"/>
              </a:ext>
            </a:extLst>
          </p:cNvPr>
          <p:cNvSpPr txBox="1">
            <a:spLocks noChangeArrowheads="1"/>
          </p:cNvSpPr>
          <p:nvPr/>
        </p:nvSpPr>
        <p:spPr bwMode="auto">
          <a:xfrm>
            <a:off x="1600200" y="3568611"/>
            <a:ext cx="8458199" cy="646331"/>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Số</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ki</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lô</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-gam </a:t>
            </a: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đường</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trong</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thùng</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còn</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lại</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là</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p:txBody>
      </p:sp>
      <p:sp>
        <p:nvSpPr>
          <p:cNvPr id="133170" name="Text Box 50">
            <a:extLst>
              <a:ext uri="{FF2B5EF4-FFF2-40B4-BE49-F238E27FC236}">
                <a16:creationId xmlns:a16="http://schemas.microsoft.com/office/drawing/2014/main" id="{26ED14F0-1748-4D5A-9D81-8E36B1BE3ABB}"/>
              </a:ext>
            </a:extLst>
          </p:cNvPr>
          <p:cNvSpPr txBox="1">
            <a:spLocks noChangeArrowheads="1"/>
          </p:cNvSpPr>
          <p:nvPr/>
        </p:nvSpPr>
        <p:spPr bwMode="auto">
          <a:xfrm>
            <a:off x="2819400" y="4681848"/>
            <a:ext cx="5593033" cy="646331"/>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28,75 – 18,5 = 10,25 (kg)</a:t>
            </a:r>
          </a:p>
        </p:txBody>
      </p:sp>
      <p:sp>
        <p:nvSpPr>
          <p:cNvPr id="47" name="Text Box 31">
            <a:extLst>
              <a:ext uri="{FF2B5EF4-FFF2-40B4-BE49-F238E27FC236}">
                <a16:creationId xmlns:a16="http://schemas.microsoft.com/office/drawing/2014/main" id="{6C7DD6E6-0743-45B1-B6D6-803A3D13E3BC}"/>
              </a:ext>
            </a:extLst>
          </p:cNvPr>
          <p:cNvSpPr txBox="1">
            <a:spLocks noChangeArrowheads="1"/>
          </p:cNvSpPr>
          <p:nvPr/>
        </p:nvSpPr>
        <p:spPr bwMode="auto">
          <a:xfrm>
            <a:off x="571500" y="280307"/>
            <a:ext cx="18669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u="sng">
                <a:solidFill>
                  <a:srgbClr val="FF0000"/>
                </a:solidFill>
                <a:latin typeface="Times New Roman" panose="02020603050405020304" pitchFamily="18" charset="0"/>
              </a:rPr>
              <a:t>Cách 2:</a:t>
            </a:r>
          </a:p>
        </p:txBody>
      </p:sp>
      <p:pic>
        <p:nvPicPr>
          <p:cNvPr id="28" name="Google Shape;305;p9">
            <a:extLst>
              <a:ext uri="{FF2B5EF4-FFF2-40B4-BE49-F238E27FC236}">
                <a16:creationId xmlns:a16="http://schemas.microsoft.com/office/drawing/2014/main" id="{8E369E9D-5502-42ED-ABA2-A156E47DF0B7}"/>
              </a:ext>
            </a:extLst>
          </p:cNvPr>
          <p:cNvPicPr preferRelativeResize="0"/>
          <p:nvPr/>
        </p:nvPicPr>
        <p:blipFill rotWithShape="1">
          <a:blip r:embed="rId2">
            <a:alphaModFix/>
          </a:blip>
          <a:srcRect/>
          <a:stretch/>
        </p:blipFill>
        <p:spPr>
          <a:xfrm>
            <a:off x="10951028" y="125920"/>
            <a:ext cx="1209539" cy="1584898"/>
          </a:xfrm>
          <a:prstGeom prst="rect">
            <a:avLst/>
          </a:prstGeom>
          <a:noFill/>
          <a:ln>
            <a:noFill/>
          </a:ln>
        </p:spPr>
      </p:pic>
      <p:pic>
        <p:nvPicPr>
          <p:cNvPr id="29" name="Google Shape;429;p16">
            <a:extLst>
              <a:ext uri="{FF2B5EF4-FFF2-40B4-BE49-F238E27FC236}">
                <a16:creationId xmlns:a16="http://schemas.microsoft.com/office/drawing/2014/main" id="{073BEB1A-A3CE-4254-9D2B-9D74B2904353}"/>
              </a:ext>
            </a:extLst>
          </p:cNvPr>
          <p:cNvPicPr preferRelativeResize="0"/>
          <p:nvPr/>
        </p:nvPicPr>
        <p:blipFill rotWithShape="1">
          <a:blip r:embed="rId3">
            <a:alphaModFix/>
          </a:blip>
          <a:srcRect/>
          <a:stretch/>
        </p:blipFill>
        <p:spPr>
          <a:xfrm flipH="1">
            <a:off x="211274" y="5696063"/>
            <a:ext cx="666033" cy="1084879"/>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par>
                                <p:cTn id="8" presetID="2" presetClass="entr" presetSubtype="8"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 calcmode="lin" valueType="num">
                                      <p:cBhvr additive="base">
                                        <p:cTn id="10" dur="500"/>
                                        <p:tgtEl>
                                          <p:spTgt spid="28"/>
                                        </p:tgtEl>
                                        <p:attrNameLst>
                                          <p:attrName>ppt_x</p:attrName>
                                        </p:attrNameLst>
                                      </p:cBhvr>
                                      <p:tavLst>
                                        <p:tav tm="0">
                                          <p:val>
                                            <p:strVal val="#ppt_x-1"/>
                                          </p:val>
                                        </p:tav>
                                        <p:tav tm="100000">
                                          <p:val>
                                            <p:strVal val="#ppt_x"/>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3149"/>
                                        </p:tgtEl>
                                        <p:attrNameLst>
                                          <p:attrName>style.visibility</p:attrName>
                                        </p:attrNameLst>
                                      </p:cBhvr>
                                      <p:to>
                                        <p:strVal val="visible"/>
                                      </p:to>
                                    </p:set>
                                    <p:anim calcmode="lin" valueType="num">
                                      <p:cBhvr additive="base">
                                        <p:cTn id="15" dur="500" fill="hold"/>
                                        <p:tgtEl>
                                          <p:spTgt spid="133149"/>
                                        </p:tgtEl>
                                        <p:attrNameLst>
                                          <p:attrName>ppt_x</p:attrName>
                                        </p:attrNameLst>
                                      </p:cBhvr>
                                      <p:tavLst>
                                        <p:tav tm="0">
                                          <p:val>
                                            <p:strVal val="#ppt_x"/>
                                          </p:val>
                                        </p:tav>
                                        <p:tav tm="100000">
                                          <p:val>
                                            <p:strVal val="#ppt_x"/>
                                          </p:val>
                                        </p:tav>
                                      </p:tavLst>
                                    </p:anim>
                                    <p:anim calcmode="lin" valueType="num">
                                      <p:cBhvr additive="base">
                                        <p:cTn id="16" dur="500" fill="hold"/>
                                        <p:tgtEl>
                                          <p:spTgt spid="133149"/>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3150"/>
                                        </p:tgtEl>
                                        <p:attrNameLst>
                                          <p:attrName>style.visibility</p:attrName>
                                        </p:attrNameLst>
                                      </p:cBhvr>
                                      <p:to>
                                        <p:strVal val="visible"/>
                                      </p:to>
                                    </p:set>
                                    <p:anim calcmode="lin" valueType="num">
                                      <p:cBhvr additive="base">
                                        <p:cTn id="21" dur="500" fill="hold"/>
                                        <p:tgtEl>
                                          <p:spTgt spid="133150"/>
                                        </p:tgtEl>
                                        <p:attrNameLst>
                                          <p:attrName>ppt_x</p:attrName>
                                        </p:attrNameLst>
                                      </p:cBhvr>
                                      <p:tavLst>
                                        <p:tav tm="0">
                                          <p:val>
                                            <p:strVal val="#ppt_x"/>
                                          </p:val>
                                        </p:tav>
                                        <p:tav tm="100000">
                                          <p:val>
                                            <p:strVal val="#ppt_x"/>
                                          </p:val>
                                        </p:tav>
                                      </p:tavLst>
                                    </p:anim>
                                    <p:anim calcmode="lin" valueType="num">
                                      <p:cBhvr additive="base">
                                        <p:cTn id="22" dur="500" fill="hold"/>
                                        <p:tgtEl>
                                          <p:spTgt spid="13315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3151"/>
                                        </p:tgtEl>
                                        <p:attrNameLst>
                                          <p:attrName>style.visibility</p:attrName>
                                        </p:attrNameLst>
                                      </p:cBhvr>
                                      <p:to>
                                        <p:strVal val="visible"/>
                                      </p:to>
                                    </p:set>
                                    <p:anim calcmode="lin" valueType="num">
                                      <p:cBhvr additive="base">
                                        <p:cTn id="25" dur="500" fill="hold"/>
                                        <p:tgtEl>
                                          <p:spTgt spid="133151"/>
                                        </p:tgtEl>
                                        <p:attrNameLst>
                                          <p:attrName>ppt_x</p:attrName>
                                        </p:attrNameLst>
                                      </p:cBhvr>
                                      <p:tavLst>
                                        <p:tav tm="0">
                                          <p:val>
                                            <p:strVal val="#ppt_x"/>
                                          </p:val>
                                        </p:tav>
                                        <p:tav tm="100000">
                                          <p:val>
                                            <p:strVal val="#ppt_x"/>
                                          </p:val>
                                        </p:tav>
                                      </p:tavLst>
                                    </p:anim>
                                    <p:anim calcmode="lin" valueType="num">
                                      <p:cBhvr additive="base">
                                        <p:cTn id="26" dur="500" fill="hold"/>
                                        <p:tgtEl>
                                          <p:spTgt spid="13315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3152"/>
                                        </p:tgtEl>
                                        <p:attrNameLst>
                                          <p:attrName>style.visibility</p:attrName>
                                        </p:attrNameLst>
                                      </p:cBhvr>
                                      <p:to>
                                        <p:strVal val="visible"/>
                                      </p:to>
                                    </p:set>
                                    <p:anim calcmode="lin" valueType="num">
                                      <p:cBhvr additive="base">
                                        <p:cTn id="29" dur="500" fill="hold"/>
                                        <p:tgtEl>
                                          <p:spTgt spid="133152"/>
                                        </p:tgtEl>
                                        <p:attrNameLst>
                                          <p:attrName>ppt_x</p:attrName>
                                        </p:attrNameLst>
                                      </p:cBhvr>
                                      <p:tavLst>
                                        <p:tav tm="0">
                                          <p:val>
                                            <p:strVal val="#ppt_x"/>
                                          </p:val>
                                        </p:tav>
                                        <p:tav tm="100000">
                                          <p:val>
                                            <p:strVal val="#ppt_x"/>
                                          </p:val>
                                        </p:tav>
                                      </p:tavLst>
                                    </p:anim>
                                    <p:anim calcmode="lin" valueType="num">
                                      <p:cBhvr additive="base">
                                        <p:cTn id="30" dur="500" fill="hold"/>
                                        <p:tgtEl>
                                          <p:spTgt spid="13315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3169"/>
                                        </p:tgtEl>
                                        <p:attrNameLst>
                                          <p:attrName>style.visibility</p:attrName>
                                        </p:attrNameLst>
                                      </p:cBhvr>
                                      <p:to>
                                        <p:strVal val="visible"/>
                                      </p:to>
                                    </p:set>
                                    <p:anim calcmode="lin" valueType="num">
                                      <p:cBhvr additive="base">
                                        <p:cTn id="33" dur="500" fill="hold"/>
                                        <p:tgtEl>
                                          <p:spTgt spid="133169"/>
                                        </p:tgtEl>
                                        <p:attrNameLst>
                                          <p:attrName>ppt_x</p:attrName>
                                        </p:attrNameLst>
                                      </p:cBhvr>
                                      <p:tavLst>
                                        <p:tav tm="0">
                                          <p:val>
                                            <p:strVal val="#ppt_x"/>
                                          </p:val>
                                        </p:tav>
                                        <p:tav tm="100000">
                                          <p:val>
                                            <p:strVal val="#ppt_x"/>
                                          </p:val>
                                        </p:tav>
                                      </p:tavLst>
                                    </p:anim>
                                    <p:anim calcmode="lin" valueType="num">
                                      <p:cBhvr additive="base">
                                        <p:cTn id="34" dur="500" fill="hold"/>
                                        <p:tgtEl>
                                          <p:spTgt spid="13316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3170"/>
                                        </p:tgtEl>
                                        <p:attrNameLst>
                                          <p:attrName>style.visibility</p:attrName>
                                        </p:attrNameLst>
                                      </p:cBhvr>
                                      <p:to>
                                        <p:strVal val="visible"/>
                                      </p:to>
                                    </p:set>
                                    <p:anim calcmode="lin" valueType="num">
                                      <p:cBhvr additive="base">
                                        <p:cTn id="37" dur="500" fill="hold"/>
                                        <p:tgtEl>
                                          <p:spTgt spid="133170"/>
                                        </p:tgtEl>
                                        <p:attrNameLst>
                                          <p:attrName>ppt_x</p:attrName>
                                        </p:attrNameLst>
                                      </p:cBhvr>
                                      <p:tavLst>
                                        <p:tav tm="0">
                                          <p:val>
                                            <p:strVal val="#ppt_x"/>
                                          </p:val>
                                        </p:tav>
                                        <p:tav tm="100000">
                                          <p:val>
                                            <p:strVal val="#ppt_x"/>
                                          </p:val>
                                        </p:tav>
                                      </p:tavLst>
                                    </p:anim>
                                    <p:anim calcmode="lin" valueType="num">
                                      <p:cBhvr additive="base">
                                        <p:cTn id="38" dur="500" fill="hold"/>
                                        <p:tgtEl>
                                          <p:spTgt spid="133170"/>
                                        </p:tgtEl>
                                        <p:attrNameLst>
                                          <p:attrName>ppt_y</p:attrName>
                                        </p:attrNameLst>
                                      </p:cBhvr>
                                      <p:tavLst>
                                        <p:tav tm="0">
                                          <p:val>
                                            <p:strVal val="1+#ppt_h/2"/>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9" grpId="0"/>
      <p:bldP spid="133150" grpId="0"/>
      <p:bldP spid="133151" grpId="0"/>
      <p:bldP spid="133152" grpId="0"/>
      <p:bldP spid="133169" grpId="0"/>
      <p:bldP spid="133170"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pSp>
        <p:nvGrpSpPr>
          <p:cNvPr id="9" name="Google Shape;152;p1">
            <a:extLst>
              <a:ext uri="{FF2B5EF4-FFF2-40B4-BE49-F238E27FC236}">
                <a16:creationId xmlns:a16="http://schemas.microsoft.com/office/drawing/2014/main" id="{CB3229FC-42B0-4799-99D1-9E0ACCEAD1E7}"/>
              </a:ext>
            </a:extLst>
          </p:cNvPr>
          <p:cNvGrpSpPr/>
          <p:nvPr/>
        </p:nvGrpSpPr>
        <p:grpSpPr>
          <a:xfrm>
            <a:off x="2661" y="0"/>
            <a:ext cx="12192000" cy="6858000"/>
            <a:chOff x="0" y="0"/>
            <a:chExt cx="12192000" cy="6489292"/>
          </a:xfrm>
          <a:solidFill>
            <a:schemeClr val="accent5">
              <a:lumMod val="20000"/>
              <a:lumOff val="80000"/>
            </a:schemeClr>
          </a:solidFill>
        </p:grpSpPr>
        <p:sp>
          <p:nvSpPr>
            <p:cNvPr id="10" name="Google Shape;153;p1">
              <a:extLst>
                <a:ext uri="{FF2B5EF4-FFF2-40B4-BE49-F238E27FC236}">
                  <a16:creationId xmlns:a16="http://schemas.microsoft.com/office/drawing/2014/main" id="{06343575-74C8-475F-848E-2E0C12510DE9}"/>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54;p1">
              <a:extLst>
                <a:ext uri="{FF2B5EF4-FFF2-40B4-BE49-F238E27FC236}">
                  <a16:creationId xmlns:a16="http://schemas.microsoft.com/office/drawing/2014/main" id="{AD49B983-8545-444E-9C79-E6CF0E132B60}"/>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55;p1">
              <a:extLst>
                <a:ext uri="{FF2B5EF4-FFF2-40B4-BE49-F238E27FC236}">
                  <a16:creationId xmlns:a16="http://schemas.microsoft.com/office/drawing/2014/main" id="{E6562FE1-6F26-4D96-A5A0-472EC95F4BD9}"/>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56;p1">
              <a:extLst>
                <a:ext uri="{FF2B5EF4-FFF2-40B4-BE49-F238E27FC236}">
                  <a16:creationId xmlns:a16="http://schemas.microsoft.com/office/drawing/2014/main" id="{C4B10DC3-CE5D-41CC-8AB7-8B66215C28C7}"/>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57;p1">
              <a:extLst>
                <a:ext uri="{FF2B5EF4-FFF2-40B4-BE49-F238E27FC236}">
                  <a16:creationId xmlns:a16="http://schemas.microsoft.com/office/drawing/2014/main" id="{648B29C0-08CE-414B-86AC-EFF146EB93DD}"/>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8;p1">
              <a:extLst>
                <a:ext uri="{FF2B5EF4-FFF2-40B4-BE49-F238E27FC236}">
                  <a16:creationId xmlns:a16="http://schemas.microsoft.com/office/drawing/2014/main" id="{B54B026A-3695-4A6F-8CE7-235DBAD417EB}"/>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59;p1">
              <a:extLst>
                <a:ext uri="{FF2B5EF4-FFF2-40B4-BE49-F238E27FC236}">
                  <a16:creationId xmlns:a16="http://schemas.microsoft.com/office/drawing/2014/main" id="{CBC724A1-8867-4728-9723-B10FF44AE6F0}"/>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60;p1">
              <a:extLst>
                <a:ext uri="{FF2B5EF4-FFF2-40B4-BE49-F238E27FC236}">
                  <a16:creationId xmlns:a16="http://schemas.microsoft.com/office/drawing/2014/main" id="{7B867DA1-8801-406A-855E-7AD9598969DE}"/>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61;p1">
              <a:extLst>
                <a:ext uri="{FF2B5EF4-FFF2-40B4-BE49-F238E27FC236}">
                  <a16:creationId xmlns:a16="http://schemas.microsoft.com/office/drawing/2014/main" id="{0BDEC14F-3423-405F-81CC-2CD05EF29B32}"/>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62;p1">
              <a:extLst>
                <a:ext uri="{FF2B5EF4-FFF2-40B4-BE49-F238E27FC236}">
                  <a16:creationId xmlns:a16="http://schemas.microsoft.com/office/drawing/2014/main" id="{19859E17-DB43-4BEF-ADBA-A8BA4B9381B0}"/>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415;p16">
            <a:extLst>
              <a:ext uri="{FF2B5EF4-FFF2-40B4-BE49-F238E27FC236}">
                <a16:creationId xmlns:a16="http://schemas.microsoft.com/office/drawing/2014/main" id="{83C9B567-CD09-4362-927B-808913EA1827}"/>
              </a:ext>
            </a:extLst>
          </p:cNvPr>
          <p:cNvPicPr preferRelativeResize="0"/>
          <p:nvPr/>
        </p:nvPicPr>
        <p:blipFill rotWithShape="1">
          <a:blip r:embed="rId3">
            <a:alphaModFix/>
          </a:blip>
          <a:srcRect/>
          <a:stretch/>
        </p:blipFill>
        <p:spPr>
          <a:xfrm>
            <a:off x="2819194" y="1469141"/>
            <a:ext cx="5229834" cy="4277110"/>
          </a:xfrm>
          <a:prstGeom prst="rect">
            <a:avLst/>
          </a:prstGeom>
          <a:noFill/>
          <a:ln>
            <a:noFill/>
          </a:ln>
        </p:spPr>
      </p:pic>
      <p:pic>
        <p:nvPicPr>
          <p:cNvPr id="21" name="Google Shape;418;p16">
            <a:extLst>
              <a:ext uri="{FF2B5EF4-FFF2-40B4-BE49-F238E27FC236}">
                <a16:creationId xmlns:a16="http://schemas.microsoft.com/office/drawing/2014/main" id="{DBE19F2E-9AE6-4E4F-BBD9-5566076FBE1B}"/>
              </a:ext>
            </a:extLst>
          </p:cNvPr>
          <p:cNvPicPr preferRelativeResize="0"/>
          <p:nvPr/>
        </p:nvPicPr>
        <p:blipFill rotWithShape="1">
          <a:blip r:embed="rId4">
            <a:alphaModFix/>
          </a:blip>
          <a:srcRect/>
          <a:stretch/>
        </p:blipFill>
        <p:spPr>
          <a:xfrm>
            <a:off x="2667746" y="349602"/>
            <a:ext cx="1677364" cy="2512830"/>
          </a:xfrm>
          <a:prstGeom prst="rect">
            <a:avLst/>
          </a:prstGeom>
          <a:noFill/>
          <a:ln>
            <a:noFill/>
          </a:ln>
        </p:spPr>
      </p:pic>
      <p:pic>
        <p:nvPicPr>
          <p:cNvPr id="22" name="Google Shape;430;p16">
            <a:extLst>
              <a:ext uri="{FF2B5EF4-FFF2-40B4-BE49-F238E27FC236}">
                <a16:creationId xmlns:a16="http://schemas.microsoft.com/office/drawing/2014/main" id="{40BC6CCC-0D62-4DC3-BE00-6BBD4667525F}"/>
              </a:ext>
            </a:extLst>
          </p:cNvPr>
          <p:cNvPicPr preferRelativeResize="0"/>
          <p:nvPr/>
        </p:nvPicPr>
        <p:blipFill rotWithShape="1">
          <a:blip r:embed="rId5">
            <a:alphaModFix/>
          </a:blip>
          <a:srcRect/>
          <a:stretch/>
        </p:blipFill>
        <p:spPr>
          <a:xfrm rot="1247324" flipH="1">
            <a:off x="6890076" y="2898265"/>
            <a:ext cx="1071351" cy="2377876"/>
          </a:xfrm>
          <a:prstGeom prst="rect">
            <a:avLst/>
          </a:prstGeom>
          <a:noFill/>
          <a:ln>
            <a:noFill/>
          </a:ln>
        </p:spPr>
      </p:pic>
      <p:sp>
        <p:nvSpPr>
          <p:cNvPr id="299" name="Google Shape;299;p9"/>
          <p:cNvSpPr txBox="1"/>
          <p:nvPr/>
        </p:nvSpPr>
        <p:spPr>
          <a:xfrm>
            <a:off x="3255953" y="2825522"/>
            <a:ext cx="4041835" cy="2123618"/>
          </a:xfrm>
          <a:prstGeom prst="rect">
            <a:avLst/>
          </a:prstGeom>
          <a:noFill/>
          <a:ln>
            <a:noFill/>
          </a:ln>
        </p:spPr>
        <p:txBody>
          <a:bodyPr spcFirstLastPara="1" wrap="square" lIns="91425" tIns="45700" rIns="91425" bIns="45700" anchor="t" anchorCtr="0">
            <a:spAutoFit/>
          </a:bodyPr>
          <a:lstStyle/>
          <a:p>
            <a:pPr lvl="0" algn="ctr"/>
            <a:r>
              <a:rPr lang="en-US" sz="6600" dirty="0">
                <a:solidFill>
                  <a:srgbClr val="28AFB2"/>
                </a:solidFill>
                <a:latin typeface="Arial" panose="020B0604020202020204" pitchFamily="34" charset="0"/>
              </a:rPr>
              <a:t>CỦNG CỐ</a:t>
            </a:r>
          </a:p>
        </p:txBody>
      </p:sp>
      <p:pic>
        <p:nvPicPr>
          <p:cNvPr id="25" name="Google Shape;304;p9">
            <a:extLst>
              <a:ext uri="{FF2B5EF4-FFF2-40B4-BE49-F238E27FC236}">
                <a16:creationId xmlns:a16="http://schemas.microsoft.com/office/drawing/2014/main" id="{CD4D6966-D52D-409C-A5C9-15D0493EF190}"/>
              </a:ext>
            </a:extLst>
          </p:cNvPr>
          <p:cNvPicPr preferRelativeResize="0"/>
          <p:nvPr/>
        </p:nvPicPr>
        <p:blipFill rotWithShape="1">
          <a:blip r:embed="rId6">
            <a:alphaModFix/>
          </a:blip>
          <a:srcRect/>
          <a:stretch/>
        </p:blipFill>
        <p:spPr>
          <a:xfrm>
            <a:off x="1662567" y="4500046"/>
            <a:ext cx="1546344" cy="2335014"/>
          </a:xfrm>
          <a:prstGeom prst="rect">
            <a:avLst/>
          </a:prstGeom>
          <a:noFill/>
          <a:ln>
            <a:noFill/>
          </a:ln>
        </p:spPr>
      </p:pic>
      <p:pic>
        <p:nvPicPr>
          <p:cNvPr id="26" name="Google Shape;305;p9">
            <a:extLst>
              <a:ext uri="{FF2B5EF4-FFF2-40B4-BE49-F238E27FC236}">
                <a16:creationId xmlns:a16="http://schemas.microsoft.com/office/drawing/2014/main" id="{18C71393-CD2D-436A-93EA-F3E4C5748F33}"/>
              </a:ext>
            </a:extLst>
          </p:cNvPr>
          <p:cNvPicPr preferRelativeResize="0"/>
          <p:nvPr/>
        </p:nvPicPr>
        <p:blipFill rotWithShape="1">
          <a:blip r:embed="rId7">
            <a:alphaModFix/>
          </a:blip>
          <a:srcRect/>
          <a:stretch/>
        </p:blipFill>
        <p:spPr>
          <a:xfrm>
            <a:off x="7955055" y="4430874"/>
            <a:ext cx="1824690" cy="2352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ppt_x"/>
                                          </p:val>
                                        </p:tav>
                                        <p:tav tm="100000">
                                          <p:val>
                                            <p:strVal val="#ppt_x"/>
                                          </p:val>
                                        </p:tav>
                                      </p:tavLst>
                                    </p:anim>
                                    <p:anim calcmode="lin" valueType="num">
                                      <p:cBhvr additive="base">
                                        <p:cTn id="12" dur="10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ppt_x"/>
                                          </p:val>
                                        </p:tav>
                                        <p:tav tm="100000">
                                          <p:val>
                                            <p:strVal val="#ppt_x"/>
                                          </p:val>
                                        </p:tav>
                                      </p:tavLst>
                                    </p:anim>
                                    <p:anim calcmode="lin" valueType="num">
                                      <p:cBhvr additive="base">
                                        <p:cTn id="16" dur="1000" fill="hold"/>
                                        <p:tgtEl>
                                          <p:spTgt spid="22"/>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3" presetClass="entr" presetSubtype="32" fill="hold" grpId="0" nodeType="afterEffect">
                                  <p:stCondLst>
                                    <p:cond delay="0"/>
                                  </p:stCondLst>
                                  <p:iterate type="lt">
                                    <p:tmPct val="15000"/>
                                  </p:iterate>
                                  <p:childTnLst>
                                    <p:set>
                                      <p:cBhvr>
                                        <p:cTn id="19" dur="1" fill="hold">
                                          <p:stCondLst>
                                            <p:cond delay="0"/>
                                          </p:stCondLst>
                                        </p:cTn>
                                        <p:tgtEl>
                                          <p:spTgt spid="299"/>
                                        </p:tgtEl>
                                        <p:attrNameLst>
                                          <p:attrName>style.visibility</p:attrName>
                                        </p:attrNameLst>
                                      </p:cBhvr>
                                      <p:to>
                                        <p:strVal val="visible"/>
                                      </p:to>
                                    </p:set>
                                    <p:anim calcmode="lin" valueType="num">
                                      <p:cBhvr>
                                        <p:cTn id="20" dur="500" fill="hold"/>
                                        <p:tgtEl>
                                          <p:spTgt spid="299"/>
                                        </p:tgtEl>
                                        <p:attrNameLst>
                                          <p:attrName>ppt_w</p:attrName>
                                        </p:attrNameLst>
                                      </p:cBhvr>
                                      <p:tavLst>
                                        <p:tav tm="0">
                                          <p:val>
                                            <p:strVal val="4*#ppt_w"/>
                                          </p:val>
                                        </p:tav>
                                        <p:tav tm="100000">
                                          <p:val>
                                            <p:strVal val="#ppt_w"/>
                                          </p:val>
                                        </p:tav>
                                      </p:tavLst>
                                    </p:anim>
                                    <p:anim calcmode="lin" valueType="num">
                                      <p:cBhvr>
                                        <p:cTn id="21" dur="500" fill="hold"/>
                                        <p:tgtEl>
                                          <p:spTgt spid="299"/>
                                        </p:tgtEl>
                                        <p:attrNameLst>
                                          <p:attrName>ppt_h</p:attrName>
                                        </p:attrNameLst>
                                      </p:cBhvr>
                                      <p:tavLst>
                                        <p:tav tm="0">
                                          <p:val>
                                            <p:strVal val="4*#ppt_h"/>
                                          </p:val>
                                        </p:tav>
                                        <p:tav tm="100000">
                                          <p:val>
                                            <p:strVal val="#ppt_h"/>
                                          </p:val>
                                        </p:tav>
                                      </p:tavLst>
                                    </p:anim>
                                  </p:childTnLst>
                                </p:cTn>
                              </p:par>
                            </p:childTnLst>
                          </p:cTn>
                        </p:par>
                        <p:par>
                          <p:cTn id="22" fill="hold">
                            <p:stCondLst>
                              <p:cond delay="1875"/>
                            </p:stCondLst>
                            <p:childTnLst>
                              <p:par>
                                <p:cTn id="23" presetID="2" presetClass="entr" presetSubtype="9"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1500" fill="hold"/>
                                        <p:tgtEl>
                                          <p:spTgt spid="25"/>
                                        </p:tgtEl>
                                        <p:attrNameLst>
                                          <p:attrName>ppt_x</p:attrName>
                                        </p:attrNameLst>
                                      </p:cBhvr>
                                      <p:tavLst>
                                        <p:tav tm="0">
                                          <p:val>
                                            <p:strVal val="0-#ppt_w/2"/>
                                          </p:val>
                                        </p:tav>
                                        <p:tav tm="100000">
                                          <p:val>
                                            <p:strVal val="#ppt_x"/>
                                          </p:val>
                                        </p:tav>
                                      </p:tavLst>
                                    </p:anim>
                                    <p:anim calcmode="lin" valueType="num">
                                      <p:cBhvr additive="base">
                                        <p:cTn id="26" dur="1500" fill="hold"/>
                                        <p:tgtEl>
                                          <p:spTgt spid="25"/>
                                        </p:tgtEl>
                                        <p:attrNameLst>
                                          <p:attrName>ppt_y</p:attrName>
                                        </p:attrNameLst>
                                      </p:cBhvr>
                                      <p:tavLst>
                                        <p:tav tm="0">
                                          <p:val>
                                            <p:strVal val="0-#ppt_h/2"/>
                                          </p:val>
                                        </p:tav>
                                        <p:tav tm="100000">
                                          <p:val>
                                            <p:strVal val="#ppt_y"/>
                                          </p:val>
                                        </p:tav>
                                      </p:tavLst>
                                    </p:anim>
                                  </p:childTnLst>
                                </p:cTn>
                              </p:par>
                              <p:par>
                                <p:cTn id="27" presetID="2" presetClass="entr" presetSubtype="3"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1500" fill="hold"/>
                                        <p:tgtEl>
                                          <p:spTgt spid="26"/>
                                        </p:tgtEl>
                                        <p:attrNameLst>
                                          <p:attrName>ppt_x</p:attrName>
                                        </p:attrNameLst>
                                      </p:cBhvr>
                                      <p:tavLst>
                                        <p:tav tm="0">
                                          <p:val>
                                            <p:strVal val="1+#ppt_w/2"/>
                                          </p:val>
                                        </p:tav>
                                        <p:tav tm="100000">
                                          <p:val>
                                            <p:strVal val="#ppt_x"/>
                                          </p:val>
                                        </p:tav>
                                      </p:tavLst>
                                    </p:anim>
                                    <p:anim calcmode="lin" valueType="num">
                                      <p:cBhvr additive="base">
                                        <p:cTn id="30" dur="1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
          <p:cNvSpPr/>
          <p:nvPr/>
        </p:nvSpPr>
        <p:spPr>
          <a:xfrm>
            <a:off x="0" y="0"/>
            <a:ext cx="12192000" cy="6858000"/>
          </a:xfrm>
          <a:prstGeom prst="rect">
            <a:avLst/>
          </a:prstGeom>
          <a:solidFill>
            <a:srgbClr val="B2D7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7" name="Google Shape;207;p3"/>
          <p:cNvPicPr preferRelativeResize="0"/>
          <p:nvPr/>
        </p:nvPicPr>
        <p:blipFill rotWithShape="1">
          <a:blip r:embed="rId3">
            <a:alphaModFix/>
          </a:blip>
          <a:srcRect/>
          <a:stretch/>
        </p:blipFill>
        <p:spPr>
          <a:xfrm>
            <a:off x="2014885" y="1384300"/>
            <a:ext cx="6976715" cy="3670300"/>
          </a:xfrm>
          <a:prstGeom prst="rect">
            <a:avLst/>
          </a:prstGeom>
          <a:noFill/>
          <a:ln>
            <a:noFill/>
          </a:ln>
        </p:spPr>
      </p:pic>
      <p:sp>
        <p:nvSpPr>
          <p:cNvPr id="208" name="Google Shape;208;p3"/>
          <p:cNvSpPr txBox="1"/>
          <p:nvPr/>
        </p:nvSpPr>
        <p:spPr>
          <a:xfrm>
            <a:off x="2852654" y="2786246"/>
            <a:ext cx="5072146" cy="1107955"/>
          </a:xfrm>
          <a:prstGeom prst="rect">
            <a:avLst/>
          </a:prstGeom>
          <a:noFill/>
          <a:ln>
            <a:noFill/>
          </a:ln>
        </p:spPr>
        <p:txBody>
          <a:bodyPr spcFirstLastPara="1" wrap="square" lIns="91425" tIns="45700" rIns="91425" bIns="45700" anchor="t" anchorCtr="0">
            <a:spAutoFit/>
          </a:bodyPr>
          <a:lstStyle/>
          <a:p>
            <a:pPr lvl="0" algn="ctr"/>
            <a:r>
              <a:rPr lang="en-US" sz="6600" dirty="0">
                <a:solidFill>
                  <a:srgbClr val="28AFB2"/>
                </a:solidFill>
                <a:latin typeface="Arial" panose="020B0604020202020204" pitchFamily="34" charset="0"/>
              </a:rPr>
              <a:t>KHỞI ĐỘNG</a:t>
            </a:r>
            <a:endParaRPr sz="6600" b="0" i="0" u="none" strike="noStrike" cap="none" dirty="0">
              <a:solidFill>
                <a:srgbClr val="EB6136"/>
              </a:solidFill>
              <a:sym typeface="Arial"/>
            </a:endParaRPr>
          </a:p>
        </p:txBody>
      </p:sp>
      <p:pic>
        <p:nvPicPr>
          <p:cNvPr id="210" name="Google Shape;210;p3"/>
          <p:cNvPicPr preferRelativeResize="0"/>
          <p:nvPr/>
        </p:nvPicPr>
        <p:blipFill rotWithShape="1">
          <a:blip r:embed="rId4">
            <a:alphaModFix/>
          </a:blip>
          <a:srcRect/>
          <a:stretch/>
        </p:blipFill>
        <p:spPr>
          <a:xfrm>
            <a:off x="7427441" y="1663700"/>
            <a:ext cx="3128317" cy="3225800"/>
          </a:xfrm>
          <a:prstGeom prst="rect">
            <a:avLst/>
          </a:prstGeom>
          <a:noFill/>
          <a:ln>
            <a:noFill/>
          </a:ln>
          <a:effectLst>
            <a:outerShdw blurRad="50800" dist="38100" dir="2700000" algn="tl" rotWithShape="0">
              <a:srgbClr val="000000">
                <a:alpha val="40000"/>
              </a:srgbClr>
            </a:outerShdw>
          </a:effectLst>
        </p:spPr>
      </p:pic>
      <p:pic>
        <p:nvPicPr>
          <p:cNvPr id="211" name="Google Shape;211;p3"/>
          <p:cNvPicPr preferRelativeResize="0"/>
          <p:nvPr/>
        </p:nvPicPr>
        <p:blipFill rotWithShape="1">
          <a:blip r:embed="rId5">
            <a:alphaModFix/>
          </a:blip>
          <a:srcRect/>
          <a:stretch/>
        </p:blipFill>
        <p:spPr>
          <a:xfrm>
            <a:off x="689215" y="5505852"/>
            <a:ext cx="620095" cy="902514"/>
          </a:xfrm>
          <a:prstGeom prst="rect">
            <a:avLst/>
          </a:prstGeom>
          <a:noFill/>
          <a:ln>
            <a:noFill/>
          </a:ln>
        </p:spPr>
      </p:pic>
      <p:pic>
        <p:nvPicPr>
          <p:cNvPr id="212" name="Google Shape;212;p3"/>
          <p:cNvPicPr preferRelativeResize="0"/>
          <p:nvPr/>
        </p:nvPicPr>
        <p:blipFill rotWithShape="1">
          <a:blip r:embed="rId6">
            <a:alphaModFix/>
          </a:blip>
          <a:srcRect/>
          <a:stretch/>
        </p:blipFill>
        <p:spPr>
          <a:xfrm rot="-8100000">
            <a:off x="1673862" y="5511919"/>
            <a:ext cx="644829" cy="909926"/>
          </a:xfrm>
          <a:prstGeom prst="rect">
            <a:avLst/>
          </a:prstGeom>
          <a:noFill/>
          <a:ln>
            <a:noFill/>
          </a:ln>
        </p:spPr>
      </p:pic>
      <p:pic>
        <p:nvPicPr>
          <p:cNvPr id="213" name="Google Shape;213;p3"/>
          <p:cNvPicPr preferRelativeResize="0"/>
          <p:nvPr/>
        </p:nvPicPr>
        <p:blipFill rotWithShape="1">
          <a:blip r:embed="rId7">
            <a:alphaModFix/>
          </a:blip>
          <a:srcRect/>
          <a:stretch/>
        </p:blipFill>
        <p:spPr>
          <a:xfrm rot="4226984">
            <a:off x="2534884" y="5598667"/>
            <a:ext cx="742704" cy="734718"/>
          </a:xfrm>
          <a:prstGeom prst="rect">
            <a:avLst/>
          </a:prstGeom>
          <a:noFill/>
          <a:ln>
            <a:noFill/>
          </a:ln>
        </p:spPr>
      </p:pic>
      <p:pic>
        <p:nvPicPr>
          <p:cNvPr id="214" name="Google Shape;214;p3"/>
          <p:cNvPicPr preferRelativeResize="0"/>
          <p:nvPr/>
        </p:nvPicPr>
        <p:blipFill rotWithShape="1">
          <a:blip r:embed="rId8">
            <a:alphaModFix/>
          </a:blip>
          <a:srcRect/>
          <a:stretch/>
        </p:blipFill>
        <p:spPr>
          <a:xfrm>
            <a:off x="5637891" y="2122007"/>
            <a:ext cx="374611" cy="655569"/>
          </a:xfrm>
          <a:prstGeom prst="rect">
            <a:avLst/>
          </a:prstGeom>
          <a:noFill/>
          <a:ln>
            <a:noFill/>
          </a:ln>
        </p:spPr>
      </p:pic>
      <p:pic>
        <p:nvPicPr>
          <p:cNvPr id="10" name="Google Shape;462;p18">
            <a:extLst>
              <a:ext uri="{FF2B5EF4-FFF2-40B4-BE49-F238E27FC236}">
                <a16:creationId xmlns:a16="http://schemas.microsoft.com/office/drawing/2014/main" id="{69622115-C711-4602-B43D-A407430205FB}"/>
              </a:ext>
            </a:extLst>
          </p:cNvPr>
          <p:cNvPicPr preferRelativeResize="0"/>
          <p:nvPr/>
        </p:nvPicPr>
        <p:blipFill rotWithShape="1">
          <a:blip r:embed="rId9">
            <a:alphaModFix/>
          </a:blip>
          <a:srcRect/>
          <a:stretch/>
        </p:blipFill>
        <p:spPr>
          <a:xfrm>
            <a:off x="2068625" y="1061921"/>
            <a:ext cx="1568057" cy="12471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p:tgtEl>
                                          <p:spTgt spid="207"/>
                                        </p:tgtEl>
                                        <p:attrNameLst>
                                          <p:attrName>ppt_w</p:attrName>
                                        </p:attrNameLst>
                                      </p:cBhvr>
                                      <p:tavLst>
                                        <p:tav tm="0">
                                          <p:val>
                                            <p:strVal val="0"/>
                                          </p:val>
                                        </p:tav>
                                        <p:tav tm="100000">
                                          <p:val>
                                            <p:strVal val="#ppt_w"/>
                                          </p:val>
                                        </p:tav>
                                      </p:tavLst>
                                    </p:anim>
                                    <p:anim calcmode="lin" valueType="num">
                                      <p:cBhvr additive="base">
                                        <p:cTn id="8" dur="500"/>
                                        <p:tgtEl>
                                          <p:spTgt spid="207"/>
                                        </p:tgtEl>
                                        <p:attrNameLst>
                                          <p:attrName>ppt_h</p:attrName>
                                        </p:attrNameLst>
                                      </p:cBhvr>
                                      <p:tavLst>
                                        <p:tav tm="0">
                                          <p:val>
                                            <p:strVal val="0"/>
                                          </p:val>
                                        </p:tav>
                                        <p:tav tm="100000">
                                          <p:val>
                                            <p:strVal val="#ppt_h"/>
                                          </p:val>
                                        </p:tav>
                                      </p:tavLst>
                                    </p:anim>
                                  </p:childTnLst>
                                </p:cTn>
                              </p:par>
                              <p:par>
                                <p:cTn id="9" presetID="2" presetClass="entr" presetSubtype="2" fill="hold" nodeType="withEffect">
                                  <p:stCondLst>
                                    <p:cond delay="0"/>
                                  </p:stCondLst>
                                  <p:childTnLst>
                                    <p:set>
                                      <p:cBhvr>
                                        <p:cTn id="10" dur="1" fill="hold">
                                          <p:stCondLst>
                                            <p:cond delay="0"/>
                                          </p:stCondLst>
                                        </p:cTn>
                                        <p:tgtEl>
                                          <p:spTgt spid="210"/>
                                        </p:tgtEl>
                                        <p:attrNameLst>
                                          <p:attrName>style.visibility</p:attrName>
                                        </p:attrNameLst>
                                      </p:cBhvr>
                                      <p:to>
                                        <p:strVal val="visible"/>
                                      </p:to>
                                    </p:set>
                                    <p:anim calcmode="lin" valueType="num">
                                      <p:cBhvr additive="base">
                                        <p:cTn id="11" dur="750"/>
                                        <p:tgtEl>
                                          <p:spTgt spid="210"/>
                                        </p:tgtEl>
                                        <p:attrNameLst>
                                          <p:attrName>ppt_x</p:attrName>
                                        </p:attrNameLst>
                                      </p:cBhvr>
                                      <p:tavLst>
                                        <p:tav tm="0">
                                          <p:val>
                                            <p:strVal val="#ppt_x+1"/>
                                          </p:val>
                                        </p:tav>
                                        <p:tav tm="100000">
                                          <p:val>
                                            <p:strVal val="#ppt_x"/>
                                          </p:val>
                                        </p:tav>
                                      </p:tavLst>
                                    </p:anim>
                                  </p:childTnLst>
                                </p:cTn>
                              </p:par>
                              <p:par>
                                <p:cTn id="12" presetID="10" presetClass="entr" presetSubtype="0" fill="hold" nodeType="withEffect">
                                  <p:stCondLst>
                                    <p:cond delay="0"/>
                                  </p:stCondLst>
                                  <p:childTnLst>
                                    <p:set>
                                      <p:cBhvr>
                                        <p:cTn id="13" dur="1" fill="hold">
                                          <p:stCondLst>
                                            <p:cond delay="0"/>
                                          </p:stCondLst>
                                        </p:cTn>
                                        <p:tgtEl>
                                          <p:spTgt spid="211"/>
                                        </p:tgtEl>
                                        <p:attrNameLst>
                                          <p:attrName>style.visibility</p:attrName>
                                        </p:attrNameLst>
                                      </p:cBhvr>
                                      <p:to>
                                        <p:strVal val="visible"/>
                                      </p:to>
                                    </p:set>
                                    <p:animEffect transition="in" filter="fade">
                                      <p:cBhvr>
                                        <p:cTn id="14" dur="1000"/>
                                        <p:tgtEl>
                                          <p:spTgt spid="211"/>
                                        </p:tgtEl>
                                      </p:cBhvr>
                                    </p:animEffect>
                                  </p:childTnLst>
                                </p:cTn>
                              </p:par>
                              <p:par>
                                <p:cTn id="15" presetID="10" presetClass="entr" presetSubtype="0" fill="hold" nodeType="withEffect">
                                  <p:stCondLst>
                                    <p:cond delay="250"/>
                                  </p:stCondLst>
                                  <p:childTnLst>
                                    <p:set>
                                      <p:cBhvr>
                                        <p:cTn id="16" dur="1" fill="hold">
                                          <p:stCondLst>
                                            <p:cond delay="0"/>
                                          </p:stCondLst>
                                        </p:cTn>
                                        <p:tgtEl>
                                          <p:spTgt spid="212"/>
                                        </p:tgtEl>
                                        <p:attrNameLst>
                                          <p:attrName>style.visibility</p:attrName>
                                        </p:attrNameLst>
                                      </p:cBhvr>
                                      <p:to>
                                        <p:strVal val="visible"/>
                                      </p:to>
                                    </p:set>
                                    <p:animEffect transition="in" filter="fade">
                                      <p:cBhvr>
                                        <p:cTn id="17" dur="1000"/>
                                        <p:tgtEl>
                                          <p:spTgt spid="212"/>
                                        </p:tgtEl>
                                      </p:cBhvr>
                                    </p:animEffect>
                                  </p:childTnLst>
                                </p:cTn>
                              </p:par>
                              <p:par>
                                <p:cTn id="18" presetID="10" presetClass="entr" presetSubtype="0" fill="hold" nodeType="withEffect">
                                  <p:stCondLst>
                                    <p:cond delay="500"/>
                                  </p:stCondLst>
                                  <p:childTnLst>
                                    <p:set>
                                      <p:cBhvr>
                                        <p:cTn id="19" dur="1" fill="hold">
                                          <p:stCondLst>
                                            <p:cond delay="0"/>
                                          </p:stCondLst>
                                        </p:cTn>
                                        <p:tgtEl>
                                          <p:spTgt spid="213"/>
                                        </p:tgtEl>
                                        <p:attrNameLst>
                                          <p:attrName>style.visibility</p:attrName>
                                        </p:attrNameLst>
                                      </p:cBhvr>
                                      <p:to>
                                        <p:strVal val="visible"/>
                                      </p:to>
                                    </p:set>
                                    <p:animEffect transition="in" filter="fade">
                                      <p:cBhvr>
                                        <p:cTn id="20" dur="1000"/>
                                        <p:tgtEl>
                                          <p:spTgt spid="213"/>
                                        </p:tgtEl>
                                      </p:cBhvr>
                                    </p:animEffect>
                                  </p:childTnLst>
                                </p:cTn>
                              </p:par>
                              <p:par>
                                <p:cTn id="21" presetID="10" presetClass="entr" presetSubtype="0" fill="hold" nodeType="withEffect">
                                  <p:stCondLst>
                                    <p:cond delay="250"/>
                                  </p:stCondLst>
                                  <p:childTnLst>
                                    <p:set>
                                      <p:cBhvr>
                                        <p:cTn id="22" dur="1" fill="hold">
                                          <p:stCondLst>
                                            <p:cond delay="0"/>
                                          </p:stCondLst>
                                        </p:cTn>
                                        <p:tgtEl>
                                          <p:spTgt spid="214"/>
                                        </p:tgtEl>
                                        <p:attrNameLst>
                                          <p:attrName>style.visibility</p:attrName>
                                        </p:attrNameLst>
                                      </p:cBhvr>
                                      <p:to>
                                        <p:strVal val="visible"/>
                                      </p:to>
                                    </p:set>
                                    <p:animEffect transition="in" filter="fade">
                                      <p:cBhvr>
                                        <p:cTn id="23" dur="1000"/>
                                        <p:tgtEl>
                                          <p:spTgt spid="214"/>
                                        </p:tgtEl>
                                      </p:cBhvr>
                                    </p:animEffect>
                                  </p:childTnLst>
                                </p:cTn>
                              </p:par>
                              <p:par>
                                <p:cTn id="24" presetID="10" presetClass="entr" presetSubtype="0" fill="hold" nodeType="withEffect">
                                  <p:stCondLst>
                                    <p:cond delay="500"/>
                                  </p:stCondLst>
                                  <p:childTnLst>
                                    <p:set>
                                      <p:cBhvr>
                                        <p:cTn id="25" dur="1" fill="hold">
                                          <p:stCondLst>
                                            <p:cond delay="0"/>
                                          </p:stCondLst>
                                        </p:cTn>
                                        <p:tgtEl>
                                          <p:spTgt spid="208"/>
                                        </p:tgtEl>
                                        <p:attrNameLst>
                                          <p:attrName>style.visibility</p:attrName>
                                        </p:attrNameLst>
                                      </p:cBhvr>
                                      <p:to>
                                        <p:strVal val="visible"/>
                                      </p:to>
                                    </p:set>
                                    <p:animEffect transition="in" filter="fade">
                                      <p:cBhvr>
                                        <p:cTn id="26" dur="1000"/>
                                        <p:tgtEl>
                                          <p:spTgt spid="208"/>
                                        </p:tgtEl>
                                      </p:cBhvr>
                                    </p:animEffect>
                                  </p:childTnLst>
                                </p:cTn>
                              </p:par>
                              <p:par>
                                <p:cTn id="27" presetID="2" presetClass="entr" presetSubtype="1"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pSp>
        <p:nvGrpSpPr>
          <p:cNvPr id="9" name="Google Shape;152;p1">
            <a:extLst>
              <a:ext uri="{FF2B5EF4-FFF2-40B4-BE49-F238E27FC236}">
                <a16:creationId xmlns:a16="http://schemas.microsoft.com/office/drawing/2014/main" id="{CB3229FC-42B0-4799-99D1-9E0ACCEAD1E7}"/>
              </a:ext>
            </a:extLst>
          </p:cNvPr>
          <p:cNvGrpSpPr/>
          <p:nvPr/>
        </p:nvGrpSpPr>
        <p:grpSpPr>
          <a:xfrm>
            <a:off x="0" y="-24849"/>
            <a:ext cx="12801600" cy="6890162"/>
            <a:chOff x="0" y="0"/>
            <a:chExt cx="12801600" cy="6519726"/>
          </a:xfrm>
          <a:solidFill>
            <a:schemeClr val="accent5">
              <a:lumMod val="20000"/>
              <a:lumOff val="80000"/>
            </a:schemeClr>
          </a:solidFill>
        </p:grpSpPr>
        <p:sp>
          <p:nvSpPr>
            <p:cNvPr id="10" name="Google Shape;153;p1">
              <a:extLst>
                <a:ext uri="{FF2B5EF4-FFF2-40B4-BE49-F238E27FC236}">
                  <a16:creationId xmlns:a16="http://schemas.microsoft.com/office/drawing/2014/main" id="{06343575-74C8-475F-848E-2E0C12510DE9}"/>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54;p1">
              <a:extLst>
                <a:ext uri="{FF2B5EF4-FFF2-40B4-BE49-F238E27FC236}">
                  <a16:creationId xmlns:a16="http://schemas.microsoft.com/office/drawing/2014/main" id="{AD49B983-8545-444E-9C79-E6CF0E132B60}"/>
                </a:ext>
              </a:extLst>
            </p:cNvPr>
            <p:cNvSpPr/>
            <p:nvPr/>
          </p:nvSpPr>
          <p:spPr>
            <a:xfrm>
              <a:off x="5334654" y="12009"/>
              <a:ext cx="2155924"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55;p1">
              <a:extLst>
                <a:ext uri="{FF2B5EF4-FFF2-40B4-BE49-F238E27FC236}">
                  <a16:creationId xmlns:a16="http://schemas.microsoft.com/office/drawing/2014/main" id="{E6562FE1-6F26-4D96-A5A0-472EC95F4BD9}"/>
                </a:ext>
              </a:extLst>
            </p:cNvPr>
            <p:cNvSpPr/>
            <p:nvPr/>
          </p:nvSpPr>
          <p:spPr>
            <a:xfrm>
              <a:off x="10363200" y="1200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56;p1">
              <a:extLst>
                <a:ext uri="{FF2B5EF4-FFF2-40B4-BE49-F238E27FC236}">
                  <a16:creationId xmlns:a16="http://schemas.microsoft.com/office/drawing/2014/main" id="{C4B10DC3-CE5D-41CC-8AB7-8B66215C28C7}"/>
                </a:ext>
              </a:extLst>
            </p:cNvPr>
            <p:cNvSpPr/>
            <p:nvPr/>
          </p:nvSpPr>
          <p:spPr>
            <a:xfrm>
              <a:off x="2438400" y="1622323"/>
              <a:ext cx="292744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8;p1">
              <a:extLst>
                <a:ext uri="{FF2B5EF4-FFF2-40B4-BE49-F238E27FC236}">
                  <a16:creationId xmlns:a16="http://schemas.microsoft.com/office/drawing/2014/main" id="{B54B026A-3695-4A6F-8CE7-235DBAD417EB}"/>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59;p1">
              <a:extLst>
                <a:ext uri="{FF2B5EF4-FFF2-40B4-BE49-F238E27FC236}">
                  <a16:creationId xmlns:a16="http://schemas.microsoft.com/office/drawing/2014/main" id="{CBC724A1-8867-4728-9723-B10FF44AE6F0}"/>
                </a:ext>
              </a:extLst>
            </p:cNvPr>
            <p:cNvSpPr/>
            <p:nvPr/>
          </p:nvSpPr>
          <p:spPr>
            <a:xfrm>
              <a:off x="5365840" y="3244646"/>
              <a:ext cx="2114045"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60;p1">
              <a:extLst>
                <a:ext uri="{FF2B5EF4-FFF2-40B4-BE49-F238E27FC236}">
                  <a16:creationId xmlns:a16="http://schemas.microsoft.com/office/drawing/2014/main" id="{7B867DA1-8801-406A-855E-7AD9598969DE}"/>
                </a:ext>
              </a:extLst>
            </p:cNvPr>
            <p:cNvSpPr/>
            <p:nvPr/>
          </p:nvSpPr>
          <p:spPr>
            <a:xfrm>
              <a:off x="10363200" y="326816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61;p1">
              <a:extLst>
                <a:ext uri="{FF2B5EF4-FFF2-40B4-BE49-F238E27FC236}">
                  <a16:creationId xmlns:a16="http://schemas.microsoft.com/office/drawing/2014/main" id="{0BDEC14F-3423-405F-81CC-2CD05EF29B32}"/>
                </a:ext>
              </a:extLst>
            </p:cNvPr>
            <p:cNvSpPr/>
            <p:nvPr/>
          </p:nvSpPr>
          <p:spPr>
            <a:xfrm>
              <a:off x="2438400" y="4866969"/>
              <a:ext cx="292744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156;p1">
              <a:extLst>
                <a:ext uri="{FF2B5EF4-FFF2-40B4-BE49-F238E27FC236}">
                  <a16:creationId xmlns:a16="http://schemas.microsoft.com/office/drawing/2014/main" id="{5181B520-84B1-4256-984C-34D5C6D789F3}"/>
                </a:ext>
              </a:extLst>
            </p:cNvPr>
            <p:cNvSpPr/>
            <p:nvPr/>
          </p:nvSpPr>
          <p:spPr>
            <a:xfrm>
              <a:off x="7490578" y="1654134"/>
              <a:ext cx="2906053"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161;p1">
              <a:extLst>
                <a:ext uri="{FF2B5EF4-FFF2-40B4-BE49-F238E27FC236}">
                  <a16:creationId xmlns:a16="http://schemas.microsoft.com/office/drawing/2014/main" id="{34011042-FD97-4A8C-9CD3-CDFD61C90F23}"/>
                </a:ext>
              </a:extLst>
            </p:cNvPr>
            <p:cNvSpPr/>
            <p:nvPr/>
          </p:nvSpPr>
          <p:spPr>
            <a:xfrm>
              <a:off x="7465549" y="4897403"/>
              <a:ext cx="2987157"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98" name="Google Shape;298;p9"/>
          <p:cNvPicPr preferRelativeResize="0"/>
          <p:nvPr/>
        </p:nvPicPr>
        <p:blipFill rotWithShape="1">
          <a:blip r:embed="rId4">
            <a:alphaModFix/>
          </a:blip>
          <a:srcRect/>
          <a:stretch/>
        </p:blipFill>
        <p:spPr>
          <a:xfrm rot="21002974">
            <a:off x="3886271" y="-208156"/>
            <a:ext cx="4419458" cy="2228237"/>
          </a:xfrm>
          <a:prstGeom prst="rect">
            <a:avLst/>
          </a:prstGeom>
          <a:noFill/>
          <a:ln>
            <a:noFill/>
          </a:ln>
        </p:spPr>
      </p:pic>
      <p:sp>
        <p:nvSpPr>
          <p:cNvPr id="299" name="Google Shape;299;p9"/>
          <p:cNvSpPr txBox="1"/>
          <p:nvPr/>
        </p:nvSpPr>
        <p:spPr>
          <a:xfrm>
            <a:off x="4342695" y="362829"/>
            <a:ext cx="3267232" cy="923289"/>
          </a:xfrm>
          <a:prstGeom prst="rect">
            <a:avLst/>
          </a:prstGeom>
          <a:noFill/>
          <a:ln>
            <a:noFill/>
          </a:ln>
        </p:spPr>
        <p:txBody>
          <a:bodyPr spcFirstLastPara="1" wrap="square" lIns="91425" tIns="45700" rIns="91425" bIns="45700" anchor="t" anchorCtr="0">
            <a:spAutoFit/>
          </a:bodyPr>
          <a:lstStyle/>
          <a:p>
            <a:pPr lvl="0" algn="ctr"/>
            <a:r>
              <a:rPr lang="en-US" sz="5400" dirty="0">
                <a:solidFill>
                  <a:srgbClr val="28AFB2"/>
                </a:solidFill>
                <a:latin typeface="Arial" panose="020B0604020202020204" pitchFamily="34" charset="0"/>
              </a:rPr>
              <a:t>VỀ ĐÍCH</a:t>
            </a:r>
          </a:p>
        </p:txBody>
      </p:sp>
      <p:pic>
        <p:nvPicPr>
          <p:cNvPr id="303" name="Google Shape;303;p9"/>
          <p:cNvPicPr preferRelativeResize="0"/>
          <p:nvPr/>
        </p:nvPicPr>
        <p:blipFill rotWithShape="1">
          <a:blip r:embed="rId5">
            <a:alphaModFix/>
          </a:blip>
          <a:srcRect/>
          <a:stretch/>
        </p:blipFill>
        <p:spPr>
          <a:xfrm>
            <a:off x="7609927" y="195783"/>
            <a:ext cx="1273824" cy="1714500"/>
          </a:xfrm>
          <a:prstGeom prst="rect">
            <a:avLst/>
          </a:prstGeom>
          <a:noFill/>
          <a:ln>
            <a:noFill/>
          </a:ln>
        </p:spPr>
      </p:pic>
      <p:pic>
        <p:nvPicPr>
          <p:cNvPr id="304" name="001 - 9Slide.vn"/>
          <p:cNvPicPr preferRelativeResize="0"/>
          <p:nvPr/>
        </p:nvPicPr>
        <p:blipFill rotWithShape="1">
          <a:blip r:embed="rId6">
            <a:alphaModFix/>
          </a:blip>
          <a:srcRect/>
          <a:stretch/>
        </p:blipFill>
        <p:spPr>
          <a:xfrm>
            <a:off x="339557" y="1766989"/>
            <a:ext cx="1267745" cy="1914322"/>
          </a:xfrm>
          <a:prstGeom prst="rect">
            <a:avLst/>
          </a:prstGeom>
          <a:noFill/>
          <a:ln>
            <a:noFill/>
          </a:ln>
        </p:spPr>
      </p:pic>
      <p:pic>
        <p:nvPicPr>
          <p:cNvPr id="305" name="002 - 9Slide.vn"/>
          <p:cNvPicPr preferRelativeResize="0"/>
          <p:nvPr/>
        </p:nvPicPr>
        <p:blipFill rotWithShape="1">
          <a:blip r:embed="rId7">
            <a:alphaModFix/>
          </a:blip>
          <a:srcRect/>
          <a:stretch/>
        </p:blipFill>
        <p:spPr>
          <a:xfrm>
            <a:off x="403892" y="4862217"/>
            <a:ext cx="1495942" cy="1928905"/>
          </a:xfrm>
          <a:prstGeom prst="rect">
            <a:avLst/>
          </a:prstGeom>
          <a:noFill/>
          <a:ln>
            <a:noFill/>
          </a:ln>
        </p:spPr>
      </p:pic>
      <p:pic>
        <p:nvPicPr>
          <p:cNvPr id="20" name="1 - 9Slide.vn">
            <a:extLst>
              <a:ext uri="{FF2B5EF4-FFF2-40B4-BE49-F238E27FC236}">
                <a16:creationId xmlns:a16="http://schemas.microsoft.com/office/drawing/2014/main" id="{F895F0CF-C5A4-4E10-B7EF-846612D31946}"/>
              </a:ext>
            </a:extLst>
          </p:cNvPr>
          <p:cNvPicPr preferRelativeResize="0"/>
          <p:nvPr/>
        </p:nvPicPr>
        <p:blipFill rotWithShape="1">
          <a:blip r:embed="rId8">
            <a:alphaModFix/>
          </a:blip>
          <a:srcRect/>
          <a:stretch/>
        </p:blipFill>
        <p:spPr>
          <a:xfrm>
            <a:off x="3425365" y="1931918"/>
            <a:ext cx="943796" cy="1373640"/>
          </a:xfrm>
          <a:prstGeom prst="rect">
            <a:avLst/>
          </a:prstGeom>
          <a:noFill/>
          <a:ln>
            <a:noFill/>
          </a:ln>
        </p:spPr>
      </p:pic>
      <p:pic>
        <p:nvPicPr>
          <p:cNvPr id="21" name="4 - 9Slide.vn">
            <a:extLst>
              <a:ext uri="{FF2B5EF4-FFF2-40B4-BE49-F238E27FC236}">
                <a16:creationId xmlns:a16="http://schemas.microsoft.com/office/drawing/2014/main" id="{73541659-5DED-4071-95C5-DB26E04FA109}"/>
              </a:ext>
            </a:extLst>
          </p:cNvPr>
          <p:cNvPicPr preferRelativeResize="0"/>
          <p:nvPr/>
        </p:nvPicPr>
        <p:blipFill rotWithShape="1">
          <a:blip r:embed="rId9">
            <a:alphaModFix/>
          </a:blip>
          <a:srcRect/>
          <a:stretch/>
        </p:blipFill>
        <p:spPr>
          <a:xfrm rot="-8100000">
            <a:off x="8445488" y="5353239"/>
            <a:ext cx="917732" cy="1295020"/>
          </a:xfrm>
          <a:prstGeom prst="rect">
            <a:avLst/>
          </a:prstGeom>
          <a:noFill/>
          <a:ln>
            <a:noFill/>
          </a:ln>
        </p:spPr>
      </p:pic>
      <p:pic>
        <p:nvPicPr>
          <p:cNvPr id="22" name="3 - 9Slide.vn">
            <a:extLst>
              <a:ext uri="{FF2B5EF4-FFF2-40B4-BE49-F238E27FC236}">
                <a16:creationId xmlns:a16="http://schemas.microsoft.com/office/drawing/2014/main" id="{ED8E00B0-8C7C-4F30-ABE7-2277FB138BE3}"/>
              </a:ext>
            </a:extLst>
          </p:cNvPr>
          <p:cNvPicPr preferRelativeResize="0"/>
          <p:nvPr/>
        </p:nvPicPr>
        <p:blipFill rotWithShape="1">
          <a:blip r:embed="rId10">
            <a:alphaModFix/>
          </a:blip>
          <a:srcRect/>
          <a:stretch/>
        </p:blipFill>
        <p:spPr>
          <a:xfrm rot="4226984">
            <a:off x="3199498" y="5535764"/>
            <a:ext cx="1026908" cy="1015866"/>
          </a:xfrm>
          <a:prstGeom prst="rect">
            <a:avLst/>
          </a:prstGeom>
          <a:noFill/>
          <a:ln>
            <a:noFill/>
          </a:ln>
        </p:spPr>
      </p:pic>
      <p:pic>
        <p:nvPicPr>
          <p:cNvPr id="23" name="2 - 9Slide.vn">
            <a:extLst>
              <a:ext uri="{FF2B5EF4-FFF2-40B4-BE49-F238E27FC236}">
                <a16:creationId xmlns:a16="http://schemas.microsoft.com/office/drawing/2014/main" id="{267BC572-3298-46F2-AC32-78B9C5F1EA16}"/>
              </a:ext>
            </a:extLst>
          </p:cNvPr>
          <p:cNvPicPr preferRelativeResize="0"/>
          <p:nvPr/>
        </p:nvPicPr>
        <p:blipFill rotWithShape="1">
          <a:blip r:embed="rId11">
            <a:alphaModFix/>
          </a:blip>
          <a:srcRect/>
          <a:stretch/>
        </p:blipFill>
        <p:spPr>
          <a:xfrm>
            <a:off x="8513303" y="2054612"/>
            <a:ext cx="830954" cy="1246505"/>
          </a:xfrm>
          <a:prstGeom prst="rect">
            <a:avLst/>
          </a:prstGeom>
          <a:noFill/>
          <a:ln>
            <a:noFill/>
          </a:ln>
        </p:spPr>
      </p:pic>
      <p:sp>
        <p:nvSpPr>
          <p:cNvPr id="2" name="TextBox 1">
            <a:extLst>
              <a:ext uri="{FF2B5EF4-FFF2-40B4-BE49-F238E27FC236}">
                <a16:creationId xmlns:a16="http://schemas.microsoft.com/office/drawing/2014/main" id="{8A719DF8-7561-4A34-B598-2B0D2959889D}"/>
              </a:ext>
            </a:extLst>
          </p:cNvPr>
          <p:cNvSpPr txBox="1"/>
          <p:nvPr/>
        </p:nvSpPr>
        <p:spPr>
          <a:xfrm>
            <a:off x="2840240" y="2178168"/>
            <a:ext cx="2114045" cy="707886"/>
          </a:xfrm>
          <a:prstGeom prst="rect">
            <a:avLst/>
          </a:prstGeom>
          <a:noFill/>
        </p:spPr>
        <p:txBody>
          <a:bodyPr wrap="square" rtlCol="0">
            <a:spAutoFit/>
          </a:bodyPr>
          <a:lstStyle/>
          <a:p>
            <a:pPr algn="ctr"/>
            <a:r>
              <a:rPr lang="en-US" sz="4000" b="1">
                <a:latin typeface="Times New Roman" panose="02020603050405020304" pitchFamily="18" charset="0"/>
                <a:cs typeface="Times New Roman" panose="02020603050405020304" pitchFamily="18" charset="0"/>
              </a:rPr>
              <a:t>80 - 60,5</a:t>
            </a:r>
          </a:p>
        </p:txBody>
      </p:sp>
      <p:sp>
        <p:nvSpPr>
          <p:cNvPr id="29" name="TextBox 28">
            <a:extLst>
              <a:ext uri="{FF2B5EF4-FFF2-40B4-BE49-F238E27FC236}">
                <a16:creationId xmlns:a16="http://schemas.microsoft.com/office/drawing/2014/main" id="{E1AF2275-9693-430F-A747-AC0EBA8A885A}"/>
              </a:ext>
            </a:extLst>
          </p:cNvPr>
          <p:cNvSpPr txBox="1"/>
          <p:nvPr/>
        </p:nvSpPr>
        <p:spPr>
          <a:xfrm>
            <a:off x="7331782" y="2173727"/>
            <a:ext cx="3075314" cy="707886"/>
          </a:xfrm>
          <a:prstGeom prst="rect">
            <a:avLst/>
          </a:prstGeom>
          <a:noFill/>
        </p:spPr>
        <p:txBody>
          <a:bodyPr wrap="square" rtlCol="0">
            <a:spAutoFit/>
          </a:bodyPr>
          <a:lstStyle/>
          <a:p>
            <a:pPr algn="ctr"/>
            <a:r>
              <a:rPr lang="en-US" sz="4000" b="1">
                <a:latin typeface="Times New Roman" panose="02020603050405020304" pitchFamily="18" charset="0"/>
                <a:cs typeface="Times New Roman" panose="02020603050405020304" pitchFamily="18" charset="0"/>
              </a:rPr>
              <a:t>6,72 - 2,91</a:t>
            </a:r>
          </a:p>
        </p:txBody>
      </p:sp>
      <p:sp>
        <p:nvSpPr>
          <p:cNvPr id="30" name="TextBox 29">
            <a:extLst>
              <a:ext uri="{FF2B5EF4-FFF2-40B4-BE49-F238E27FC236}">
                <a16:creationId xmlns:a16="http://schemas.microsoft.com/office/drawing/2014/main" id="{38D3F83C-ECCD-417F-92AC-B377B36437A1}"/>
              </a:ext>
            </a:extLst>
          </p:cNvPr>
          <p:cNvSpPr txBox="1"/>
          <p:nvPr/>
        </p:nvSpPr>
        <p:spPr>
          <a:xfrm>
            <a:off x="2707846" y="5646807"/>
            <a:ext cx="2114045" cy="707886"/>
          </a:xfrm>
          <a:prstGeom prst="rect">
            <a:avLst/>
          </a:prstGeom>
          <a:noFill/>
        </p:spPr>
        <p:txBody>
          <a:bodyPr wrap="square" rtlCol="0">
            <a:spAutoFit/>
          </a:bodyPr>
          <a:lstStyle/>
          <a:p>
            <a:pPr algn="ctr"/>
            <a:r>
              <a:rPr lang="en-US" sz="4000" b="1">
                <a:latin typeface="Times New Roman" panose="02020603050405020304" pitchFamily="18" charset="0"/>
                <a:cs typeface="Times New Roman" panose="02020603050405020304" pitchFamily="18" charset="0"/>
              </a:rPr>
              <a:t>70 - 30,7</a:t>
            </a:r>
          </a:p>
        </p:txBody>
      </p:sp>
      <p:sp>
        <p:nvSpPr>
          <p:cNvPr id="31" name="TextBox 30">
            <a:extLst>
              <a:ext uri="{FF2B5EF4-FFF2-40B4-BE49-F238E27FC236}">
                <a16:creationId xmlns:a16="http://schemas.microsoft.com/office/drawing/2014/main" id="{18C171F4-D3B9-4D0D-858F-268574176E94}"/>
              </a:ext>
            </a:extLst>
          </p:cNvPr>
          <p:cNvSpPr txBox="1"/>
          <p:nvPr/>
        </p:nvSpPr>
        <p:spPr>
          <a:xfrm>
            <a:off x="7399713" y="5646807"/>
            <a:ext cx="3075314" cy="707886"/>
          </a:xfrm>
          <a:prstGeom prst="rect">
            <a:avLst/>
          </a:prstGeom>
          <a:noFill/>
        </p:spPr>
        <p:txBody>
          <a:bodyPr wrap="square" rtlCol="0">
            <a:spAutoFit/>
          </a:bodyPr>
          <a:lstStyle/>
          <a:p>
            <a:pPr algn="ctr"/>
            <a:r>
              <a:rPr lang="en-US" sz="4000" b="1">
                <a:latin typeface="Times New Roman" panose="02020603050405020304" pitchFamily="18" charset="0"/>
                <a:cs typeface="Times New Roman" panose="02020603050405020304" pitchFamily="18" charset="0"/>
              </a:rPr>
              <a:t>9,72 - 4,91</a:t>
            </a:r>
          </a:p>
        </p:txBody>
      </p:sp>
      <p:sp>
        <p:nvSpPr>
          <p:cNvPr id="34" name="TextBox 33">
            <a:extLst>
              <a:ext uri="{FF2B5EF4-FFF2-40B4-BE49-F238E27FC236}">
                <a16:creationId xmlns:a16="http://schemas.microsoft.com/office/drawing/2014/main" id="{56680B9A-A0EA-4C15-A7A9-F935BA07F3C8}"/>
              </a:ext>
            </a:extLst>
          </p:cNvPr>
          <p:cNvSpPr txBox="1"/>
          <p:nvPr/>
        </p:nvSpPr>
        <p:spPr>
          <a:xfrm>
            <a:off x="2824463" y="2310534"/>
            <a:ext cx="2114045" cy="707886"/>
          </a:xfrm>
          <a:prstGeom prst="rect">
            <a:avLst/>
          </a:prstGeom>
          <a:no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19,5</a:t>
            </a:r>
          </a:p>
        </p:txBody>
      </p:sp>
      <p:sp>
        <p:nvSpPr>
          <p:cNvPr id="35" name="TextBox 34">
            <a:extLst>
              <a:ext uri="{FF2B5EF4-FFF2-40B4-BE49-F238E27FC236}">
                <a16:creationId xmlns:a16="http://schemas.microsoft.com/office/drawing/2014/main" id="{07AAB48F-9798-4A4C-AE47-F793590B72E4}"/>
              </a:ext>
            </a:extLst>
          </p:cNvPr>
          <p:cNvSpPr txBox="1"/>
          <p:nvPr/>
        </p:nvSpPr>
        <p:spPr>
          <a:xfrm>
            <a:off x="7287886" y="2292842"/>
            <a:ext cx="3075314" cy="707886"/>
          </a:xfrm>
          <a:prstGeom prst="rect">
            <a:avLst/>
          </a:prstGeom>
          <a:no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3,81</a:t>
            </a:r>
          </a:p>
        </p:txBody>
      </p:sp>
      <p:sp>
        <p:nvSpPr>
          <p:cNvPr id="36" name="TextBox 35">
            <a:extLst>
              <a:ext uri="{FF2B5EF4-FFF2-40B4-BE49-F238E27FC236}">
                <a16:creationId xmlns:a16="http://schemas.microsoft.com/office/drawing/2014/main" id="{B00278C1-F2ED-46D7-8228-0F237CA2E44C}"/>
              </a:ext>
            </a:extLst>
          </p:cNvPr>
          <p:cNvSpPr txBox="1"/>
          <p:nvPr/>
        </p:nvSpPr>
        <p:spPr>
          <a:xfrm>
            <a:off x="2655929" y="5532093"/>
            <a:ext cx="2114045" cy="707886"/>
          </a:xfrm>
          <a:prstGeom prst="rect">
            <a:avLst/>
          </a:prstGeom>
          <a:no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39,3</a:t>
            </a:r>
          </a:p>
        </p:txBody>
      </p:sp>
      <p:sp>
        <p:nvSpPr>
          <p:cNvPr id="37" name="TextBox 36">
            <a:extLst>
              <a:ext uri="{FF2B5EF4-FFF2-40B4-BE49-F238E27FC236}">
                <a16:creationId xmlns:a16="http://schemas.microsoft.com/office/drawing/2014/main" id="{7341E6D3-CDC4-4C52-A563-387802E80426}"/>
              </a:ext>
            </a:extLst>
          </p:cNvPr>
          <p:cNvSpPr txBox="1"/>
          <p:nvPr/>
        </p:nvSpPr>
        <p:spPr>
          <a:xfrm>
            <a:off x="7331782" y="5624165"/>
            <a:ext cx="3075314" cy="707886"/>
          </a:xfrm>
          <a:prstGeom prst="rect">
            <a:avLst/>
          </a:prstGeom>
          <a:no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4,81</a:t>
            </a:r>
          </a:p>
        </p:txBody>
      </p:sp>
      <p:pic>
        <p:nvPicPr>
          <p:cNvPr id="38" name="Google Shape;405;p15">
            <a:extLst>
              <a:ext uri="{FF2B5EF4-FFF2-40B4-BE49-F238E27FC236}">
                <a16:creationId xmlns:a16="http://schemas.microsoft.com/office/drawing/2014/main" id="{B62B6667-64FA-4B56-B809-B839720F7BE4}"/>
              </a:ext>
            </a:extLst>
          </p:cNvPr>
          <p:cNvPicPr preferRelativeResize="0"/>
          <p:nvPr/>
        </p:nvPicPr>
        <p:blipFill rotWithShape="1">
          <a:blip r:embed="rId12">
            <a:alphaModFix/>
          </a:blip>
          <a:srcRect/>
          <a:stretch/>
        </p:blipFill>
        <p:spPr>
          <a:xfrm>
            <a:off x="10804419" y="458716"/>
            <a:ext cx="616338" cy="1025503"/>
          </a:xfrm>
          <a:prstGeom prst="rect">
            <a:avLst/>
          </a:prstGeom>
          <a:noFill/>
          <a:ln>
            <a:noFill/>
          </a:ln>
        </p:spPr>
      </p:pic>
      <p:pic>
        <p:nvPicPr>
          <p:cNvPr id="39" name="Google Shape;407;p15">
            <a:extLst>
              <a:ext uri="{FF2B5EF4-FFF2-40B4-BE49-F238E27FC236}">
                <a16:creationId xmlns:a16="http://schemas.microsoft.com/office/drawing/2014/main" id="{DCC3F85C-F885-4A5D-A705-31C1A739F6CC}"/>
              </a:ext>
            </a:extLst>
          </p:cNvPr>
          <p:cNvPicPr preferRelativeResize="0"/>
          <p:nvPr/>
        </p:nvPicPr>
        <p:blipFill rotWithShape="1">
          <a:blip r:embed="rId13">
            <a:alphaModFix/>
          </a:blip>
          <a:srcRect/>
          <a:stretch/>
        </p:blipFill>
        <p:spPr>
          <a:xfrm>
            <a:off x="11422144" y="-77212"/>
            <a:ext cx="408303" cy="737114"/>
          </a:xfrm>
          <a:prstGeom prst="rect">
            <a:avLst/>
          </a:prstGeom>
          <a:noFill/>
          <a:ln>
            <a:noFill/>
          </a:ln>
        </p:spPr>
      </p:pic>
      <p:pic>
        <p:nvPicPr>
          <p:cNvPr id="40" name="Google Shape;408;p15">
            <a:extLst>
              <a:ext uri="{FF2B5EF4-FFF2-40B4-BE49-F238E27FC236}">
                <a16:creationId xmlns:a16="http://schemas.microsoft.com/office/drawing/2014/main" id="{757F9929-9CA9-45B5-A663-63EF685B79DE}"/>
              </a:ext>
            </a:extLst>
          </p:cNvPr>
          <p:cNvPicPr preferRelativeResize="0"/>
          <p:nvPr/>
        </p:nvPicPr>
        <p:blipFill rotWithShape="1">
          <a:blip r:embed="rId14">
            <a:alphaModFix/>
          </a:blip>
          <a:srcRect/>
          <a:stretch/>
        </p:blipFill>
        <p:spPr>
          <a:xfrm>
            <a:off x="11833369" y="5925828"/>
            <a:ext cx="672870" cy="1031734"/>
          </a:xfrm>
          <a:prstGeom prst="rect">
            <a:avLst/>
          </a:prstGeom>
          <a:noFill/>
          <a:ln>
            <a:noFill/>
          </a:ln>
        </p:spPr>
      </p:pic>
      <p:pic>
        <p:nvPicPr>
          <p:cNvPr id="41" name="Picture 40">
            <a:extLst>
              <a:ext uri="{FF2B5EF4-FFF2-40B4-BE49-F238E27FC236}">
                <a16:creationId xmlns:a16="http://schemas.microsoft.com/office/drawing/2014/main" id="{F0305BCB-0C95-402D-8A70-B9B1001BA38F}"/>
              </a:ext>
            </a:extLst>
          </p:cNvPr>
          <p:cNvPicPr>
            <a:picLocks noChangeAspect="1"/>
          </p:cNvPicPr>
          <p:nvPr/>
        </p:nvPicPr>
        <p:blipFill>
          <a:blip r:embed="rId15">
            <a:clrChange>
              <a:clrFrom>
                <a:srgbClr val="FFFFFF"/>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7523781" y="549861"/>
            <a:ext cx="2850112" cy="2932054"/>
          </a:xfrm>
          <a:prstGeom prst="rect">
            <a:avLst/>
          </a:prstGeom>
          <a:noFill/>
        </p:spPr>
      </p:pic>
      <p:pic>
        <p:nvPicPr>
          <p:cNvPr id="42" name="Picture 41">
            <a:extLst>
              <a:ext uri="{FF2B5EF4-FFF2-40B4-BE49-F238E27FC236}">
                <a16:creationId xmlns:a16="http://schemas.microsoft.com/office/drawing/2014/main" id="{24CFEC41-C9CB-479F-AE61-611F11A81123}"/>
              </a:ext>
            </a:extLst>
          </p:cNvPr>
          <p:cNvPicPr>
            <a:picLocks noChangeAspect="1"/>
          </p:cNvPicPr>
          <p:nvPr/>
        </p:nvPicPr>
        <p:blipFill>
          <a:blip r:embed="rId15">
            <a:clrChange>
              <a:clrFrom>
                <a:srgbClr val="FFFFFF"/>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7477277" y="3878741"/>
            <a:ext cx="2932054" cy="2932054"/>
          </a:xfrm>
          <a:prstGeom prst="rect">
            <a:avLst/>
          </a:prstGeom>
          <a:noFill/>
        </p:spPr>
      </p:pic>
      <p:sp>
        <p:nvSpPr>
          <p:cNvPr id="4" name="TextBox 3">
            <a:extLst>
              <a:ext uri="{FF2B5EF4-FFF2-40B4-BE49-F238E27FC236}">
                <a16:creationId xmlns:a16="http://schemas.microsoft.com/office/drawing/2014/main" id="{1C347207-B135-42E1-99F6-7924D3044D25}"/>
              </a:ext>
            </a:extLst>
          </p:cNvPr>
          <p:cNvSpPr txBox="1"/>
          <p:nvPr/>
        </p:nvSpPr>
        <p:spPr>
          <a:xfrm>
            <a:off x="-2883315" y="659902"/>
            <a:ext cx="2691341" cy="3046988"/>
          </a:xfrm>
          <a:prstGeom prst="rect">
            <a:avLst/>
          </a:prstGeom>
          <a:solidFill>
            <a:schemeClr val="bg1"/>
          </a:solidFill>
        </p:spPr>
        <p:txBody>
          <a:bodyPr wrap="square" rtlCol="0">
            <a:spAutoFit/>
          </a:bodyPr>
          <a:lstStyle/>
          <a:p>
            <a:r>
              <a:rPr lang="en-US" sz="2400">
                <a:latin typeface="Times New Roman" panose="02020603050405020304" pitchFamily="18" charset="0"/>
                <a:cs typeface="Times New Roman" panose="02020603050405020304" pitchFamily="18" charset="0"/>
              </a:rPr>
              <a:t>-Click lông chim =&gt; bài tập </a:t>
            </a:r>
          </a:p>
          <a:p>
            <a:r>
              <a:rPr lang="en-US" sz="2400">
                <a:latin typeface="Times New Roman" panose="02020603050405020304" pitchFamily="18" charset="0"/>
                <a:cs typeface="Times New Roman" panose="02020603050405020304" pitchFamily="18" charset="0"/>
              </a:rPr>
              <a:t>- Click bài tập =&gt; đáp án.</a:t>
            </a:r>
          </a:p>
          <a:p>
            <a:r>
              <a:rPr lang="en-US" sz="2400">
                <a:latin typeface="Times New Roman" panose="02020603050405020304" pitchFamily="18" charset="0"/>
                <a:cs typeface="Times New Roman" panose="02020603050405020304" pitchFamily="18" charset="0"/>
              </a:rPr>
              <a:t>- (nếu đúng) Click đáp án =&gt; Chim di chuyển.</a:t>
            </a:r>
          </a:p>
          <a:p>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77523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 calcmode="lin" valueType="num">
                                      <p:cBhvr additive="base">
                                        <p:cTn id="7" dur="500"/>
                                        <p:tgtEl>
                                          <p:spTgt spid="304"/>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305"/>
                                        </p:tgtEl>
                                        <p:attrNameLst>
                                          <p:attrName>style.visibility</p:attrName>
                                        </p:attrNameLst>
                                      </p:cBhvr>
                                      <p:to>
                                        <p:strVal val="visible"/>
                                      </p:to>
                                    </p:set>
                                    <p:anim calcmode="lin" valueType="num">
                                      <p:cBhvr additive="base">
                                        <p:cTn id="10" dur="500"/>
                                        <p:tgtEl>
                                          <p:spTgt spid="305"/>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303"/>
                                        </p:tgtEl>
                                        <p:attrNameLst>
                                          <p:attrName>style.visibility</p:attrName>
                                        </p:attrNameLst>
                                      </p:cBhvr>
                                      <p:to>
                                        <p:strVal val="visible"/>
                                      </p:to>
                                    </p:set>
                                    <p:anim calcmode="lin" valueType="num">
                                      <p:cBhvr additive="base">
                                        <p:cTn id="15" dur="750"/>
                                        <p:tgtEl>
                                          <p:spTgt spid="303"/>
                                        </p:tgtEl>
                                        <p:attrNameLst>
                                          <p:attrName>ppt_y</p:attrName>
                                        </p:attrNameLst>
                                      </p:cBhvr>
                                      <p:tavLst>
                                        <p:tav tm="0">
                                          <p:val>
                                            <p:strVal val="#ppt_y-1"/>
                                          </p:val>
                                        </p:tav>
                                        <p:tav tm="100000">
                                          <p:val>
                                            <p:strVal val="#ppt_y"/>
                                          </p:val>
                                        </p:tav>
                                      </p:tavLst>
                                    </p:anim>
                                  </p:childTnLst>
                                </p:cTn>
                              </p:par>
                              <p:par>
                                <p:cTn id="16" presetID="23" presetClass="entr" presetSubtype="16" fill="hold" nodeType="withEffect">
                                  <p:stCondLst>
                                    <p:cond delay="0"/>
                                  </p:stCondLst>
                                  <p:childTnLst>
                                    <p:set>
                                      <p:cBhvr>
                                        <p:cTn id="17" dur="1" fill="hold">
                                          <p:stCondLst>
                                            <p:cond delay="0"/>
                                          </p:stCondLst>
                                        </p:cTn>
                                        <p:tgtEl>
                                          <p:spTgt spid="298"/>
                                        </p:tgtEl>
                                        <p:attrNameLst>
                                          <p:attrName>style.visibility</p:attrName>
                                        </p:attrNameLst>
                                      </p:cBhvr>
                                      <p:to>
                                        <p:strVal val="visible"/>
                                      </p:to>
                                    </p:set>
                                    <p:anim calcmode="lin" valueType="num">
                                      <p:cBhvr additive="base">
                                        <p:cTn id="18" dur="500"/>
                                        <p:tgtEl>
                                          <p:spTgt spid="298"/>
                                        </p:tgtEl>
                                        <p:attrNameLst>
                                          <p:attrName>ppt_w</p:attrName>
                                        </p:attrNameLst>
                                      </p:cBhvr>
                                      <p:tavLst>
                                        <p:tav tm="0">
                                          <p:val>
                                            <p:strVal val="0"/>
                                          </p:val>
                                        </p:tav>
                                        <p:tav tm="100000">
                                          <p:val>
                                            <p:strVal val="#ppt_w"/>
                                          </p:val>
                                        </p:tav>
                                      </p:tavLst>
                                    </p:anim>
                                    <p:anim calcmode="lin" valueType="num">
                                      <p:cBhvr additive="base">
                                        <p:cTn id="19" dur="500"/>
                                        <p:tgtEl>
                                          <p:spTgt spid="298"/>
                                        </p:tgtEl>
                                        <p:attrNameLst>
                                          <p:attrName>ppt_h</p:attrName>
                                        </p:attrNameLst>
                                      </p:cBhvr>
                                      <p:tavLst>
                                        <p:tav tm="0">
                                          <p:val>
                                            <p:strVal val="0"/>
                                          </p:val>
                                        </p:tav>
                                        <p:tav tm="100000">
                                          <p:val>
                                            <p:strVal val="#ppt_h"/>
                                          </p:val>
                                        </p:tav>
                                      </p:tavLst>
                                    </p:anim>
                                  </p:childTnLst>
                                </p:cTn>
                              </p:par>
                              <p:par>
                                <p:cTn id="20" presetID="23" presetClass="entr" presetSubtype="32" fill="hold" grpId="0" nodeType="withEffect">
                                  <p:stCondLst>
                                    <p:cond delay="500"/>
                                  </p:stCondLst>
                                  <p:iterate type="lt">
                                    <p:tmPct val="15000"/>
                                  </p:iterate>
                                  <p:childTnLst>
                                    <p:set>
                                      <p:cBhvr>
                                        <p:cTn id="21" dur="1" fill="hold">
                                          <p:stCondLst>
                                            <p:cond delay="0"/>
                                          </p:stCondLst>
                                        </p:cTn>
                                        <p:tgtEl>
                                          <p:spTgt spid="299"/>
                                        </p:tgtEl>
                                        <p:attrNameLst>
                                          <p:attrName>style.visibility</p:attrName>
                                        </p:attrNameLst>
                                      </p:cBhvr>
                                      <p:to>
                                        <p:strVal val="visible"/>
                                      </p:to>
                                    </p:set>
                                    <p:anim calcmode="lin" valueType="num">
                                      <p:cBhvr>
                                        <p:cTn id="22" dur="1500" fill="hold"/>
                                        <p:tgtEl>
                                          <p:spTgt spid="299"/>
                                        </p:tgtEl>
                                        <p:attrNameLst>
                                          <p:attrName>ppt_w</p:attrName>
                                        </p:attrNameLst>
                                      </p:cBhvr>
                                      <p:tavLst>
                                        <p:tav tm="0">
                                          <p:val>
                                            <p:strVal val="4*#ppt_w"/>
                                          </p:val>
                                        </p:tav>
                                        <p:tav tm="100000">
                                          <p:val>
                                            <p:strVal val="#ppt_w"/>
                                          </p:val>
                                        </p:tav>
                                      </p:tavLst>
                                    </p:anim>
                                    <p:anim calcmode="lin" valueType="num">
                                      <p:cBhvr>
                                        <p:cTn id="23" dur="1500" fill="hold"/>
                                        <p:tgtEl>
                                          <p:spTgt spid="299"/>
                                        </p:tgtEl>
                                        <p:attrNameLst>
                                          <p:attrName>ppt_h</p:attrName>
                                        </p:attrNameLst>
                                      </p:cBhvr>
                                      <p:tavLst>
                                        <p:tav tm="0">
                                          <p:val>
                                            <p:strVal val="4*#ppt_h"/>
                                          </p:val>
                                        </p:tav>
                                        <p:tav tm="100000">
                                          <p:val>
                                            <p:strVal val="#ppt_h"/>
                                          </p:val>
                                        </p:tav>
                                      </p:tavLst>
                                    </p:anim>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childTnLst>
                                </p:cTn>
                              </p:par>
                              <p:par>
                                <p:cTn id="27" presetID="10" presetClass="entr" presetSubtype="0" fill="hold" nodeType="withEffect">
                                  <p:stCondLst>
                                    <p:cond delay="25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childTnLst>
                                </p:cTn>
                              </p:par>
                              <p:par>
                                <p:cTn id="30" presetID="10" presetClass="entr" presetSubtype="0" fill="hold" nodeType="withEffect">
                                  <p:stCondLst>
                                    <p:cond delay="5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childTnLst>
                                </p:cTn>
                              </p:par>
                              <p:par>
                                <p:cTn id="33" presetID="10" presetClass="entr" presetSubtype="0" fill="hold" nodeType="withEffect">
                                  <p:stCondLst>
                                    <p:cond delay="25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childTnLst>
                                </p:cTn>
                              </p:par>
                              <p:par>
                                <p:cTn id="36" presetID="2" presetClass="entr" presetSubtype="4" fill="hold"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p:tgtEl>
                                          <p:spTgt spid="40"/>
                                        </p:tgtEl>
                                        <p:attrNameLst>
                                          <p:attrName>ppt_y</p:attrName>
                                        </p:attrNameLst>
                                      </p:cBhvr>
                                      <p:tavLst>
                                        <p:tav tm="0">
                                          <p:val>
                                            <p:strVal val="#ppt_y+1"/>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p:tgtEl>
                                          <p:spTgt spid="39"/>
                                        </p:tgtEl>
                                        <p:attrNameLst>
                                          <p:attrName>ppt_y</p:attrName>
                                        </p:attrNameLst>
                                      </p:cBhvr>
                                      <p:tavLst>
                                        <p:tav tm="0">
                                          <p:val>
                                            <p:strVal val="#ppt_y+1"/>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0"/>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0"/>
                                        </p:tgtEl>
                                      </p:cBhvr>
                                    </p:animEffect>
                                    <p:set>
                                      <p:cBhvr>
                                        <p:cTn id="50" dur="1" fill="hold">
                                          <p:stCondLst>
                                            <p:cond delay="499"/>
                                          </p:stCondLst>
                                        </p:cTn>
                                        <p:tgtEl>
                                          <p:spTgt spid="20"/>
                                        </p:tgtEl>
                                        <p:attrNameLst>
                                          <p:attrName>style.visibility</p:attrName>
                                        </p:attrNameLst>
                                      </p:cBhvr>
                                      <p:to>
                                        <p:strVal val="hidden"/>
                                      </p:to>
                                    </p:set>
                                  </p:childTnLst>
                                </p:cTn>
                              </p:par>
                              <p:par>
                                <p:cTn id="51" presetID="53" presetClass="entr" presetSubtype="16"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Effect transition="in" filter="fade">
                                      <p:cBhvr>
                                        <p:cTn id="55" dur="500"/>
                                        <p:tgtEl>
                                          <p:spTgt spid="2"/>
                                        </p:tgtEl>
                                      </p:cBhvr>
                                    </p:animEffect>
                                  </p:childTnLst>
                                </p:cTn>
                              </p:par>
                            </p:childTnLst>
                          </p:cTn>
                        </p:par>
                      </p:childTnLst>
                    </p:cTn>
                  </p:par>
                </p:childTnLst>
              </p:cTn>
              <p:nextCondLst>
                <p:cond evt="onClick" delay="0">
                  <p:tgtEl>
                    <p:spTgt spid="20"/>
                  </p:tgtEl>
                </p:cond>
              </p:nextCondLst>
            </p:seq>
            <p:seq concurrent="1" nextAc="seek">
              <p:cTn id="56" restart="whenNotActive" fill="hold" evtFilter="cancelBubble" nodeType="interactiveSeq">
                <p:stCondLst>
                  <p:cond evt="onClick" delay="0">
                    <p:tgtEl>
                      <p:spTgt spid="2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par>
                                <p:cTn id="62" presetID="53" presetClass="entr" presetSubtype="16"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p:cTn id="64" dur="500" fill="hold"/>
                                        <p:tgtEl>
                                          <p:spTgt spid="29"/>
                                        </p:tgtEl>
                                        <p:attrNameLst>
                                          <p:attrName>ppt_w</p:attrName>
                                        </p:attrNameLst>
                                      </p:cBhvr>
                                      <p:tavLst>
                                        <p:tav tm="0">
                                          <p:val>
                                            <p:fltVal val="0"/>
                                          </p:val>
                                        </p:tav>
                                        <p:tav tm="100000">
                                          <p:val>
                                            <p:strVal val="#ppt_w"/>
                                          </p:val>
                                        </p:tav>
                                      </p:tavLst>
                                    </p:anim>
                                    <p:anim calcmode="lin" valueType="num">
                                      <p:cBhvr>
                                        <p:cTn id="65" dur="500" fill="hold"/>
                                        <p:tgtEl>
                                          <p:spTgt spid="29"/>
                                        </p:tgtEl>
                                        <p:attrNameLst>
                                          <p:attrName>ppt_h</p:attrName>
                                        </p:attrNameLst>
                                      </p:cBhvr>
                                      <p:tavLst>
                                        <p:tav tm="0">
                                          <p:val>
                                            <p:fltVal val="0"/>
                                          </p:val>
                                        </p:tav>
                                        <p:tav tm="100000">
                                          <p:val>
                                            <p:strVal val="#ppt_h"/>
                                          </p:val>
                                        </p:tav>
                                      </p:tavLst>
                                    </p:anim>
                                    <p:animEffect transition="in" filter="fade">
                                      <p:cBhvr>
                                        <p:cTn id="66" dur="500"/>
                                        <p:tgtEl>
                                          <p:spTgt spid="29"/>
                                        </p:tgtEl>
                                      </p:cBhvr>
                                    </p:animEffect>
                                  </p:childTnLst>
                                </p:cTn>
                              </p:par>
                            </p:childTnLst>
                          </p:cTn>
                        </p:par>
                      </p:childTnLst>
                    </p:cTn>
                  </p:par>
                </p:childTnLst>
              </p:cTn>
              <p:nextCondLst>
                <p:cond evt="onClick" delay="0">
                  <p:tgtEl>
                    <p:spTgt spid="23"/>
                  </p:tgtEl>
                </p:cond>
              </p:nextCondLst>
            </p:seq>
            <p:seq concurrent="1" nextAc="seek">
              <p:cTn id="67" restart="whenNotActive" fill="hold" evtFilter="cancelBubble" nodeType="interactiveSeq">
                <p:stCondLst>
                  <p:cond evt="onClick" delay="0">
                    <p:tgtEl>
                      <p:spTgt spid="2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2"/>
                                        </p:tgtEl>
                                      </p:cBhvr>
                                    </p:animEffect>
                                    <p:set>
                                      <p:cBhvr>
                                        <p:cTn id="72" dur="1" fill="hold">
                                          <p:stCondLst>
                                            <p:cond delay="499"/>
                                          </p:stCondLst>
                                        </p:cTn>
                                        <p:tgtEl>
                                          <p:spTgt spid="22"/>
                                        </p:tgtEl>
                                        <p:attrNameLst>
                                          <p:attrName>style.visibility</p:attrName>
                                        </p:attrNameLst>
                                      </p:cBhvr>
                                      <p:to>
                                        <p:strVal val="hidden"/>
                                      </p:to>
                                    </p:set>
                                  </p:childTnLst>
                                </p:cTn>
                              </p:par>
                              <p:par>
                                <p:cTn id="73" presetID="53" presetClass="entr" presetSubtype="16"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childTnLst>
                    </p:cTn>
                  </p:par>
                </p:childTnLst>
              </p:cTn>
              <p:nextCondLst>
                <p:cond evt="onClick" delay="0">
                  <p:tgtEl>
                    <p:spTgt spid="22"/>
                  </p:tgtEl>
                </p:cond>
              </p:nextCondLst>
            </p:seq>
            <p:seq concurrent="1" nextAc="seek">
              <p:cTn id="78" restart="whenNotActive" fill="hold" evtFilter="cancelBubble" nodeType="interactiveSeq">
                <p:stCondLst>
                  <p:cond evt="onClick" delay="0">
                    <p:tgtEl>
                      <p:spTgt spid="21"/>
                    </p:tgtEl>
                  </p:cond>
                </p:stCondLst>
                <p:endSync evt="end" delay="0">
                  <p:rtn val="all"/>
                </p:endSync>
                <p:childTnLst>
                  <p:par>
                    <p:cTn id="79" fill="hold">
                      <p:stCondLst>
                        <p:cond delay="0"/>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21"/>
                                        </p:tgtEl>
                                      </p:cBhvr>
                                    </p:animEffect>
                                    <p:set>
                                      <p:cBhvr>
                                        <p:cTn id="83" dur="1" fill="hold">
                                          <p:stCondLst>
                                            <p:cond delay="499"/>
                                          </p:stCondLst>
                                        </p:cTn>
                                        <p:tgtEl>
                                          <p:spTgt spid="21"/>
                                        </p:tgtEl>
                                        <p:attrNameLst>
                                          <p:attrName>style.visibility</p:attrName>
                                        </p:attrNameLst>
                                      </p:cBhvr>
                                      <p:to>
                                        <p:strVal val="hidden"/>
                                      </p:to>
                                    </p:set>
                                  </p:childTnLst>
                                </p:cTn>
                              </p:par>
                              <p:par>
                                <p:cTn id="84" presetID="53" presetClass="entr" presetSubtype="16"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 calcmode="lin" valueType="num">
                                      <p:cBhvr>
                                        <p:cTn id="86" dur="500" fill="hold"/>
                                        <p:tgtEl>
                                          <p:spTgt spid="31"/>
                                        </p:tgtEl>
                                        <p:attrNameLst>
                                          <p:attrName>ppt_w</p:attrName>
                                        </p:attrNameLst>
                                      </p:cBhvr>
                                      <p:tavLst>
                                        <p:tav tm="0">
                                          <p:val>
                                            <p:fltVal val="0"/>
                                          </p:val>
                                        </p:tav>
                                        <p:tav tm="100000">
                                          <p:val>
                                            <p:strVal val="#ppt_w"/>
                                          </p:val>
                                        </p:tav>
                                      </p:tavLst>
                                    </p:anim>
                                    <p:anim calcmode="lin" valueType="num">
                                      <p:cBhvr>
                                        <p:cTn id="87" dur="500" fill="hold"/>
                                        <p:tgtEl>
                                          <p:spTgt spid="31"/>
                                        </p:tgtEl>
                                        <p:attrNameLst>
                                          <p:attrName>ppt_h</p:attrName>
                                        </p:attrNameLst>
                                      </p:cBhvr>
                                      <p:tavLst>
                                        <p:tav tm="0">
                                          <p:val>
                                            <p:fltVal val="0"/>
                                          </p:val>
                                        </p:tav>
                                        <p:tav tm="100000">
                                          <p:val>
                                            <p:strVal val="#ppt_h"/>
                                          </p:val>
                                        </p:tav>
                                      </p:tavLst>
                                    </p:anim>
                                    <p:animEffect transition="in" filter="fade">
                                      <p:cBhvr>
                                        <p:cTn id="88" dur="500"/>
                                        <p:tgtEl>
                                          <p:spTgt spid="31"/>
                                        </p:tgtEl>
                                      </p:cBhvr>
                                    </p:animEffect>
                                  </p:childTnLst>
                                </p:cTn>
                              </p:par>
                            </p:childTnLst>
                          </p:cTn>
                        </p:par>
                      </p:childTnLst>
                    </p:cTn>
                  </p:par>
                </p:childTnLst>
              </p:cTn>
              <p:nextCondLst>
                <p:cond evt="onClick" delay="0">
                  <p:tgtEl>
                    <p:spTgt spid="21"/>
                  </p:tgtEl>
                </p:cond>
              </p:nextCondLst>
            </p:seq>
            <p:seq concurrent="1" nextAc="seek">
              <p:cTn id="89" restart="whenNotActive" fill="hold" evtFilter="cancelBubble" nodeType="interactiveSeq">
                <p:stCondLst>
                  <p:cond evt="onClick" delay="0">
                    <p:tgtEl>
                      <p:spTgt spid="2"/>
                    </p:tgtEl>
                  </p:cond>
                </p:stCondLst>
                <p:endSync evt="end" delay="0">
                  <p:rtn val="all"/>
                </p:endSync>
                <p:childTnLst>
                  <p:par>
                    <p:cTn id="90" fill="hold">
                      <p:stCondLst>
                        <p:cond delay="0"/>
                      </p:stCondLst>
                      <p:childTnLst>
                        <p:par>
                          <p:cTn id="91" fill="hold">
                            <p:stCondLst>
                              <p:cond delay="0"/>
                            </p:stCondLst>
                            <p:childTnLst>
                              <p:par>
                                <p:cTn id="92" presetID="53" presetClass="entr" presetSubtype="16"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p:cTn id="94" dur="500" fill="hold"/>
                                        <p:tgtEl>
                                          <p:spTgt spid="34"/>
                                        </p:tgtEl>
                                        <p:attrNameLst>
                                          <p:attrName>ppt_w</p:attrName>
                                        </p:attrNameLst>
                                      </p:cBhvr>
                                      <p:tavLst>
                                        <p:tav tm="0">
                                          <p:val>
                                            <p:fltVal val="0"/>
                                          </p:val>
                                        </p:tav>
                                        <p:tav tm="100000">
                                          <p:val>
                                            <p:strVal val="#ppt_w"/>
                                          </p:val>
                                        </p:tav>
                                      </p:tavLst>
                                    </p:anim>
                                    <p:anim calcmode="lin" valueType="num">
                                      <p:cBhvr>
                                        <p:cTn id="95" dur="500" fill="hold"/>
                                        <p:tgtEl>
                                          <p:spTgt spid="34"/>
                                        </p:tgtEl>
                                        <p:attrNameLst>
                                          <p:attrName>ppt_h</p:attrName>
                                        </p:attrNameLst>
                                      </p:cBhvr>
                                      <p:tavLst>
                                        <p:tav tm="0">
                                          <p:val>
                                            <p:fltVal val="0"/>
                                          </p:val>
                                        </p:tav>
                                        <p:tav tm="100000">
                                          <p:val>
                                            <p:strVal val="#ppt_h"/>
                                          </p:val>
                                        </p:tav>
                                      </p:tavLst>
                                    </p:anim>
                                    <p:animEffect transition="in" filter="fade">
                                      <p:cBhvr>
                                        <p:cTn id="96" dur="500"/>
                                        <p:tgtEl>
                                          <p:spTgt spid="34"/>
                                        </p:tgtEl>
                                      </p:cBhvr>
                                    </p:animEffect>
                                  </p:childTnLst>
                                </p:cTn>
                              </p:par>
                              <p:par>
                                <p:cTn id="97" presetID="10" presetClass="exit" presetSubtype="0" fill="hold" grpId="1" nodeType="withEffect">
                                  <p:stCondLst>
                                    <p:cond delay="0"/>
                                  </p:stCondLst>
                                  <p:childTnLst>
                                    <p:animEffect transition="out" filter="fade">
                                      <p:cBhvr>
                                        <p:cTn id="98" dur="500"/>
                                        <p:tgtEl>
                                          <p:spTgt spid="2"/>
                                        </p:tgtEl>
                                      </p:cBhvr>
                                    </p:animEffect>
                                    <p:set>
                                      <p:cBhvr>
                                        <p:cTn id="99"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00" restart="whenNotActive" fill="hold" evtFilter="cancelBubble" nodeType="interactiveSeq">
                <p:stCondLst>
                  <p:cond evt="onClick" delay="0">
                    <p:tgtEl>
                      <p:spTgt spid="29"/>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35"/>
                                        </p:tgtEl>
                                        <p:attrNameLst>
                                          <p:attrName>style.visibility</p:attrName>
                                        </p:attrNameLst>
                                      </p:cBhvr>
                                      <p:to>
                                        <p:strVal val="visible"/>
                                      </p:to>
                                    </p:set>
                                    <p:anim calcmode="lin" valueType="num">
                                      <p:cBhvr>
                                        <p:cTn id="105" dur="500" fill="hold"/>
                                        <p:tgtEl>
                                          <p:spTgt spid="35"/>
                                        </p:tgtEl>
                                        <p:attrNameLst>
                                          <p:attrName>ppt_w</p:attrName>
                                        </p:attrNameLst>
                                      </p:cBhvr>
                                      <p:tavLst>
                                        <p:tav tm="0">
                                          <p:val>
                                            <p:fltVal val="0"/>
                                          </p:val>
                                        </p:tav>
                                        <p:tav tm="100000">
                                          <p:val>
                                            <p:strVal val="#ppt_w"/>
                                          </p:val>
                                        </p:tav>
                                      </p:tavLst>
                                    </p:anim>
                                    <p:anim calcmode="lin" valueType="num">
                                      <p:cBhvr>
                                        <p:cTn id="106" dur="500" fill="hold"/>
                                        <p:tgtEl>
                                          <p:spTgt spid="35"/>
                                        </p:tgtEl>
                                        <p:attrNameLst>
                                          <p:attrName>ppt_h</p:attrName>
                                        </p:attrNameLst>
                                      </p:cBhvr>
                                      <p:tavLst>
                                        <p:tav tm="0">
                                          <p:val>
                                            <p:fltVal val="0"/>
                                          </p:val>
                                        </p:tav>
                                        <p:tav tm="100000">
                                          <p:val>
                                            <p:strVal val="#ppt_h"/>
                                          </p:val>
                                        </p:tav>
                                      </p:tavLst>
                                    </p:anim>
                                    <p:animEffect transition="in" filter="fade">
                                      <p:cBhvr>
                                        <p:cTn id="107" dur="500"/>
                                        <p:tgtEl>
                                          <p:spTgt spid="35"/>
                                        </p:tgtEl>
                                      </p:cBhvr>
                                    </p:animEffect>
                                  </p:childTnLst>
                                </p:cTn>
                              </p:par>
                              <p:par>
                                <p:cTn id="108" presetID="10" presetClass="exit" presetSubtype="0" fill="hold" grpId="1" nodeType="withEffect">
                                  <p:stCondLst>
                                    <p:cond delay="0"/>
                                  </p:stCondLst>
                                  <p:childTnLst>
                                    <p:animEffect transition="out" filter="fade">
                                      <p:cBhvr>
                                        <p:cTn id="109" dur="500"/>
                                        <p:tgtEl>
                                          <p:spTgt spid="29"/>
                                        </p:tgtEl>
                                      </p:cBhvr>
                                    </p:animEffect>
                                    <p:set>
                                      <p:cBhvr>
                                        <p:cTn id="110"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11" restart="whenNotActive" fill="hold" evtFilter="cancelBubble" nodeType="interactiveSeq">
                <p:stCondLst>
                  <p:cond evt="onClick" delay="0">
                    <p:tgtEl>
                      <p:spTgt spid="30"/>
                    </p:tgtEl>
                  </p:cond>
                </p:stCondLst>
                <p:endSync evt="end" delay="0">
                  <p:rtn val="all"/>
                </p:endSync>
                <p:childTnLst>
                  <p:par>
                    <p:cTn id="112" fill="hold">
                      <p:stCondLst>
                        <p:cond delay="0"/>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36"/>
                                        </p:tgtEl>
                                        <p:attrNameLst>
                                          <p:attrName>style.visibility</p:attrName>
                                        </p:attrNameLst>
                                      </p:cBhvr>
                                      <p:to>
                                        <p:strVal val="visible"/>
                                      </p:to>
                                    </p:set>
                                    <p:anim calcmode="lin" valueType="num">
                                      <p:cBhvr>
                                        <p:cTn id="116" dur="500" fill="hold"/>
                                        <p:tgtEl>
                                          <p:spTgt spid="36"/>
                                        </p:tgtEl>
                                        <p:attrNameLst>
                                          <p:attrName>ppt_w</p:attrName>
                                        </p:attrNameLst>
                                      </p:cBhvr>
                                      <p:tavLst>
                                        <p:tav tm="0">
                                          <p:val>
                                            <p:fltVal val="0"/>
                                          </p:val>
                                        </p:tav>
                                        <p:tav tm="100000">
                                          <p:val>
                                            <p:strVal val="#ppt_w"/>
                                          </p:val>
                                        </p:tav>
                                      </p:tavLst>
                                    </p:anim>
                                    <p:anim calcmode="lin" valueType="num">
                                      <p:cBhvr>
                                        <p:cTn id="117" dur="500" fill="hold"/>
                                        <p:tgtEl>
                                          <p:spTgt spid="36"/>
                                        </p:tgtEl>
                                        <p:attrNameLst>
                                          <p:attrName>ppt_h</p:attrName>
                                        </p:attrNameLst>
                                      </p:cBhvr>
                                      <p:tavLst>
                                        <p:tav tm="0">
                                          <p:val>
                                            <p:fltVal val="0"/>
                                          </p:val>
                                        </p:tav>
                                        <p:tav tm="100000">
                                          <p:val>
                                            <p:strVal val="#ppt_h"/>
                                          </p:val>
                                        </p:tav>
                                      </p:tavLst>
                                    </p:anim>
                                    <p:animEffect transition="in" filter="fade">
                                      <p:cBhvr>
                                        <p:cTn id="118" dur="500"/>
                                        <p:tgtEl>
                                          <p:spTgt spid="36"/>
                                        </p:tgtEl>
                                      </p:cBhvr>
                                    </p:animEffect>
                                  </p:childTnLst>
                                </p:cTn>
                              </p:par>
                              <p:par>
                                <p:cTn id="119" presetID="10" presetClass="exit" presetSubtype="0" fill="hold" grpId="1" nodeType="withEffect">
                                  <p:stCondLst>
                                    <p:cond delay="0"/>
                                  </p:stCondLst>
                                  <p:childTnLst>
                                    <p:animEffect transition="out" filter="fade">
                                      <p:cBhvr>
                                        <p:cTn id="120" dur="500"/>
                                        <p:tgtEl>
                                          <p:spTgt spid="30"/>
                                        </p:tgtEl>
                                      </p:cBhvr>
                                    </p:animEffect>
                                    <p:set>
                                      <p:cBhvr>
                                        <p:cTn id="12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22" restart="whenNotActive" fill="hold" evtFilter="cancelBubble" nodeType="interactiveSeq">
                <p:stCondLst>
                  <p:cond evt="onClick" delay="0">
                    <p:tgtEl>
                      <p:spTgt spid="31"/>
                    </p:tgtEl>
                  </p:cond>
                </p:stCondLst>
                <p:endSync evt="end" delay="0">
                  <p:rtn val="all"/>
                </p:endSync>
                <p:childTnLst>
                  <p:par>
                    <p:cTn id="123" fill="hold">
                      <p:stCondLst>
                        <p:cond delay="0"/>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37"/>
                                        </p:tgtEl>
                                        <p:attrNameLst>
                                          <p:attrName>style.visibility</p:attrName>
                                        </p:attrNameLst>
                                      </p:cBhvr>
                                      <p:to>
                                        <p:strVal val="visible"/>
                                      </p:to>
                                    </p:set>
                                    <p:anim calcmode="lin" valueType="num">
                                      <p:cBhvr>
                                        <p:cTn id="127" dur="500" fill="hold"/>
                                        <p:tgtEl>
                                          <p:spTgt spid="37"/>
                                        </p:tgtEl>
                                        <p:attrNameLst>
                                          <p:attrName>ppt_w</p:attrName>
                                        </p:attrNameLst>
                                      </p:cBhvr>
                                      <p:tavLst>
                                        <p:tav tm="0">
                                          <p:val>
                                            <p:fltVal val="0"/>
                                          </p:val>
                                        </p:tav>
                                        <p:tav tm="100000">
                                          <p:val>
                                            <p:strVal val="#ppt_w"/>
                                          </p:val>
                                        </p:tav>
                                      </p:tavLst>
                                    </p:anim>
                                    <p:anim calcmode="lin" valueType="num">
                                      <p:cBhvr>
                                        <p:cTn id="128" dur="500" fill="hold"/>
                                        <p:tgtEl>
                                          <p:spTgt spid="37"/>
                                        </p:tgtEl>
                                        <p:attrNameLst>
                                          <p:attrName>ppt_h</p:attrName>
                                        </p:attrNameLst>
                                      </p:cBhvr>
                                      <p:tavLst>
                                        <p:tav tm="0">
                                          <p:val>
                                            <p:fltVal val="0"/>
                                          </p:val>
                                        </p:tav>
                                        <p:tav tm="100000">
                                          <p:val>
                                            <p:strVal val="#ppt_h"/>
                                          </p:val>
                                        </p:tav>
                                      </p:tavLst>
                                    </p:anim>
                                    <p:animEffect transition="in" filter="fade">
                                      <p:cBhvr>
                                        <p:cTn id="129" dur="500"/>
                                        <p:tgtEl>
                                          <p:spTgt spid="37"/>
                                        </p:tgtEl>
                                      </p:cBhvr>
                                    </p:animEffect>
                                  </p:childTnLst>
                                </p:cTn>
                              </p:par>
                              <p:par>
                                <p:cTn id="130" presetID="10" presetClass="exit" presetSubtype="0" fill="hold" grpId="1" nodeType="withEffect">
                                  <p:stCondLst>
                                    <p:cond delay="0"/>
                                  </p:stCondLst>
                                  <p:childTnLst>
                                    <p:animEffect transition="out" filter="fade">
                                      <p:cBhvr>
                                        <p:cTn id="131" dur="500"/>
                                        <p:tgtEl>
                                          <p:spTgt spid="31"/>
                                        </p:tgtEl>
                                      </p:cBhvr>
                                    </p:animEffect>
                                    <p:set>
                                      <p:cBhvr>
                                        <p:cTn id="132"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33" restart="whenNotActive" fill="hold" evtFilter="cancelBubble" nodeType="interactiveSeq">
                <p:stCondLst>
                  <p:cond evt="onClick" delay="0">
                    <p:tgtEl>
                      <p:spTgt spid="34"/>
                    </p:tgtEl>
                  </p:cond>
                </p:stCondLst>
                <p:endSync evt="end" delay="0">
                  <p:rtn val="all"/>
                </p:endSync>
                <p:childTnLst>
                  <p:par>
                    <p:cTn id="134" fill="hold">
                      <p:stCondLst>
                        <p:cond delay="0"/>
                      </p:stCondLst>
                      <p:childTnLst>
                        <p:par>
                          <p:cTn id="135" fill="hold">
                            <p:stCondLst>
                              <p:cond delay="0"/>
                            </p:stCondLst>
                            <p:childTnLst>
                              <p:par>
                                <p:cTn id="136" presetID="42" presetClass="path" presetSubtype="0" accel="50000" decel="50000" fill="hold" nodeType="clickEffect">
                                  <p:stCondLst>
                                    <p:cond delay="0"/>
                                  </p:stCondLst>
                                  <p:childTnLst>
                                    <p:animMotion origin="layout" path="M 2.29167E-6 -2.22222E-6 L 0.43281 -0.00069 " pathEditMode="relative" rAng="0" ptsTypes="AA">
                                      <p:cBhvr>
                                        <p:cTn id="137" dur="2000" fill="hold"/>
                                        <p:tgtEl>
                                          <p:spTgt spid="304"/>
                                        </p:tgtEl>
                                        <p:attrNameLst>
                                          <p:attrName>ppt_x</p:attrName>
                                          <p:attrName>ppt_y</p:attrName>
                                        </p:attrNameLst>
                                      </p:cBhvr>
                                      <p:rCtr x="21641" y="-46"/>
                                    </p:animMotion>
                                  </p:childTnLst>
                                </p:cTn>
                              </p:par>
                              <p:par>
                                <p:cTn id="138" presetID="10" presetClass="exit" presetSubtype="0" fill="hold" grpId="1" nodeType="withEffect">
                                  <p:stCondLst>
                                    <p:cond delay="0"/>
                                  </p:stCondLst>
                                  <p:childTnLst>
                                    <p:animEffect transition="out" filter="fade">
                                      <p:cBhvr>
                                        <p:cTn id="139" dur="500"/>
                                        <p:tgtEl>
                                          <p:spTgt spid="34"/>
                                        </p:tgtEl>
                                      </p:cBhvr>
                                    </p:animEffect>
                                    <p:set>
                                      <p:cBhvr>
                                        <p:cTn id="140"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41" restart="whenNotActive" fill="hold" evtFilter="cancelBubble" nodeType="interactiveSeq">
                <p:stCondLst>
                  <p:cond evt="onClick" delay="0">
                    <p:tgtEl>
                      <p:spTgt spid="35"/>
                    </p:tgtEl>
                  </p:cond>
                </p:stCondLst>
                <p:endSync evt="end" delay="0">
                  <p:rtn val="all"/>
                </p:endSync>
                <p:childTnLst>
                  <p:par>
                    <p:cTn id="142" fill="hold">
                      <p:stCondLst>
                        <p:cond delay="0"/>
                      </p:stCondLst>
                      <p:childTnLst>
                        <p:par>
                          <p:cTn id="143" fill="hold">
                            <p:stCondLst>
                              <p:cond delay="0"/>
                            </p:stCondLst>
                            <p:childTnLst>
                              <p:par>
                                <p:cTn id="144" presetID="42" presetClass="path" presetSubtype="0" accel="50000" decel="50000" fill="hold" nodeType="clickEffect">
                                  <p:stCondLst>
                                    <p:cond delay="0"/>
                                  </p:stCondLst>
                                  <p:childTnLst>
                                    <p:animMotion origin="layout" path="M 0.43281 -0.00069 L 0.85143 -0.01111 " pathEditMode="relative" rAng="0" ptsTypes="AA">
                                      <p:cBhvr>
                                        <p:cTn id="145" dur="2000" fill="hold"/>
                                        <p:tgtEl>
                                          <p:spTgt spid="304"/>
                                        </p:tgtEl>
                                        <p:attrNameLst>
                                          <p:attrName>ppt_x</p:attrName>
                                          <p:attrName>ppt_y</p:attrName>
                                        </p:attrNameLst>
                                      </p:cBhvr>
                                      <p:rCtr x="20924" y="-532"/>
                                    </p:animMotion>
                                  </p:childTnLst>
                                </p:cTn>
                              </p:par>
                              <p:par>
                                <p:cTn id="146" presetID="10" presetClass="exit" presetSubtype="0" fill="hold" grpId="1" nodeType="withEffect">
                                  <p:stCondLst>
                                    <p:cond delay="0"/>
                                  </p:stCondLst>
                                  <p:childTnLst>
                                    <p:animEffect transition="out" filter="fade">
                                      <p:cBhvr>
                                        <p:cTn id="147" dur="500"/>
                                        <p:tgtEl>
                                          <p:spTgt spid="35"/>
                                        </p:tgtEl>
                                      </p:cBhvr>
                                    </p:animEffect>
                                    <p:set>
                                      <p:cBhvr>
                                        <p:cTn id="148" dur="1" fill="hold">
                                          <p:stCondLst>
                                            <p:cond delay="499"/>
                                          </p:stCondLst>
                                        </p:cTn>
                                        <p:tgtEl>
                                          <p:spTgt spid="35"/>
                                        </p:tgtEl>
                                        <p:attrNameLst>
                                          <p:attrName>style.visibility</p:attrName>
                                        </p:attrNameLst>
                                      </p:cBhvr>
                                      <p:to>
                                        <p:strVal val="hidden"/>
                                      </p:to>
                                    </p:set>
                                  </p:childTnLst>
                                </p:cTn>
                              </p:par>
                            </p:childTnLst>
                          </p:cTn>
                        </p:par>
                        <p:par>
                          <p:cTn id="149" fill="hold">
                            <p:stCondLst>
                              <p:cond delay="2000"/>
                            </p:stCondLst>
                            <p:childTnLst>
                              <p:par>
                                <p:cTn id="150" presetID="53" presetClass="entr" presetSubtype="16" fill="hold" nodeType="afterEffect">
                                  <p:stCondLst>
                                    <p:cond delay="0"/>
                                  </p:stCondLst>
                                  <p:childTnLst>
                                    <p:set>
                                      <p:cBhvr>
                                        <p:cTn id="151" dur="1" fill="hold">
                                          <p:stCondLst>
                                            <p:cond delay="0"/>
                                          </p:stCondLst>
                                        </p:cTn>
                                        <p:tgtEl>
                                          <p:spTgt spid="41"/>
                                        </p:tgtEl>
                                        <p:attrNameLst>
                                          <p:attrName>style.visibility</p:attrName>
                                        </p:attrNameLst>
                                      </p:cBhvr>
                                      <p:to>
                                        <p:strVal val="visible"/>
                                      </p:to>
                                    </p:set>
                                    <p:anim calcmode="lin" valueType="num">
                                      <p:cBhvr>
                                        <p:cTn id="152" dur="500" fill="hold"/>
                                        <p:tgtEl>
                                          <p:spTgt spid="41"/>
                                        </p:tgtEl>
                                        <p:attrNameLst>
                                          <p:attrName>ppt_w</p:attrName>
                                        </p:attrNameLst>
                                      </p:cBhvr>
                                      <p:tavLst>
                                        <p:tav tm="0">
                                          <p:val>
                                            <p:fltVal val="0"/>
                                          </p:val>
                                        </p:tav>
                                        <p:tav tm="100000">
                                          <p:val>
                                            <p:strVal val="#ppt_w"/>
                                          </p:val>
                                        </p:tav>
                                      </p:tavLst>
                                    </p:anim>
                                    <p:anim calcmode="lin" valueType="num">
                                      <p:cBhvr>
                                        <p:cTn id="153" dur="500" fill="hold"/>
                                        <p:tgtEl>
                                          <p:spTgt spid="41"/>
                                        </p:tgtEl>
                                        <p:attrNameLst>
                                          <p:attrName>ppt_h</p:attrName>
                                        </p:attrNameLst>
                                      </p:cBhvr>
                                      <p:tavLst>
                                        <p:tav tm="0">
                                          <p:val>
                                            <p:fltVal val="0"/>
                                          </p:val>
                                        </p:tav>
                                        <p:tav tm="100000">
                                          <p:val>
                                            <p:strVal val="#ppt_h"/>
                                          </p:val>
                                        </p:tav>
                                      </p:tavLst>
                                    </p:anim>
                                    <p:animEffect transition="in" filter="fade">
                                      <p:cBhvr>
                                        <p:cTn id="154" dur="500"/>
                                        <p:tgtEl>
                                          <p:spTgt spid="41"/>
                                        </p:tgtEl>
                                      </p:cBhvr>
                                    </p:animEffect>
                                  </p:childTnLst>
                                  <p:subTnLst>
                                    <p:audio>
                                      <p:cMediaNode>
                                        <p:cTn display="0" masterRel="sameClick">
                                          <p:stCondLst>
                                            <p:cond evt="begin" delay="0">
                                              <p:tn val="150"/>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35"/>
                  </p:tgtEl>
                </p:cond>
              </p:nextCondLst>
            </p:seq>
            <p:seq concurrent="1" nextAc="seek">
              <p:cTn id="155" restart="whenNotActive" fill="hold" evtFilter="cancelBubble" nodeType="interactiveSeq">
                <p:stCondLst>
                  <p:cond evt="onClick" delay="0">
                    <p:tgtEl>
                      <p:spTgt spid="36"/>
                    </p:tgtEl>
                  </p:cond>
                </p:stCondLst>
                <p:endSync evt="end" delay="0">
                  <p:rtn val="all"/>
                </p:endSync>
                <p:childTnLst>
                  <p:par>
                    <p:cTn id="156" fill="hold">
                      <p:stCondLst>
                        <p:cond delay="0"/>
                      </p:stCondLst>
                      <p:childTnLst>
                        <p:par>
                          <p:cTn id="157" fill="hold">
                            <p:stCondLst>
                              <p:cond delay="0"/>
                            </p:stCondLst>
                            <p:childTnLst>
                              <p:par>
                                <p:cTn id="158" presetID="42" presetClass="path" presetSubtype="0" accel="50000" decel="50000" fill="hold" nodeType="clickEffect">
                                  <p:stCondLst>
                                    <p:cond delay="0"/>
                                  </p:stCondLst>
                                  <p:childTnLst>
                                    <p:animMotion origin="layout" path="M -1.04167E-6 2.96296E-6 L 0.42435 -0.00741 " pathEditMode="relative" rAng="0" ptsTypes="AA">
                                      <p:cBhvr>
                                        <p:cTn id="159" dur="2000" fill="hold"/>
                                        <p:tgtEl>
                                          <p:spTgt spid="305"/>
                                        </p:tgtEl>
                                        <p:attrNameLst>
                                          <p:attrName>ppt_x</p:attrName>
                                          <p:attrName>ppt_y</p:attrName>
                                        </p:attrNameLst>
                                      </p:cBhvr>
                                      <p:rCtr x="21211" y="-370"/>
                                    </p:animMotion>
                                  </p:childTnLst>
                                </p:cTn>
                              </p:par>
                              <p:par>
                                <p:cTn id="160" presetID="10" presetClass="exit" presetSubtype="0" fill="hold" grpId="1" nodeType="withEffect">
                                  <p:stCondLst>
                                    <p:cond delay="0"/>
                                  </p:stCondLst>
                                  <p:childTnLst>
                                    <p:animEffect transition="out" filter="fade">
                                      <p:cBhvr>
                                        <p:cTn id="161" dur="500"/>
                                        <p:tgtEl>
                                          <p:spTgt spid="36"/>
                                        </p:tgtEl>
                                      </p:cBhvr>
                                    </p:animEffect>
                                    <p:set>
                                      <p:cBhvr>
                                        <p:cTn id="162"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63" restart="whenNotActive" fill="hold" evtFilter="cancelBubble" nodeType="interactiveSeq">
                <p:stCondLst>
                  <p:cond evt="onClick" delay="0">
                    <p:tgtEl>
                      <p:spTgt spid="37"/>
                    </p:tgtEl>
                  </p:cond>
                </p:stCondLst>
                <p:endSync evt="end" delay="0">
                  <p:rtn val="all"/>
                </p:endSync>
                <p:childTnLst>
                  <p:par>
                    <p:cTn id="164" fill="hold">
                      <p:stCondLst>
                        <p:cond delay="0"/>
                      </p:stCondLst>
                      <p:childTnLst>
                        <p:par>
                          <p:cTn id="165" fill="hold">
                            <p:stCondLst>
                              <p:cond delay="0"/>
                            </p:stCondLst>
                            <p:childTnLst>
                              <p:par>
                                <p:cTn id="166" presetID="42" presetClass="path" presetSubtype="0" accel="50000" decel="50000" fill="hold" nodeType="clickEffect">
                                  <p:stCondLst>
                                    <p:cond delay="0"/>
                                  </p:stCondLst>
                                  <p:childTnLst>
                                    <p:animMotion origin="layout" path="M 0.42435 -0.00741 L 0.8306 -0.00093 " pathEditMode="relative" rAng="0" ptsTypes="AA">
                                      <p:cBhvr>
                                        <p:cTn id="167" dur="2000" fill="hold"/>
                                        <p:tgtEl>
                                          <p:spTgt spid="305"/>
                                        </p:tgtEl>
                                        <p:attrNameLst>
                                          <p:attrName>ppt_x</p:attrName>
                                          <p:attrName>ppt_y</p:attrName>
                                        </p:attrNameLst>
                                      </p:cBhvr>
                                      <p:rCtr x="20313" y="324"/>
                                    </p:animMotion>
                                  </p:childTnLst>
                                </p:cTn>
                              </p:par>
                              <p:par>
                                <p:cTn id="168" presetID="10" presetClass="exit" presetSubtype="0" fill="hold" grpId="1" nodeType="withEffect">
                                  <p:stCondLst>
                                    <p:cond delay="0"/>
                                  </p:stCondLst>
                                  <p:childTnLst>
                                    <p:animEffect transition="out" filter="fade">
                                      <p:cBhvr>
                                        <p:cTn id="169" dur="500"/>
                                        <p:tgtEl>
                                          <p:spTgt spid="37"/>
                                        </p:tgtEl>
                                      </p:cBhvr>
                                    </p:animEffect>
                                    <p:set>
                                      <p:cBhvr>
                                        <p:cTn id="170" dur="1" fill="hold">
                                          <p:stCondLst>
                                            <p:cond delay="499"/>
                                          </p:stCondLst>
                                        </p:cTn>
                                        <p:tgtEl>
                                          <p:spTgt spid="37"/>
                                        </p:tgtEl>
                                        <p:attrNameLst>
                                          <p:attrName>style.visibility</p:attrName>
                                        </p:attrNameLst>
                                      </p:cBhvr>
                                      <p:to>
                                        <p:strVal val="hidden"/>
                                      </p:to>
                                    </p:set>
                                  </p:childTnLst>
                                </p:cTn>
                              </p:par>
                            </p:childTnLst>
                          </p:cTn>
                        </p:par>
                        <p:par>
                          <p:cTn id="171" fill="hold">
                            <p:stCondLst>
                              <p:cond delay="2000"/>
                            </p:stCondLst>
                            <p:childTnLst>
                              <p:par>
                                <p:cTn id="172" presetID="53" presetClass="entr" presetSubtype="16" fill="hold" nodeType="afterEffect">
                                  <p:stCondLst>
                                    <p:cond delay="0"/>
                                  </p:stCondLst>
                                  <p:childTnLst>
                                    <p:set>
                                      <p:cBhvr>
                                        <p:cTn id="173" dur="1" fill="hold">
                                          <p:stCondLst>
                                            <p:cond delay="0"/>
                                          </p:stCondLst>
                                        </p:cTn>
                                        <p:tgtEl>
                                          <p:spTgt spid="42"/>
                                        </p:tgtEl>
                                        <p:attrNameLst>
                                          <p:attrName>style.visibility</p:attrName>
                                        </p:attrNameLst>
                                      </p:cBhvr>
                                      <p:to>
                                        <p:strVal val="visible"/>
                                      </p:to>
                                    </p:set>
                                    <p:anim calcmode="lin" valueType="num">
                                      <p:cBhvr>
                                        <p:cTn id="174" dur="500" fill="hold"/>
                                        <p:tgtEl>
                                          <p:spTgt spid="42"/>
                                        </p:tgtEl>
                                        <p:attrNameLst>
                                          <p:attrName>ppt_w</p:attrName>
                                        </p:attrNameLst>
                                      </p:cBhvr>
                                      <p:tavLst>
                                        <p:tav tm="0">
                                          <p:val>
                                            <p:fltVal val="0"/>
                                          </p:val>
                                        </p:tav>
                                        <p:tav tm="100000">
                                          <p:val>
                                            <p:strVal val="#ppt_w"/>
                                          </p:val>
                                        </p:tav>
                                      </p:tavLst>
                                    </p:anim>
                                    <p:anim calcmode="lin" valueType="num">
                                      <p:cBhvr>
                                        <p:cTn id="175" dur="500" fill="hold"/>
                                        <p:tgtEl>
                                          <p:spTgt spid="42"/>
                                        </p:tgtEl>
                                        <p:attrNameLst>
                                          <p:attrName>ppt_h</p:attrName>
                                        </p:attrNameLst>
                                      </p:cBhvr>
                                      <p:tavLst>
                                        <p:tav tm="0">
                                          <p:val>
                                            <p:fltVal val="0"/>
                                          </p:val>
                                        </p:tav>
                                        <p:tav tm="100000">
                                          <p:val>
                                            <p:strVal val="#ppt_h"/>
                                          </p:val>
                                        </p:tav>
                                      </p:tavLst>
                                    </p:anim>
                                    <p:animEffect transition="in" filter="fade">
                                      <p:cBhvr>
                                        <p:cTn id="176" dur="500"/>
                                        <p:tgtEl>
                                          <p:spTgt spid="42"/>
                                        </p:tgtEl>
                                      </p:cBhvr>
                                    </p:animEffect>
                                  </p:childTnLst>
                                  <p:subTnLst>
                                    <p:audio>
                                      <p:cMediaNode>
                                        <p:cTn display="0" masterRel="sameClick">
                                          <p:stCondLst>
                                            <p:cond evt="begin" delay="0">
                                              <p:tn val="172"/>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37"/>
                  </p:tgtEl>
                </p:cond>
              </p:nextCondLst>
            </p:seq>
          </p:childTnLst>
        </p:cTn>
      </p:par>
    </p:tnLst>
    <p:bldLst>
      <p:bldP spid="299" grpId="0"/>
      <p:bldP spid="2" grpId="0"/>
      <p:bldP spid="2" grpId="1"/>
      <p:bldP spid="29" grpId="0"/>
      <p:bldP spid="29" grpId="1"/>
      <p:bldP spid="30" grpId="0"/>
      <p:bldP spid="30" grpId="1"/>
      <p:bldP spid="31" grpId="0"/>
      <p:bldP spid="31" grpId="1"/>
      <p:bldP spid="34" grpId="0"/>
      <p:bldP spid="34" grpId="1"/>
      <p:bldP spid="35" grpId="0"/>
      <p:bldP spid="35" grpId="1"/>
      <p:bldP spid="36" grpId="0"/>
      <p:bldP spid="36" grpId="1"/>
      <p:bldP spid="37" grpId="0"/>
      <p:bldP spid="3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152;p1">
            <a:extLst>
              <a:ext uri="{FF2B5EF4-FFF2-40B4-BE49-F238E27FC236}">
                <a16:creationId xmlns:a16="http://schemas.microsoft.com/office/drawing/2014/main" id="{4BDA0418-706A-4730-A5F1-10EB4B027C43}"/>
              </a:ext>
            </a:extLst>
          </p:cNvPr>
          <p:cNvGrpSpPr/>
          <p:nvPr/>
        </p:nvGrpSpPr>
        <p:grpSpPr>
          <a:xfrm>
            <a:off x="2661" y="0"/>
            <a:ext cx="12192000" cy="6858000"/>
            <a:chOff x="0" y="0"/>
            <a:chExt cx="12192000" cy="6489292"/>
          </a:xfrm>
          <a:solidFill>
            <a:srgbClr val="ECE9A0"/>
          </a:solidFill>
        </p:grpSpPr>
        <p:sp>
          <p:nvSpPr>
            <p:cNvPr id="31" name="Google Shape;153;p1">
              <a:extLst>
                <a:ext uri="{FF2B5EF4-FFF2-40B4-BE49-F238E27FC236}">
                  <a16:creationId xmlns:a16="http://schemas.microsoft.com/office/drawing/2014/main" id="{D44E46BA-9FD2-4108-AEFE-6DC0E410D4A1}"/>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154;p1">
              <a:extLst>
                <a:ext uri="{FF2B5EF4-FFF2-40B4-BE49-F238E27FC236}">
                  <a16:creationId xmlns:a16="http://schemas.microsoft.com/office/drawing/2014/main" id="{7D82C8BD-48B1-4F53-8DE6-7FCDDC61CE32}"/>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155;p1">
              <a:extLst>
                <a:ext uri="{FF2B5EF4-FFF2-40B4-BE49-F238E27FC236}">
                  <a16:creationId xmlns:a16="http://schemas.microsoft.com/office/drawing/2014/main" id="{A6506C54-3D7E-41C2-B37E-BA6C5ED95DE7}"/>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156;p1">
              <a:extLst>
                <a:ext uri="{FF2B5EF4-FFF2-40B4-BE49-F238E27FC236}">
                  <a16:creationId xmlns:a16="http://schemas.microsoft.com/office/drawing/2014/main" id="{40C475E8-8538-475A-98C4-B176DED111FE}"/>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157;p1">
              <a:extLst>
                <a:ext uri="{FF2B5EF4-FFF2-40B4-BE49-F238E27FC236}">
                  <a16:creationId xmlns:a16="http://schemas.microsoft.com/office/drawing/2014/main" id="{E1AEA99B-6C40-4043-AEBF-3B05D07995B6}"/>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158;p1">
              <a:extLst>
                <a:ext uri="{FF2B5EF4-FFF2-40B4-BE49-F238E27FC236}">
                  <a16:creationId xmlns:a16="http://schemas.microsoft.com/office/drawing/2014/main" id="{DF70CF7C-CC96-4A8D-AE05-C543C74620D6}"/>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159;p1">
              <a:extLst>
                <a:ext uri="{FF2B5EF4-FFF2-40B4-BE49-F238E27FC236}">
                  <a16:creationId xmlns:a16="http://schemas.microsoft.com/office/drawing/2014/main" id="{68EF43A9-F9B1-4D5F-8F25-B017DF6E004F}"/>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160;p1">
              <a:extLst>
                <a:ext uri="{FF2B5EF4-FFF2-40B4-BE49-F238E27FC236}">
                  <a16:creationId xmlns:a16="http://schemas.microsoft.com/office/drawing/2014/main" id="{15FB3BCF-BD93-46B1-93D0-B94765EB163D}"/>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161;p1">
              <a:extLst>
                <a:ext uri="{FF2B5EF4-FFF2-40B4-BE49-F238E27FC236}">
                  <a16:creationId xmlns:a16="http://schemas.microsoft.com/office/drawing/2014/main" id="{D7602F0B-4664-4921-95B8-0AAABF3DC7BF}"/>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162;p1">
              <a:extLst>
                <a:ext uri="{FF2B5EF4-FFF2-40B4-BE49-F238E27FC236}">
                  <a16:creationId xmlns:a16="http://schemas.microsoft.com/office/drawing/2014/main" id="{E9264D9B-A294-4236-8B63-0954521C6995}"/>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43" name="Google Shape;169;p1">
            <a:extLst>
              <a:ext uri="{FF2B5EF4-FFF2-40B4-BE49-F238E27FC236}">
                <a16:creationId xmlns:a16="http://schemas.microsoft.com/office/drawing/2014/main" id="{DA7046BD-14ED-4B57-A016-9B16D175909B}"/>
              </a:ext>
            </a:extLst>
          </p:cNvPr>
          <p:cNvPicPr preferRelativeResize="0"/>
          <p:nvPr/>
        </p:nvPicPr>
        <p:blipFill rotWithShape="1">
          <a:blip r:embed="rId2">
            <a:alphaModFix/>
          </a:blip>
          <a:srcRect/>
          <a:stretch/>
        </p:blipFill>
        <p:spPr>
          <a:xfrm rot="-6230690">
            <a:off x="11201968" y="-187073"/>
            <a:ext cx="1012500" cy="1428750"/>
          </a:xfrm>
          <a:prstGeom prst="rect">
            <a:avLst/>
          </a:prstGeom>
          <a:noFill/>
          <a:ln>
            <a:noFill/>
          </a:ln>
        </p:spPr>
      </p:pic>
      <p:pic>
        <p:nvPicPr>
          <p:cNvPr id="44" name="Google Shape;221;p4">
            <a:extLst>
              <a:ext uri="{FF2B5EF4-FFF2-40B4-BE49-F238E27FC236}">
                <a16:creationId xmlns:a16="http://schemas.microsoft.com/office/drawing/2014/main" id="{88EAA1ED-C619-4D42-B0CF-036F4819AA78}"/>
              </a:ext>
            </a:extLst>
          </p:cNvPr>
          <p:cNvPicPr preferRelativeResize="0"/>
          <p:nvPr/>
        </p:nvPicPr>
        <p:blipFill rotWithShape="1">
          <a:blip r:embed="rId3">
            <a:alphaModFix amt="70000"/>
          </a:blip>
          <a:srcRect/>
          <a:stretch/>
        </p:blipFill>
        <p:spPr>
          <a:xfrm>
            <a:off x="8540919" y="4517897"/>
            <a:ext cx="4232986" cy="2566690"/>
          </a:xfrm>
          <a:prstGeom prst="rect">
            <a:avLst/>
          </a:prstGeom>
          <a:noFill/>
          <a:ln>
            <a:noFill/>
          </a:ln>
        </p:spPr>
      </p:pic>
      <p:pic>
        <p:nvPicPr>
          <p:cNvPr id="42" name="Google Shape;168;p1">
            <a:extLst>
              <a:ext uri="{FF2B5EF4-FFF2-40B4-BE49-F238E27FC236}">
                <a16:creationId xmlns:a16="http://schemas.microsoft.com/office/drawing/2014/main" id="{21B63C5F-049D-436B-B10C-369EB64865E0}"/>
              </a:ext>
            </a:extLst>
          </p:cNvPr>
          <p:cNvPicPr preferRelativeResize="0"/>
          <p:nvPr/>
        </p:nvPicPr>
        <p:blipFill rotWithShape="1">
          <a:blip r:embed="rId4">
            <a:alphaModFix/>
          </a:blip>
          <a:srcRect/>
          <a:stretch/>
        </p:blipFill>
        <p:spPr>
          <a:xfrm rot="158679">
            <a:off x="307119" y="37739"/>
            <a:ext cx="894954" cy="1566170"/>
          </a:xfrm>
          <a:prstGeom prst="rect">
            <a:avLst/>
          </a:prstGeom>
          <a:noFill/>
          <a:ln>
            <a:noFill/>
          </a:ln>
        </p:spPr>
      </p:pic>
      <p:sp>
        <p:nvSpPr>
          <p:cNvPr id="28" name="Rectangle: Rounded Corners 27">
            <a:extLst>
              <a:ext uri="{FF2B5EF4-FFF2-40B4-BE49-F238E27FC236}">
                <a16:creationId xmlns:a16="http://schemas.microsoft.com/office/drawing/2014/main" id="{D457DF99-B844-483F-8AE0-5F15AA1D4961}"/>
              </a:ext>
            </a:extLst>
          </p:cNvPr>
          <p:cNvSpPr/>
          <p:nvPr/>
        </p:nvSpPr>
        <p:spPr>
          <a:xfrm>
            <a:off x="233362" y="316166"/>
            <a:ext cx="11725276"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A633FF62-A506-4A3A-9B72-D4FE7A24262E}"/>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45" name="Rectangle 25">
            <a:extLst>
              <a:ext uri="{FF2B5EF4-FFF2-40B4-BE49-F238E27FC236}">
                <a16:creationId xmlns:a16="http://schemas.microsoft.com/office/drawing/2014/main" id="{27477EAC-85C9-45BA-9338-B7BC599EBA97}"/>
              </a:ext>
            </a:extLst>
          </p:cNvPr>
          <p:cNvSpPr>
            <a:spLocks noChangeArrowheads="1"/>
          </p:cNvSpPr>
          <p:nvPr/>
        </p:nvSpPr>
        <p:spPr bwMode="auto">
          <a:xfrm>
            <a:off x="271463" y="1256146"/>
            <a:ext cx="11615738" cy="30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eaLnBrk="1" hangingPunct="1">
              <a:lnSpc>
                <a:spcPct val="90000"/>
              </a:lnSpc>
              <a:spcBef>
                <a:spcPct val="10000"/>
              </a:spcBef>
              <a:buFontTx/>
              <a:buNone/>
            </a:pPr>
            <a:r>
              <a:rPr lang="en-US" altLang="en-US" b="1" i="1">
                <a:latin typeface="Times New Roman" panose="02020603050405020304" pitchFamily="18" charset="0"/>
              </a:rPr>
              <a:t>Muốn trừ một số thập phân cho một số thập phân ta làm như sau: </a:t>
            </a:r>
          </a:p>
          <a:p>
            <a:pPr algn="just" eaLnBrk="1" hangingPunct="1">
              <a:lnSpc>
                <a:spcPct val="90000"/>
              </a:lnSpc>
              <a:spcBef>
                <a:spcPct val="10000"/>
              </a:spcBef>
              <a:buFontTx/>
              <a:buNone/>
            </a:pPr>
            <a:r>
              <a:rPr lang="en-US" altLang="en-US" b="1">
                <a:latin typeface="Times New Roman" panose="02020603050405020304" pitchFamily="18" charset="0"/>
              </a:rPr>
              <a:t>   - Viết số trừ dưới số bị trừ sao cho các chữ số ở cùng một hàng đặt thẳng cột với nhau.</a:t>
            </a:r>
          </a:p>
          <a:p>
            <a:pPr algn="just" eaLnBrk="1" hangingPunct="1">
              <a:lnSpc>
                <a:spcPct val="90000"/>
              </a:lnSpc>
              <a:spcBef>
                <a:spcPct val="10000"/>
              </a:spcBef>
              <a:buFontTx/>
              <a:buNone/>
            </a:pPr>
            <a:r>
              <a:rPr lang="en-US" altLang="en-US" b="1">
                <a:latin typeface="Times New Roman" panose="02020603050405020304" pitchFamily="18" charset="0"/>
              </a:rPr>
              <a:t>   - Trừ như trừ các số tự nhiên.</a:t>
            </a:r>
          </a:p>
          <a:p>
            <a:pPr algn="just" eaLnBrk="1" hangingPunct="1">
              <a:lnSpc>
                <a:spcPct val="90000"/>
              </a:lnSpc>
              <a:spcBef>
                <a:spcPct val="10000"/>
              </a:spcBef>
              <a:buFontTx/>
              <a:buNone/>
            </a:pPr>
            <a:r>
              <a:rPr lang="en-US" altLang="en-US" b="1">
                <a:latin typeface="Times New Roman" panose="02020603050405020304" pitchFamily="18" charset="0"/>
              </a:rPr>
              <a:t>   -  Viết dấu phẩy ở hiệu thẳng cột với các dấu phẩy của số bị trừ và số trừ.</a:t>
            </a:r>
          </a:p>
        </p:txBody>
      </p:sp>
      <p:sp>
        <p:nvSpPr>
          <p:cNvPr id="107546" name="Text Box 26">
            <a:extLst>
              <a:ext uri="{FF2B5EF4-FFF2-40B4-BE49-F238E27FC236}">
                <a16:creationId xmlns:a16="http://schemas.microsoft.com/office/drawing/2014/main" id="{822C41F5-E262-4E29-98A2-F27A8922E1D6}"/>
              </a:ext>
            </a:extLst>
          </p:cNvPr>
          <p:cNvSpPr txBox="1">
            <a:spLocks noChangeArrowheads="1"/>
          </p:cNvSpPr>
          <p:nvPr/>
        </p:nvSpPr>
        <p:spPr bwMode="auto">
          <a:xfrm>
            <a:off x="381000" y="4235267"/>
            <a:ext cx="11430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b="1" i="1" u="sng">
                <a:solidFill>
                  <a:srgbClr val="0070C0"/>
                </a:solidFill>
                <a:latin typeface="Times New Roman" panose="02020603050405020304" pitchFamily="18" charset="0"/>
              </a:rPr>
              <a:t>Chú ý:</a:t>
            </a:r>
            <a:r>
              <a:rPr lang="en-US" altLang="en-US" b="1" i="1">
                <a:solidFill>
                  <a:srgbClr val="0070C0"/>
                </a:solidFill>
                <a:latin typeface="Times New Roman" panose="02020603050405020304" pitchFamily="18" charset="0"/>
              </a:rPr>
              <a:t> Nếu số chữ số ở phần thập phân của số bị trừ ít hơn số chữ số ở phần thập phân của số trừ, thì ta có thể viết thêm chữ số 0 vào bên phải phần thập phân của số bị trừ, rồi trừ như trừ các số tự nhiên.</a:t>
            </a:r>
          </a:p>
        </p:txBody>
      </p:sp>
      <p:sp>
        <p:nvSpPr>
          <p:cNvPr id="27" name="Rectangle 25">
            <a:extLst>
              <a:ext uri="{FF2B5EF4-FFF2-40B4-BE49-F238E27FC236}">
                <a16:creationId xmlns:a16="http://schemas.microsoft.com/office/drawing/2014/main" id="{CA1109B1-476D-4F9D-9AB4-42294C47C6AA}"/>
              </a:ext>
            </a:extLst>
          </p:cNvPr>
          <p:cNvSpPr>
            <a:spLocks noChangeArrowheads="1"/>
          </p:cNvSpPr>
          <p:nvPr/>
        </p:nvSpPr>
        <p:spPr bwMode="auto">
          <a:xfrm>
            <a:off x="475456" y="579686"/>
            <a:ext cx="11241088"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eaLnBrk="1" hangingPunct="1">
              <a:lnSpc>
                <a:spcPct val="90000"/>
              </a:lnSpc>
              <a:spcBef>
                <a:spcPct val="10000"/>
              </a:spcBef>
              <a:buFontTx/>
              <a:buNone/>
            </a:pPr>
            <a:r>
              <a:rPr lang="en-US" altLang="en-US" sz="4000" b="1">
                <a:solidFill>
                  <a:srgbClr val="FF0000"/>
                </a:solidFill>
                <a:latin typeface="Times New Roman" panose="02020603050405020304" pitchFamily="18" charset="0"/>
              </a:rPr>
              <a:t>Muốn trừ một số thập phân cho một số thập phân ta làm như thế nào?</a:t>
            </a:r>
          </a:p>
          <a:p>
            <a:pPr algn="just" eaLnBrk="1" hangingPunct="1">
              <a:lnSpc>
                <a:spcPct val="90000"/>
              </a:lnSpc>
              <a:spcBef>
                <a:spcPct val="10000"/>
              </a:spcBef>
              <a:buFontTx/>
              <a:buNone/>
            </a:pPr>
            <a:r>
              <a:rPr lang="en-US" altLang="en-US" sz="4000" b="1">
                <a:solidFill>
                  <a:srgbClr val="FF0000"/>
                </a:solidFill>
                <a:latin typeface="Times New Roman" panose="02020603050405020304" pitchFamily="18" charset="0"/>
              </a:rPr>
              <a:t>   </a:t>
            </a:r>
          </a:p>
        </p:txBody>
      </p:sp>
      <p:sp>
        <p:nvSpPr>
          <p:cNvPr id="41" name="Google Shape;264;p6">
            <a:extLst>
              <a:ext uri="{FF2B5EF4-FFF2-40B4-BE49-F238E27FC236}">
                <a16:creationId xmlns:a16="http://schemas.microsoft.com/office/drawing/2014/main" id="{2436B560-439C-4354-85E1-8C10D8429260}"/>
              </a:ext>
            </a:extLst>
          </p:cNvPr>
          <p:cNvSpPr txBox="1"/>
          <p:nvPr/>
        </p:nvSpPr>
        <p:spPr>
          <a:xfrm>
            <a:off x="3531087" y="378855"/>
            <a:ext cx="5096489" cy="1015622"/>
          </a:xfrm>
          <a:prstGeom prst="rect">
            <a:avLst/>
          </a:prstGeom>
          <a:noFill/>
          <a:ln>
            <a:noFill/>
          </a:ln>
        </p:spPr>
        <p:txBody>
          <a:bodyPr spcFirstLastPara="1" wrap="square" lIns="91425" tIns="45700" rIns="91425" bIns="45700" anchor="t" anchorCtr="0">
            <a:spAutoFit/>
          </a:bodyPr>
          <a:lstStyle/>
          <a:p>
            <a:pPr lvl="0" algn="ctr"/>
            <a:r>
              <a:rPr lang="en-US" sz="6000" dirty="0">
                <a:solidFill>
                  <a:srgbClr val="28AFB2"/>
                </a:solidFill>
                <a:latin typeface="Arial" panose="020B0604020202020204" pitchFamily="34" charset="0"/>
              </a:rPr>
              <a:t>GHI NHỚ</a:t>
            </a:r>
          </a:p>
        </p:txBody>
      </p:sp>
    </p:spTree>
    <p:extLst>
      <p:ext uri="{BB962C8B-B14F-4D97-AF65-F5344CB8AC3E}">
        <p14:creationId xmlns:p14="http://schemas.microsoft.com/office/powerpoint/2010/main" val="22887192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32" fill="hold" grpId="0" nodeType="clickEffect">
                                  <p:stCondLst>
                                    <p:cond delay="0"/>
                                  </p:stCondLst>
                                  <p:iterate type="lt">
                                    <p:tmPct val="15000"/>
                                  </p:iterate>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strVal val="4*#ppt_w"/>
                                          </p:val>
                                        </p:tav>
                                        <p:tav tm="100000">
                                          <p:val>
                                            <p:strVal val="#ppt_w"/>
                                          </p:val>
                                        </p:tav>
                                      </p:tavLst>
                                    </p:anim>
                                    <p:anim calcmode="lin" valueType="num">
                                      <p:cBhvr>
                                        <p:cTn id="18" dur="500" fill="hold"/>
                                        <p:tgtEl>
                                          <p:spTgt spid="41"/>
                                        </p:tgtEl>
                                        <p:attrNameLst>
                                          <p:attrName>ppt_h</p:attrName>
                                        </p:attrNameLst>
                                      </p:cBhvr>
                                      <p:tavLst>
                                        <p:tav tm="0">
                                          <p:val>
                                            <p:strVal val="4*#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7545">
                                            <p:txEl>
                                              <p:pRg st="0" end="0"/>
                                            </p:txEl>
                                          </p:spTgt>
                                        </p:tgtEl>
                                        <p:attrNameLst>
                                          <p:attrName>style.visibility</p:attrName>
                                        </p:attrNameLst>
                                      </p:cBhvr>
                                      <p:to>
                                        <p:strVal val="visible"/>
                                      </p:to>
                                    </p:set>
                                    <p:animEffect transition="in" filter="wipe(left)">
                                      <p:cBhvr>
                                        <p:cTn id="23" dur="500"/>
                                        <p:tgtEl>
                                          <p:spTgt spid="10754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7545">
                                            <p:txEl>
                                              <p:pRg st="1" end="1"/>
                                            </p:txEl>
                                          </p:spTgt>
                                        </p:tgtEl>
                                        <p:attrNameLst>
                                          <p:attrName>style.visibility</p:attrName>
                                        </p:attrNameLst>
                                      </p:cBhvr>
                                      <p:to>
                                        <p:strVal val="visible"/>
                                      </p:to>
                                    </p:set>
                                    <p:animEffect transition="in" filter="wipe(left)">
                                      <p:cBhvr>
                                        <p:cTn id="28" dur="500"/>
                                        <p:tgtEl>
                                          <p:spTgt spid="10754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7545">
                                            <p:txEl>
                                              <p:pRg st="2" end="2"/>
                                            </p:txEl>
                                          </p:spTgt>
                                        </p:tgtEl>
                                        <p:attrNameLst>
                                          <p:attrName>style.visibility</p:attrName>
                                        </p:attrNameLst>
                                      </p:cBhvr>
                                      <p:to>
                                        <p:strVal val="visible"/>
                                      </p:to>
                                    </p:set>
                                    <p:animEffect transition="in" filter="wipe(left)">
                                      <p:cBhvr>
                                        <p:cTn id="33" dur="500"/>
                                        <p:tgtEl>
                                          <p:spTgt spid="10754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7545">
                                            <p:txEl>
                                              <p:pRg st="3" end="3"/>
                                            </p:txEl>
                                          </p:spTgt>
                                        </p:tgtEl>
                                        <p:attrNameLst>
                                          <p:attrName>style.visibility</p:attrName>
                                        </p:attrNameLst>
                                      </p:cBhvr>
                                      <p:to>
                                        <p:strVal val="visible"/>
                                      </p:to>
                                    </p:set>
                                    <p:animEffect transition="in" filter="wipe(left)">
                                      <p:cBhvr>
                                        <p:cTn id="38" dur="500"/>
                                        <p:tgtEl>
                                          <p:spTgt spid="10754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7546"/>
                                        </p:tgtEl>
                                        <p:attrNameLst>
                                          <p:attrName>style.visibility</p:attrName>
                                        </p:attrNameLst>
                                      </p:cBhvr>
                                      <p:to>
                                        <p:strVal val="visible"/>
                                      </p:to>
                                    </p:set>
                                    <p:animEffect transition="in" filter="wipe(left)">
                                      <p:cBhvr>
                                        <p:cTn id="43" dur="500"/>
                                        <p:tgtEl>
                                          <p:spTgt spid="107546"/>
                                        </p:tgtEl>
                                      </p:cBhvr>
                                    </p:animEffect>
                                  </p:childTnLst>
                                </p:cTn>
                              </p:par>
                              <p:par>
                                <p:cTn id="44" presetID="2" presetClass="entr" presetSubtype="1" fill="hold" nodeType="withEffect">
                                  <p:stCondLst>
                                    <p:cond delay="25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1000"/>
                                        <p:tgtEl>
                                          <p:spTgt spid="42"/>
                                        </p:tgtEl>
                                        <p:attrNameLst>
                                          <p:attrName>ppt_y</p:attrName>
                                        </p:attrNameLst>
                                      </p:cBhvr>
                                      <p:tavLst>
                                        <p:tav tm="0">
                                          <p:val>
                                            <p:strVal val="#ppt_y-1"/>
                                          </p:val>
                                        </p:tav>
                                        <p:tav tm="100000">
                                          <p:val>
                                            <p:strVal val="#ppt_y"/>
                                          </p:val>
                                        </p:tav>
                                      </p:tavLst>
                                    </p:anim>
                                  </p:childTnLst>
                                </p:cTn>
                              </p:par>
                              <p:par>
                                <p:cTn id="47" presetID="2" presetClass="entr" presetSubtype="1"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1000"/>
                                        <p:tgtEl>
                                          <p:spTgt spid="4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nodeType="click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additive="base">
                                        <p:cTn id="54" dur="500"/>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45" grpId="0" build="p"/>
      <p:bldP spid="107546" grpId="0"/>
      <p:bldP spid="27" grpId="0"/>
      <p:bldP spid="27" grpId="1"/>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30" name="Google Shape;152;p1">
            <a:extLst>
              <a:ext uri="{FF2B5EF4-FFF2-40B4-BE49-F238E27FC236}">
                <a16:creationId xmlns:a16="http://schemas.microsoft.com/office/drawing/2014/main" id="{ACC80FD2-9F38-4C1B-8626-4A2782C5A97B}"/>
              </a:ext>
            </a:extLst>
          </p:cNvPr>
          <p:cNvGrpSpPr/>
          <p:nvPr/>
        </p:nvGrpSpPr>
        <p:grpSpPr>
          <a:xfrm>
            <a:off x="2661" y="0"/>
            <a:ext cx="12192000" cy="6858000"/>
            <a:chOff x="0" y="0"/>
            <a:chExt cx="12192000" cy="6489292"/>
          </a:xfrm>
          <a:solidFill>
            <a:schemeClr val="accent6">
              <a:lumMod val="20000"/>
              <a:lumOff val="80000"/>
            </a:schemeClr>
          </a:solidFill>
        </p:grpSpPr>
        <p:sp>
          <p:nvSpPr>
            <p:cNvPr id="31" name="Google Shape;153;p1">
              <a:extLst>
                <a:ext uri="{FF2B5EF4-FFF2-40B4-BE49-F238E27FC236}">
                  <a16:creationId xmlns:a16="http://schemas.microsoft.com/office/drawing/2014/main" id="{35393E9D-9B72-44F5-9F7D-BE967AA8BD0E}"/>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154;p1">
              <a:extLst>
                <a:ext uri="{FF2B5EF4-FFF2-40B4-BE49-F238E27FC236}">
                  <a16:creationId xmlns:a16="http://schemas.microsoft.com/office/drawing/2014/main" id="{9A29EC40-3392-4479-911D-0D6131EF1867}"/>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155;p1">
              <a:extLst>
                <a:ext uri="{FF2B5EF4-FFF2-40B4-BE49-F238E27FC236}">
                  <a16:creationId xmlns:a16="http://schemas.microsoft.com/office/drawing/2014/main" id="{67EA8EBB-35F6-4DCF-9BBE-116D970DF45F}"/>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156;p1">
              <a:extLst>
                <a:ext uri="{FF2B5EF4-FFF2-40B4-BE49-F238E27FC236}">
                  <a16:creationId xmlns:a16="http://schemas.microsoft.com/office/drawing/2014/main" id="{74A8672B-020B-4B86-ADDD-E1F818938270}"/>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157;p1">
              <a:extLst>
                <a:ext uri="{FF2B5EF4-FFF2-40B4-BE49-F238E27FC236}">
                  <a16:creationId xmlns:a16="http://schemas.microsoft.com/office/drawing/2014/main" id="{84379902-D573-418E-BB22-563F2826CD84}"/>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158;p1">
              <a:extLst>
                <a:ext uri="{FF2B5EF4-FFF2-40B4-BE49-F238E27FC236}">
                  <a16:creationId xmlns:a16="http://schemas.microsoft.com/office/drawing/2014/main" id="{2539B42A-59DC-4535-A959-EE2065349B8C}"/>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159;p1">
              <a:extLst>
                <a:ext uri="{FF2B5EF4-FFF2-40B4-BE49-F238E27FC236}">
                  <a16:creationId xmlns:a16="http://schemas.microsoft.com/office/drawing/2014/main" id="{083714D6-FC57-4205-A4AA-5F2A8F07FF24}"/>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160;p1">
              <a:extLst>
                <a:ext uri="{FF2B5EF4-FFF2-40B4-BE49-F238E27FC236}">
                  <a16:creationId xmlns:a16="http://schemas.microsoft.com/office/drawing/2014/main" id="{F7A37599-A59D-44D3-969D-2C13B170DAFF}"/>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161;p1">
              <a:extLst>
                <a:ext uri="{FF2B5EF4-FFF2-40B4-BE49-F238E27FC236}">
                  <a16:creationId xmlns:a16="http://schemas.microsoft.com/office/drawing/2014/main" id="{BB10DFBD-11D9-4D29-AA70-E2B2983EAE86}"/>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162;p1">
              <a:extLst>
                <a:ext uri="{FF2B5EF4-FFF2-40B4-BE49-F238E27FC236}">
                  <a16:creationId xmlns:a16="http://schemas.microsoft.com/office/drawing/2014/main" id="{626A41FF-5C39-4C78-B655-4DFED47DB914}"/>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31" name="Google Shape;231;p5"/>
          <p:cNvSpPr/>
          <p:nvPr/>
        </p:nvSpPr>
        <p:spPr>
          <a:xfrm>
            <a:off x="1733673" y="1276604"/>
            <a:ext cx="7937500" cy="4082795"/>
          </a:xfrm>
          <a:prstGeom prst="roundRect">
            <a:avLst>
              <a:gd name="adj" fmla="val 12616"/>
            </a:avLst>
          </a:prstGeom>
          <a:solidFill>
            <a:srgbClr val="B2D7E9"/>
          </a:solidFill>
          <a:ln w="38100" cap="flat" cmpd="sng">
            <a:solidFill>
              <a:srgbClr val="3F3F3F"/>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2" name="Google Shape;232;p5"/>
          <p:cNvPicPr preferRelativeResize="0"/>
          <p:nvPr/>
        </p:nvPicPr>
        <p:blipFill rotWithShape="1">
          <a:blip r:embed="rId3">
            <a:alphaModFix/>
          </a:blip>
          <a:srcRect/>
          <a:stretch/>
        </p:blipFill>
        <p:spPr>
          <a:xfrm>
            <a:off x="656686" y="3949518"/>
            <a:ext cx="2454814" cy="2551227"/>
          </a:xfrm>
          <a:prstGeom prst="rect">
            <a:avLst/>
          </a:prstGeom>
          <a:noFill/>
          <a:ln>
            <a:noFill/>
          </a:ln>
        </p:spPr>
      </p:pic>
      <p:pic>
        <p:nvPicPr>
          <p:cNvPr id="233" name="Google Shape;233;p5"/>
          <p:cNvPicPr preferRelativeResize="0"/>
          <p:nvPr/>
        </p:nvPicPr>
        <p:blipFill rotWithShape="1">
          <a:blip r:embed="rId4">
            <a:alphaModFix/>
          </a:blip>
          <a:srcRect/>
          <a:stretch/>
        </p:blipFill>
        <p:spPr>
          <a:xfrm>
            <a:off x="3339398" y="5019254"/>
            <a:ext cx="915680" cy="1346050"/>
          </a:xfrm>
          <a:prstGeom prst="rect">
            <a:avLst/>
          </a:prstGeom>
          <a:noFill/>
          <a:ln>
            <a:noFill/>
          </a:ln>
        </p:spPr>
      </p:pic>
      <p:pic>
        <p:nvPicPr>
          <p:cNvPr id="235" name="Google Shape;235;p5"/>
          <p:cNvPicPr preferRelativeResize="0"/>
          <p:nvPr/>
        </p:nvPicPr>
        <p:blipFill rotWithShape="1">
          <a:blip r:embed="rId5">
            <a:alphaModFix/>
          </a:blip>
          <a:srcRect/>
          <a:stretch/>
        </p:blipFill>
        <p:spPr>
          <a:xfrm>
            <a:off x="8191592" y="50033"/>
            <a:ext cx="4161490" cy="3060708"/>
          </a:xfrm>
          <a:prstGeom prst="rect">
            <a:avLst/>
          </a:prstGeom>
          <a:noFill/>
          <a:ln>
            <a:noFill/>
          </a:ln>
        </p:spPr>
      </p:pic>
      <p:sp>
        <p:nvSpPr>
          <p:cNvPr id="236" name="Google Shape;236;p5"/>
          <p:cNvSpPr txBox="1"/>
          <p:nvPr/>
        </p:nvSpPr>
        <p:spPr>
          <a:xfrm>
            <a:off x="8636585" y="630643"/>
            <a:ext cx="2879168" cy="1938952"/>
          </a:xfrm>
          <a:prstGeom prst="rect">
            <a:avLst/>
          </a:prstGeom>
          <a:noFill/>
          <a:ln>
            <a:noFill/>
          </a:ln>
        </p:spPr>
        <p:txBody>
          <a:bodyPr spcFirstLastPara="1" wrap="square" lIns="91425" tIns="45700" rIns="91425" bIns="45700" anchor="t" anchorCtr="0">
            <a:spAutoFit/>
          </a:bodyPr>
          <a:lstStyle/>
          <a:p>
            <a:pPr lvl="0" algn="ctr"/>
            <a:r>
              <a:rPr lang="en-US" sz="6000" dirty="0">
                <a:solidFill>
                  <a:srgbClr val="28AFB2"/>
                </a:solidFill>
                <a:latin typeface="Arial" panose="020B0604020202020204" pitchFamily="34" charset="0"/>
              </a:rPr>
              <a:t>DẶN DÒ</a:t>
            </a:r>
          </a:p>
        </p:txBody>
      </p:sp>
      <p:grpSp>
        <p:nvGrpSpPr>
          <p:cNvPr id="238" name="Google Shape;238;p5"/>
          <p:cNvGrpSpPr/>
          <p:nvPr/>
        </p:nvGrpSpPr>
        <p:grpSpPr>
          <a:xfrm>
            <a:off x="2334837" y="2023201"/>
            <a:ext cx="6288386" cy="1213884"/>
            <a:chOff x="2522057" y="2155461"/>
            <a:chExt cx="4913234" cy="1213884"/>
          </a:xfrm>
        </p:grpSpPr>
        <p:sp>
          <p:nvSpPr>
            <p:cNvPr id="241" name="Google Shape;241;p5"/>
            <p:cNvSpPr txBox="1"/>
            <p:nvPr/>
          </p:nvSpPr>
          <p:spPr>
            <a:xfrm>
              <a:off x="3296368" y="2169057"/>
              <a:ext cx="4138923"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0C0C0C"/>
                  </a:solidFill>
                  <a:latin typeface="Arial" panose="020B0604020202020204" pitchFamily="34" charset="0"/>
                  <a:cs typeface="Times New Roman" panose="02020603050405020304" pitchFamily="18" charset="0"/>
                </a:rPr>
                <a:t>Học</a:t>
              </a:r>
              <a:r>
                <a:rPr lang="en-US" sz="3600" b="1" dirty="0">
                  <a:solidFill>
                    <a:srgbClr val="0C0C0C"/>
                  </a:solidFill>
                  <a:latin typeface="Arial" panose="020B0604020202020204" pitchFamily="34" charset="0"/>
                  <a:cs typeface="Times New Roman" panose="02020603050405020304" pitchFamily="18" charset="0"/>
                </a:rPr>
                <a:t> </a:t>
              </a:r>
              <a:r>
                <a:rPr lang="en-US" sz="3600" b="1" dirty="0" err="1">
                  <a:solidFill>
                    <a:srgbClr val="0C0C0C"/>
                  </a:solidFill>
                  <a:latin typeface="Arial" panose="020B0604020202020204" pitchFamily="34" charset="0"/>
                  <a:cs typeface="Times New Roman" panose="02020603050405020304" pitchFamily="18" charset="0"/>
                </a:rPr>
                <a:t>cách</a:t>
              </a:r>
              <a:r>
                <a:rPr lang="en-US" sz="3600" b="1" dirty="0">
                  <a:solidFill>
                    <a:srgbClr val="0C0C0C"/>
                  </a:solidFill>
                  <a:latin typeface="Arial" panose="020B0604020202020204" pitchFamily="34" charset="0"/>
                  <a:cs typeface="Times New Roman" panose="02020603050405020304" pitchFamily="18" charset="0"/>
                </a:rPr>
                <a:t> </a:t>
              </a:r>
              <a:r>
                <a:rPr lang="en-US" sz="3600" b="1" dirty="0" err="1">
                  <a:solidFill>
                    <a:srgbClr val="0C0C0C"/>
                  </a:solidFill>
                  <a:latin typeface="Arial" panose="020B0604020202020204" pitchFamily="34" charset="0"/>
                  <a:cs typeface="Times New Roman" panose="02020603050405020304" pitchFamily="18" charset="0"/>
                </a:rPr>
                <a:t>trừ</a:t>
              </a:r>
              <a:r>
                <a:rPr lang="en-US" sz="3600" b="1" dirty="0">
                  <a:solidFill>
                    <a:srgbClr val="0C0C0C"/>
                  </a:solidFill>
                  <a:latin typeface="Arial" panose="020B0604020202020204" pitchFamily="34" charset="0"/>
                  <a:cs typeface="Times New Roman" panose="02020603050405020304" pitchFamily="18" charset="0"/>
                </a:rPr>
                <a:t> </a:t>
              </a:r>
              <a:r>
                <a:rPr lang="en-US" sz="3600" b="1" dirty="0" err="1">
                  <a:solidFill>
                    <a:srgbClr val="0C0C0C"/>
                  </a:solidFill>
                  <a:latin typeface="Arial" panose="020B0604020202020204" pitchFamily="34" charset="0"/>
                  <a:cs typeface="Times New Roman" panose="02020603050405020304" pitchFamily="18" charset="0"/>
                </a:rPr>
                <a:t>hai</a:t>
              </a:r>
              <a:r>
                <a:rPr lang="en-US" sz="3600" b="1" dirty="0">
                  <a:solidFill>
                    <a:srgbClr val="0C0C0C"/>
                  </a:solidFill>
                  <a:latin typeface="Arial" panose="020B0604020202020204" pitchFamily="34" charset="0"/>
                  <a:cs typeface="Times New Roman" panose="02020603050405020304" pitchFamily="18" charset="0"/>
                </a:rPr>
                <a:t> </a:t>
              </a:r>
              <a:r>
                <a:rPr lang="en-US" sz="3600" b="1" dirty="0" err="1">
                  <a:solidFill>
                    <a:srgbClr val="0C0C0C"/>
                  </a:solidFill>
                  <a:latin typeface="Arial" panose="020B0604020202020204" pitchFamily="34" charset="0"/>
                  <a:cs typeface="Times New Roman" panose="02020603050405020304" pitchFamily="18" charset="0"/>
                </a:rPr>
                <a:t>số</a:t>
              </a:r>
              <a:r>
                <a:rPr lang="en-US" sz="3600" b="1" dirty="0">
                  <a:solidFill>
                    <a:srgbClr val="0C0C0C"/>
                  </a:solidFill>
                  <a:latin typeface="Arial" panose="020B0604020202020204" pitchFamily="34" charset="0"/>
                  <a:cs typeface="Times New Roman" panose="02020603050405020304" pitchFamily="18" charset="0"/>
                </a:rPr>
                <a:t> </a:t>
              </a:r>
              <a:r>
                <a:rPr lang="en-US" sz="3600" b="1" dirty="0" err="1">
                  <a:solidFill>
                    <a:srgbClr val="0C0C0C"/>
                  </a:solidFill>
                  <a:latin typeface="Arial" panose="020B0604020202020204" pitchFamily="34" charset="0"/>
                  <a:cs typeface="Times New Roman" panose="02020603050405020304" pitchFamily="18" charset="0"/>
                </a:rPr>
                <a:t>thập</a:t>
              </a:r>
              <a:r>
                <a:rPr lang="en-US" sz="3600" b="1" dirty="0">
                  <a:solidFill>
                    <a:srgbClr val="0C0C0C"/>
                  </a:solidFill>
                  <a:latin typeface="Arial" panose="020B0604020202020204" pitchFamily="34" charset="0"/>
                  <a:cs typeface="Times New Roman" panose="02020603050405020304" pitchFamily="18" charset="0"/>
                </a:rPr>
                <a:t> </a:t>
              </a:r>
              <a:r>
                <a:rPr lang="en-US" sz="3600" b="1" dirty="0" err="1">
                  <a:solidFill>
                    <a:srgbClr val="0C0C0C"/>
                  </a:solidFill>
                  <a:latin typeface="Arial" panose="020B0604020202020204" pitchFamily="34" charset="0"/>
                  <a:cs typeface="Times New Roman" panose="02020603050405020304" pitchFamily="18" charset="0"/>
                </a:rPr>
                <a:t>phân</a:t>
              </a:r>
              <a:r>
                <a:rPr lang="en-US" sz="3600" b="1" dirty="0">
                  <a:solidFill>
                    <a:srgbClr val="0C0C0C"/>
                  </a:solidFill>
                  <a:latin typeface="Arial" panose="020B0604020202020204" pitchFamily="34" charset="0"/>
                  <a:cs typeface="Times New Roman" panose="02020603050405020304" pitchFamily="18" charset="0"/>
                </a:rPr>
                <a:t>.</a:t>
              </a:r>
              <a:endParaRPr sz="3600" b="1" dirty="0">
                <a:latin typeface="Arial" panose="020B0604020202020204" pitchFamily="34" charset="0"/>
                <a:cs typeface="Times New Roman" panose="02020603050405020304" pitchFamily="18" charset="0"/>
              </a:endParaRPr>
            </a:p>
          </p:txBody>
        </p:sp>
        <p:sp>
          <p:nvSpPr>
            <p:cNvPr id="242" name="Google Shape;242;p5"/>
            <p:cNvSpPr/>
            <p:nvPr/>
          </p:nvSpPr>
          <p:spPr>
            <a:xfrm>
              <a:off x="2522057" y="2155461"/>
              <a:ext cx="528133" cy="528133"/>
            </a:xfrm>
            <a:custGeom>
              <a:avLst/>
              <a:gdLst/>
              <a:ahLst/>
              <a:cxnLst/>
              <a:rect l="l" t="t" r="r" b="b"/>
              <a:pathLst>
                <a:path w="216" h="216" extrusionOk="0">
                  <a:moveTo>
                    <a:pt x="130" y="0"/>
                  </a:moveTo>
                  <a:cubicBezTo>
                    <a:pt x="82" y="0"/>
                    <a:pt x="43" y="38"/>
                    <a:pt x="43" y="86"/>
                  </a:cubicBezTo>
                  <a:cubicBezTo>
                    <a:pt x="43" y="110"/>
                    <a:pt x="52" y="132"/>
                    <a:pt x="68" y="147"/>
                  </a:cubicBezTo>
                  <a:cubicBezTo>
                    <a:pt x="0" y="210"/>
                    <a:pt x="0" y="210"/>
                    <a:pt x="0" y="210"/>
                  </a:cubicBezTo>
                  <a:cubicBezTo>
                    <a:pt x="6" y="216"/>
                    <a:pt x="6" y="216"/>
                    <a:pt x="6" y="216"/>
                  </a:cubicBezTo>
                  <a:cubicBezTo>
                    <a:pt x="74" y="153"/>
                    <a:pt x="74" y="153"/>
                    <a:pt x="74" y="153"/>
                  </a:cubicBezTo>
                  <a:cubicBezTo>
                    <a:pt x="89" y="165"/>
                    <a:pt x="108" y="173"/>
                    <a:pt x="130" y="173"/>
                  </a:cubicBezTo>
                  <a:cubicBezTo>
                    <a:pt x="178" y="173"/>
                    <a:pt x="216" y="134"/>
                    <a:pt x="216" y="86"/>
                  </a:cubicBezTo>
                  <a:cubicBezTo>
                    <a:pt x="216" y="38"/>
                    <a:pt x="178" y="0"/>
                    <a:pt x="130" y="0"/>
                  </a:cubicBezTo>
                  <a:close/>
                  <a:moveTo>
                    <a:pt x="51" y="86"/>
                  </a:moveTo>
                  <a:cubicBezTo>
                    <a:pt x="51" y="43"/>
                    <a:pt x="86" y="8"/>
                    <a:pt x="130" y="8"/>
                  </a:cubicBezTo>
                  <a:cubicBezTo>
                    <a:pt x="168" y="8"/>
                    <a:pt x="200" y="35"/>
                    <a:pt x="207" y="71"/>
                  </a:cubicBezTo>
                  <a:cubicBezTo>
                    <a:pt x="197" y="44"/>
                    <a:pt x="170" y="24"/>
                    <a:pt x="139" y="24"/>
                  </a:cubicBezTo>
                  <a:cubicBezTo>
                    <a:pt x="100" y="24"/>
                    <a:pt x="67" y="56"/>
                    <a:pt x="67" y="96"/>
                  </a:cubicBezTo>
                  <a:cubicBezTo>
                    <a:pt x="67" y="127"/>
                    <a:pt x="87" y="153"/>
                    <a:pt x="115" y="164"/>
                  </a:cubicBezTo>
                  <a:cubicBezTo>
                    <a:pt x="78" y="156"/>
                    <a:pt x="51" y="125"/>
                    <a:pt x="51" y="86"/>
                  </a:cubicBezTo>
                  <a:close/>
                  <a:moveTo>
                    <a:pt x="133" y="107"/>
                  </a:moveTo>
                  <a:cubicBezTo>
                    <a:pt x="145" y="107"/>
                    <a:pt x="155" y="97"/>
                    <a:pt x="155" y="84"/>
                  </a:cubicBezTo>
                  <a:cubicBezTo>
                    <a:pt x="155" y="74"/>
                    <a:pt x="148" y="65"/>
                    <a:pt x="138" y="63"/>
                  </a:cubicBezTo>
                  <a:cubicBezTo>
                    <a:pt x="138" y="63"/>
                    <a:pt x="138" y="63"/>
                    <a:pt x="138" y="63"/>
                  </a:cubicBezTo>
                  <a:cubicBezTo>
                    <a:pt x="154" y="63"/>
                    <a:pt x="167" y="75"/>
                    <a:pt x="167" y="91"/>
                  </a:cubicBezTo>
                  <a:cubicBezTo>
                    <a:pt x="167" y="107"/>
                    <a:pt x="154" y="120"/>
                    <a:pt x="138" y="120"/>
                  </a:cubicBezTo>
                  <a:cubicBezTo>
                    <a:pt x="123" y="120"/>
                    <a:pt x="110" y="107"/>
                    <a:pt x="110" y="91"/>
                  </a:cubicBezTo>
                  <a:cubicBezTo>
                    <a:pt x="110" y="89"/>
                    <a:pt x="110" y="87"/>
                    <a:pt x="110" y="86"/>
                  </a:cubicBezTo>
                  <a:cubicBezTo>
                    <a:pt x="111" y="97"/>
                    <a:pt x="121" y="107"/>
                    <a:pt x="133" y="107"/>
                  </a:cubicBezTo>
                  <a:close/>
                  <a:moveTo>
                    <a:pt x="118" y="84"/>
                  </a:moveTo>
                  <a:cubicBezTo>
                    <a:pt x="118" y="76"/>
                    <a:pt x="125" y="70"/>
                    <a:pt x="133" y="70"/>
                  </a:cubicBezTo>
                  <a:cubicBezTo>
                    <a:pt x="141" y="70"/>
                    <a:pt x="147" y="76"/>
                    <a:pt x="147" y="84"/>
                  </a:cubicBezTo>
                  <a:cubicBezTo>
                    <a:pt x="147" y="92"/>
                    <a:pt x="141" y="99"/>
                    <a:pt x="133" y="99"/>
                  </a:cubicBezTo>
                  <a:cubicBezTo>
                    <a:pt x="125" y="99"/>
                    <a:pt x="118" y="92"/>
                    <a:pt x="118" y="84"/>
                  </a:cubicBezTo>
                  <a:close/>
                  <a:moveTo>
                    <a:pt x="138" y="55"/>
                  </a:moveTo>
                  <a:cubicBezTo>
                    <a:pt x="118" y="55"/>
                    <a:pt x="102" y="71"/>
                    <a:pt x="102" y="91"/>
                  </a:cubicBezTo>
                  <a:cubicBezTo>
                    <a:pt x="102" y="111"/>
                    <a:pt x="118" y="128"/>
                    <a:pt x="138" y="128"/>
                  </a:cubicBezTo>
                  <a:cubicBezTo>
                    <a:pt x="145" y="128"/>
                    <a:pt x="152" y="126"/>
                    <a:pt x="157" y="122"/>
                  </a:cubicBezTo>
                  <a:cubicBezTo>
                    <a:pt x="150" y="128"/>
                    <a:pt x="140" y="132"/>
                    <a:pt x="130" y="132"/>
                  </a:cubicBezTo>
                  <a:cubicBezTo>
                    <a:pt x="105" y="132"/>
                    <a:pt x="84" y="111"/>
                    <a:pt x="84" y="86"/>
                  </a:cubicBezTo>
                  <a:cubicBezTo>
                    <a:pt x="84" y="61"/>
                    <a:pt x="105" y="41"/>
                    <a:pt x="130" y="41"/>
                  </a:cubicBezTo>
                  <a:cubicBezTo>
                    <a:pt x="155" y="41"/>
                    <a:pt x="175" y="61"/>
                    <a:pt x="175" y="86"/>
                  </a:cubicBezTo>
                  <a:cubicBezTo>
                    <a:pt x="175" y="88"/>
                    <a:pt x="175" y="90"/>
                    <a:pt x="175" y="91"/>
                  </a:cubicBezTo>
                  <a:cubicBezTo>
                    <a:pt x="175" y="71"/>
                    <a:pt x="159" y="55"/>
                    <a:pt x="138" y="55"/>
                  </a:cubicBezTo>
                  <a:close/>
                  <a:moveTo>
                    <a:pt x="139" y="160"/>
                  </a:moveTo>
                  <a:cubicBezTo>
                    <a:pt x="104" y="160"/>
                    <a:pt x="75" y="131"/>
                    <a:pt x="75" y="96"/>
                  </a:cubicBezTo>
                  <a:cubicBezTo>
                    <a:pt x="75" y="93"/>
                    <a:pt x="76" y="90"/>
                    <a:pt x="76" y="87"/>
                  </a:cubicBezTo>
                  <a:cubicBezTo>
                    <a:pt x="76" y="116"/>
                    <a:pt x="100" y="140"/>
                    <a:pt x="130" y="140"/>
                  </a:cubicBezTo>
                  <a:cubicBezTo>
                    <a:pt x="159" y="140"/>
                    <a:pt x="183" y="116"/>
                    <a:pt x="183" y="86"/>
                  </a:cubicBezTo>
                  <a:cubicBezTo>
                    <a:pt x="183" y="57"/>
                    <a:pt x="159" y="33"/>
                    <a:pt x="130" y="33"/>
                  </a:cubicBezTo>
                  <a:cubicBezTo>
                    <a:pt x="133" y="32"/>
                    <a:pt x="136" y="32"/>
                    <a:pt x="139" y="32"/>
                  </a:cubicBezTo>
                  <a:cubicBezTo>
                    <a:pt x="175" y="32"/>
                    <a:pt x="203" y="61"/>
                    <a:pt x="203" y="96"/>
                  </a:cubicBezTo>
                  <a:cubicBezTo>
                    <a:pt x="203" y="131"/>
                    <a:pt x="175" y="160"/>
                    <a:pt x="139" y="16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dirty="0">
                <a:solidFill>
                  <a:schemeClr val="dk1"/>
                </a:solidFill>
                <a:latin typeface="Arial" panose="020B0604020202020204" pitchFamily="34" charset="0"/>
                <a:ea typeface="Calibri"/>
                <a:cs typeface="Times New Roman" panose="02020603050405020304" pitchFamily="18" charset="0"/>
                <a:sym typeface="Calibri"/>
              </a:endParaRPr>
            </a:p>
          </p:txBody>
        </p:sp>
      </p:grpSp>
      <p:grpSp>
        <p:nvGrpSpPr>
          <p:cNvPr id="243" name="Google Shape;243;p5"/>
          <p:cNvGrpSpPr/>
          <p:nvPr/>
        </p:nvGrpSpPr>
        <p:grpSpPr>
          <a:xfrm>
            <a:off x="2334837" y="3356882"/>
            <a:ext cx="6504362" cy="713539"/>
            <a:chOff x="2539221" y="3167142"/>
            <a:chExt cx="5051397" cy="766043"/>
          </a:xfrm>
        </p:grpSpPr>
        <p:sp>
          <p:nvSpPr>
            <p:cNvPr id="246" name="Google Shape;246;p5"/>
            <p:cNvSpPr txBox="1"/>
            <p:nvPr/>
          </p:nvSpPr>
          <p:spPr>
            <a:xfrm>
              <a:off x="3205846" y="3239340"/>
              <a:ext cx="4384772" cy="6938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0C0C0C"/>
                  </a:solidFill>
                  <a:latin typeface="Arial" panose="020B0604020202020204" pitchFamily="34" charset="0"/>
                  <a:cs typeface="Times New Roman" panose="02020603050405020304" pitchFamily="18" charset="0"/>
                  <a:sym typeface="Arial"/>
                </a:rPr>
                <a:t>Chuẩn</a:t>
              </a:r>
              <a:r>
                <a:rPr lang="en-US" sz="3600" b="1" dirty="0">
                  <a:solidFill>
                    <a:srgbClr val="0C0C0C"/>
                  </a:solidFill>
                  <a:latin typeface="Arial" panose="020B0604020202020204" pitchFamily="34" charset="0"/>
                  <a:cs typeface="Times New Roman" panose="02020603050405020304" pitchFamily="18" charset="0"/>
                  <a:sym typeface="Arial"/>
                </a:rPr>
                <a:t> </a:t>
              </a:r>
              <a:r>
                <a:rPr lang="en-US" sz="3600" b="1" dirty="0" err="1">
                  <a:solidFill>
                    <a:srgbClr val="0C0C0C"/>
                  </a:solidFill>
                  <a:latin typeface="Arial" panose="020B0604020202020204" pitchFamily="34" charset="0"/>
                  <a:cs typeface="Times New Roman" panose="02020603050405020304" pitchFamily="18" charset="0"/>
                  <a:sym typeface="Arial"/>
                </a:rPr>
                <a:t>bị</a:t>
              </a:r>
              <a:r>
                <a:rPr lang="en-US" sz="3600" b="1" dirty="0">
                  <a:solidFill>
                    <a:srgbClr val="0C0C0C"/>
                  </a:solidFill>
                  <a:latin typeface="Arial" panose="020B0604020202020204" pitchFamily="34" charset="0"/>
                  <a:cs typeface="Times New Roman" panose="02020603050405020304" pitchFamily="18" charset="0"/>
                  <a:sym typeface="Arial"/>
                </a:rPr>
                <a:t> </a:t>
              </a:r>
              <a:r>
                <a:rPr lang="en-US" sz="3600" b="1" dirty="0" err="1">
                  <a:solidFill>
                    <a:srgbClr val="0C0C0C"/>
                  </a:solidFill>
                  <a:latin typeface="Arial" panose="020B0604020202020204" pitchFamily="34" charset="0"/>
                  <a:cs typeface="Times New Roman" panose="02020603050405020304" pitchFamily="18" charset="0"/>
                  <a:sym typeface="Arial"/>
                </a:rPr>
                <a:t>bài</a:t>
              </a:r>
              <a:r>
                <a:rPr lang="en-US" sz="3600" b="1" dirty="0">
                  <a:solidFill>
                    <a:srgbClr val="0C0C0C"/>
                  </a:solidFill>
                  <a:latin typeface="Arial" panose="020B0604020202020204" pitchFamily="34" charset="0"/>
                  <a:cs typeface="Times New Roman" panose="02020603050405020304" pitchFamily="18" charset="0"/>
                  <a:sym typeface="Arial"/>
                </a:rPr>
                <a:t>: </a:t>
              </a:r>
              <a:r>
                <a:rPr lang="en-US" sz="3600" b="1" dirty="0" err="1">
                  <a:solidFill>
                    <a:srgbClr val="0C0C0C"/>
                  </a:solidFill>
                  <a:latin typeface="Arial" panose="020B0604020202020204" pitchFamily="34" charset="0"/>
                  <a:cs typeface="Times New Roman" panose="02020603050405020304" pitchFamily="18" charset="0"/>
                  <a:sym typeface="Arial"/>
                </a:rPr>
                <a:t>Luyện</a:t>
              </a:r>
              <a:r>
                <a:rPr lang="en-US" sz="3600" b="1" dirty="0">
                  <a:solidFill>
                    <a:srgbClr val="0C0C0C"/>
                  </a:solidFill>
                  <a:latin typeface="Arial" panose="020B0604020202020204" pitchFamily="34" charset="0"/>
                  <a:cs typeface="Times New Roman" panose="02020603050405020304" pitchFamily="18" charset="0"/>
                  <a:sym typeface="Arial"/>
                </a:rPr>
                <a:t> </a:t>
              </a:r>
              <a:r>
                <a:rPr lang="en-US" sz="3600" b="1" dirty="0" err="1">
                  <a:solidFill>
                    <a:srgbClr val="0C0C0C"/>
                  </a:solidFill>
                  <a:latin typeface="Arial" panose="020B0604020202020204" pitchFamily="34" charset="0"/>
                  <a:cs typeface="Times New Roman" panose="02020603050405020304" pitchFamily="18" charset="0"/>
                  <a:sym typeface="Arial"/>
                </a:rPr>
                <a:t>tập</a:t>
              </a:r>
              <a:endParaRPr sz="3600" b="1" dirty="0">
                <a:latin typeface="Arial" panose="020B0604020202020204" pitchFamily="34" charset="0"/>
                <a:cs typeface="Times New Roman" panose="02020603050405020304" pitchFamily="18" charset="0"/>
              </a:endParaRPr>
            </a:p>
          </p:txBody>
        </p:sp>
        <p:grpSp>
          <p:nvGrpSpPr>
            <p:cNvPr id="247" name="Google Shape;247;p5"/>
            <p:cNvGrpSpPr/>
            <p:nvPr/>
          </p:nvGrpSpPr>
          <p:grpSpPr>
            <a:xfrm>
              <a:off x="2539221" y="3167142"/>
              <a:ext cx="564307" cy="533301"/>
              <a:chOff x="2475721" y="3319542"/>
              <a:chExt cx="564307" cy="533301"/>
            </a:xfrm>
          </p:grpSpPr>
          <p:sp>
            <p:nvSpPr>
              <p:cNvPr id="248" name="Google Shape;248;p5"/>
              <p:cNvSpPr/>
              <p:nvPr/>
            </p:nvSpPr>
            <p:spPr>
              <a:xfrm>
                <a:off x="2475721" y="3319542"/>
                <a:ext cx="564307" cy="533301"/>
              </a:xfrm>
              <a:custGeom>
                <a:avLst/>
                <a:gdLst/>
                <a:ahLst/>
                <a:cxnLst/>
                <a:rect l="l" t="t" r="r" b="b"/>
                <a:pathLst>
                  <a:path w="231" h="218" extrusionOk="0">
                    <a:moveTo>
                      <a:pt x="230" y="121"/>
                    </a:moveTo>
                    <a:cubicBezTo>
                      <a:pt x="230" y="120"/>
                      <a:pt x="224" y="97"/>
                      <a:pt x="205" y="85"/>
                    </a:cubicBezTo>
                    <a:cubicBezTo>
                      <a:pt x="192" y="76"/>
                      <a:pt x="176" y="74"/>
                      <a:pt x="168" y="74"/>
                    </a:cubicBezTo>
                    <a:cubicBezTo>
                      <a:pt x="164" y="74"/>
                      <a:pt x="162" y="74"/>
                      <a:pt x="162" y="74"/>
                    </a:cubicBezTo>
                    <a:cubicBezTo>
                      <a:pt x="161" y="75"/>
                      <a:pt x="161" y="75"/>
                      <a:pt x="161" y="75"/>
                    </a:cubicBezTo>
                    <a:cubicBezTo>
                      <a:pt x="163" y="67"/>
                      <a:pt x="165" y="51"/>
                      <a:pt x="159" y="35"/>
                    </a:cubicBezTo>
                    <a:cubicBezTo>
                      <a:pt x="151" y="14"/>
                      <a:pt x="130" y="3"/>
                      <a:pt x="129" y="2"/>
                    </a:cubicBezTo>
                    <a:cubicBezTo>
                      <a:pt x="125" y="0"/>
                      <a:pt x="125" y="0"/>
                      <a:pt x="125" y="0"/>
                    </a:cubicBezTo>
                    <a:cubicBezTo>
                      <a:pt x="124" y="5"/>
                      <a:pt x="124" y="5"/>
                      <a:pt x="124" y="5"/>
                    </a:cubicBezTo>
                    <a:cubicBezTo>
                      <a:pt x="123" y="6"/>
                      <a:pt x="116" y="28"/>
                      <a:pt x="124" y="49"/>
                    </a:cubicBezTo>
                    <a:cubicBezTo>
                      <a:pt x="124" y="50"/>
                      <a:pt x="125" y="52"/>
                      <a:pt x="125" y="53"/>
                    </a:cubicBezTo>
                    <a:cubicBezTo>
                      <a:pt x="114" y="46"/>
                      <a:pt x="100" y="41"/>
                      <a:pt x="86" y="41"/>
                    </a:cubicBezTo>
                    <a:cubicBezTo>
                      <a:pt x="86" y="49"/>
                      <a:pt x="86" y="49"/>
                      <a:pt x="86" y="49"/>
                    </a:cubicBezTo>
                    <a:cubicBezTo>
                      <a:pt x="115" y="49"/>
                      <a:pt x="140" y="72"/>
                      <a:pt x="148" y="80"/>
                    </a:cubicBezTo>
                    <a:cubicBezTo>
                      <a:pt x="153" y="85"/>
                      <a:pt x="170" y="103"/>
                      <a:pt x="177" y="125"/>
                    </a:cubicBezTo>
                    <a:cubicBezTo>
                      <a:pt x="184" y="147"/>
                      <a:pt x="180" y="166"/>
                      <a:pt x="164" y="182"/>
                    </a:cubicBezTo>
                    <a:cubicBezTo>
                      <a:pt x="147" y="200"/>
                      <a:pt x="119" y="210"/>
                      <a:pt x="90" y="210"/>
                    </a:cubicBezTo>
                    <a:cubicBezTo>
                      <a:pt x="67" y="210"/>
                      <a:pt x="44" y="203"/>
                      <a:pt x="34" y="193"/>
                    </a:cubicBezTo>
                    <a:cubicBezTo>
                      <a:pt x="24" y="183"/>
                      <a:pt x="18" y="161"/>
                      <a:pt x="19" y="137"/>
                    </a:cubicBezTo>
                    <a:cubicBezTo>
                      <a:pt x="19" y="120"/>
                      <a:pt x="24" y="90"/>
                      <a:pt x="48" y="66"/>
                    </a:cubicBezTo>
                    <a:cubicBezTo>
                      <a:pt x="59" y="54"/>
                      <a:pt x="72" y="49"/>
                      <a:pt x="86" y="49"/>
                    </a:cubicBezTo>
                    <a:cubicBezTo>
                      <a:pt x="86" y="41"/>
                      <a:pt x="86" y="41"/>
                      <a:pt x="86" y="41"/>
                    </a:cubicBezTo>
                    <a:cubicBezTo>
                      <a:pt x="86" y="41"/>
                      <a:pt x="86" y="41"/>
                      <a:pt x="86" y="41"/>
                    </a:cubicBezTo>
                    <a:cubicBezTo>
                      <a:pt x="72" y="41"/>
                      <a:pt x="57" y="46"/>
                      <a:pt x="42" y="60"/>
                    </a:cubicBezTo>
                    <a:cubicBezTo>
                      <a:pt x="0" y="102"/>
                      <a:pt x="5" y="175"/>
                      <a:pt x="29" y="199"/>
                    </a:cubicBezTo>
                    <a:cubicBezTo>
                      <a:pt x="40" y="210"/>
                      <a:pt x="64" y="218"/>
                      <a:pt x="90" y="218"/>
                    </a:cubicBezTo>
                    <a:cubicBezTo>
                      <a:pt x="118" y="218"/>
                      <a:pt x="148" y="209"/>
                      <a:pt x="170" y="188"/>
                    </a:cubicBezTo>
                    <a:cubicBezTo>
                      <a:pt x="193" y="164"/>
                      <a:pt x="191" y="137"/>
                      <a:pt x="181" y="114"/>
                    </a:cubicBezTo>
                    <a:cubicBezTo>
                      <a:pt x="182" y="115"/>
                      <a:pt x="183" y="115"/>
                      <a:pt x="183" y="116"/>
                    </a:cubicBezTo>
                    <a:cubicBezTo>
                      <a:pt x="197" y="125"/>
                      <a:pt x="212" y="126"/>
                      <a:pt x="221" y="126"/>
                    </a:cubicBezTo>
                    <a:cubicBezTo>
                      <a:pt x="224" y="126"/>
                      <a:pt x="227" y="126"/>
                      <a:pt x="227" y="126"/>
                    </a:cubicBezTo>
                    <a:cubicBezTo>
                      <a:pt x="231" y="126"/>
                      <a:pt x="231" y="126"/>
                      <a:pt x="231" y="126"/>
                    </a:cubicBezTo>
                    <a:lnTo>
                      <a:pt x="230" y="121"/>
                    </a:lnTo>
                    <a:close/>
                    <a:moveTo>
                      <a:pt x="153" y="72"/>
                    </a:moveTo>
                    <a:cubicBezTo>
                      <a:pt x="147" y="68"/>
                      <a:pt x="136" y="59"/>
                      <a:pt x="131" y="46"/>
                    </a:cubicBezTo>
                    <a:cubicBezTo>
                      <a:pt x="126" y="33"/>
                      <a:pt x="128" y="19"/>
                      <a:pt x="130" y="12"/>
                    </a:cubicBezTo>
                    <a:cubicBezTo>
                      <a:pt x="136" y="16"/>
                      <a:pt x="147" y="25"/>
                      <a:pt x="152" y="38"/>
                    </a:cubicBezTo>
                    <a:cubicBezTo>
                      <a:pt x="157" y="51"/>
                      <a:pt x="155" y="65"/>
                      <a:pt x="153" y="72"/>
                    </a:cubicBezTo>
                    <a:close/>
                    <a:moveTo>
                      <a:pt x="188" y="110"/>
                    </a:moveTo>
                    <a:cubicBezTo>
                      <a:pt x="176" y="102"/>
                      <a:pt x="170" y="89"/>
                      <a:pt x="167" y="82"/>
                    </a:cubicBezTo>
                    <a:cubicBezTo>
                      <a:pt x="174" y="82"/>
                      <a:pt x="189" y="83"/>
                      <a:pt x="200" y="91"/>
                    </a:cubicBezTo>
                    <a:cubicBezTo>
                      <a:pt x="212" y="99"/>
                      <a:pt x="218" y="112"/>
                      <a:pt x="221" y="119"/>
                    </a:cubicBezTo>
                    <a:cubicBezTo>
                      <a:pt x="214" y="119"/>
                      <a:pt x="199" y="117"/>
                      <a:pt x="188" y="11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dirty="0">
                  <a:solidFill>
                    <a:schemeClr val="dk1"/>
                  </a:solidFill>
                  <a:latin typeface="Arial" panose="020B0604020202020204" pitchFamily="34" charset="0"/>
                  <a:ea typeface="Calibri"/>
                  <a:cs typeface="Times New Roman" panose="02020603050405020304" pitchFamily="18" charset="0"/>
                  <a:sym typeface="Calibri"/>
                </a:endParaRPr>
              </a:p>
            </p:txBody>
          </p:sp>
          <p:sp>
            <p:nvSpPr>
              <p:cNvPr id="249" name="Google Shape;249;p5"/>
              <p:cNvSpPr/>
              <p:nvPr/>
            </p:nvSpPr>
            <p:spPr>
              <a:xfrm>
                <a:off x="2572873" y="3747423"/>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dirty="0">
                  <a:solidFill>
                    <a:schemeClr val="dk1"/>
                  </a:solidFill>
                  <a:latin typeface="Arial" panose="020B0604020202020204" pitchFamily="34" charset="0"/>
                  <a:ea typeface="Calibri"/>
                  <a:cs typeface="Times New Roman" panose="02020603050405020304" pitchFamily="18" charset="0"/>
                  <a:sym typeface="Calibri"/>
                </a:endParaRPr>
              </a:p>
            </p:txBody>
          </p:sp>
          <p:sp>
            <p:nvSpPr>
              <p:cNvPr id="250" name="Google Shape;250;p5"/>
              <p:cNvSpPr/>
              <p:nvPr/>
            </p:nvSpPr>
            <p:spPr>
              <a:xfrm>
                <a:off x="2612147" y="3607897"/>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dirty="0">
                  <a:solidFill>
                    <a:schemeClr val="dk1"/>
                  </a:solidFill>
                  <a:latin typeface="Arial" panose="020B0604020202020204" pitchFamily="34" charset="0"/>
                  <a:ea typeface="Calibri"/>
                  <a:cs typeface="Times New Roman" panose="02020603050405020304" pitchFamily="18" charset="0"/>
                  <a:sym typeface="Calibri"/>
                </a:endParaRPr>
              </a:p>
            </p:txBody>
          </p:sp>
          <p:sp>
            <p:nvSpPr>
              <p:cNvPr id="251" name="Google Shape;251;p5"/>
              <p:cNvSpPr/>
              <p:nvPr/>
            </p:nvSpPr>
            <p:spPr>
              <a:xfrm>
                <a:off x="2548068" y="3652338"/>
                <a:ext cx="39274" cy="38241"/>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dirty="0">
                  <a:solidFill>
                    <a:schemeClr val="dk1"/>
                  </a:solidFill>
                  <a:latin typeface="Arial" panose="020B0604020202020204" pitchFamily="34" charset="0"/>
                  <a:ea typeface="Calibri"/>
                  <a:cs typeface="Times New Roman" panose="02020603050405020304" pitchFamily="18" charset="0"/>
                  <a:sym typeface="Calibri"/>
                </a:endParaRPr>
              </a:p>
            </p:txBody>
          </p:sp>
          <p:sp>
            <p:nvSpPr>
              <p:cNvPr id="252" name="Google Shape;252;p5"/>
              <p:cNvSpPr/>
              <p:nvPr/>
            </p:nvSpPr>
            <p:spPr>
              <a:xfrm>
                <a:off x="2578040" y="3541751"/>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dirty="0">
                  <a:solidFill>
                    <a:schemeClr val="dk1"/>
                  </a:solidFill>
                  <a:latin typeface="Arial" panose="020B0604020202020204" pitchFamily="34" charset="0"/>
                  <a:ea typeface="Calibri"/>
                  <a:cs typeface="Times New Roman" panose="02020603050405020304" pitchFamily="18" charset="0"/>
                  <a:sym typeface="Calibri"/>
                </a:endParaRPr>
              </a:p>
            </p:txBody>
          </p:sp>
          <p:sp>
            <p:nvSpPr>
              <p:cNvPr id="253" name="Google Shape;253;p5"/>
              <p:cNvSpPr/>
              <p:nvPr/>
            </p:nvSpPr>
            <p:spPr>
              <a:xfrm>
                <a:off x="2641086" y="3464236"/>
                <a:ext cx="39274" cy="38241"/>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dirty="0">
                  <a:solidFill>
                    <a:schemeClr val="dk1"/>
                  </a:solidFill>
                  <a:latin typeface="Arial" panose="020B0604020202020204" pitchFamily="34" charset="0"/>
                  <a:ea typeface="Calibri"/>
                  <a:cs typeface="Times New Roman" panose="02020603050405020304" pitchFamily="18" charset="0"/>
                  <a:sym typeface="Calibri"/>
                </a:endParaRPr>
              </a:p>
            </p:txBody>
          </p:sp>
          <p:sp>
            <p:nvSpPr>
              <p:cNvPr id="254" name="Google Shape;254;p5"/>
              <p:cNvSpPr/>
              <p:nvPr/>
            </p:nvSpPr>
            <p:spPr>
              <a:xfrm>
                <a:off x="2651421" y="3532449"/>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dirty="0">
                  <a:solidFill>
                    <a:schemeClr val="dk1"/>
                  </a:solidFill>
                  <a:latin typeface="Arial" panose="020B0604020202020204" pitchFamily="34" charset="0"/>
                  <a:ea typeface="Calibri"/>
                  <a:cs typeface="Times New Roman" panose="02020603050405020304" pitchFamily="18" charset="0"/>
                  <a:sym typeface="Calibri"/>
                </a:endParaRPr>
              </a:p>
            </p:txBody>
          </p:sp>
          <p:sp>
            <p:nvSpPr>
              <p:cNvPr id="255" name="Google Shape;255;p5"/>
              <p:cNvSpPr/>
              <p:nvPr/>
            </p:nvSpPr>
            <p:spPr>
              <a:xfrm>
                <a:off x="2719634" y="3493175"/>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dirty="0">
                  <a:solidFill>
                    <a:schemeClr val="dk1"/>
                  </a:solidFill>
                  <a:latin typeface="Arial" panose="020B0604020202020204" pitchFamily="34" charset="0"/>
                  <a:ea typeface="Calibri"/>
                  <a:cs typeface="Times New Roman" panose="02020603050405020304" pitchFamily="18" charset="0"/>
                  <a:sym typeface="Calibri"/>
                </a:endParaRPr>
              </a:p>
            </p:txBody>
          </p:sp>
          <p:sp>
            <p:nvSpPr>
              <p:cNvPr id="256" name="Google Shape;256;p5"/>
              <p:cNvSpPr/>
              <p:nvPr/>
            </p:nvSpPr>
            <p:spPr>
              <a:xfrm>
                <a:off x="2621449" y="3688512"/>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dirty="0">
                  <a:solidFill>
                    <a:schemeClr val="dk1"/>
                  </a:solidFill>
                  <a:latin typeface="Arial" panose="020B0604020202020204" pitchFamily="34" charset="0"/>
                  <a:ea typeface="Calibri"/>
                  <a:cs typeface="Times New Roman" panose="02020603050405020304" pitchFamily="18" charset="0"/>
                  <a:sym typeface="Calibri"/>
                </a:endParaRPr>
              </a:p>
            </p:txBody>
          </p:sp>
        </p:grpSp>
      </p:grpSp>
      <p:pic>
        <p:nvPicPr>
          <p:cNvPr id="29" name="Google Shape;474;p19">
            <a:extLst>
              <a:ext uri="{FF2B5EF4-FFF2-40B4-BE49-F238E27FC236}">
                <a16:creationId xmlns:a16="http://schemas.microsoft.com/office/drawing/2014/main" id="{B3A7471A-C93A-4833-A628-1A051110BE6F}"/>
              </a:ext>
            </a:extLst>
          </p:cNvPr>
          <p:cNvPicPr preferRelativeResize="0"/>
          <p:nvPr/>
        </p:nvPicPr>
        <p:blipFill rotWithShape="1">
          <a:blip r:embed="rId6">
            <a:alphaModFix/>
          </a:blip>
          <a:srcRect/>
          <a:stretch/>
        </p:blipFill>
        <p:spPr>
          <a:xfrm>
            <a:off x="8403518" y="2745350"/>
            <a:ext cx="2454814" cy="4112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35"/>
                                        </p:tgtEl>
                                        <p:attrNameLst>
                                          <p:attrName>style.visibility</p:attrName>
                                        </p:attrNameLst>
                                      </p:cBhvr>
                                      <p:to>
                                        <p:strVal val="visible"/>
                                      </p:to>
                                    </p:set>
                                    <p:anim calcmode="lin" valueType="num">
                                      <p:cBhvr>
                                        <p:cTn id="11" dur="500" fill="hold"/>
                                        <p:tgtEl>
                                          <p:spTgt spid="235"/>
                                        </p:tgtEl>
                                        <p:attrNameLst>
                                          <p:attrName>ppt_w</p:attrName>
                                        </p:attrNameLst>
                                      </p:cBhvr>
                                      <p:tavLst>
                                        <p:tav tm="0">
                                          <p:val>
                                            <p:fltVal val="0"/>
                                          </p:val>
                                        </p:tav>
                                        <p:tav tm="100000">
                                          <p:val>
                                            <p:strVal val="#ppt_w"/>
                                          </p:val>
                                        </p:tav>
                                      </p:tavLst>
                                    </p:anim>
                                    <p:anim calcmode="lin" valueType="num">
                                      <p:cBhvr>
                                        <p:cTn id="12" dur="500" fill="hold"/>
                                        <p:tgtEl>
                                          <p:spTgt spid="235"/>
                                        </p:tgtEl>
                                        <p:attrNameLst>
                                          <p:attrName>ppt_h</p:attrName>
                                        </p:attrNameLst>
                                      </p:cBhvr>
                                      <p:tavLst>
                                        <p:tav tm="0">
                                          <p:val>
                                            <p:fltVal val="0"/>
                                          </p:val>
                                        </p:tav>
                                        <p:tav tm="100000">
                                          <p:val>
                                            <p:strVal val="#ppt_h"/>
                                          </p:val>
                                        </p:tav>
                                      </p:tavLst>
                                    </p:anim>
                                    <p:animEffect transition="in" filter="fade">
                                      <p:cBhvr>
                                        <p:cTn id="13" dur="500"/>
                                        <p:tgtEl>
                                          <p:spTgt spid="235"/>
                                        </p:tgtEl>
                                      </p:cBhvr>
                                    </p:animEffect>
                                  </p:childTnLst>
                                </p:cTn>
                              </p:par>
                              <p:par>
                                <p:cTn id="14" presetID="23" presetClass="entr" presetSubtype="32" fill="hold" grpId="0" nodeType="withEffect">
                                  <p:stCondLst>
                                    <p:cond delay="200"/>
                                  </p:stCondLst>
                                  <p:iterate type="lt">
                                    <p:tmPct val="15000"/>
                                  </p:iterate>
                                  <p:childTnLst>
                                    <p:set>
                                      <p:cBhvr>
                                        <p:cTn id="15" dur="1" fill="hold">
                                          <p:stCondLst>
                                            <p:cond delay="0"/>
                                          </p:stCondLst>
                                        </p:cTn>
                                        <p:tgtEl>
                                          <p:spTgt spid="236"/>
                                        </p:tgtEl>
                                        <p:attrNameLst>
                                          <p:attrName>style.visibility</p:attrName>
                                        </p:attrNameLst>
                                      </p:cBhvr>
                                      <p:to>
                                        <p:strVal val="visible"/>
                                      </p:to>
                                    </p:set>
                                    <p:anim calcmode="lin" valueType="num">
                                      <p:cBhvr>
                                        <p:cTn id="16" dur="500" fill="hold"/>
                                        <p:tgtEl>
                                          <p:spTgt spid="236"/>
                                        </p:tgtEl>
                                        <p:attrNameLst>
                                          <p:attrName>ppt_w</p:attrName>
                                        </p:attrNameLst>
                                      </p:cBhvr>
                                      <p:tavLst>
                                        <p:tav tm="0">
                                          <p:val>
                                            <p:strVal val="4*#ppt_w"/>
                                          </p:val>
                                        </p:tav>
                                        <p:tav tm="100000">
                                          <p:val>
                                            <p:strVal val="#ppt_w"/>
                                          </p:val>
                                        </p:tav>
                                      </p:tavLst>
                                    </p:anim>
                                    <p:anim calcmode="lin" valueType="num">
                                      <p:cBhvr>
                                        <p:cTn id="17" dur="500" fill="hold"/>
                                        <p:tgtEl>
                                          <p:spTgt spid="236"/>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231"/>
                                        </p:tgtEl>
                                        <p:attrNameLst>
                                          <p:attrName>style.visibility</p:attrName>
                                        </p:attrNameLst>
                                      </p:cBhvr>
                                      <p:to>
                                        <p:strVal val="visible"/>
                                      </p:to>
                                    </p:set>
                                    <p:anim calcmode="lin" valueType="num">
                                      <p:cBhvr additive="base">
                                        <p:cTn id="22" dur="500"/>
                                        <p:tgtEl>
                                          <p:spTgt spid="231"/>
                                        </p:tgtEl>
                                        <p:attrNameLst>
                                          <p:attrName>ppt_w</p:attrName>
                                        </p:attrNameLst>
                                      </p:cBhvr>
                                      <p:tavLst>
                                        <p:tav tm="0">
                                          <p:val>
                                            <p:strVal val="0"/>
                                          </p:val>
                                        </p:tav>
                                        <p:tav tm="100000">
                                          <p:val>
                                            <p:strVal val="#ppt_w"/>
                                          </p:val>
                                        </p:tav>
                                      </p:tavLst>
                                    </p:anim>
                                    <p:anim calcmode="lin" valueType="num">
                                      <p:cBhvr additive="base">
                                        <p:cTn id="23" dur="500"/>
                                        <p:tgtEl>
                                          <p:spTgt spid="231"/>
                                        </p:tgtEl>
                                        <p:attrNameLst>
                                          <p:attrName>ppt_h</p:attrName>
                                        </p:attrNameLst>
                                      </p:cBhvr>
                                      <p:tavLst>
                                        <p:tav tm="0">
                                          <p:val>
                                            <p:str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232"/>
                                        </p:tgtEl>
                                        <p:attrNameLst>
                                          <p:attrName>style.visibility</p:attrName>
                                        </p:attrNameLst>
                                      </p:cBhvr>
                                      <p:to>
                                        <p:strVal val="visible"/>
                                      </p:to>
                                    </p:set>
                                    <p:anim calcmode="lin" valueType="num">
                                      <p:cBhvr additive="base">
                                        <p:cTn id="26" dur="500"/>
                                        <p:tgtEl>
                                          <p:spTgt spid="232"/>
                                        </p:tgtEl>
                                        <p:attrNameLst>
                                          <p:attrName>ppt_w</p:attrName>
                                        </p:attrNameLst>
                                      </p:cBhvr>
                                      <p:tavLst>
                                        <p:tav tm="0">
                                          <p:val>
                                            <p:strVal val="0"/>
                                          </p:val>
                                        </p:tav>
                                        <p:tav tm="100000">
                                          <p:val>
                                            <p:strVal val="#ppt_w"/>
                                          </p:val>
                                        </p:tav>
                                      </p:tavLst>
                                    </p:anim>
                                    <p:anim calcmode="lin" valueType="num">
                                      <p:cBhvr additive="base">
                                        <p:cTn id="27" dur="500"/>
                                        <p:tgtEl>
                                          <p:spTgt spid="232"/>
                                        </p:tgtEl>
                                        <p:attrNameLst>
                                          <p:attrName>ppt_h</p:attrName>
                                        </p:attrNameLst>
                                      </p:cBhvr>
                                      <p:tavLst>
                                        <p:tav tm="0">
                                          <p:val>
                                            <p:str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233"/>
                                        </p:tgtEl>
                                        <p:attrNameLst>
                                          <p:attrName>style.visibility</p:attrName>
                                        </p:attrNameLst>
                                      </p:cBhvr>
                                      <p:to>
                                        <p:strVal val="visible"/>
                                      </p:to>
                                    </p:set>
                                    <p:anim calcmode="lin" valueType="num">
                                      <p:cBhvr additive="base">
                                        <p:cTn id="30" dur="500"/>
                                        <p:tgtEl>
                                          <p:spTgt spid="233"/>
                                        </p:tgtEl>
                                        <p:attrNameLst>
                                          <p:attrName>ppt_w</p:attrName>
                                        </p:attrNameLst>
                                      </p:cBhvr>
                                      <p:tavLst>
                                        <p:tav tm="0">
                                          <p:val>
                                            <p:strVal val="0"/>
                                          </p:val>
                                        </p:tav>
                                        <p:tav tm="100000">
                                          <p:val>
                                            <p:strVal val="#ppt_w"/>
                                          </p:val>
                                        </p:tav>
                                      </p:tavLst>
                                    </p:anim>
                                    <p:anim calcmode="lin" valueType="num">
                                      <p:cBhvr additive="base">
                                        <p:cTn id="31" dur="500"/>
                                        <p:tgtEl>
                                          <p:spTgt spid="233"/>
                                        </p:tgtEl>
                                        <p:attrNameLst>
                                          <p:attrName>ppt_h</p:attrName>
                                        </p:attrNameLst>
                                      </p:cBhvr>
                                      <p:tavLst>
                                        <p:tav tm="0">
                                          <p:val>
                                            <p:strVal val="0"/>
                                          </p:val>
                                        </p:tav>
                                        <p:tav tm="100000">
                                          <p:val>
                                            <p:strVal val="#ppt_h"/>
                                          </p:val>
                                        </p:tav>
                                      </p:tavLst>
                                    </p:anim>
                                  </p:childTnLst>
                                </p:cTn>
                              </p:par>
                            </p:childTnLst>
                          </p:cTn>
                        </p:par>
                        <p:par>
                          <p:cTn id="32" fill="hold">
                            <p:stCondLst>
                              <p:cond delay="500"/>
                            </p:stCondLst>
                            <p:childTnLst>
                              <p:par>
                                <p:cTn id="33" presetID="2" presetClass="entr" presetSubtype="8" fill="hold" nodeType="afterEffect">
                                  <p:stCondLst>
                                    <p:cond delay="0"/>
                                  </p:stCondLst>
                                  <p:childTnLst>
                                    <p:set>
                                      <p:cBhvr>
                                        <p:cTn id="34" dur="1" fill="hold">
                                          <p:stCondLst>
                                            <p:cond delay="0"/>
                                          </p:stCondLst>
                                        </p:cTn>
                                        <p:tgtEl>
                                          <p:spTgt spid="238"/>
                                        </p:tgtEl>
                                        <p:attrNameLst>
                                          <p:attrName>style.visibility</p:attrName>
                                        </p:attrNameLst>
                                      </p:cBhvr>
                                      <p:to>
                                        <p:strVal val="visible"/>
                                      </p:to>
                                    </p:set>
                                    <p:anim calcmode="lin" valueType="num">
                                      <p:cBhvr additive="base">
                                        <p:cTn id="35" dur="500"/>
                                        <p:tgtEl>
                                          <p:spTgt spid="238"/>
                                        </p:tgtEl>
                                        <p:attrNameLst>
                                          <p:attrName>ppt_x</p:attrName>
                                        </p:attrNameLst>
                                      </p:cBhvr>
                                      <p:tavLst>
                                        <p:tav tm="0">
                                          <p:val>
                                            <p:strVal val="#ppt_x-1"/>
                                          </p:val>
                                        </p:tav>
                                        <p:tav tm="100000">
                                          <p:val>
                                            <p:strVal val="#ppt_x"/>
                                          </p:val>
                                        </p:tav>
                                      </p:tavLst>
                                    </p:anim>
                                  </p:childTnLst>
                                </p:cTn>
                              </p:par>
                            </p:childTnLst>
                          </p:cTn>
                        </p:par>
                        <p:par>
                          <p:cTn id="36" fill="hold">
                            <p:stCondLst>
                              <p:cond delay="1000"/>
                            </p:stCondLst>
                            <p:childTnLst>
                              <p:par>
                                <p:cTn id="37" presetID="2" presetClass="entr" presetSubtype="8" fill="hold" nodeType="afterEffect">
                                  <p:stCondLst>
                                    <p:cond delay="0"/>
                                  </p:stCondLst>
                                  <p:childTnLst>
                                    <p:set>
                                      <p:cBhvr>
                                        <p:cTn id="38" dur="1" fill="hold">
                                          <p:stCondLst>
                                            <p:cond delay="0"/>
                                          </p:stCondLst>
                                        </p:cTn>
                                        <p:tgtEl>
                                          <p:spTgt spid="243"/>
                                        </p:tgtEl>
                                        <p:attrNameLst>
                                          <p:attrName>style.visibility</p:attrName>
                                        </p:attrNameLst>
                                      </p:cBhvr>
                                      <p:to>
                                        <p:strVal val="visible"/>
                                      </p:to>
                                    </p:set>
                                    <p:anim calcmode="lin" valueType="num">
                                      <p:cBhvr additive="base">
                                        <p:cTn id="39" dur="500"/>
                                        <p:tgtEl>
                                          <p:spTgt spid="24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1" name="Google Shape;164;p1">
            <a:extLst>
              <a:ext uri="{FF2B5EF4-FFF2-40B4-BE49-F238E27FC236}">
                <a16:creationId xmlns:a16="http://schemas.microsoft.com/office/drawing/2014/main" id="{D9C53270-C94A-46AB-88AF-C10F3676469E}"/>
              </a:ext>
            </a:extLst>
          </p:cNvPr>
          <p:cNvPicPr preferRelativeResize="0"/>
          <p:nvPr/>
        </p:nvPicPr>
        <p:blipFill rotWithShape="1">
          <a:blip r:embed="rId3">
            <a:alphaModFix amt="35000"/>
          </a:blip>
          <a:srcRect/>
          <a:stretch/>
        </p:blipFill>
        <p:spPr>
          <a:xfrm flipH="1">
            <a:off x="10039" y="572938"/>
            <a:ext cx="9608950" cy="609600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3">
            <a:alphaModFix/>
          </a:blip>
          <a:srcRect/>
          <a:stretch/>
        </p:blipFill>
        <p:spPr>
          <a:xfrm flipH="1">
            <a:off x="1126637" y="1267636"/>
            <a:ext cx="7505648" cy="476164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165" name="Google Shape;165;p1"/>
          <p:cNvSpPr txBox="1"/>
          <p:nvPr/>
        </p:nvSpPr>
        <p:spPr>
          <a:xfrm>
            <a:off x="1790354" y="2811788"/>
            <a:ext cx="5724617"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A88B5F"/>
                </a:solidFill>
                <a:latin typeface="Arial" panose="020B0604020202020204" pitchFamily="34" charset="0"/>
              </a:rPr>
              <a:t>CHÚC CÁC EM</a:t>
            </a:r>
            <a:endParaRPr sz="6000" b="0" i="0" u="none" strike="noStrike" cap="none" dirty="0">
              <a:solidFill>
                <a:srgbClr val="A88B5F"/>
              </a:solidFill>
              <a:latin typeface="Arial" panose="020B0604020202020204" pitchFamily="34" charset="0"/>
              <a:sym typeface="Arial"/>
            </a:endParaRPr>
          </a:p>
        </p:txBody>
      </p:sp>
      <p:sp>
        <p:nvSpPr>
          <p:cNvPr id="166" name="Google Shape;166;p1"/>
          <p:cNvSpPr txBox="1"/>
          <p:nvPr/>
        </p:nvSpPr>
        <p:spPr>
          <a:xfrm>
            <a:off x="1793015" y="3772444"/>
            <a:ext cx="652150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28AFB2"/>
                </a:solidFill>
                <a:latin typeface="Arial" panose="020B0604020202020204" pitchFamily="34" charset="0"/>
              </a:rPr>
              <a:t>HỌC TỐT</a:t>
            </a:r>
            <a:endParaRPr sz="6000" b="0" i="0" u="none" strike="noStrike" cap="none" dirty="0">
              <a:solidFill>
                <a:srgbClr val="28AFB2"/>
              </a:solidFill>
              <a:latin typeface="Arial" panose="020B0604020202020204" pitchFamily="34" charset="0"/>
              <a:sym typeface="Arial"/>
            </a:endParaRPr>
          </a:p>
        </p:txBody>
      </p:sp>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spTree>
    <p:extLst>
      <p:ext uri="{BB962C8B-B14F-4D97-AF65-F5344CB8AC3E}">
        <p14:creationId xmlns:p14="http://schemas.microsoft.com/office/powerpoint/2010/main" val="41551513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5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10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10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1000"/>
                                        <p:tgtEl>
                                          <p:spTgt spid="163"/>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ppt_w</p:attrName>
                                        </p:attrNameLst>
                                      </p:cBhvr>
                                      <p:tavLst>
                                        <p:tav tm="0">
                                          <p:val>
                                            <p:strVal val="0"/>
                                          </p:val>
                                        </p:tav>
                                        <p:tav tm="100000">
                                          <p:val>
                                            <p:strVal val="#ppt_w"/>
                                          </p:val>
                                        </p:tav>
                                      </p:tavLst>
                                    </p:anim>
                                    <p:anim calcmode="lin" valueType="num">
                                      <p:cBhvr additive="base">
                                        <p:cTn id="24" dur="500"/>
                                        <p:tgtEl>
                                          <p:spTgt spid="21"/>
                                        </p:tgtEl>
                                        <p:attrNameLst>
                                          <p:attrName>ppt_h</p:attrName>
                                        </p:attrNameLst>
                                      </p:cBhvr>
                                      <p:tavLst>
                                        <p:tav tm="0">
                                          <p:val>
                                            <p:strVal val="0"/>
                                          </p:val>
                                        </p:tav>
                                        <p:tav tm="100000">
                                          <p:val>
                                            <p:strVal val="#ppt_h"/>
                                          </p:val>
                                        </p:tav>
                                      </p:tavLst>
                                    </p:anim>
                                  </p:childTnLst>
                                </p:cTn>
                              </p:par>
                            </p:childTnLst>
                          </p:cTn>
                        </p:par>
                        <p:par>
                          <p:cTn id="25" fill="hold">
                            <p:stCondLst>
                              <p:cond delay="1250"/>
                            </p:stCondLst>
                            <p:childTnLst>
                              <p:par>
                                <p:cTn id="26" presetID="23" presetClass="entr" presetSubtype="32" fill="hold" nodeType="afterEffect">
                                  <p:stCondLst>
                                    <p:cond delay="0"/>
                                  </p:stCondLst>
                                  <p:iterate type="lt">
                                    <p:tmPct val="15000"/>
                                  </p:iterate>
                                  <p:childTnLst>
                                    <p:set>
                                      <p:cBhvr>
                                        <p:cTn id="27" dur="1" fill="hold">
                                          <p:stCondLst>
                                            <p:cond delay="0"/>
                                          </p:stCondLst>
                                        </p:cTn>
                                        <p:tgtEl>
                                          <p:spTgt spid="165"/>
                                        </p:tgtEl>
                                        <p:attrNameLst>
                                          <p:attrName>style.visibility</p:attrName>
                                        </p:attrNameLst>
                                      </p:cBhvr>
                                      <p:to>
                                        <p:strVal val="visible"/>
                                      </p:to>
                                    </p:set>
                                    <p:anim calcmode="lin" valueType="num">
                                      <p:cBhvr>
                                        <p:cTn id="28" dur="500" fill="hold"/>
                                        <p:tgtEl>
                                          <p:spTgt spid="165"/>
                                        </p:tgtEl>
                                        <p:attrNameLst>
                                          <p:attrName>ppt_w</p:attrName>
                                        </p:attrNameLst>
                                      </p:cBhvr>
                                      <p:tavLst>
                                        <p:tav tm="0">
                                          <p:val>
                                            <p:strVal val="4*#ppt_w"/>
                                          </p:val>
                                        </p:tav>
                                        <p:tav tm="100000">
                                          <p:val>
                                            <p:strVal val="#ppt_w"/>
                                          </p:val>
                                        </p:tav>
                                      </p:tavLst>
                                    </p:anim>
                                    <p:anim calcmode="lin" valueType="num">
                                      <p:cBhvr>
                                        <p:cTn id="29" dur="500" fill="hold"/>
                                        <p:tgtEl>
                                          <p:spTgt spid="165"/>
                                        </p:tgtEl>
                                        <p:attrNameLst>
                                          <p:attrName>ppt_h</p:attrName>
                                        </p:attrNameLst>
                                      </p:cBhvr>
                                      <p:tavLst>
                                        <p:tav tm="0">
                                          <p:val>
                                            <p:strVal val="4*#ppt_h"/>
                                          </p:val>
                                        </p:tav>
                                        <p:tav tm="100000">
                                          <p:val>
                                            <p:strVal val="#ppt_h"/>
                                          </p:val>
                                        </p:tav>
                                      </p:tavLst>
                                    </p:anim>
                                  </p:childTnLst>
                                </p:cTn>
                              </p:par>
                              <p:par>
                                <p:cTn id="30" presetID="23" presetClass="entr" presetSubtype="32" fill="hold" nodeType="withEffect">
                                  <p:stCondLst>
                                    <p:cond delay="500"/>
                                  </p:stCondLst>
                                  <p:iterate type="lt">
                                    <p:tmPct val="15000"/>
                                  </p:iterate>
                                  <p:childTnLst>
                                    <p:set>
                                      <p:cBhvr>
                                        <p:cTn id="31" dur="1" fill="hold">
                                          <p:stCondLst>
                                            <p:cond delay="0"/>
                                          </p:stCondLst>
                                        </p:cTn>
                                        <p:tgtEl>
                                          <p:spTgt spid="166"/>
                                        </p:tgtEl>
                                        <p:attrNameLst>
                                          <p:attrName>style.visibility</p:attrName>
                                        </p:attrNameLst>
                                      </p:cBhvr>
                                      <p:to>
                                        <p:strVal val="visible"/>
                                      </p:to>
                                    </p:set>
                                    <p:anim calcmode="lin" valueType="num">
                                      <p:cBhvr>
                                        <p:cTn id="32" dur="500" fill="hold"/>
                                        <p:tgtEl>
                                          <p:spTgt spid="166"/>
                                        </p:tgtEl>
                                        <p:attrNameLst>
                                          <p:attrName>ppt_w</p:attrName>
                                        </p:attrNameLst>
                                      </p:cBhvr>
                                      <p:tavLst>
                                        <p:tav tm="0">
                                          <p:val>
                                            <p:strVal val="4*#ppt_w"/>
                                          </p:val>
                                        </p:tav>
                                        <p:tav tm="100000">
                                          <p:val>
                                            <p:strVal val="#ppt_w"/>
                                          </p:val>
                                        </p:tav>
                                      </p:tavLst>
                                    </p:anim>
                                    <p:anim calcmode="lin" valueType="num">
                                      <p:cBhvr>
                                        <p:cTn id="33" dur="500" fill="hold"/>
                                        <p:tgtEl>
                                          <p:spTgt spid="16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6;p3">
            <a:extLst>
              <a:ext uri="{FF2B5EF4-FFF2-40B4-BE49-F238E27FC236}">
                <a16:creationId xmlns:a16="http://schemas.microsoft.com/office/drawing/2014/main" id="{C2492CA9-998A-469A-9828-5C236CFAC866}"/>
              </a:ext>
            </a:extLst>
          </p:cNvPr>
          <p:cNvSpPr/>
          <p:nvPr/>
        </p:nvSpPr>
        <p:spPr>
          <a:xfrm>
            <a:off x="19050" y="-1"/>
            <a:ext cx="12192000" cy="6858000"/>
          </a:xfrm>
          <a:prstGeom prst="rect">
            <a:avLst/>
          </a:prstGeom>
          <a:solidFill>
            <a:srgbClr val="B2D7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8" name="Google Shape;152;p1">
            <a:extLst>
              <a:ext uri="{FF2B5EF4-FFF2-40B4-BE49-F238E27FC236}">
                <a16:creationId xmlns:a16="http://schemas.microsoft.com/office/drawing/2014/main" id="{841D5D79-03FD-4402-B242-EC98480741B2}"/>
              </a:ext>
            </a:extLst>
          </p:cNvPr>
          <p:cNvGrpSpPr/>
          <p:nvPr/>
        </p:nvGrpSpPr>
        <p:grpSpPr>
          <a:xfrm>
            <a:off x="2661" y="0"/>
            <a:ext cx="12192000" cy="6858000"/>
            <a:chOff x="0" y="0"/>
            <a:chExt cx="12192000" cy="6489292"/>
          </a:xfrm>
          <a:solidFill>
            <a:schemeClr val="bg1"/>
          </a:solidFill>
        </p:grpSpPr>
        <p:sp>
          <p:nvSpPr>
            <p:cNvPr id="9" name="Google Shape;153;p1">
              <a:extLst>
                <a:ext uri="{FF2B5EF4-FFF2-40B4-BE49-F238E27FC236}">
                  <a16:creationId xmlns:a16="http://schemas.microsoft.com/office/drawing/2014/main" id="{55EC4B14-0519-4FA6-99DE-FC50DCFD5CCA}"/>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54;p1">
              <a:extLst>
                <a:ext uri="{FF2B5EF4-FFF2-40B4-BE49-F238E27FC236}">
                  <a16:creationId xmlns:a16="http://schemas.microsoft.com/office/drawing/2014/main" id="{35E53C7C-02F2-46B2-8113-6E6BE7DE24BC}"/>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55;p1">
              <a:extLst>
                <a:ext uri="{FF2B5EF4-FFF2-40B4-BE49-F238E27FC236}">
                  <a16:creationId xmlns:a16="http://schemas.microsoft.com/office/drawing/2014/main" id="{5F63D9AC-3C54-420E-B53E-F57B1EA0A9EE}"/>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56;p1">
              <a:extLst>
                <a:ext uri="{FF2B5EF4-FFF2-40B4-BE49-F238E27FC236}">
                  <a16:creationId xmlns:a16="http://schemas.microsoft.com/office/drawing/2014/main" id="{EF837738-B031-4571-A38E-B6982ACD714F}"/>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57;p1">
              <a:extLst>
                <a:ext uri="{FF2B5EF4-FFF2-40B4-BE49-F238E27FC236}">
                  <a16:creationId xmlns:a16="http://schemas.microsoft.com/office/drawing/2014/main" id="{C070513F-F8ED-4748-966C-57BB5D2683C7}"/>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58;p1">
              <a:extLst>
                <a:ext uri="{FF2B5EF4-FFF2-40B4-BE49-F238E27FC236}">
                  <a16:creationId xmlns:a16="http://schemas.microsoft.com/office/drawing/2014/main" id="{55C78A30-B7A7-445F-ABC1-6A7113267FE4}"/>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9;p1">
              <a:extLst>
                <a:ext uri="{FF2B5EF4-FFF2-40B4-BE49-F238E27FC236}">
                  <a16:creationId xmlns:a16="http://schemas.microsoft.com/office/drawing/2014/main" id="{92FB1879-8308-4622-873B-5698018B2C17}"/>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0;p1">
              <a:extLst>
                <a:ext uri="{FF2B5EF4-FFF2-40B4-BE49-F238E27FC236}">
                  <a16:creationId xmlns:a16="http://schemas.microsoft.com/office/drawing/2014/main" id="{F148FF9D-50F7-43B3-B44A-B3BB86307A4E}"/>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61;p1">
              <a:extLst>
                <a:ext uri="{FF2B5EF4-FFF2-40B4-BE49-F238E27FC236}">
                  <a16:creationId xmlns:a16="http://schemas.microsoft.com/office/drawing/2014/main" id="{DA47773A-0877-4D04-A1B0-7220ED5A6A35}"/>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62;p1">
              <a:extLst>
                <a:ext uri="{FF2B5EF4-FFF2-40B4-BE49-F238E27FC236}">
                  <a16:creationId xmlns:a16="http://schemas.microsoft.com/office/drawing/2014/main" id="{92EFA980-4429-4BC1-82B7-7FCA55840C1B}"/>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207;p3">
            <a:hlinkClick r:id="rId3" action="ppaction://hlinksldjump"/>
            <a:extLst>
              <a:ext uri="{FF2B5EF4-FFF2-40B4-BE49-F238E27FC236}">
                <a16:creationId xmlns:a16="http://schemas.microsoft.com/office/drawing/2014/main" id="{DCFEE19F-C177-4D7C-92B9-4A9A3B22AE42}"/>
              </a:ext>
            </a:extLst>
          </p:cNvPr>
          <p:cNvPicPr preferRelativeResize="0"/>
          <p:nvPr/>
        </p:nvPicPr>
        <p:blipFill rotWithShape="1">
          <a:blip r:embed="rId4">
            <a:alphaModFix/>
          </a:blip>
          <a:srcRect/>
          <a:stretch/>
        </p:blipFill>
        <p:spPr>
          <a:xfrm>
            <a:off x="2607642" y="104540"/>
            <a:ext cx="6976715" cy="3670300"/>
          </a:xfrm>
          <a:prstGeom prst="rect">
            <a:avLst/>
          </a:prstGeom>
          <a:noFill/>
          <a:ln>
            <a:noFill/>
          </a:ln>
        </p:spPr>
      </p:pic>
      <p:pic>
        <p:nvPicPr>
          <p:cNvPr id="21" name="Google Shape;212;p3">
            <a:extLst>
              <a:ext uri="{FF2B5EF4-FFF2-40B4-BE49-F238E27FC236}">
                <a16:creationId xmlns:a16="http://schemas.microsoft.com/office/drawing/2014/main" id="{B72E920A-A99C-4C3B-88B5-AE7AFEC16E98}"/>
              </a:ext>
            </a:extLst>
          </p:cNvPr>
          <p:cNvPicPr preferRelativeResize="0"/>
          <p:nvPr/>
        </p:nvPicPr>
        <p:blipFill rotWithShape="1">
          <a:blip r:embed="rId5">
            <a:alphaModFix/>
          </a:blip>
          <a:srcRect/>
          <a:stretch/>
        </p:blipFill>
        <p:spPr>
          <a:xfrm rot="-8100000">
            <a:off x="8592987" y="1813031"/>
            <a:ext cx="644829" cy="909926"/>
          </a:xfrm>
          <a:prstGeom prst="rect">
            <a:avLst/>
          </a:prstGeom>
          <a:noFill/>
          <a:ln>
            <a:noFill/>
          </a:ln>
        </p:spPr>
      </p:pic>
      <p:pic>
        <p:nvPicPr>
          <p:cNvPr id="22" name="Google Shape;214;p3">
            <a:extLst>
              <a:ext uri="{FF2B5EF4-FFF2-40B4-BE49-F238E27FC236}">
                <a16:creationId xmlns:a16="http://schemas.microsoft.com/office/drawing/2014/main" id="{70FB2431-D994-46D7-B36E-98F5957BD41A}"/>
              </a:ext>
            </a:extLst>
          </p:cNvPr>
          <p:cNvPicPr preferRelativeResize="0"/>
          <p:nvPr/>
        </p:nvPicPr>
        <p:blipFill rotWithShape="1">
          <a:blip r:embed="rId6">
            <a:alphaModFix/>
          </a:blip>
          <a:srcRect/>
          <a:stretch/>
        </p:blipFill>
        <p:spPr>
          <a:xfrm>
            <a:off x="6764139" y="293780"/>
            <a:ext cx="374611" cy="655569"/>
          </a:xfrm>
          <a:prstGeom prst="rect">
            <a:avLst/>
          </a:prstGeom>
          <a:noFill/>
          <a:ln>
            <a:noFill/>
          </a:ln>
        </p:spPr>
      </p:pic>
      <p:pic>
        <p:nvPicPr>
          <p:cNvPr id="5" name="Google Shape;211;p3">
            <a:extLst>
              <a:ext uri="{FF2B5EF4-FFF2-40B4-BE49-F238E27FC236}">
                <a16:creationId xmlns:a16="http://schemas.microsoft.com/office/drawing/2014/main" id="{7BBE4773-9523-4FF9-BE75-785BFF5006A7}"/>
              </a:ext>
            </a:extLst>
          </p:cNvPr>
          <p:cNvPicPr preferRelativeResize="0"/>
          <p:nvPr/>
        </p:nvPicPr>
        <p:blipFill rotWithShape="1">
          <a:blip r:embed="rId7">
            <a:alphaModFix/>
          </a:blip>
          <a:srcRect/>
          <a:stretch/>
        </p:blipFill>
        <p:spPr>
          <a:xfrm>
            <a:off x="689215" y="5505852"/>
            <a:ext cx="620095" cy="902514"/>
          </a:xfrm>
          <a:prstGeom prst="rect">
            <a:avLst/>
          </a:prstGeom>
          <a:noFill/>
          <a:ln>
            <a:noFill/>
          </a:ln>
        </p:spPr>
      </p:pic>
      <p:pic>
        <p:nvPicPr>
          <p:cNvPr id="6" name="Google Shape;212;p31">
            <a:extLst>
              <a:ext uri="{FF2B5EF4-FFF2-40B4-BE49-F238E27FC236}">
                <a16:creationId xmlns:a16="http://schemas.microsoft.com/office/drawing/2014/main" id="{94E5250D-235F-4339-BCA5-BAB75A329553}"/>
              </a:ext>
            </a:extLst>
          </p:cNvPr>
          <p:cNvPicPr preferRelativeResize="0"/>
          <p:nvPr/>
        </p:nvPicPr>
        <p:blipFill rotWithShape="1">
          <a:blip r:embed="rId5">
            <a:alphaModFix/>
          </a:blip>
          <a:srcRect/>
          <a:stretch/>
        </p:blipFill>
        <p:spPr>
          <a:xfrm rot="-8100000">
            <a:off x="1673862" y="5511919"/>
            <a:ext cx="644829" cy="909926"/>
          </a:xfrm>
          <a:prstGeom prst="rect">
            <a:avLst/>
          </a:prstGeom>
          <a:noFill/>
          <a:ln>
            <a:noFill/>
          </a:ln>
        </p:spPr>
      </p:pic>
      <p:pic>
        <p:nvPicPr>
          <p:cNvPr id="7" name="Google Shape;213;p3">
            <a:extLst>
              <a:ext uri="{FF2B5EF4-FFF2-40B4-BE49-F238E27FC236}">
                <a16:creationId xmlns:a16="http://schemas.microsoft.com/office/drawing/2014/main" id="{E1F7605E-D8EA-49D2-8D1A-11A6461EB36C}"/>
              </a:ext>
            </a:extLst>
          </p:cNvPr>
          <p:cNvPicPr preferRelativeResize="0"/>
          <p:nvPr/>
        </p:nvPicPr>
        <p:blipFill rotWithShape="1">
          <a:blip r:embed="rId8">
            <a:alphaModFix/>
          </a:blip>
          <a:srcRect/>
          <a:stretch/>
        </p:blipFill>
        <p:spPr>
          <a:xfrm rot="4226984">
            <a:off x="2534884" y="5598667"/>
            <a:ext cx="742704" cy="734718"/>
          </a:xfrm>
          <a:prstGeom prst="rect">
            <a:avLst/>
          </a:prstGeom>
          <a:noFill/>
          <a:ln>
            <a:noFill/>
          </a:ln>
        </p:spPr>
      </p:pic>
      <p:pic>
        <p:nvPicPr>
          <p:cNvPr id="2" name="Gấu1 - 9Slide.vn">
            <a:hlinkClick r:id="rId9" action="ppaction://hlinksldjump"/>
            <a:extLst>
              <a:ext uri="{FF2B5EF4-FFF2-40B4-BE49-F238E27FC236}">
                <a16:creationId xmlns:a16="http://schemas.microsoft.com/office/drawing/2014/main" id="{9826F18A-A84C-45A7-85B8-56518D473878}"/>
              </a:ext>
            </a:extLst>
          </p:cNvPr>
          <p:cNvPicPr preferRelativeResize="0"/>
          <p:nvPr/>
        </p:nvPicPr>
        <p:blipFill rotWithShape="1">
          <a:blip r:embed="rId10">
            <a:alphaModFix/>
          </a:blip>
          <a:srcRect/>
          <a:stretch/>
        </p:blipFill>
        <p:spPr>
          <a:xfrm>
            <a:off x="6477001" y="2817684"/>
            <a:ext cx="2895600" cy="4040315"/>
          </a:xfrm>
          <a:prstGeom prst="rect">
            <a:avLst/>
          </a:prstGeom>
          <a:noFill/>
          <a:ln>
            <a:noFill/>
          </a:ln>
        </p:spPr>
      </p:pic>
      <p:pic>
        <p:nvPicPr>
          <p:cNvPr id="3" name="Gấu - 9Slide.vn">
            <a:hlinkClick r:id="rId11" action="ppaction://hlinksldjump"/>
            <a:extLst>
              <a:ext uri="{FF2B5EF4-FFF2-40B4-BE49-F238E27FC236}">
                <a16:creationId xmlns:a16="http://schemas.microsoft.com/office/drawing/2014/main" id="{3FF8B8BF-5675-4CA5-9FB6-654D37734361}"/>
              </a:ext>
            </a:extLst>
          </p:cNvPr>
          <p:cNvPicPr preferRelativeResize="0"/>
          <p:nvPr/>
        </p:nvPicPr>
        <p:blipFill rotWithShape="1">
          <a:blip r:embed="rId12">
            <a:alphaModFix/>
          </a:blip>
          <a:srcRect/>
          <a:stretch/>
        </p:blipFill>
        <p:spPr>
          <a:xfrm>
            <a:off x="2595148" y="2817685"/>
            <a:ext cx="3519902" cy="4040315"/>
          </a:xfrm>
          <a:prstGeom prst="rect">
            <a:avLst/>
          </a:prstGeom>
          <a:noFill/>
          <a:ln>
            <a:noFill/>
          </a:ln>
        </p:spPr>
      </p:pic>
      <p:sp>
        <p:nvSpPr>
          <p:cNvPr id="19" name="Google Shape;208;p3">
            <a:extLst>
              <a:ext uri="{FF2B5EF4-FFF2-40B4-BE49-F238E27FC236}">
                <a16:creationId xmlns:a16="http://schemas.microsoft.com/office/drawing/2014/main" id="{B8499A10-BCDD-4407-962D-690644CEC9EB}"/>
              </a:ext>
            </a:extLst>
          </p:cNvPr>
          <p:cNvSpPr txBox="1"/>
          <p:nvPr/>
        </p:nvSpPr>
        <p:spPr>
          <a:xfrm>
            <a:off x="2664792" y="695071"/>
            <a:ext cx="6567902" cy="2123618"/>
          </a:xfrm>
          <a:prstGeom prst="rect">
            <a:avLst/>
          </a:prstGeom>
          <a:noFill/>
          <a:ln>
            <a:noFill/>
          </a:ln>
        </p:spPr>
        <p:txBody>
          <a:bodyPr spcFirstLastPara="1" wrap="square" lIns="91425" tIns="45700" rIns="91425" bIns="45700" anchor="t" anchorCtr="0">
            <a:spAutoFit/>
          </a:bodyPr>
          <a:lstStyle/>
          <a:p>
            <a:pPr lvl="0" algn="ctr"/>
            <a:r>
              <a:rPr lang="en-US" sz="6600" dirty="0">
                <a:solidFill>
                  <a:srgbClr val="28AFB2"/>
                </a:solidFill>
                <a:latin typeface="Arial" panose="020B0604020202020204" pitchFamily="34" charset="0"/>
              </a:rPr>
              <a:t>AI NHANH, </a:t>
            </a:r>
          </a:p>
          <a:p>
            <a:pPr lvl="0" algn="ctr"/>
            <a:r>
              <a:rPr lang="en-US" sz="6600" dirty="0">
                <a:solidFill>
                  <a:srgbClr val="28AFB2"/>
                </a:solidFill>
                <a:latin typeface="Arial" panose="020B0604020202020204" pitchFamily="34" charset="0"/>
              </a:rPr>
              <a:t>AI ĐÚNG?</a:t>
            </a:r>
            <a:endParaRPr sz="6600" b="0" i="0" u="none" strike="noStrike" cap="none" dirty="0">
              <a:solidFill>
                <a:srgbClr val="EB6136"/>
              </a:solidFill>
              <a:sym typeface="Arial"/>
            </a:endParaRPr>
          </a:p>
        </p:txBody>
      </p:sp>
      <p:sp>
        <p:nvSpPr>
          <p:cNvPr id="23" name="TextBox 22">
            <a:extLst>
              <a:ext uri="{FF2B5EF4-FFF2-40B4-BE49-F238E27FC236}">
                <a16:creationId xmlns:a16="http://schemas.microsoft.com/office/drawing/2014/main" id="{EAF96F0E-E089-49F9-A7D9-95E22FF1915D}"/>
              </a:ext>
            </a:extLst>
          </p:cNvPr>
          <p:cNvSpPr txBox="1"/>
          <p:nvPr/>
        </p:nvSpPr>
        <p:spPr>
          <a:xfrm>
            <a:off x="-1752601" y="1524000"/>
            <a:ext cx="1539253" cy="738664"/>
          </a:xfrm>
          <a:prstGeom prst="rect">
            <a:avLst/>
          </a:prstGeom>
          <a:noFill/>
        </p:spPr>
        <p:txBody>
          <a:bodyPr wrap="square" rtlCol="0">
            <a:spAutoFit/>
          </a:bodyPr>
          <a:lstStyle/>
          <a:p>
            <a:r>
              <a:rPr lang="en-US"/>
              <a:t>- Click khung chữ để qua slide 7</a:t>
            </a:r>
          </a:p>
        </p:txBody>
      </p:sp>
    </p:spTree>
    <p:extLst>
      <p:ext uri="{BB962C8B-B14F-4D97-AF65-F5344CB8AC3E}">
        <p14:creationId xmlns:p14="http://schemas.microsoft.com/office/powerpoint/2010/main" val="55044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nodeType="withEffect">
                                  <p:stCondLst>
                                    <p:cond delay="5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childTnLst>
                                </p:cTn>
                              </p:par>
                              <p:par>
                                <p:cTn id="17" presetID="23" presetClass="entr" presetSubtype="16"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p:tgtEl>
                                          <p:spTgt spid="20"/>
                                        </p:tgtEl>
                                        <p:attrNameLst>
                                          <p:attrName>ppt_w</p:attrName>
                                        </p:attrNameLst>
                                      </p:cBhvr>
                                      <p:tavLst>
                                        <p:tav tm="0">
                                          <p:val>
                                            <p:strVal val="0"/>
                                          </p:val>
                                        </p:tav>
                                        <p:tav tm="100000">
                                          <p:val>
                                            <p:strVal val="#ppt_w"/>
                                          </p:val>
                                        </p:tav>
                                      </p:tavLst>
                                    </p:anim>
                                    <p:anim calcmode="lin" valueType="num">
                                      <p:cBhvr additive="base">
                                        <p:cTn id="20" dur="500"/>
                                        <p:tgtEl>
                                          <p:spTgt spid="20"/>
                                        </p:tgtEl>
                                        <p:attrNameLst>
                                          <p:attrName>ppt_h</p:attrName>
                                        </p:attrNameLst>
                                      </p:cBhvr>
                                      <p:tavLst>
                                        <p:tav tm="0">
                                          <p:val>
                                            <p:strVal val="0"/>
                                          </p:val>
                                        </p:tav>
                                        <p:tav tm="100000">
                                          <p:val>
                                            <p:strVal val="#ppt_h"/>
                                          </p:val>
                                        </p:tav>
                                      </p:tavLst>
                                    </p:anim>
                                  </p:childTnLst>
                                </p:cTn>
                              </p:par>
                              <p:par>
                                <p:cTn id="21" presetID="10" presetClass="entr" presetSubtype="0" fill="hold" nodeType="withEffect">
                                  <p:stCondLst>
                                    <p:cond delay="25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childTnLst>
                                </p:cTn>
                              </p:par>
                              <p:par>
                                <p:cTn id="24" presetID="10" presetClass="entr" presetSubtype="0" fill="hold" nodeType="withEffect">
                                  <p:stCondLst>
                                    <p:cond delay="25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childTnLst>
                                </p:cTn>
                              </p:par>
                              <p:par>
                                <p:cTn id="31" presetID="32" presetClass="emph" presetSubtype="0" repeatCount="indefinite" fill="hold" nodeType="withEffect">
                                  <p:stCondLst>
                                    <p:cond delay="250"/>
                                  </p:stCondLst>
                                  <p:childTnLst>
                                    <p:animRot by="120000">
                                      <p:cBhvr>
                                        <p:cTn id="32" dur="100" fill="hold">
                                          <p:stCondLst>
                                            <p:cond delay="0"/>
                                          </p:stCondLst>
                                        </p:cTn>
                                        <p:tgtEl>
                                          <p:spTgt spid="3"/>
                                        </p:tgtEl>
                                        <p:attrNameLst>
                                          <p:attrName>r</p:attrName>
                                        </p:attrNameLst>
                                      </p:cBhvr>
                                    </p:animRot>
                                    <p:animRot by="-240000">
                                      <p:cBhvr>
                                        <p:cTn id="33" dur="200" fill="hold">
                                          <p:stCondLst>
                                            <p:cond delay="200"/>
                                          </p:stCondLst>
                                        </p:cTn>
                                        <p:tgtEl>
                                          <p:spTgt spid="3"/>
                                        </p:tgtEl>
                                        <p:attrNameLst>
                                          <p:attrName>r</p:attrName>
                                        </p:attrNameLst>
                                      </p:cBhvr>
                                    </p:animRot>
                                    <p:animRot by="240000">
                                      <p:cBhvr>
                                        <p:cTn id="34" dur="200" fill="hold">
                                          <p:stCondLst>
                                            <p:cond delay="400"/>
                                          </p:stCondLst>
                                        </p:cTn>
                                        <p:tgtEl>
                                          <p:spTgt spid="3"/>
                                        </p:tgtEl>
                                        <p:attrNameLst>
                                          <p:attrName>r</p:attrName>
                                        </p:attrNameLst>
                                      </p:cBhvr>
                                    </p:animRot>
                                    <p:animRot by="-240000">
                                      <p:cBhvr>
                                        <p:cTn id="35" dur="200" fill="hold">
                                          <p:stCondLst>
                                            <p:cond delay="600"/>
                                          </p:stCondLst>
                                        </p:cTn>
                                        <p:tgtEl>
                                          <p:spTgt spid="3"/>
                                        </p:tgtEl>
                                        <p:attrNameLst>
                                          <p:attrName>r</p:attrName>
                                        </p:attrNameLst>
                                      </p:cBhvr>
                                    </p:animRot>
                                    <p:animRot by="120000">
                                      <p:cBhvr>
                                        <p:cTn id="36" dur="200" fill="hold">
                                          <p:stCondLst>
                                            <p:cond delay="800"/>
                                          </p:stCondLst>
                                        </p:cTn>
                                        <p:tgtEl>
                                          <p:spTgt spid="3"/>
                                        </p:tgtEl>
                                        <p:attrNameLst>
                                          <p:attrName>r</p:attrName>
                                        </p:attrNameLst>
                                      </p:cBhvr>
                                    </p:animRot>
                                  </p:childTnLst>
                                </p:cTn>
                              </p:par>
                              <p:par>
                                <p:cTn id="37" presetID="2" presetClass="entr" presetSubtype="4" fill="hold" nodeType="withEffect">
                                  <p:stCondLst>
                                    <p:cond delay="25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750"/>
                                        <p:tgtEl>
                                          <p:spTgt spid="2"/>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500"/>
                                  </p:stCondLst>
                                  <p:childTnLst>
                                    <p:animRot by="120000">
                                      <p:cBhvr>
                                        <p:cTn id="41" dur="100" fill="hold">
                                          <p:stCondLst>
                                            <p:cond delay="0"/>
                                          </p:stCondLst>
                                        </p:cTn>
                                        <p:tgtEl>
                                          <p:spTgt spid="2"/>
                                        </p:tgtEl>
                                        <p:attrNameLst>
                                          <p:attrName>r</p:attrName>
                                        </p:attrNameLst>
                                      </p:cBhvr>
                                    </p:animRot>
                                    <p:animRot by="-240000">
                                      <p:cBhvr>
                                        <p:cTn id="42" dur="200" fill="hold">
                                          <p:stCondLst>
                                            <p:cond delay="200"/>
                                          </p:stCondLst>
                                        </p:cTn>
                                        <p:tgtEl>
                                          <p:spTgt spid="2"/>
                                        </p:tgtEl>
                                        <p:attrNameLst>
                                          <p:attrName>r</p:attrName>
                                        </p:attrNameLst>
                                      </p:cBhvr>
                                    </p:animRot>
                                    <p:animRot by="240000">
                                      <p:cBhvr>
                                        <p:cTn id="43" dur="200" fill="hold">
                                          <p:stCondLst>
                                            <p:cond delay="400"/>
                                          </p:stCondLst>
                                        </p:cTn>
                                        <p:tgtEl>
                                          <p:spTgt spid="2"/>
                                        </p:tgtEl>
                                        <p:attrNameLst>
                                          <p:attrName>r</p:attrName>
                                        </p:attrNameLst>
                                      </p:cBhvr>
                                    </p:animRot>
                                    <p:animRot by="-240000">
                                      <p:cBhvr>
                                        <p:cTn id="44" dur="200" fill="hold">
                                          <p:stCondLst>
                                            <p:cond delay="600"/>
                                          </p:stCondLst>
                                        </p:cTn>
                                        <p:tgtEl>
                                          <p:spTgt spid="2"/>
                                        </p:tgtEl>
                                        <p:attrNameLst>
                                          <p:attrName>r</p:attrName>
                                        </p:attrNameLst>
                                      </p:cBhvr>
                                    </p:animRot>
                                    <p:animRot by="120000">
                                      <p:cBhvr>
                                        <p:cTn id="4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3"/>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withEffect">
                                  <p:stCondLst>
                                    <p:cond delay="0"/>
                                  </p:stCondLst>
                                  <p:childTnLst>
                                    <p:animEffect transition="out" filter="fade">
                                      <p:cBhvr>
                                        <p:cTn id="50" dur="500"/>
                                        <p:tgtEl>
                                          <p:spTgt spid="3"/>
                                        </p:tgtEl>
                                      </p:cBhvr>
                                    </p:animEffect>
                                    <p:set>
                                      <p:cBhvr>
                                        <p:cTn id="51"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52" restart="whenNotActive" fill="hold" evtFilter="cancelBubble" nodeType="interactiveSeq">
                <p:stCondLst>
                  <p:cond evt="onClick" delay="0">
                    <p:tgtEl>
                      <p:spTgt spid="2"/>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nodeType="withEffect">
                                  <p:stCondLst>
                                    <p:cond delay="0"/>
                                  </p:stCondLst>
                                  <p:childTnLst>
                                    <p:animEffect transition="out" filter="fade">
                                      <p:cBhvr>
                                        <p:cTn id="56" dur="500"/>
                                        <p:tgtEl>
                                          <p:spTgt spid="2"/>
                                        </p:tgtEl>
                                      </p:cBhvr>
                                    </p:animEffect>
                                    <p:set>
                                      <p:cBhvr>
                                        <p:cTn id="5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Rounded Corners 70">
            <a:extLst>
              <a:ext uri="{FF2B5EF4-FFF2-40B4-BE49-F238E27FC236}">
                <a16:creationId xmlns:a16="http://schemas.microsoft.com/office/drawing/2014/main" id="{CE42E7CD-C001-43CE-9D57-CDF55CF8BAFA}"/>
              </a:ext>
            </a:extLst>
          </p:cNvPr>
          <p:cNvSpPr/>
          <p:nvPr/>
        </p:nvSpPr>
        <p:spPr>
          <a:xfrm>
            <a:off x="342900" y="316166"/>
            <a:ext cx="11506200"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F1BED68E-DE53-4767-A9CD-9A2DD6E45385}"/>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oogle Shape;344;p11">
            <a:hlinkClick r:id="rId21" action="ppaction://hlinksldjump"/>
            <a:extLst>
              <a:ext uri="{FF2B5EF4-FFF2-40B4-BE49-F238E27FC236}">
                <a16:creationId xmlns:a16="http://schemas.microsoft.com/office/drawing/2014/main" id="{812CD77A-8C7A-47D2-81C7-45385408A728}"/>
              </a:ext>
            </a:extLst>
          </p:cNvPr>
          <p:cNvPicPr preferRelativeResize="0"/>
          <p:nvPr/>
        </p:nvPicPr>
        <p:blipFill rotWithShape="1">
          <a:blip r:embed="rId22">
            <a:alphaModFix/>
          </a:blip>
          <a:srcRect/>
          <a:stretch/>
        </p:blipFill>
        <p:spPr>
          <a:xfrm>
            <a:off x="170651" y="4615942"/>
            <a:ext cx="1857804" cy="2132478"/>
          </a:xfrm>
          <a:prstGeom prst="rect">
            <a:avLst/>
          </a:prstGeom>
          <a:noFill/>
          <a:ln>
            <a:noFill/>
          </a:ln>
        </p:spPr>
      </p:pic>
      <p:pic>
        <p:nvPicPr>
          <p:cNvPr id="44" name="Google Shape;345;p11">
            <a:extLst>
              <a:ext uri="{FF2B5EF4-FFF2-40B4-BE49-F238E27FC236}">
                <a16:creationId xmlns:a16="http://schemas.microsoft.com/office/drawing/2014/main" id="{23E41CC8-550F-4A45-AF4F-4BA0BDCD7E95}"/>
              </a:ext>
            </a:extLst>
          </p:cNvPr>
          <p:cNvPicPr preferRelativeResize="0"/>
          <p:nvPr/>
        </p:nvPicPr>
        <p:blipFill rotWithShape="1">
          <a:blip r:embed="rId23">
            <a:alphaModFix/>
          </a:blip>
          <a:srcRect/>
          <a:stretch/>
        </p:blipFill>
        <p:spPr>
          <a:xfrm>
            <a:off x="1427865" y="3671040"/>
            <a:ext cx="1252913" cy="1637210"/>
          </a:xfrm>
          <a:prstGeom prst="rect">
            <a:avLst/>
          </a:prstGeom>
          <a:noFill/>
          <a:ln>
            <a:noFill/>
          </a:ln>
        </p:spPr>
      </p:pic>
      <p:pic>
        <p:nvPicPr>
          <p:cNvPr id="45" name="Google Shape;517;p21">
            <a:extLst>
              <a:ext uri="{FF2B5EF4-FFF2-40B4-BE49-F238E27FC236}">
                <a16:creationId xmlns:a16="http://schemas.microsoft.com/office/drawing/2014/main" id="{FFDDB9C5-ECF0-4074-8317-F82E5996B53C}"/>
              </a:ext>
            </a:extLst>
          </p:cNvPr>
          <p:cNvPicPr preferRelativeResize="0"/>
          <p:nvPr/>
        </p:nvPicPr>
        <p:blipFill rotWithShape="1">
          <a:blip r:embed="rId24">
            <a:alphaModFix/>
          </a:blip>
          <a:srcRect/>
          <a:stretch/>
        </p:blipFill>
        <p:spPr>
          <a:xfrm flipH="1">
            <a:off x="10694576" y="47138"/>
            <a:ext cx="1407348" cy="1620224"/>
          </a:xfrm>
          <a:prstGeom prst="rect">
            <a:avLst/>
          </a:prstGeom>
          <a:noFill/>
          <a:ln>
            <a:noFill/>
          </a:ln>
        </p:spPr>
      </p:pic>
      <p:sp>
        <p:nvSpPr>
          <p:cNvPr id="46" name="TextBox 45">
            <a:extLst>
              <a:ext uri="{FF2B5EF4-FFF2-40B4-BE49-F238E27FC236}">
                <a16:creationId xmlns:a16="http://schemas.microsoft.com/office/drawing/2014/main" id="{844B3A17-4DB0-46C4-A199-DCBD24062BA8}"/>
              </a:ext>
            </a:extLst>
          </p:cNvPr>
          <p:cNvSpPr txBox="1"/>
          <p:nvPr/>
        </p:nvSpPr>
        <p:spPr>
          <a:xfrm>
            <a:off x="1789735" y="476337"/>
            <a:ext cx="9057030" cy="707886"/>
          </a:xfrm>
          <a:prstGeom prst="rect">
            <a:avLst/>
          </a:prstGeom>
          <a:noFill/>
        </p:spPr>
        <p:txBody>
          <a:bodyPr wrap="square" rtlCol="0">
            <a:spAutoFit/>
          </a:bodyPr>
          <a:lstStyle/>
          <a:p>
            <a:r>
              <a:rPr lang="en-US" altLang="en-US" sz="4000" b="1">
                <a:solidFill>
                  <a:srgbClr val="008000"/>
                </a:solidFill>
                <a:latin typeface="Times New Roman" panose="02020603050405020304" pitchFamily="18" charset="0"/>
                <a:cs typeface="Times New Roman" panose="02020603050405020304" pitchFamily="18" charset="0"/>
              </a:rPr>
              <a:t>Câu 1:</a:t>
            </a:r>
            <a:r>
              <a:rPr lang="en-US" altLang="zh-CN" sz="4000" b="1">
                <a:solidFill>
                  <a:srgbClr val="C00000"/>
                </a:solidFill>
                <a:latin typeface="Times New Roman" panose="02020603050405020304" pitchFamily="18" charset="0"/>
                <a:ea typeface="华康方圆体W7" pitchFamily="81" charset="-122"/>
                <a:cs typeface="Times New Roman" panose="02020603050405020304" pitchFamily="18" charset="0"/>
              </a:rPr>
              <a:t> </a:t>
            </a:r>
            <a:r>
              <a:rPr lang="en-US" altLang="en-US" sz="4000" b="1">
                <a:latin typeface="Times New Roman" panose="02020603050405020304" pitchFamily="18" charset="0"/>
                <a:cs typeface="Times New Roman" panose="02020603050405020304" pitchFamily="18" charset="0"/>
              </a:rPr>
              <a:t>Kết quả phép </a:t>
            </a:r>
            <a:r>
              <a:rPr lang="vi-VN" altLang="en-US" sz="4000" b="1">
                <a:latin typeface="Times New Roman" panose="02020603050405020304" pitchFamily="18" charset="0"/>
                <a:cs typeface="Times New Roman" panose="02020603050405020304" pitchFamily="18" charset="0"/>
              </a:rPr>
              <a:t>trừ</a:t>
            </a:r>
            <a:r>
              <a:rPr lang="en-US" altLang="en-US" sz="4000" b="1">
                <a:latin typeface="Times New Roman" panose="02020603050405020304" pitchFamily="18" charset="0"/>
                <a:cs typeface="Times New Roman" panose="02020603050405020304" pitchFamily="18" charset="0"/>
              </a:rPr>
              <a:t> 56</a:t>
            </a:r>
            <a:r>
              <a:rPr lang="vi-VN" altLang="en-US" sz="4000" b="1">
                <a:latin typeface="Times New Roman" panose="02020603050405020304" pitchFamily="18" charset="0"/>
                <a:cs typeface="Times New Roman" panose="02020603050405020304" pitchFamily="18" charset="0"/>
              </a:rPr>
              <a:t>0</a:t>
            </a:r>
            <a:r>
              <a:rPr lang="en-US" altLang="en-US" sz="4000" b="1">
                <a:latin typeface="Times New Roman" panose="02020603050405020304" pitchFamily="18" charset="0"/>
                <a:cs typeface="Times New Roman" panose="02020603050405020304" pitchFamily="18" charset="0"/>
              </a:rPr>
              <a:t> </a:t>
            </a:r>
            <a:r>
              <a:rPr lang="vi-VN" altLang="en-US" sz="4000" b="1">
                <a:latin typeface="Times New Roman" panose="02020603050405020304" pitchFamily="18" charset="0"/>
                <a:cs typeface="Times New Roman" panose="02020603050405020304" pitchFamily="18" charset="0"/>
              </a:rPr>
              <a:t>-</a:t>
            </a:r>
            <a:r>
              <a:rPr lang="en-US" altLang="en-US" sz="4000" b="1">
                <a:latin typeface="Times New Roman" panose="02020603050405020304" pitchFamily="18" charset="0"/>
                <a:cs typeface="Times New Roman" panose="02020603050405020304" pitchFamily="18" charset="0"/>
              </a:rPr>
              <a:t> 298 là:</a:t>
            </a:r>
            <a:endParaRPr lang="zh-CN" altLang="en-US" sz="4000" b="1" dirty="0">
              <a:solidFill>
                <a:srgbClr val="C00000"/>
              </a:solidFill>
              <a:latin typeface="Times New Roman" panose="02020603050405020304" pitchFamily="18" charset="0"/>
              <a:ea typeface="华康方圆体W7" pitchFamily="81" charset="-122"/>
              <a:cs typeface="Times New Roman" panose="02020603050405020304" pitchFamily="18" charset="0"/>
            </a:endParaRPr>
          </a:p>
        </p:txBody>
      </p:sp>
      <p:grpSp>
        <p:nvGrpSpPr>
          <p:cNvPr id="47" name="组合 1">
            <a:extLst>
              <a:ext uri="{FF2B5EF4-FFF2-40B4-BE49-F238E27FC236}">
                <a16:creationId xmlns:a16="http://schemas.microsoft.com/office/drawing/2014/main" id="{509379C9-DE03-4080-B0F9-B6917222A6A0}"/>
              </a:ext>
            </a:extLst>
          </p:cNvPr>
          <p:cNvGrpSpPr/>
          <p:nvPr/>
        </p:nvGrpSpPr>
        <p:grpSpPr>
          <a:xfrm>
            <a:off x="2422392" y="2093982"/>
            <a:ext cx="3427345" cy="999498"/>
            <a:chOff x="3522959" y="1811338"/>
            <a:chExt cx="3917965" cy="999498"/>
          </a:xfrm>
          <a:solidFill>
            <a:schemeClr val="accent2"/>
          </a:solidFill>
        </p:grpSpPr>
        <p:sp>
          <p:nvSpPr>
            <p:cNvPr id="51" name="MH_SubTitle_1">
              <a:extLst>
                <a:ext uri="{FF2B5EF4-FFF2-40B4-BE49-F238E27FC236}">
                  <a16:creationId xmlns:a16="http://schemas.microsoft.com/office/drawing/2014/main" id="{CD933384-0BFB-4CF1-B535-187EA5FB5992}"/>
                </a:ext>
              </a:extLst>
            </p:cNvPr>
            <p:cNvSpPr txBox="1"/>
            <p:nvPr>
              <p:custDataLst>
                <p:tags r:id="rId13"/>
              </p:custDataLst>
            </p:nvPr>
          </p:nvSpPr>
          <p:spPr bwMode="auto">
            <a:xfrm>
              <a:off x="4454371" y="1925896"/>
              <a:ext cx="2986553" cy="833438"/>
            </a:xfrm>
            <a:prstGeom prst="rect">
              <a:avLst/>
            </a:prstGeom>
            <a:solidFill>
              <a:schemeClr val="accent2">
                <a:lumMod val="20000"/>
                <a:lumOff val="80000"/>
              </a:schemeClr>
            </a:solidFill>
          </p:spPr>
          <p:txBody>
            <a:bodyPr anchor="ctr">
              <a:noAutofit/>
            </a:bodyPr>
            <a:lstStyle/>
            <a:p>
              <a:pPr algn="ctr">
                <a:lnSpc>
                  <a:spcPct val="120000"/>
                </a:lnSpc>
                <a:defRPr/>
              </a:pPr>
              <a:r>
                <a:rPr lang="en-US" altLang="zh-CN" sz="4000" b="1" kern="0">
                  <a:solidFill>
                    <a:schemeClr val="accent2"/>
                  </a:solidFill>
                  <a:latin typeface="Times New Roman" panose="02020603050405020304" pitchFamily="18" charset="0"/>
                  <a:cs typeface="Times New Roman" panose="02020603050405020304" pitchFamily="18" charset="0"/>
                </a:rPr>
                <a:t>858</a:t>
              </a:r>
              <a:endParaRPr lang="zh-CN" altLang="en-US" sz="4000" b="1" kern="0" dirty="0">
                <a:solidFill>
                  <a:schemeClr val="accent2"/>
                </a:solidFill>
                <a:latin typeface="Times New Roman" panose="02020603050405020304" pitchFamily="18" charset="0"/>
                <a:cs typeface="Times New Roman" panose="02020603050405020304" pitchFamily="18" charset="0"/>
              </a:endParaRPr>
            </a:p>
          </p:txBody>
        </p:sp>
        <p:sp>
          <p:nvSpPr>
            <p:cNvPr id="48" name="MH_Other_5">
              <a:extLst>
                <a:ext uri="{FF2B5EF4-FFF2-40B4-BE49-F238E27FC236}">
                  <a16:creationId xmlns:a16="http://schemas.microsoft.com/office/drawing/2014/main" id="{61E11FA4-4ACD-4B60-89F5-998119469254}"/>
                </a:ext>
              </a:extLst>
            </p:cNvPr>
            <p:cNvSpPr/>
            <p:nvPr>
              <p:custDataLst>
                <p:tags r:id="rId14"/>
              </p:custDataLst>
            </p:nvPr>
          </p:nvSpPr>
          <p:spPr>
            <a:xfrm flipV="1">
              <a:off x="4192589" y="1949451"/>
              <a:ext cx="282575" cy="2825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5000" lnSpcReduction="20000"/>
            </a:bodyPr>
            <a:lstStyle/>
            <a:p>
              <a:pPr algn="ctr">
                <a:defRPr/>
              </a:pPr>
              <a:endParaRPr lang="zh-CN" altLang="en-US">
                <a:solidFill>
                  <a:schemeClr val="bg1"/>
                </a:solidFill>
                <a:ea typeface="黑体" panose="02010609060101010101" pitchFamily="49" charset="-122"/>
              </a:endParaRPr>
            </a:p>
          </p:txBody>
        </p:sp>
        <p:sp>
          <p:nvSpPr>
            <p:cNvPr id="49" name="MH_Other_6">
              <a:extLst>
                <a:ext uri="{FF2B5EF4-FFF2-40B4-BE49-F238E27FC236}">
                  <a16:creationId xmlns:a16="http://schemas.microsoft.com/office/drawing/2014/main" id="{56DC000C-B582-4B60-9B98-1D1BA30BDAAB}"/>
                </a:ext>
              </a:extLst>
            </p:cNvPr>
            <p:cNvSpPr/>
            <p:nvPr>
              <p:custDataLst>
                <p:tags r:id="rId15"/>
              </p:custDataLst>
            </p:nvPr>
          </p:nvSpPr>
          <p:spPr>
            <a:xfrm flipV="1">
              <a:off x="4414838" y="1811338"/>
              <a:ext cx="171450" cy="171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solidFill>
                  <a:schemeClr val="bg1"/>
                </a:solidFill>
                <a:ea typeface="黑体" panose="02010609060101010101" pitchFamily="49" charset="-122"/>
              </a:endParaRPr>
            </a:p>
          </p:txBody>
        </p:sp>
        <p:sp>
          <p:nvSpPr>
            <p:cNvPr id="50" name="MH_Other_7">
              <a:extLst>
                <a:ext uri="{FF2B5EF4-FFF2-40B4-BE49-F238E27FC236}">
                  <a16:creationId xmlns:a16="http://schemas.microsoft.com/office/drawing/2014/main" id="{ED07C01D-A616-4FBD-82FB-8793469DE6D4}"/>
                </a:ext>
              </a:extLst>
            </p:cNvPr>
            <p:cNvSpPr/>
            <p:nvPr>
              <p:custDataLst>
                <p:tags r:id="rId16"/>
              </p:custDataLst>
            </p:nvPr>
          </p:nvSpPr>
          <p:spPr bwMode="auto">
            <a:xfrm>
              <a:off x="3522959" y="1856857"/>
              <a:ext cx="1170339" cy="9539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4000">
                  <a:solidFill>
                    <a:schemeClr val="bg1"/>
                  </a:solidFill>
                  <a:ea typeface="黑体" panose="02010609060101010101" pitchFamily="49" charset="-122"/>
                </a:rPr>
                <a:t>A</a:t>
              </a:r>
              <a:endParaRPr lang="zh-CN" altLang="en-US" sz="4000">
                <a:solidFill>
                  <a:schemeClr val="bg1"/>
                </a:solidFill>
                <a:ea typeface="黑体" panose="02010609060101010101" pitchFamily="49" charset="-122"/>
              </a:endParaRPr>
            </a:p>
          </p:txBody>
        </p:sp>
      </p:grpSp>
      <p:grpSp>
        <p:nvGrpSpPr>
          <p:cNvPr id="52" name="组合 3">
            <a:extLst>
              <a:ext uri="{FF2B5EF4-FFF2-40B4-BE49-F238E27FC236}">
                <a16:creationId xmlns:a16="http://schemas.microsoft.com/office/drawing/2014/main" id="{3AEC5E8C-A33F-4741-8B22-1190CFBD7A75}"/>
              </a:ext>
            </a:extLst>
          </p:cNvPr>
          <p:cNvGrpSpPr/>
          <p:nvPr/>
        </p:nvGrpSpPr>
        <p:grpSpPr>
          <a:xfrm>
            <a:off x="2501004" y="3660087"/>
            <a:ext cx="3344116" cy="1057275"/>
            <a:chOff x="3454401" y="3233738"/>
            <a:chExt cx="3636564" cy="1057275"/>
          </a:xfrm>
          <a:solidFill>
            <a:srgbClr val="00B050"/>
          </a:solidFill>
        </p:grpSpPr>
        <p:sp>
          <p:nvSpPr>
            <p:cNvPr id="56" name="MH_SubTitle_2">
              <a:extLst>
                <a:ext uri="{FF2B5EF4-FFF2-40B4-BE49-F238E27FC236}">
                  <a16:creationId xmlns:a16="http://schemas.microsoft.com/office/drawing/2014/main" id="{9BE26EBE-C88A-4E05-88D9-0BBCE68670E5}"/>
                </a:ext>
              </a:extLst>
            </p:cNvPr>
            <p:cNvSpPr txBox="1"/>
            <p:nvPr>
              <p:custDataLst>
                <p:tags r:id="rId9"/>
              </p:custDataLst>
            </p:nvPr>
          </p:nvSpPr>
          <p:spPr>
            <a:xfrm>
              <a:off x="4333876" y="3386007"/>
              <a:ext cx="2757089" cy="833438"/>
            </a:xfrm>
            <a:prstGeom prst="rect">
              <a:avLst/>
            </a:prstGeom>
            <a:solidFill>
              <a:schemeClr val="accent6">
                <a:lumMod val="20000"/>
                <a:lumOff val="80000"/>
              </a:schemeClr>
            </a:solidFill>
          </p:spPr>
          <p:txBody>
            <a:bodyPr anchor="ctr">
              <a:noAutofit/>
            </a:bodyPr>
            <a:lstStyle/>
            <a:p>
              <a:pPr algn="ctr">
                <a:lnSpc>
                  <a:spcPct val="120000"/>
                </a:lnSpc>
                <a:defRPr/>
              </a:pPr>
              <a:r>
                <a:rPr lang="en-US" altLang="zh-CN" sz="4000" b="1" kern="0">
                  <a:solidFill>
                    <a:schemeClr val="accent6">
                      <a:lumMod val="75000"/>
                    </a:schemeClr>
                  </a:solidFill>
                  <a:latin typeface="Times New Roman" panose="02020603050405020304" pitchFamily="18" charset="0"/>
                  <a:cs typeface="Times New Roman" panose="02020603050405020304" pitchFamily="18" charset="0"/>
                </a:rPr>
                <a:t>262</a:t>
              </a:r>
              <a:endParaRPr lang="zh-CN" altLang="en-US" sz="4000" b="1" kern="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3" name="MH_Other_1">
              <a:extLst>
                <a:ext uri="{FF2B5EF4-FFF2-40B4-BE49-F238E27FC236}">
                  <a16:creationId xmlns:a16="http://schemas.microsoft.com/office/drawing/2014/main" id="{B5233A8B-15DC-462B-AF72-402BC0C0C55A}"/>
                </a:ext>
              </a:extLst>
            </p:cNvPr>
            <p:cNvSpPr/>
            <p:nvPr>
              <p:custDataLst>
                <p:tags r:id="rId10"/>
              </p:custDataLst>
            </p:nvPr>
          </p:nvSpPr>
          <p:spPr>
            <a:xfrm flipV="1">
              <a:off x="4192589" y="3370264"/>
              <a:ext cx="282575" cy="2825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5000" lnSpcReduction="20000"/>
            </a:bodyPr>
            <a:lstStyle/>
            <a:p>
              <a:pPr algn="ctr">
                <a:defRPr/>
              </a:pPr>
              <a:endParaRPr lang="zh-CN" altLang="en-US">
                <a:ea typeface="黑体" panose="02010609060101010101" pitchFamily="49" charset="-122"/>
              </a:endParaRPr>
            </a:p>
          </p:txBody>
        </p:sp>
        <p:sp>
          <p:nvSpPr>
            <p:cNvPr id="54" name="MH_Other_2">
              <a:extLst>
                <a:ext uri="{FF2B5EF4-FFF2-40B4-BE49-F238E27FC236}">
                  <a16:creationId xmlns:a16="http://schemas.microsoft.com/office/drawing/2014/main" id="{B12BC07C-1FA3-482D-984C-03DD2D2ACD45}"/>
                </a:ext>
              </a:extLst>
            </p:cNvPr>
            <p:cNvSpPr/>
            <p:nvPr>
              <p:custDataLst>
                <p:tags r:id="rId11"/>
              </p:custDataLst>
            </p:nvPr>
          </p:nvSpPr>
          <p:spPr>
            <a:xfrm flipV="1">
              <a:off x="4414838" y="3233738"/>
              <a:ext cx="171450" cy="171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ea typeface="黑体" panose="02010609060101010101" pitchFamily="49" charset="-122"/>
              </a:endParaRPr>
            </a:p>
          </p:txBody>
        </p:sp>
        <p:sp>
          <p:nvSpPr>
            <p:cNvPr id="55" name="MH_Other_8">
              <a:extLst>
                <a:ext uri="{FF2B5EF4-FFF2-40B4-BE49-F238E27FC236}">
                  <a16:creationId xmlns:a16="http://schemas.microsoft.com/office/drawing/2014/main" id="{108D766B-A940-404E-94E1-243844DA9287}"/>
                </a:ext>
              </a:extLst>
            </p:cNvPr>
            <p:cNvSpPr/>
            <p:nvPr>
              <p:custDataLst>
                <p:tags r:id="rId12"/>
              </p:custDataLst>
            </p:nvPr>
          </p:nvSpPr>
          <p:spPr>
            <a:xfrm>
              <a:off x="3454401" y="3298696"/>
              <a:ext cx="1053232" cy="9923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4000">
                  <a:solidFill>
                    <a:srgbClr val="FFFFFF"/>
                  </a:solidFill>
                  <a:ea typeface="黑体" panose="02010609060101010101" pitchFamily="49" charset="-122"/>
                </a:rPr>
                <a:t>B</a:t>
              </a:r>
              <a:endParaRPr lang="zh-CN" altLang="en-US" sz="4000">
                <a:solidFill>
                  <a:srgbClr val="FFFFFF"/>
                </a:solidFill>
                <a:ea typeface="黑体" panose="02010609060101010101" pitchFamily="49" charset="-122"/>
              </a:endParaRPr>
            </a:p>
          </p:txBody>
        </p:sp>
      </p:grpSp>
      <p:grpSp>
        <p:nvGrpSpPr>
          <p:cNvPr id="57" name="组合 4">
            <a:extLst>
              <a:ext uri="{FF2B5EF4-FFF2-40B4-BE49-F238E27FC236}">
                <a16:creationId xmlns:a16="http://schemas.microsoft.com/office/drawing/2014/main" id="{6E5AEFEF-1DF9-4574-B80B-499953C3736E}"/>
              </a:ext>
            </a:extLst>
          </p:cNvPr>
          <p:cNvGrpSpPr/>
          <p:nvPr/>
        </p:nvGrpSpPr>
        <p:grpSpPr>
          <a:xfrm>
            <a:off x="6988144" y="2093290"/>
            <a:ext cx="2921474" cy="1066801"/>
            <a:chOff x="3454399" y="4654550"/>
            <a:chExt cx="3176961" cy="1066801"/>
          </a:xfrm>
          <a:solidFill>
            <a:srgbClr val="2BC3B5"/>
          </a:solidFill>
        </p:grpSpPr>
        <p:sp>
          <p:nvSpPr>
            <p:cNvPr id="61" name="MH_SubTitle_3">
              <a:extLst>
                <a:ext uri="{FF2B5EF4-FFF2-40B4-BE49-F238E27FC236}">
                  <a16:creationId xmlns:a16="http://schemas.microsoft.com/office/drawing/2014/main" id="{53966637-B188-4991-B8F1-D1399E62EC82}"/>
                </a:ext>
              </a:extLst>
            </p:cNvPr>
            <p:cNvSpPr txBox="1"/>
            <p:nvPr>
              <p:custDataLst>
                <p:tags r:id="rId5"/>
              </p:custDataLst>
            </p:nvPr>
          </p:nvSpPr>
          <p:spPr>
            <a:xfrm>
              <a:off x="4304407" y="4810662"/>
              <a:ext cx="2326953" cy="833437"/>
            </a:xfrm>
            <a:prstGeom prst="rect">
              <a:avLst/>
            </a:prstGeom>
            <a:solidFill>
              <a:schemeClr val="accent1">
                <a:lumMod val="20000"/>
                <a:lumOff val="80000"/>
              </a:schemeClr>
            </a:solidFill>
          </p:spPr>
          <p:txBody>
            <a:bodyPr anchor="ctr">
              <a:noAutofit/>
            </a:bodyPr>
            <a:lstStyle/>
            <a:p>
              <a:pPr algn="ctr">
                <a:lnSpc>
                  <a:spcPct val="120000"/>
                </a:lnSpc>
                <a:defRPr/>
              </a:pPr>
              <a:r>
                <a:rPr lang="en-US" altLang="zh-CN" sz="4000" b="1" kern="0">
                  <a:solidFill>
                    <a:srgbClr val="2BC3B5"/>
                  </a:solidFill>
                  <a:latin typeface="Times New Roman" panose="02020603050405020304" pitchFamily="18" charset="0"/>
                  <a:cs typeface="Times New Roman" panose="02020603050405020304" pitchFamily="18" charset="0"/>
                </a:rPr>
                <a:t>362</a:t>
              </a:r>
              <a:endParaRPr lang="zh-CN" altLang="en-US" sz="4000" b="1" kern="0" dirty="0">
                <a:solidFill>
                  <a:srgbClr val="2BC3B5"/>
                </a:solidFill>
                <a:latin typeface="Times New Roman" panose="02020603050405020304" pitchFamily="18" charset="0"/>
                <a:cs typeface="Times New Roman" panose="02020603050405020304" pitchFamily="18" charset="0"/>
              </a:endParaRPr>
            </a:p>
          </p:txBody>
        </p:sp>
        <p:sp>
          <p:nvSpPr>
            <p:cNvPr id="58" name="MH_Other_3">
              <a:extLst>
                <a:ext uri="{FF2B5EF4-FFF2-40B4-BE49-F238E27FC236}">
                  <a16:creationId xmlns:a16="http://schemas.microsoft.com/office/drawing/2014/main" id="{AAA6FEFC-2304-4CC1-9A5A-33CD396247C4}"/>
                </a:ext>
              </a:extLst>
            </p:cNvPr>
            <p:cNvSpPr/>
            <p:nvPr>
              <p:custDataLst>
                <p:tags r:id="rId6"/>
              </p:custDataLst>
            </p:nvPr>
          </p:nvSpPr>
          <p:spPr>
            <a:xfrm flipV="1">
              <a:off x="4192589" y="4792664"/>
              <a:ext cx="282575" cy="2825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5000" lnSpcReduction="20000"/>
            </a:bodyPr>
            <a:lstStyle/>
            <a:p>
              <a:pPr algn="ctr">
                <a:defRPr/>
              </a:pPr>
              <a:endParaRPr lang="zh-CN" altLang="en-US">
                <a:ea typeface="黑体" panose="02010609060101010101" pitchFamily="49" charset="-122"/>
              </a:endParaRPr>
            </a:p>
          </p:txBody>
        </p:sp>
        <p:sp>
          <p:nvSpPr>
            <p:cNvPr id="59" name="MH_Other_4">
              <a:extLst>
                <a:ext uri="{FF2B5EF4-FFF2-40B4-BE49-F238E27FC236}">
                  <a16:creationId xmlns:a16="http://schemas.microsoft.com/office/drawing/2014/main" id="{BD53B983-607B-4854-9C92-4C562B19D4AF}"/>
                </a:ext>
              </a:extLst>
            </p:cNvPr>
            <p:cNvSpPr/>
            <p:nvPr>
              <p:custDataLst>
                <p:tags r:id="rId7"/>
              </p:custDataLst>
            </p:nvPr>
          </p:nvSpPr>
          <p:spPr>
            <a:xfrm flipV="1">
              <a:off x="4414838" y="4654550"/>
              <a:ext cx="171450" cy="171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ea typeface="黑体" panose="02010609060101010101" pitchFamily="49" charset="-122"/>
              </a:endParaRPr>
            </a:p>
          </p:txBody>
        </p:sp>
        <p:sp>
          <p:nvSpPr>
            <p:cNvPr id="60" name="MH_Other_9">
              <a:extLst>
                <a:ext uri="{FF2B5EF4-FFF2-40B4-BE49-F238E27FC236}">
                  <a16:creationId xmlns:a16="http://schemas.microsoft.com/office/drawing/2014/main" id="{9EB3279C-85A3-4407-885E-8D1920FBE844}"/>
                </a:ext>
              </a:extLst>
            </p:cNvPr>
            <p:cNvSpPr/>
            <p:nvPr>
              <p:custDataLst>
                <p:tags r:id="rId8"/>
              </p:custDataLst>
            </p:nvPr>
          </p:nvSpPr>
          <p:spPr>
            <a:xfrm>
              <a:off x="3454399" y="4733412"/>
              <a:ext cx="1113316" cy="9879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4000">
                  <a:solidFill>
                    <a:srgbClr val="FFFFFF"/>
                  </a:solidFill>
                  <a:ea typeface="黑体" panose="02010609060101010101" pitchFamily="49" charset="-122"/>
                </a:rPr>
                <a:t>C</a:t>
              </a:r>
              <a:endParaRPr lang="zh-CN" altLang="en-US" sz="4000">
                <a:solidFill>
                  <a:srgbClr val="FFFFFF"/>
                </a:solidFill>
                <a:ea typeface="黑体" panose="02010609060101010101" pitchFamily="49" charset="-122"/>
              </a:endParaRPr>
            </a:p>
          </p:txBody>
        </p:sp>
      </p:grpSp>
      <p:grpSp>
        <p:nvGrpSpPr>
          <p:cNvPr id="62" name="组合 3">
            <a:extLst>
              <a:ext uri="{FF2B5EF4-FFF2-40B4-BE49-F238E27FC236}">
                <a16:creationId xmlns:a16="http://schemas.microsoft.com/office/drawing/2014/main" id="{A3A13E6D-417D-48DC-95EE-2E9525DFA7AD}"/>
              </a:ext>
            </a:extLst>
          </p:cNvPr>
          <p:cNvGrpSpPr/>
          <p:nvPr/>
        </p:nvGrpSpPr>
        <p:grpSpPr>
          <a:xfrm>
            <a:off x="6963533" y="3621170"/>
            <a:ext cx="2946086" cy="1128843"/>
            <a:chOff x="3446207" y="3233738"/>
            <a:chExt cx="3203725" cy="1128843"/>
          </a:xfrm>
          <a:solidFill>
            <a:srgbClr val="D5718E"/>
          </a:solidFill>
        </p:grpSpPr>
        <p:sp>
          <p:nvSpPr>
            <p:cNvPr id="66" name="MH_SubTitle_2">
              <a:extLst>
                <a:ext uri="{FF2B5EF4-FFF2-40B4-BE49-F238E27FC236}">
                  <a16:creationId xmlns:a16="http://schemas.microsoft.com/office/drawing/2014/main" id="{55C117A9-CD7E-41E0-B16F-5C005B7C1805}"/>
                </a:ext>
              </a:extLst>
            </p:cNvPr>
            <p:cNvSpPr txBox="1"/>
            <p:nvPr>
              <p:custDataLst>
                <p:tags r:id="rId1"/>
              </p:custDataLst>
            </p:nvPr>
          </p:nvSpPr>
          <p:spPr>
            <a:xfrm>
              <a:off x="4261954" y="3445864"/>
              <a:ext cx="2387978" cy="833438"/>
            </a:xfrm>
            <a:prstGeom prst="rect">
              <a:avLst/>
            </a:prstGeom>
            <a:solidFill>
              <a:srgbClr val="E197AC"/>
            </a:solidFill>
          </p:spPr>
          <p:txBody>
            <a:bodyPr anchor="ctr">
              <a:noAutofit/>
            </a:bodyPr>
            <a:lstStyle/>
            <a:p>
              <a:pPr algn="ctr">
                <a:lnSpc>
                  <a:spcPct val="120000"/>
                </a:lnSpc>
                <a:defRPr/>
              </a:pPr>
              <a:r>
                <a:rPr lang="en-US" altLang="zh-CN" sz="4000" b="1" kern="0">
                  <a:solidFill>
                    <a:srgbClr val="C63E64"/>
                  </a:solidFill>
                  <a:latin typeface="Times New Roman" panose="02020603050405020304" pitchFamily="18" charset="0"/>
                  <a:cs typeface="Times New Roman" panose="02020603050405020304" pitchFamily="18" charset="0"/>
                </a:rPr>
                <a:t>272</a:t>
              </a:r>
              <a:endParaRPr lang="zh-CN" altLang="en-US" sz="4000" b="1" kern="0" dirty="0">
                <a:solidFill>
                  <a:srgbClr val="C63E64"/>
                </a:solidFill>
                <a:latin typeface="Times New Roman" panose="02020603050405020304" pitchFamily="18" charset="0"/>
                <a:cs typeface="Times New Roman" panose="02020603050405020304" pitchFamily="18" charset="0"/>
              </a:endParaRPr>
            </a:p>
          </p:txBody>
        </p:sp>
        <p:sp>
          <p:nvSpPr>
            <p:cNvPr id="63" name="MH_Other_1">
              <a:extLst>
                <a:ext uri="{FF2B5EF4-FFF2-40B4-BE49-F238E27FC236}">
                  <a16:creationId xmlns:a16="http://schemas.microsoft.com/office/drawing/2014/main" id="{75B394A5-F457-4CB1-8E9E-BA342C4CD0D8}"/>
                </a:ext>
              </a:extLst>
            </p:cNvPr>
            <p:cNvSpPr/>
            <p:nvPr>
              <p:custDataLst>
                <p:tags r:id="rId2"/>
              </p:custDataLst>
            </p:nvPr>
          </p:nvSpPr>
          <p:spPr>
            <a:xfrm flipV="1">
              <a:off x="4192589" y="3370264"/>
              <a:ext cx="282575" cy="282575"/>
            </a:xfrm>
            <a:prstGeom prst="ellipse">
              <a:avLst/>
            </a:prstGeom>
            <a:solidFill>
              <a:srgbClr val="D5718E">
                <a:lumMod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5000" lnSpcReduction="20000"/>
            </a:bodyPr>
            <a:lstStyle/>
            <a:p>
              <a:pPr algn="ctr">
                <a:defRPr/>
              </a:pPr>
              <a:endParaRPr lang="zh-CN" altLang="en-US">
                <a:ea typeface="黑体" panose="02010609060101010101" pitchFamily="49" charset="-122"/>
              </a:endParaRPr>
            </a:p>
          </p:txBody>
        </p:sp>
        <p:sp>
          <p:nvSpPr>
            <p:cNvPr id="64" name="MH_Other_2">
              <a:extLst>
                <a:ext uri="{FF2B5EF4-FFF2-40B4-BE49-F238E27FC236}">
                  <a16:creationId xmlns:a16="http://schemas.microsoft.com/office/drawing/2014/main" id="{DEB99A38-C409-4C47-890E-F784916B87AD}"/>
                </a:ext>
              </a:extLst>
            </p:cNvPr>
            <p:cNvSpPr/>
            <p:nvPr>
              <p:custDataLst>
                <p:tags r:id="rId3"/>
              </p:custDataLst>
            </p:nvPr>
          </p:nvSpPr>
          <p:spPr>
            <a:xfrm flipV="1">
              <a:off x="4414838" y="3233738"/>
              <a:ext cx="171450" cy="171450"/>
            </a:xfrm>
            <a:prstGeom prst="ellipse">
              <a:avLst/>
            </a:prstGeom>
            <a:solidFill>
              <a:srgbClr val="D5718E">
                <a:lumMod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ea typeface="黑体" panose="02010609060101010101" pitchFamily="49" charset="-122"/>
              </a:endParaRPr>
            </a:p>
          </p:txBody>
        </p:sp>
        <p:sp>
          <p:nvSpPr>
            <p:cNvPr id="65" name="MH_Other_8">
              <a:extLst>
                <a:ext uri="{FF2B5EF4-FFF2-40B4-BE49-F238E27FC236}">
                  <a16:creationId xmlns:a16="http://schemas.microsoft.com/office/drawing/2014/main" id="{DB56A326-FE86-474C-8BB1-1D4F0B17C15B}"/>
                </a:ext>
              </a:extLst>
            </p:cNvPr>
            <p:cNvSpPr/>
            <p:nvPr>
              <p:custDataLst>
                <p:tags r:id="rId4"/>
              </p:custDataLst>
            </p:nvPr>
          </p:nvSpPr>
          <p:spPr>
            <a:xfrm>
              <a:off x="3446207" y="3291004"/>
              <a:ext cx="1140079" cy="1071577"/>
            </a:xfrm>
            <a:prstGeom prst="ellipse">
              <a:avLst/>
            </a:prstGeom>
            <a:solidFill>
              <a:srgbClr val="D5718E">
                <a:lumMod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4000">
                  <a:solidFill>
                    <a:srgbClr val="FFFFFF"/>
                  </a:solidFill>
                  <a:ea typeface="黑体" panose="02010609060101010101" pitchFamily="49" charset="-122"/>
                </a:rPr>
                <a:t>D</a:t>
              </a:r>
              <a:endParaRPr lang="zh-CN" altLang="en-US" sz="4000">
                <a:solidFill>
                  <a:srgbClr val="FFFFFF"/>
                </a:solidFill>
                <a:ea typeface="黑体" panose="02010609060101010101" pitchFamily="49" charset="-122"/>
              </a:endParaRPr>
            </a:p>
          </p:txBody>
        </p:sp>
      </p:grpSp>
      <p:pic>
        <p:nvPicPr>
          <p:cNvPr id="67" name="Picture 6" descr="Káº¿t quáº£ hÃ¬nh áº£nh cho right wrong tick icon">
            <a:extLst>
              <a:ext uri="{FF2B5EF4-FFF2-40B4-BE49-F238E27FC236}">
                <a16:creationId xmlns:a16="http://schemas.microsoft.com/office/drawing/2014/main" id="{EACBAE6A-9B70-4C50-9EB6-1DF357DAA172}"/>
              </a:ext>
            </a:extLst>
          </p:cNvPr>
          <p:cNvPicPr>
            <a:picLocks noChangeAspect="1" noChangeArrowheads="1"/>
          </p:cNvPicPr>
          <p:nvPr/>
        </p:nvPicPr>
        <p:blipFill rotWithShape="1">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376163" y="219440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descr="Káº¿t quáº£ hÃ¬nh áº£nh cho right wrong tick icon">
            <a:extLst>
              <a:ext uri="{FF2B5EF4-FFF2-40B4-BE49-F238E27FC236}">
                <a16:creationId xmlns:a16="http://schemas.microsoft.com/office/drawing/2014/main" id="{C7846716-E5EE-451B-92F0-F6C0DD2CC986}"/>
              </a:ext>
            </a:extLst>
          </p:cNvPr>
          <p:cNvPicPr>
            <a:picLocks noChangeAspect="1" noChangeArrowheads="1"/>
          </p:cNvPicPr>
          <p:nvPr/>
        </p:nvPicPr>
        <p:blipFill rotWithShape="1">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275262" y="2172152"/>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Káº¿t quáº£ hÃ¬nh áº£nh cho right wrong tick icon">
            <a:extLst>
              <a:ext uri="{FF2B5EF4-FFF2-40B4-BE49-F238E27FC236}">
                <a16:creationId xmlns:a16="http://schemas.microsoft.com/office/drawing/2014/main" id="{45F32BF7-14D9-4725-A579-4124E6676F50}"/>
              </a:ext>
            </a:extLst>
          </p:cNvPr>
          <p:cNvPicPr>
            <a:picLocks noChangeAspect="1" noChangeArrowheads="1"/>
          </p:cNvPicPr>
          <p:nvPr/>
        </p:nvPicPr>
        <p:blipFill rotWithShape="1">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375584" y="379262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70" name="CẤM BUÔN BÁN, CẤM REUP" descr="Káº¿t quáº£ hÃ¬nh áº£nh cho right wrong tick icon">
            <a:extLst>
              <a:ext uri="{FF2B5EF4-FFF2-40B4-BE49-F238E27FC236}">
                <a16:creationId xmlns:a16="http://schemas.microsoft.com/office/drawing/2014/main" id="{DD12B970-6F2A-4F35-A556-EA8DFC04D391}"/>
              </a:ext>
            </a:extLst>
          </p:cNvPr>
          <p:cNvPicPr>
            <a:picLocks noChangeAspect="1" noChangeArrowheads="1"/>
          </p:cNvPicPr>
          <p:nvPr/>
        </p:nvPicPr>
        <p:blipFill rotWithShape="1">
          <a:blip r:embed="rId2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5245708" y="3872397"/>
            <a:ext cx="1047148" cy="920310"/>
          </a:xfrm>
          <a:prstGeom prst="rect">
            <a:avLst/>
          </a:prstGeom>
          <a:noFill/>
          <a:extLst>
            <a:ext uri="{909E8E84-426E-40DD-AFC4-6F175D3DCCD1}">
              <a14:hiddenFill xmlns:a14="http://schemas.microsoft.com/office/drawing/2010/main">
                <a:solidFill>
                  <a:srgbClr val="FFFFFF"/>
                </a:solidFill>
              </a14:hiddenFill>
            </a:ext>
          </a:extLst>
        </p:spPr>
      </p:pic>
      <p:pic>
        <p:nvPicPr>
          <p:cNvPr id="73" name="Google Shape;211;p3">
            <a:extLst>
              <a:ext uri="{FF2B5EF4-FFF2-40B4-BE49-F238E27FC236}">
                <a16:creationId xmlns:a16="http://schemas.microsoft.com/office/drawing/2014/main" id="{E23B4D41-2386-4941-B6A6-689FEDF063E4}"/>
              </a:ext>
            </a:extLst>
          </p:cNvPr>
          <p:cNvPicPr preferRelativeResize="0"/>
          <p:nvPr/>
        </p:nvPicPr>
        <p:blipFill rotWithShape="1">
          <a:blip r:embed="rId27">
            <a:alphaModFix/>
          </a:blip>
          <a:srcRect/>
          <a:stretch/>
        </p:blipFill>
        <p:spPr>
          <a:xfrm rot="458206">
            <a:off x="11385915" y="4856992"/>
            <a:ext cx="620095" cy="902514"/>
          </a:xfrm>
          <a:prstGeom prst="rect">
            <a:avLst/>
          </a:prstGeom>
          <a:noFill/>
          <a:ln>
            <a:noFill/>
          </a:ln>
        </p:spPr>
      </p:pic>
      <p:pic>
        <p:nvPicPr>
          <p:cNvPr id="74" name="Google Shape;212;p3">
            <a:extLst>
              <a:ext uri="{FF2B5EF4-FFF2-40B4-BE49-F238E27FC236}">
                <a16:creationId xmlns:a16="http://schemas.microsoft.com/office/drawing/2014/main" id="{E85F15D8-F27F-4A80-9C41-8A95DF231BE7}"/>
              </a:ext>
            </a:extLst>
          </p:cNvPr>
          <p:cNvPicPr preferRelativeResize="0"/>
          <p:nvPr/>
        </p:nvPicPr>
        <p:blipFill rotWithShape="1">
          <a:blip r:embed="rId28">
            <a:alphaModFix/>
          </a:blip>
          <a:srcRect/>
          <a:stretch/>
        </p:blipFill>
        <p:spPr>
          <a:xfrm rot="-8100000">
            <a:off x="11373547" y="5891433"/>
            <a:ext cx="644829" cy="9099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1000"/>
                                        <p:tgtEl>
                                          <p:spTgt spid="43"/>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iterate type="lt">
                                    <p:tmPct val="10000"/>
                                  </p:iterate>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strVal val="#ppt_w*0.70"/>
                                          </p:val>
                                        </p:tav>
                                        <p:tav tm="100000">
                                          <p:val>
                                            <p:strVal val="#ppt_w"/>
                                          </p:val>
                                        </p:tav>
                                      </p:tavLst>
                                    </p:anim>
                                    <p:anim calcmode="lin" valueType="num">
                                      <p:cBhvr>
                                        <p:cTn id="19" dur="500" fill="hold"/>
                                        <p:tgtEl>
                                          <p:spTgt spid="46"/>
                                        </p:tgtEl>
                                        <p:attrNameLst>
                                          <p:attrName>ppt_h</p:attrName>
                                        </p:attrNameLst>
                                      </p:cBhvr>
                                      <p:tavLst>
                                        <p:tav tm="0">
                                          <p:val>
                                            <p:strVal val="#ppt_h"/>
                                          </p:val>
                                        </p:tav>
                                        <p:tav tm="100000">
                                          <p:val>
                                            <p:strVal val="#ppt_h"/>
                                          </p:val>
                                        </p:tav>
                                      </p:tavLst>
                                    </p:anim>
                                    <p:animEffect transition="in" filter="fade">
                                      <p:cBhvr>
                                        <p:cTn id="20" dur="5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anim calcmode="lin" valueType="num">
                                      <p:cBhvr>
                                        <p:cTn id="26" dur="1000" fill="hold"/>
                                        <p:tgtEl>
                                          <p:spTgt spid="47"/>
                                        </p:tgtEl>
                                        <p:attrNameLst>
                                          <p:attrName>ppt_x</p:attrName>
                                        </p:attrNameLst>
                                      </p:cBhvr>
                                      <p:tavLst>
                                        <p:tav tm="0">
                                          <p:val>
                                            <p:strVal val="#ppt_x"/>
                                          </p:val>
                                        </p:tav>
                                        <p:tav tm="100000">
                                          <p:val>
                                            <p:strVal val="#ppt_x"/>
                                          </p:val>
                                        </p:tav>
                                      </p:tavLst>
                                    </p:anim>
                                    <p:anim calcmode="lin" valueType="num">
                                      <p:cBhvr>
                                        <p:cTn id="27" dur="1000" fill="hold"/>
                                        <p:tgtEl>
                                          <p:spTgt spid="4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1000"/>
                                        <p:tgtEl>
                                          <p:spTgt spid="52"/>
                                        </p:tgtEl>
                                      </p:cBhvr>
                                    </p:animEffect>
                                    <p:anim calcmode="lin" valueType="num">
                                      <p:cBhvr>
                                        <p:cTn id="31" dur="1000" fill="hold"/>
                                        <p:tgtEl>
                                          <p:spTgt spid="52"/>
                                        </p:tgtEl>
                                        <p:attrNameLst>
                                          <p:attrName>ppt_x</p:attrName>
                                        </p:attrNameLst>
                                      </p:cBhvr>
                                      <p:tavLst>
                                        <p:tav tm="0">
                                          <p:val>
                                            <p:strVal val="#ppt_x"/>
                                          </p:val>
                                        </p:tav>
                                        <p:tav tm="100000">
                                          <p:val>
                                            <p:strVal val="#ppt_x"/>
                                          </p:val>
                                        </p:tav>
                                      </p:tavLst>
                                    </p:anim>
                                    <p:anim calcmode="lin" valueType="num">
                                      <p:cBhvr>
                                        <p:cTn id="32" dur="1000" fill="hold"/>
                                        <p:tgtEl>
                                          <p:spTgt spid="5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1000"/>
                                        <p:tgtEl>
                                          <p:spTgt spid="57"/>
                                        </p:tgtEl>
                                      </p:cBhvr>
                                    </p:animEffect>
                                    <p:anim calcmode="lin" valueType="num">
                                      <p:cBhvr>
                                        <p:cTn id="36" dur="1000" fill="hold"/>
                                        <p:tgtEl>
                                          <p:spTgt spid="57"/>
                                        </p:tgtEl>
                                        <p:attrNameLst>
                                          <p:attrName>ppt_x</p:attrName>
                                        </p:attrNameLst>
                                      </p:cBhvr>
                                      <p:tavLst>
                                        <p:tav tm="0">
                                          <p:val>
                                            <p:strVal val="#ppt_x"/>
                                          </p:val>
                                        </p:tav>
                                        <p:tav tm="100000">
                                          <p:val>
                                            <p:strVal val="#ppt_x"/>
                                          </p:val>
                                        </p:tav>
                                      </p:tavLst>
                                    </p:anim>
                                    <p:anim calcmode="lin" valueType="num">
                                      <p:cBhvr>
                                        <p:cTn id="37" dur="1000" fill="hold"/>
                                        <p:tgtEl>
                                          <p:spTgt spid="5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1000"/>
                                        <p:tgtEl>
                                          <p:spTgt spid="62"/>
                                        </p:tgtEl>
                                      </p:cBhvr>
                                    </p:animEffect>
                                    <p:anim calcmode="lin" valueType="num">
                                      <p:cBhvr>
                                        <p:cTn id="41" dur="1000" fill="hold"/>
                                        <p:tgtEl>
                                          <p:spTgt spid="62"/>
                                        </p:tgtEl>
                                        <p:attrNameLst>
                                          <p:attrName>ppt_x</p:attrName>
                                        </p:attrNameLst>
                                      </p:cBhvr>
                                      <p:tavLst>
                                        <p:tav tm="0">
                                          <p:val>
                                            <p:strVal val="#ppt_x"/>
                                          </p:val>
                                        </p:tav>
                                        <p:tav tm="100000">
                                          <p:val>
                                            <p:strVal val="#ppt_x"/>
                                          </p:val>
                                        </p:tav>
                                      </p:tavLst>
                                    </p:anim>
                                    <p:anim calcmode="lin" valueType="num">
                                      <p:cBhvr>
                                        <p:cTn id="42" dur="1000" fill="hold"/>
                                        <p:tgtEl>
                                          <p:spTgt spid="62"/>
                                        </p:tgtEl>
                                        <p:attrNameLst>
                                          <p:attrName>ppt_y</p:attrName>
                                        </p:attrNameLst>
                                      </p:cBhvr>
                                      <p:tavLst>
                                        <p:tav tm="0">
                                          <p:val>
                                            <p:strVal val="#ppt_y+.1"/>
                                          </p:val>
                                        </p:tav>
                                        <p:tav tm="100000">
                                          <p:val>
                                            <p:strVal val="#ppt_y"/>
                                          </p:val>
                                        </p:tav>
                                      </p:tavLst>
                                    </p:anim>
                                  </p:childTnLst>
                                </p:cTn>
                              </p:par>
                              <p:par>
                                <p:cTn id="43" presetID="10" presetClass="entr" presetSubtype="0" fill="hold" nodeType="with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fade">
                                      <p:cBhvr>
                                        <p:cTn id="45" dur="1000"/>
                                        <p:tgtEl>
                                          <p:spTgt spid="73"/>
                                        </p:tgtEl>
                                      </p:cBhvr>
                                    </p:animEffect>
                                  </p:childTnLst>
                                </p:cTn>
                              </p:par>
                              <p:par>
                                <p:cTn id="46" presetID="10" presetClass="entr" presetSubtype="0" fill="hold" nodeType="withEffect">
                                  <p:stCondLst>
                                    <p:cond delay="250"/>
                                  </p:stCondLst>
                                  <p:childTnLst>
                                    <p:set>
                                      <p:cBhvr>
                                        <p:cTn id="47" dur="1" fill="hold">
                                          <p:stCondLst>
                                            <p:cond delay="0"/>
                                          </p:stCondLst>
                                        </p:cTn>
                                        <p:tgtEl>
                                          <p:spTgt spid="74"/>
                                        </p:tgtEl>
                                        <p:attrNameLst>
                                          <p:attrName>style.visibility</p:attrName>
                                        </p:attrNameLst>
                                      </p:cBhvr>
                                      <p:to>
                                        <p:strVal val="visible"/>
                                      </p:to>
                                    </p:set>
                                    <p:animEffect transition="in" filter="fade">
                                      <p:cBhvr>
                                        <p:cTn id="48"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57"/>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19" name="Am-thanh-tra-loi-sai-www_nhacchuongvui_com.wav"/>
                                        </p:tgtEl>
                                      </p:cMediaNode>
                                    </p:audio>
                                  </p:subTnLst>
                                </p:cTn>
                              </p:par>
                            </p:childTnLst>
                          </p:cTn>
                        </p:par>
                        <p:par>
                          <p:cTn id="54" fill="hold">
                            <p:stCondLst>
                              <p:cond delay="0"/>
                            </p:stCondLst>
                            <p:childTnLst>
                              <p:par>
                                <p:cTn id="55" presetID="10" presetClass="exit" presetSubtype="0" fill="hold" nodeType="afterEffect">
                                  <p:stCondLst>
                                    <p:cond delay="500"/>
                                  </p:stCondLst>
                                  <p:childTnLst>
                                    <p:animEffect transition="out" filter="fade">
                                      <p:cBhvr>
                                        <p:cTn id="56" dur="500"/>
                                        <p:tgtEl>
                                          <p:spTgt spid="67"/>
                                        </p:tgtEl>
                                      </p:cBhvr>
                                    </p:animEffect>
                                    <p:set>
                                      <p:cBhvr>
                                        <p:cTn id="57"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58" restart="whenNotActive" fill="hold" evtFilter="cancelBubble" nodeType="interactiveSeq">
                <p:stCondLst>
                  <p:cond evt="onClick" delay="0">
                    <p:tgtEl>
                      <p:spTgt spid="47"/>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19" name="Am-thanh-tra-loi-sai-www_nhacchuongvui_com.wav"/>
                                        </p:tgtEl>
                                      </p:cMediaNode>
                                    </p:audio>
                                  </p:subTnLst>
                                </p:cTn>
                              </p:par>
                            </p:childTnLst>
                          </p:cTn>
                        </p:par>
                        <p:par>
                          <p:cTn id="63" fill="hold">
                            <p:stCondLst>
                              <p:cond delay="0"/>
                            </p:stCondLst>
                            <p:childTnLst>
                              <p:par>
                                <p:cTn id="64" presetID="10" presetClass="exit" presetSubtype="0" fill="hold" nodeType="afterEffect">
                                  <p:stCondLst>
                                    <p:cond delay="500"/>
                                  </p:stCondLst>
                                  <p:childTnLst>
                                    <p:animEffect transition="out" filter="fade">
                                      <p:cBhvr>
                                        <p:cTn id="65" dur="500"/>
                                        <p:tgtEl>
                                          <p:spTgt spid="68"/>
                                        </p:tgtEl>
                                      </p:cBhvr>
                                    </p:animEffect>
                                    <p:set>
                                      <p:cBhvr>
                                        <p:cTn id="66"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67" restart="whenNotActive" fill="hold" evtFilter="cancelBubble" nodeType="interactiveSeq">
                <p:stCondLst>
                  <p:cond evt="onClick" delay="0">
                    <p:tgtEl>
                      <p:spTgt spid="62"/>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19" name="Am-thanh-tra-loi-sai-www_nhacchuongvui_com.wav"/>
                                        </p:tgtEl>
                                      </p:cMediaNode>
                                    </p:audio>
                                  </p:subTnLst>
                                </p:cTn>
                              </p:par>
                            </p:childTnLst>
                          </p:cTn>
                        </p:par>
                        <p:par>
                          <p:cTn id="72" fill="hold">
                            <p:stCondLst>
                              <p:cond delay="0"/>
                            </p:stCondLst>
                            <p:childTnLst>
                              <p:par>
                                <p:cTn id="73" presetID="10" presetClass="exit" presetSubtype="0" fill="hold" nodeType="afterEffect">
                                  <p:stCondLst>
                                    <p:cond delay="500"/>
                                  </p:stCondLst>
                                  <p:childTnLst>
                                    <p:animEffect transition="out" filter="fade">
                                      <p:cBhvr>
                                        <p:cTn id="74" dur="500"/>
                                        <p:tgtEl>
                                          <p:spTgt spid="69"/>
                                        </p:tgtEl>
                                      </p:cBhvr>
                                    </p:animEffect>
                                    <p:set>
                                      <p:cBhvr>
                                        <p:cTn id="75"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76" restart="whenNotActive" fill="hold" evtFilter="cancelBubble" nodeType="interactiveSeq">
                <p:stCondLst>
                  <p:cond evt="onClick" delay="0">
                    <p:tgtEl>
                      <p:spTgt spid="52"/>
                    </p:tgtEl>
                  </p:cond>
                </p:stCondLst>
                <p:endSync evt="end" delay="0">
                  <p:rtn val="all"/>
                </p:endSync>
                <p:childTnLst>
                  <p:par>
                    <p:cTn id="77" fill="hold">
                      <p:stCondLst>
                        <p:cond delay="0"/>
                      </p:stCondLst>
                      <p:childTnLst>
                        <p:par>
                          <p:cTn id="78" fill="hold">
                            <p:stCondLst>
                              <p:cond delay="0"/>
                            </p:stCondLst>
                            <p:childTnLst>
                              <p:par>
                                <p:cTn id="79" presetID="16" presetClass="exit" presetSubtype="21" fill="hold" nodeType="clickEffect">
                                  <p:stCondLst>
                                    <p:cond delay="0"/>
                                  </p:stCondLst>
                                  <p:childTnLst>
                                    <p:animEffect transition="out" filter="barn(inVertical)">
                                      <p:cBhvr>
                                        <p:cTn id="80" dur="500"/>
                                        <p:tgtEl>
                                          <p:spTgt spid="62"/>
                                        </p:tgtEl>
                                      </p:cBhvr>
                                    </p:animEffect>
                                    <p:set>
                                      <p:cBhvr>
                                        <p:cTn id="81" dur="1" fill="hold">
                                          <p:stCondLst>
                                            <p:cond delay="499"/>
                                          </p:stCondLst>
                                        </p:cTn>
                                        <p:tgtEl>
                                          <p:spTgt spid="62"/>
                                        </p:tgtEl>
                                        <p:attrNameLst>
                                          <p:attrName>style.visibility</p:attrName>
                                        </p:attrNameLst>
                                      </p:cBhvr>
                                      <p:to>
                                        <p:strVal val="hidden"/>
                                      </p:to>
                                    </p:set>
                                  </p:childTnLst>
                                </p:cTn>
                              </p:par>
                              <p:par>
                                <p:cTn id="82" presetID="16" presetClass="exit" presetSubtype="21" fill="hold" nodeType="withEffect">
                                  <p:stCondLst>
                                    <p:cond delay="0"/>
                                  </p:stCondLst>
                                  <p:childTnLst>
                                    <p:animEffect transition="out" filter="barn(inVertical)">
                                      <p:cBhvr>
                                        <p:cTn id="83" dur="500"/>
                                        <p:tgtEl>
                                          <p:spTgt spid="57"/>
                                        </p:tgtEl>
                                      </p:cBhvr>
                                    </p:animEffect>
                                    <p:set>
                                      <p:cBhvr>
                                        <p:cTn id="84" dur="1" fill="hold">
                                          <p:stCondLst>
                                            <p:cond delay="499"/>
                                          </p:stCondLst>
                                        </p:cTn>
                                        <p:tgtEl>
                                          <p:spTgt spid="57"/>
                                        </p:tgtEl>
                                        <p:attrNameLst>
                                          <p:attrName>style.visibility</p:attrName>
                                        </p:attrNameLst>
                                      </p:cBhvr>
                                      <p:to>
                                        <p:strVal val="hidden"/>
                                      </p:to>
                                    </p:set>
                                  </p:childTnLst>
                                </p:cTn>
                              </p:par>
                              <p:par>
                                <p:cTn id="85" presetID="16" presetClass="exit" presetSubtype="21" fill="hold" nodeType="withEffect">
                                  <p:stCondLst>
                                    <p:cond delay="0"/>
                                  </p:stCondLst>
                                  <p:childTnLst>
                                    <p:animEffect transition="out" filter="barn(inVertical)">
                                      <p:cBhvr>
                                        <p:cTn id="86" dur="500"/>
                                        <p:tgtEl>
                                          <p:spTgt spid="47"/>
                                        </p:tgtEl>
                                      </p:cBhvr>
                                    </p:animEffect>
                                    <p:set>
                                      <p:cBhvr>
                                        <p:cTn id="87" dur="1" fill="hold">
                                          <p:stCondLst>
                                            <p:cond delay="499"/>
                                          </p:stCondLst>
                                        </p:cTn>
                                        <p:tgtEl>
                                          <p:spTgt spid="47"/>
                                        </p:tgtEl>
                                        <p:attrNameLst>
                                          <p:attrName>style.visibility</p:attrName>
                                        </p:attrNameLst>
                                      </p:cBhvr>
                                      <p:to>
                                        <p:strVal val="hidden"/>
                                      </p:to>
                                    </p:set>
                                  </p:childTnLst>
                                </p:cTn>
                              </p:par>
                              <p:par>
                                <p:cTn id="88" presetID="1" presetClass="entr" presetSubtype="0" fill="hold" nodeType="withEffect">
                                  <p:stCondLst>
                                    <p:cond delay="0"/>
                                  </p:stCondLst>
                                  <p:childTnLst>
                                    <p:set>
                                      <p:cBhvr>
                                        <p:cTn id="89"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20" name="Am-thanh-tra-loi-dung-www_nhacchuongvui_com.wav"/>
                                        </p:tgtEl>
                                      </p:cMediaNode>
                                    </p:audio>
                                  </p:subTnLst>
                                </p:cTn>
                              </p:par>
                            </p:childTnLst>
                          </p:cTn>
                        </p:par>
                      </p:childTnLst>
                    </p:cTn>
                  </p:par>
                </p:childTnLst>
              </p:cTn>
              <p:nextCondLst>
                <p:cond evt="onClick" delay="0">
                  <p:tgtEl>
                    <p:spTgt spid="52"/>
                  </p:tgtEl>
                </p:cond>
              </p:nextCondLst>
            </p:seq>
          </p:childTnLst>
        </p:cTn>
      </p:par>
    </p:tnLst>
    <p:bldLst>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Rounded Corners 70">
            <a:extLst>
              <a:ext uri="{FF2B5EF4-FFF2-40B4-BE49-F238E27FC236}">
                <a16:creationId xmlns:a16="http://schemas.microsoft.com/office/drawing/2014/main" id="{CE42E7CD-C001-43CE-9D57-CDF55CF8BAFA}"/>
              </a:ext>
            </a:extLst>
          </p:cNvPr>
          <p:cNvSpPr/>
          <p:nvPr/>
        </p:nvSpPr>
        <p:spPr>
          <a:xfrm>
            <a:off x="342900" y="316166"/>
            <a:ext cx="11506200"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F1BED68E-DE53-4767-A9CD-9A2DD6E45385}"/>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oogle Shape;517;p21">
            <a:extLst>
              <a:ext uri="{FF2B5EF4-FFF2-40B4-BE49-F238E27FC236}">
                <a16:creationId xmlns:a16="http://schemas.microsoft.com/office/drawing/2014/main" id="{FFDDB9C5-ECF0-4074-8317-F82E5996B53C}"/>
              </a:ext>
            </a:extLst>
          </p:cNvPr>
          <p:cNvPicPr preferRelativeResize="0"/>
          <p:nvPr/>
        </p:nvPicPr>
        <p:blipFill rotWithShape="1">
          <a:blip r:embed="rId21">
            <a:alphaModFix/>
          </a:blip>
          <a:srcRect/>
          <a:stretch/>
        </p:blipFill>
        <p:spPr>
          <a:xfrm>
            <a:off x="69458" y="2571"/>
            <a:ext cx="1407348" cy="1620224"/>
          </a:xfrm>
          <a:prstGeom prst="rect">
            <a:avLst/>
          </a:prstGeom>
          <a:noFill/>
          <a:ln>
            <a:noFill/>
          </a:ln>
        </p:spPr>
      </p:pic>
      <p:sp>
        <p:nvSpPr>
          <p:cNvPr id="46" name="TextBox 45">
            <a:extLst>
              <a:ext uri="{FF2B5EF4-FFF2-40B4-BE49-F238E27FC236}">
                <a16:creationId xmlns:a16="http://schemas.microsoft.com/office/drawing/2014/main" id="{844B3A17-4DB0-46C4-A199-DCBD24062BA8}"/>
              </a:ext>
            </a:extLst>
          </p:cNvPr>
          <p:cNvSpPr txBox="1"/>
          <p:nvPr/>
        </p:nvSpPr>
        <p:spPr>
          <a:xfrm>
            <a:off x="1476806" y="975767"/>
            <a:ext cx="9565478" cy="769441"/>
          </a:xfrm>
          <a:prstGeom prst="rect">
            <a:avLst/>
          </a:prstGeom>
          <a:noFill/>
        </p:spPr>
        <p:txBody>
          <a:bodyPr wrap="square" rtlCol="0">
            <a:spAutoFit/>
          </a:bodyPr>
          <a:lstStyle/>
          <a:p>
            <a:r>
              <a:rPr lang="en-US" altLang="en-US" sz="4400" b="1">
                <a:solidFill>
                  <a:srgbClr val="008000"/>
                </a:solidFill>
                <a:latin typeface="Times New Roman" panose="02020603050405020304" pitchFamily="18" charset="0"/>
                <a:cs typeface="Times New Roman" panose="02020603050405020304" pitchFamily="18" charset="0"/>
              </a:rPr>
              <a:t>Câu 2:</a:t>
            </a:r>
            <a:r>
              <a:rPr lang="en-US" altLang="zh-CN" sz="4400" b="1">
                <a:solidFill>
                  <a:srgbClr val="C00000"/>
                </a:solidFill>
                <a:latin typeface="Times New Roman" panose="02020603050405020304" pitchFamily="18" charset="0"/>
                <a:ea typeface="华康方圆体W7" pitchFamily="81" charset="-122"/>
                <a:cs typeface="Times New Roman" panose="02020603050405020304" pitchFamily="18" charset="0"/>
              </a:rPr>
              <a:t> </a:t>
            </a:r>
            <a:r>
              <a:rPr lang="en-US" altLang="en-US" sz="4400" b="1">
                <a:latin typeface="Times New Roman" panose="02020603050405020304" pitchFamily="18" charset="0"/>
                <a:cs typeface="Times New Roman" panose="02020603050405020304" pitchFamily="18" charset="0"/>
              </a:rPr>
              <a:t>Kết quả phép </a:t>
            </a:r>
            <a:r>
              <a:rPr lang="vi-VN" altLang="en-US" sz="4400" b="1">
                <a:latin typeface="Times New Roman" panose="02020603050405020304" pitchFamily="18" charset="0"/>
                <a:cs typeface="Times New Roman" panose="02020603050405020304" pitchFamily="18" charset="0"/>
              </a:rPr>
              <a:t>trừ</a:t>
            </a:r>
            <a:r>
              <a:rPr lang="en-US" altLang="en-US" sz="4400" b="1">
                <a:latin typeface="Times New Roman" panose="02020603050405020304" pitchFamily="18" charset="0"/>
                <a:cs typeface="Times New Roman" panose="02020603050405020304" pitchFamily="18" charset="0"/>
              </a:rPr>
              <a:t> 725 </a:t>
            </a:r>
            <a:r>
              <a:rPr lang="vi-VN" altLang="en-US" sz="4400" b="1">
                <a:latin typeface="Times New Roman" panose="02020603050405020304" pitchFamily="18" charset="0"/>
                <a:cs typeface="Times New Roman" panose="02020603050405020304" pitchFamily="18" charset="0"/>
              </a:rPr>
              <a:t>-</a:t>
            </a:r>
            <a:r>
              <a:rPr lang="en-US" altLang="en-US" sz="4400" b="1">
                <a:latin typeface="Times New Roman" panose="02020603050405020304" pitchFamily="18" charset="0"/>
                <a:cs typeface="Times New Roman" panose="02020603050405020304" pitchFamily="18" charset="0"/>
              </a:rPr>
              <a:t> 354 là:</a:t>
            </a:r>
            <a:endParaRPr lang="zh-CN" altLang="en-US" sz="4400" b="1" dirty="0">
              <a:solidFill>
                <a:srgbClr val="C00000"/>
              </a:solidFill>
              <a:latin typeface="Times New Roman" panose="02020603050405020304" pitchFamily="18" charset="0"/>
              <a:ea typeface="华康方圆体W7" pitchFamily="81" charset="-122"/>
              <a:cs typeface="Times New Roman" panose="02020603050405020304" pitchFamily="18" charset="0"/>
            </a:endParaRPr>
          </a:p>
        </p:txBody>
      </p:sp>
      <p:grpSp>
        <p:nvGrpSpPr>
          <p:cNvPr id="47" name="a - 9Slide.vn">
            <a:extLst>
              <a:ext uri="{FF2B5EF4-FFF2-40B4-BE49-F238E27FC236}">
                <a16:creationId xmlns:a16="http://schemas.microsoft.com/office/drawing/2014/main" id="{509379C9-DE03-4080-B0F9-B6917222A6A0}"/>
              </a:ext>
            </a:extLst>
          </p:cNvPr>
          <p:cNvGrpSpPr/>
          <p:nvPr/>
        </p:nvGrpSpPr>
        <p:grpSpPr>
          <a:xfrm>
            <a:off x="1944982" y="2202269"/>
            <a:ext cx="3427345" cy="999498"/>
            <a:chOff x="3522959" y="1811338"/>
            <a:chExt cx="3917965" cy="999498"/>
          </a:xfrm>
          <a:solidFill>
            <a:schemeClr val="accent2"/>
          </a:solidFill>
        </p:grpSpPr>
        <p:sp>
          <p:nvSpPr>
            <p:cNvPr id="51" name="MH_SubTitle_1">
              <a:extLst>
                <a:ext uri="{FF2B5EF4-FFF2-40B4-BE49-F238E27FC236}">
                  <a16:creationId xmlns:a16="http://schemas.microsoft.com/office/drawing/2014/main" id="{CD933384-0BFB-4CF1-B535-187EA5FB5992}"/>
                </a:ext>
              </a:extLst>
            </p:cNvPr>
            <p:cNvSpPr txBox="1"/>
            <p:nvPr>
              <p:custDataLst>
                <p:tags r:id="rId13"/>
              </p:custDataLst>
            </p:nvPr>
          </p:nvSpPr>
          <p:spPr bwMode="auto">
            <a:xfrm>
              <a:off x="4454371" y="1925896"/>
              <a:ext cx="2986553" cy="833438"/>
            </a:xfrm>
            <a:prstGeom prst="rect">
              <a:avLst/>
            </a:prstGeom>
            <a:solidFill>
              <a:schemeClr val="accent2">
                <a:lumMod val="20000"/>
                <a:lumOff val="80000"/>
              </a:schemeClr>
            </a:solidFill>
          </p:spPr>
          <p:txBody>
            <a:bodyPr anchor="ctr">
              <a:noAutofit/>
            </a:bodyPr>
            <a:lstStyle/>
            <a:p>
              <a:pPr algn="ctr">
                <a:lnSpc>
                  <a:spcPct val="120000"/>
                </a:lnSpc>
                <a:defRPr/>
              </a:pPr>
              <a:r>
                <a:rPr lang="en-US" altLang="zh-CN" sz="4000" b="1" kern="0">
                  <a:solidFill>
                    <a:schemeClr val="accent2"/>
                  </a:solidFill>
                  <a:latin typeface="Times New Roman" panose="02020603050405020304" pitchFamily="18" charset="0"/>
                  <a:cs typeface="Times New Roman" panose="02020603050405020304" pitchFamily="18" charset="0"/>
                </a:rPr>
                <a:t>1079</a:t>
              </a:r>
              <a:endParaRPr lang="zh-CN" altLang="en-US" sz="4000" b="1" kern="0" dirty="0">
                <a:solidFill>
                  <a:schemeClr val="accent2"/>
                </a:solidFill>
                <a:latin typeface="Times New Roman" panose="02020603050405020304" pitchFamily="18" charset="0"/>
                <a:cs typeface="Times New Roman" panose="02020603050405020304" pitchFamily="18" charset="0"/>
              </a:endParaRPr>
            </a:p>
          </p:txBody>
        </p:sp>
        <p:sp>
          <p:nvSpPr>
            <p:cNvPr id="48" name="MH_Other_5">
              <a:extLst>
                <a:ext uri="{FF2B5EF4-FFF2-40B4-BE49-F238E27FC236}">
                  <a16:creationId xmlns:a16="http://schemas.microsoft.com/office/drawing/2014/main" id="{61E11FA4-4ACD-4B60-89F5-998119469254}"/>
                </a:ext>
              </a:extLst>
            </p:cNvPr>
            <p:cNvSpPr/>
            <p:nvPr>
              <p:custDataLst>
                <p:tags r:id="rId14"/>
              </p:custDataLst>
            </p:nvPr>
          </p:nvSpPr>
          <p:spPr>
            <a:xfrm flipV="1">
              <a:off x="4192589" y="1949451"/>
              <a:ext cx="282575" cy="2825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5000" lnSpcReduction="20000"/>
            </a:bodyPr>
            <a:lstStyle/>
            <a:p>
              <a:pPr algn="ctr">
                <a:defRPr/>
              </a:pPr>
              <a:endParaRPr lang="zh-CN" altLang="en-US">
                <a:solidFill>
                  <a:schemeClr val="bg1"/>
                </a:solidFill>
                <a:ea typeface="黑体" panose="02010609060101010101" pitchFamily="49" charset="-122"/>
              </a:endParaRPr>
            </a:p>
          </p:txBody>
        </p:sp>
        <p:sp>
          <p:nvSpPr>
            <p:cNvPr id="49" name="MH_Other_6">
              <a:extLst>
                <a:ext uri="{FF2B5EF4-FFF2-40B4-BE49-F238E27FC236}">
                  <a16:creationId xmlns:a16="http://schemas.microsoft.com/office/drawing/2014/main" id="{56DC000C-B582-4B60-9B98-1D1BA30BDAAB}"/>
                </a:ext>
              </a:extLst>
            </p:cNvPr>
            <p:cNvSpPr/>
            <p:nvPr>
              <p:custDataLst>
                <p:tags r:id="rId15"/>
              </p:custDataLst>
            </p:nvPr>
          </p:nvSpPr>
          <p:spPr>
            <a:xfrm flipV="1">
              <a:off x="4414838" y="1811338"/>
              <a:ext cx="171450" cy="171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solidFill>
                  <a:schemeClr val="bg1"/>
                </a:solidFill>
                <a:ea typeface="黑体" panose="02010609060101010101" pitchFamily="49" charset="-122"/>
              </a:endParaRPr>
            </a:p>
          </p:txBody>
        </p:sp>
        <p:sp>
          <p:nvSpPr>
            <p:cNvPr id="50" name="MH_Other_7">
              <a:extLst>
                <a:ext uri="{FF2B5EF4-FFF2-40B4-BE49-F238E27FC236}">
                  <a16:creationId xmlns:a16="http://schemas.microsoft.com/office/drawing/2014/main" id="{ED07C01D-A616-4FBD-82FB-8793469DE6D4}"/>
                </a:ext>
              </a:extLst>
            </p:cNvPr>
            <p:cNvSpPr/>
            <p:nvPr>
              <p:custDataLst>
                <p:tags r:id="rId16"/>
              </p:custDataLst>
            </p:nvPr>
          </p:nvSpPr>
          <p:spPr bwMode="auto">
            <a:xfrm>
              <a:off x="3522959" y="1856857"/>
              <a:ext cx="1170339" cy="9539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4000">
                  <a:solidFill>
                    <a:schemeClr val="bg1"/>
                  </a:solidFill>
                  <a:ea typeface="黑体" panose="02010609060101010101" pitchFamily="49" charset="-122"/>
                </a:rPr>
                <a:t>A</a:t>
              </a:r>
              <a:endParaRPr lang="zh-CN" altLang="en-US" sz="4000">
                <a:solidFill>
                  <a:schemeClr val="bg1"/>
                </a:solidFill>
                <a:ea typeface="黑体" panose="02010609060101010101" pitchFamily="49" charset="-122"/>
              </a:endParaRPr>
            </a:p>
          </p:txBody>
        </p:sp>
      </p:grpSp>
      <p:grpSp>
        <p:nvGrpSpPr>
          <p:cNvPr id="52" name="b - 9Slide.vn">
            <a:extLst>
              <a:ext uri="{FF2B5EF4-FFF2-40B4-BE49-F238E27FC236}">
                <a16:creationId xmlns:a16="http://schemas.microsoft.com/office/drawing/2014/main" id="{3AEC5E8C-A33F-4741-8B22-1190CFBD7A75}"/>
              </a:ext>
            </a:extLst>
          </p:cNvPr>
          <p:cNvGrpSpPr/>
          <p:nvPr/>
        </p:nvGrpSpPr>
        <p:grpSpPr>
          <a:xfrm>
            <a:off x="2023594" y="3768374"/>
            <a:ext cx="3344116" cy="1057275"/>
            <a:chOff x="3454401" y="3233738"/>
            <a:chExt cx="3636564" cy="1057275"/>
          </a:xfrm>
          <a:solidFill>
            <a:srgbClr val="00B050"/>
          </a:solidFill>
        </p:grpSpPr>
        <p:sp>
          <p:nvSpPr>
            <p:cNvPr id="56" name="MH_SubTitle_2">
              <a:extLst>
                <a:ext uri="{FF2B5EF4-FFF2-40B4-BE49-F238E27FC236}">
                  <a16:creationId xmlns:a16="http://schemas.microsoft.com/office/drawing/2014/main" id="{9BE26EBE-C88A-4E05-88D9-0BBCE68670E5}"/>
                </a:ext>
              </a:extLst>
            </p:cNvPr>
            <p:cNvSpPr txBox="1"/>
            <p:nvPr>
              <p:custDataLst>
                <p:tags r:id="rId9"/>
              </p:custDataLst>
            </p:nvPr>
          </p:nvSpPr>
          <p:spPr>
            <a:xfrm>
              <a:off x="4333876" y="3386007"/>
              <a:ext cx="2757089" cy="833438"/>
            </a:xfrm>
            <a:prstGeom prst="rect">
              <a:avLst/>
            </a:prstGeom>
            <a:solidFill>
              <a:schemeClr val="accent6">
                <a:lumMod val="20000"/>
                <a:lumOff val="80000"/>
              </a:schemeClr>
            </a:solidFill>
          </p:spPr>
          <p:txBody>
            <a:bodyPr anchor="ctr">
              <a:noAutofit/>
            </a:bodyPr>
            <a:lstStyle/>
            <a:p>
              <a:pPr algn="ctr">
                <a:lnSpc>
                  <a:spcPct val="120000"/>
                </a:lnSpc>
                <a:defRPr/>
              </a:pPr>
              <a:r>
                <a:rPr lang="en-US" altLang="zh-CN" sz="4000" b="1" kern="0">
                  <a:solidFill>
                    <a:schemeClr val="accent6">
                      <a:lumMod val="75000"/>
                    </a:schemeClr>
                  </a:solidFill>
                  <a:latin typeface="Times New Roman" panose="02020603050405020304" pitchFamily="18" charset="0"/>
                  <a:cs typeface="Times New Roman" panose="02020603050405020304" pitchFamily="18" charset="0"/>
                </a:rPr>
                <a:t>361</a:t>
              </a:r>
              <a:endParaRPr lang="zh-CN" altLang="en-US" sz="4000" b="1" kern="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3" name="MH_Other_1">
              <a:extLst>
                <a:ext uri="{FF2B5EF4-FFF2-40B4-BE49-F238E27FC236}">
                  <a16:creationId xmlns:a16="http://schemas.microsoft.com/office/drawing/2014/main" id="{B5233A8B-15DC-462B-AF72-402BC0C0C55A}"/>
                </a:ext>
              </a:extLst>
            </p:cNvPr>
            <p:cNvSpPr/>
            <p:nvPr>
              <p:custDataLst>
                <p:tags r:id="rId10"/>
              </p:custDataLst>
            </p:nvPr>
          </p:nvSpPr>
          <p:spPr>
            <a:xfrm flipV="1">
              <a:off x="4192589" y="3370264"/>
              <a:ext cx="282575" cy="2825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5000" lnSpcReduction="20000"/>
            </a:bodyPr>
            <a:lstStyle/>
            <a:p>
              <a:pPr algn="ctr">
                <a:defRPr/>
              </a:pPr>
              <a:endParaRPr lang="zh-CN" altLang="en-US">
                <a:ea typeface="黑体" panose="02010609060101010101" pitchFamily="49" charset="-122"/>
              </a:endParaRPr>
            </a:p>
          </p:txBody>
        </p:sp>
        <p:sp>
          <p:nvSpPr>
            <p:cNvPr id="54" name="MH_Other_2">
              <a:extLst>
                <a:ext uri="{FF2B5EF4-FFF2-40B4-BE49-F238E27FC236}">
                  <a16:creationId xmlns:a16="http://schemas.microsoft.com/office/drawing/2014/main" id="{B12BC07C-1FA3-482D-984C-03DD2D2ACD45}"/>
                </a:ext>
              </a:extLst>
            </p:cNvPr>
            <p:cNvSpPr/>
            <p:nvPr>
              <p:custDataLst>
                <p:tags r:id="rId11"/>
              </p:custDataLst>
            </p:nvPr>
          </p:nvSpPr>
          <p:spPr>
            <a:xfrm flipV="1">
              <a:off x="4414838" y="3233738"/>
              <a:ext cx="171450" cy="171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ea typeface="黑体" panose="02010609060101010101" pitchFamily="49" charset="-122"/>
              </a:endParaRPr>
            </a:p>
          </p:txBody>
        </p:sp>
        <p:sp>
          <p:nvSpPr>
            <p:cNvPr id="55" name="MH_Other_8">
              <a:extLst>
                <a:ext uri="{FF2B5EF4-FFF2-40B4-BE49-F238E27FC236}">
                  <a16:creationId xmlns:a16="http://schemas.microsoft.com/office/drawing/2014/main" id="{108D766B-A940-404E-94E1-243844DA9287}"/>
                </a:ext>
              </a:extLst>
            </p:cNvPr>
            <p:cNvSpPr/>
            <p:nvPr>
              <p:custDataLst>
                <p:tags r:id="rId12"/>
              </p:custDataLst>
            </p:nvPr>
          </p:nvSpPr>
          <p:spPr>
            <a:xfrm>
              <a:off x="3454401" y="3298696"/>
              <a:ext cx="1053232" cy="9923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4000">
                  <a:solidFill>
                    <a:srgbClr val="FFFFFF"/>
                  </a:solidFill>
                  <a:ea typeface="黑体" panose="02010609060101010101" pitchFamily="49" charset="-122"/>
                </a:rPr>
                <a:t>B</a:t>
              </a:r>
              <a:endParaRPr lang="zh-CN" altLang="en-US" sz="4000">
                <a:solidFill>
                  <a:srgbClr val="FFFFFF"/>
                </a:solidFill>
                <a:ea typeface="黑体" panose="02010609060101010101" pitchFamily="49" charset="-122"/>
              </a:endParaRPr>
            </a:p>
          </p:txBody>
        </p:sp>
      </p:grpSp>
      <p:grpSp>
        <p:nvGrpSpPr>
          <p:cNvPr id="57" name="c - 9Slide.vn">
            <a:extLst>
              <a:ext uri="{FF2B5EF4-FFF2-40B4-BE49-F238E27FC236}">
                <a16:creationId xmlns:a16="http://schemas.microsoft.com/office/drawing/2014/main" id="{6E5AEFEF-1DF9-4574-B80B-499953C3736E}"/>
              </a:ext>
            </a:extLst>
          </p:cNvPr>
          <p:cNvGrpSpPr/>
          <p:nvPr/>
        </p:nvGrpSpPr>
        <p:grpSpPr>
          <a:xfrm>
            <a:off x="6510734" y="2201577"/>
            <a:ext cx="2921474" cy="1066801"/>
            <a:chOff x="3454399" y="4654550"/>
            <a:chExt cx="3176961" cy="1066801"/>
          </a:xfrm>
          <a:solidFill>
            <a:srgbClr val="2BC3B5"/>
          </a:solidFill>
        </p:grpSpPr>
        <p:sp>
          <p:nvSpPr>
            <p:cNvPr id="61" name="MH_SubTitle_3">
              <a:extLst>
                <a:ext uri="{FF2B5EF4-FFF2-40B4-BE49-F238E27FC236}">
                  <a16:creationId xmlns:a16="http://schemas.microsoft.com/office/drawing/2014/main" id="{53966637-B188-4991-B8F1-D1399E62EC82}"/>
                </a:ext>
              </a:extLst>
            </p:cNvPr>
            <p:cNvSpPr txBox="1"/>
            <p:nvPr>
              <p:custDataLst>
                <p:tags r:id="rId5"/>
              </p:custDataLst>
            </p:nvPr>
          </p:nvSpPr>
          <p:spPr>
            <a:xfrm>
              <a:off x="4304407" y="4810662"/>
              <a:ext cx="2326953" cy="833437"/>
            </a:xfrm>
            <a:prstGeom prst="rect">
              <a:avLst/>
            </a:prstGeom>
            <a:solidFill>
              <a:schemeClr val="accent1">
                <a:lumMod val="20000"/>
                <a:lumOff val="80000"/>
              </a:schemeClr>
            </a:solidFill>
          </p:spPr>
          <p:txBody>
            <a:bodyPr anchor="ctr">
              <a:noAutofit/>
            </a:bodyPr>
            <a:lstStyle/>
            <a:p>
              <a:pPr algn="ctr">
                <a:lnSpc>
                  <a:spcPct val="120000"/>
                </a:lnSpc>
                <a:defRPr/>
              </a:pPr>
              <a:r>
                <a:rPr lang="en-US" altLang="zh-CN" sz="4000" b="1">
                  <a:solidFill>
                    <a:srgbClr val="2BC3B5"/>
                  </a:solidFill>
                  <a:latin typeface="Times New Roman" panose="02020603050405020304" pitchFamily="18" charset="0"/>
                  <a:cs typeface="Times New Roman" panose="02020603050405020304" pitchFamily="18" charset="0"/>
                </a:rPr>
                <a:t>371</a:t>
              </a:r>
              <a:endParaRPr lang="zh-CN" altLang="en-US" sz="4000" b="1" kern="0" dirty="0">
                <a:solidFill>
                  <a:srgbClr val="2BC3B5"/>
                </a:solidFill>
                <a:latin typeface="Times New Roman" panose="02020603050405020304" pitchFamily="18" charset="0"/>
                <a:cs typeface="Times New Roman" panose="02020603050405020304" pitchFamily="18" charset="0"/>
              </a:endParaRPr>
            </a:p>
          </p:txBody>
        </p:sp>
        <p:sp>
          <p:nvSpPr>
            <p:cNvPr id="58" name="MH_Other_3">
              <a:extLst>
                <a:ext uri="{FF2B5EF4-FFF2-40B4-BE49-F238E27FC236}">
                  <a16:creationId xmlns:a16="http://schemas.microsoft.com/office/drawing/2014/main" id="{AAA6FEFC-2304-4CC1-9A5A-33CD396247C4}"/>
                </a:ext>
              </a:extLst>
            </p:cNvPr>
            <p:cNvSpPr/>
            <p:nvPr>
              <p:custDataLst>
                <p:tags r:id="rId6"/>
              </p:custDataLst>
            </p:nvPr>
          </p:nvSpPr>
          <p:spPr>
            <a:xfrm flipV="1">
              <a:off x="4192589" y="4792664"/>
              <a:ext cx="282575" cy="2825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5000" lnSpcReduction="20000"/>
            </a:bodyPr>
            <a:lstStyle/>
            <a:p>
              <a:pPr algn="ctr">
                <a:defRPr/>
              </a:pPr>
              <a:endParaRPr lang="zh-CN" altLang="en-US">
                <a:ea typeface="黑体" panose="02010609060101010101" pitchFamily="49" charset="-122"/>
              </a:endParaRPr>
            </a:p>
          </p:txBody>
        </p:sp>
        <p:sp>
          <p:nvSpPr>
            <p:cNvPr id="59" name="MH_Other_4">
              <a:extLst>
                <a:ext uri="{FF2B5EF4-FFF2-40B4-BE49-F238E27FC236}">
                  <a16:creationId xmlns:a16="http://schemas.microsoft.com/office/drawing/2014/main" id="{BD53B983-607B-4854-9C92-4C562B19D4AF}"/>
                </a:ext>
              </a:extLst>
            </p:cNvPr>
            <p:cNvSpPr/>
            <p:nvPr>
              <p:custDataLst>
                <p:tags r:id="rId7"/>
              </p:custDataLst>
            </p:nvPr>
          </p:nvSpPr>
          <p:spPr>
            <a:xfrm flipV="1">
              <a:off x="4414838" y="4654550"/>
              <a:ext cx="171450" cy="171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ea typeface="黑体" panose="02010609060101010101" pitchFamily="49" charset="-122"/>
              </a:endParaRPr>
            </a:p>
          </p:txBody>
        </p:sp>
        <p:sp>
          <p:nvSpPr>
            <p:cNvPr id="60" name="MH_Other_9">
              <a:extLst>
                <a:ext uri="{FF2B5EF4-FFF2-40B4-BE49-F238E27FC236}">
                  <a16:creationId xmlns:a16="http://schemas.microsoft.com/office/drawing/2014/main" id="{9EB3279C-85A3-4407-885E-8D1920FBE844}"/>
                </a:ext>
              </a:extLst>
            </p:cNvPr>
            <p:cNvSpPr/>
            <p:nvPr>
              <p:custDataLst>
                <p:tags r:id="rId8"/>
              </p:custDataLst>
            </p:nvPr>
          </p:nvSpPr>
          <p:spPr>
            <a:xfrm>
              <a:off x="3454399" y="4733412"/>
              <a:ext cx="1113316" cy="9879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4000">
                  <a:solidFill>
                    <a:srgbClr val="FFFFFF"/>
                  </a:solidFill>
                  <a:ea typeface="黑体" panose="02010609060101010101" pitchFamily="49" charset="-122"/>
                </a:rPr>
                <a:t>C</a:t>
              </a:r>
              <a:endParaRPr lang="zh-CN" altLang="en-US" sz="4000">
                <a:solidFill>
                  <a:srgbClr val="FFFFFF"/>
                </a:solidFill>
                <a:ea typeface="黑体" panose="02010609060101010101" pitchFamily="49" charset="-122"/>
              </a:endParaRPr>
            </a:p>
          </p:txBody>
        </p:sp>
      </p:grpSp>
      <p:grpSp>
        <p:nvGrpSpPr>
          <p:cNvPr id="62" name="d - 9Slide.vn">
            <a:extLst>
              <a:ext uri="{FF2B5EF4-FFF2-40B4-BE49-F238E27FC236}">
                <a16:creationId xmlns:a16="http://schemas.microsoft.com/office/drawing/2014/main" id="{A3A13E6D-417D-48DC-95EE-2E9525DFA7AD}"/>
              </a:ext>
            </a:extLst>
          </p:cNvPr>
          <p:cNvGrpSpPr/>
          <p:nvPr/>
        </p:nvGrpSpPr>
        <p:grpSpPr>
          <a:xfrm>
            <a:off x="6486123" y="3729457"/>
            <a:ext cx="2946086" cy="1128843"/>
            <a:chOff x="3446207" y="3233738"/>
            <a:chExt cx="3203725" cy="1128843"/>
          </a:xfrm>
          <a:solidFill>
            <a:srgbClr val="D5718E"/>
          </a:solidFill>
        </p:grpSpPr>
        <p:sp>
          <p:nvSpPr>
            <p:cNvPr id="66" name="MH_SubTitle_2">
              <a:extLst>
                <a:ext uri="{FF2B5EF4-FFF2-40B4-BE49-F238E27FC236}">
                  <a16:creationId xmlns:a16="http://schemas.microsoft.com/office/drawing/2014/main" id="{55C117A9-CD7E-41E0-B16F-5C005B7C1805}"/>
                </a:ext>
              </a:extLst>
            </p:cNvPr>
            <p:cNvSpPr txBox="1"/>
            <p:nvPr>
              <p:custDataLst>
                <p:tags r:id="rId1"/>
              </p:custDataLst>
            </p:nvPr>
          </p:nvSpPr>
          <p:spPr>
            <a:xfrm>
              <a:off x="4261954" y="3445864"/>
              <a:ext cx="2387978" cy="833438"/>
            </a:xfrm>
            <a:prstGeom prst="rect">
              <a:avLst/>
            </a:prstGeom>
            <a:solidFill>
              <a:srgbClr val="E197AC"/>
            </a:solidFill>
          </p:spPr>
          <p:txBody>
            <a:bodyPr anchor="ctr">
              <a:noAutofit/>
            </a:bodyPr>
            <a:lstStyle/>
            <a:p>
              <a:pPr algn="ctr">
                <a:lnSpc>
                  <a:spcPct val="120000"/>
                </a:lnSpc>
                <a:defRPr/>
              </a:pPr>
              <a:r>
                <a:rPr lang="en-US" altLang="zh-CN" sz="4000" b="1" kern="0">
                  <a:solidFill>
                    <a:srgbClr val="C63E64"/>
                  </a:solidFill>
                  <a:latin typeface="Times New Roman" panose="02020603050405020304" pitchFamily="18" charset="0"/>
                  <a:cs typeface="Times New Roman" panose="02020603050405020304" pitchFamily="18" charset="0"/>
                </a:rPr>
                <a:t>471</a:t>
              </a:r>
              <a:endParaRPr lang="zh-CN" altLang="en-US" sz="4000" b="1" kern="0" dirty="0">
                <a:solidFill>
                  <a:srgbClr val="C63E64"/>
                </a:solidFill>
                <a:latin typeface="Times New Roman" panose="02020603050405020304" pitchFamily="18" charset="0"/>
                <a:cs typeface="Times New Roman" panose="02020603050405020304" pitchFamily="18" charset="0"/>
              </a:endParaRPr>
            </a:p>
          </p:txBody>
        </p:sp>
        <p:sp>
          <p:nvSpPr>
            <p:cNvPr id="63" name="MH_Other_1">
              <a:extLst>
                <a:ext uri="{FF2B5EF4-FFF2-40B4-BE49-F238E27FC236}">
                  <a16:creationId xmlns:a16="http://schemas.microsoft.com/office/drawing/2014/main" id="{75B394A5-F457-4CB1-8E9E-BA342C4CD0D8}"/>
                </a:ext>
              </a:extLst>
            </p:cNvPr>
            <p:cNvSpPr/>
            <p:nvPr>
              <p:custDataLst>
                <p:tags r:id="rId2"/>
              </p:custDataLst>
            </p:nvPr>
          </p:nvSpPr>
          <p:spPr>
            <a:xfrm flipV="1">
              <a:off x="4192589" y="3370264"/>
              <a:ext cx="282575" cy="282575"/>
            </a:xfrm>
            <a:prstGeom prst="ellipse">
              <a:avLst/>
            </a:prstGeom>
            <a:solidFill>
              <a:srgbClr val="D5718E">
                <a:lumMod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5000" lnSpcReduction="20000"/>
            </a:bodyPr>
            <a:lstStyle/>
            <a:p>
              <a:pPr algn="ctr">
                <a:defRPr/>
              </a:pPr>
              <a:endParaRPr lang="zh-CN" altLang="en-US">
                <a:ea typeface="黑体" panose="02010609060101010101" pitchFamily="49" charset="-122"/>
              </a:endParaRPr>
            </a:p>
          </p:txBody>
        </p:sp>
        <p:sp>
          <p:nvSpPr>
            <p:cNvPr id="64" name="MH_Other_2">
              <a:extLst>
                <a:ext uri="{FF2B5EF4-FFF2-40B4-BE49-F238E27FC236}">
                  <a16:creationId xmlns:a16="http://schemas.microsoft.com/office/drawing/2014/main" id="{DEB99A38-C409-4C47-890E-F784916B87AD}"/>
                </a:ext>
              </a:extLst>
            </p:cNvPr>
            <p:cNvSpPr/>
            <p:nvPr>
              <p:custDataLst>
                <p:tags r:id="rId3"/>
              </p:custDataLst>
            </p:nvPr>
          </p:nvSpPr>
          <p:spPr>
            <a:xfrm flipV="1">
              <a:off x="4414838" y="3233738"/>
              <a:ext cx="171450" cy="171450"/>
            </a:xfrm>
            <a:prstGeom prst="ellipse">
              <a:avLst/>
            </a:prstGeom>
            <a:solidFill>
              <a:srgbClr val="D5718E">
                <a:lumMod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ea typeface="黑体" panose="02010609060101010101" pitchFamily="49" charset="-122"/>
              </a:endParaRPr>
            </a:p>
          </p:txBody>
        </p:sp>
        <p:sp>
          <p:nvSpPr>
            <p:cNvPr id="65" name="MH_Other_8">
              <a:extLst>
                <a:ext uri="{FF2B5EF4-FFF2-40B4-BE49-F238E27FC236}">
                  <a16:creationId xmlns:a16="http://schemas.microsoft.com/office/drawing/2014/main" id="{DB56A326-FE86-474C-8BB1-1D4F0B17C15B}"/>
                </a:ext>
              </a:extLst>
            </p:cNvPr>
            <p:cNvSpPr/>
            <p:nvPr>
              <p:custDataLst>
                <p:tags r:id="rId4"/>
              </p:custDataLst>
            </p:nvPr>
          </p:nvSpPr>
          <p:spPr>
            <a:xfrm>
              <a:off x="3446207" y="3291004"/>
              <a:ext cx="1140079" cy="1071577"/>
            </a:xfrm>
            <a:prstGeom prst="ellipse">
              <a:avLst/>
            </a:prstGeom>
            <a:solidFill>
              <a:srgbClr val="D5718E">
                <a:lumMod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4000">
                  <a:solidFill>
                    <a:srgbClr val="FFFFFF"/>
                  </a:solidFill>
                  <a:ea typeface="黑体" panose="02010609060101010101" pitchFamily="49" charset="-122"/>
                </a:rPr>
                <a:t>D</a:t>
              </a:r>
              <a:endParaRPr lang="zh-CN" altLang="en-US" sz="4000">
                <a:solidFill>
                  <a:srgbClr val="FFFFFF"/>
                </a:solidFill>
                <a:ea typeface="黑体" panose="02010609060101010101" pitchFamily="49" charset="-122"/>
              </a:endParaRPr>
            </a:p>
          </p:txBody>
        </p:sp>
      </p:grpSp>
      <p:pic>
        <p:nvPicPr>
          <p:cNvPr id="67" name="Picture 6" descr="Káº¿t quáº£ hÃ¬nh áº£nh cho right wrong tick icon">
            <a:extLst>
              <a:ext uri="{FF2B5EF4-FFF2-40B4-BE49-F238E27FC236}">
                <a16:creationId xmlns:a16="http://schemas.microsoft.com/office/drawing/2014/main" id="{EACBAE6A-9B70-4C50-9EB6-1DF357DAA172}"/>
              </a:ext>
            </a:extLst>
          </p:cNvPr>
          <p:cNvPicPr>
            <a:picLocks noChangeAspect="1" noChangeArrowheads="1"/>
          </p:cNvPicPr>
          <p:nvPr/>
        </p:nvPicPr>
        <p:blipFill rotWithShape="1">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62753" y="400362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2" descr="Káº¿t quáº£ hÃ¬nh áº£nh cho right wrong tick icon">
            <a:extLst>
              <a:ext uri="{FF2B5EF4-FFF2-40B4-BE49-F238E27FC236}">
                <a16:creationId xmlns:a16="http://schemas.microsoft.com/office/drawing/2014/main" id="{C7846716-E5EE-451B-92F0-F6C0DD2CC986}"/>
              </a:ext>
            </a:extLst>
          </p:cNvPr>
          <p:cNvPicPr>
            <a:picLocks noChangeAspect="1" noChangeArrowheads="1"/>
          </p:cNvPicPr>
          <p:nvPr/>
        </p:nvPicPr>
        <p:blipFill rotWithShape="1">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97852" y="228043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3" descr="Káº¿t quáº£ hÃ¬nh áº£nh cho right wrong tick icon">
            <a:extLst>
              <a:ext uri="{FF2B5EF4-FFF2-40B4-BE49-F238E27FC236}">
                <a16:creationId xmlns:a16="http://schemas.microsoft.com/office/drawing/2014/main" id="{45F32BF7-14D9-4725-A579-4124E6676F50}"/>
              </a:ext>
            </a:extLst>
          </p:cNvPr>
          <p:cNvPicPr>
            <a:picLocks noChangeAspect="1" noChangeArrowheads="1"/>
          </p:cNvPicPr>
          <p:nvPr/>
        </p:nvPicPr>
        <p:blipFill rotWithShape="1">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8898174" y="3900907"/>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70" name="CẤM BUÔN BÁN, CẤM REUP" descr="Káº¿t quáº£ hÃ¬nh áº£nh cho right wrong tick icon">
            <a:extLst>
              <a:ext uri="{FF2B5EF4-FFF2-40B4-BE49-F238E27FC236}">
                <a16:creationId xmlns:a16="http://schemas.microsoft.com/office/drawing/2014/main" id="{DD12B970-6F2A-4F35-A556-EA8DFC04D391}"/>
              </a:ext>
            </a:extLst>
          </p:cNvPr>
          <p:cNvPicPr>
            <a:picLocks noChangeAspect="1" noChangeArrowheads="1"/>
          </p:cNvPicPr>
          <p:nvPr/>
        </p:nvPicPr>
        <p:blipFill rotWithShape="1">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8895296" y="2460331"/>
            <a:ext cx="1047148" cy="920310"/>
          </a:xfrm>
          <a:prstGeom prst="rect">
            <a:avLst/>
          </a:prstGeom>
          <a:noFill/>
          <a:extLst>
            <a:ext uri="{909E8E84-426E-40DD-AFC4-6F175D3DCCD1}">
              <a14:hiddenFill xmlns:a14="http://schemas.microsoft.com/office/drawing/2010/main">
                <a:solidFill>
                  <a:srgbClr val="FFFFFF"/>
                </a:solidFill>
              </a14:hiddenFill>
            </a:ext>
          </a:extLst>
        </p:spPr>
      </p:pic>
      <p:pic>
        <p:nvPicPr>
          <p:cNvPr id="32" name="Google Shape;536;p22">
            <a:hlinkClick r:id="rId24" action="ppaction://hlinksldjump"/>
            <a:extLst>
              <a:ext uri="{FF2B5EF4-FFF2-40B4-BE49-F238E27FC236}">
                <a16:creationId xmlns:a16="http://schemas.microsoft.com/office/drawing/2014/main" id="{D9C46F60-0740-4E55-9DBE-546F81614608}"/>
              </a:ext>
            </a:extLst>
          </p:cNvPr>
          <p:cNvPicPr preferRelativeResize="0"/>
          <p:nvPr/>
        </p:nvPicPr>
        <p:blipFill rotWithShape="1">
          <a:blip r:embed="rId25">
            <a:alphaModFix/>
          </a:blip>
          <a:srcRect/>
          <a:stretch/>
        </p:blipFill>
        <p:spPr>
          <a:xfrm>
            <a:off x="10150453" y="4284482"/>
            <a:ext cx="1893651" cy="2491557"/>
          </a:xfrm>
          <a:prstGeom prst="rect">
            <a:avLst/>
          </a:prstGeom>
          <a:noFill/>
          <a:ln>
            <a:noFill/>
          </a:ln>
        </p:spPr>
      </p:pic>
      <p:pic>
        <p:nvPicPr>
          <p:cNvPr id="33" name="Google Shape;211;p3">
            <a:extLst>
              <a:ext uri="{FF2B5EF4-FFF2-40B4-BE49-F238E27FC236}">
                <a16:creationId xmlns:a16="http://schemas.microsoft.com/office/drawing/2014/main" id="{001037CC-4AB6-4DC1-8633-A0617A71B609}"/>
              </a:ext>
            </a:extLst>
          </p:cNvPr>
          <p:cNvPicPr preferRelativeResize="0"/>
          <p:nvPr/>
        </p:nvPicPr>
        <p:blipFill rotWithShape="1">
          <a:blip r:embed="rId26">
            <a:alphaModFix/>
          </a:blip>
          <a:srcRect/>
          <a:stretch/>
        </p:blipFill>
        <p:spPr>
          <a:xfrm rot="21141794" flipH="1">
            <a:off x="347264" y="4818908"/>
            <a:ext cx="620095" cy="902514"/>
          </a:xfrm>
          <a:prstGeom prst="rect">
            <a:avLst/>
          </a:prstGeom>
          <a:noFill/>
          <a:ln>
            <a:noFill/>
          </a:ln>
        </p:spPr>
      </p:pic>
      <p:pic>
        <p:nvPicPr>
          <p:cNvPr id="34" name="Google Shape;212;p3">
            <a:extLst>
              <a:ext uri="{FF2B5EF4-FFF2-40B4-BE49-F238E27FC236}">
                <a16:creationId xmlns:a16="http://schemas.microsoft.com/office/drawing/2014/main" id="{E994E213-813F-4CD9-A21E-7B21A17EA4B5}"/>
              </a:ext>
            </a:extLst>
          </p:cNvPr>
          <p:cNvPicPr preferRelativeResize="0"/>
          <p:nvPr/>
        </p:nvPicPr>
        <p:blipFill rotWithShape="1">
          <a:blip r:embed="rId27">
            <a:alphaModFix/>
          </a:blip>
          <a:srcRect/>
          <a:stretch/>
        </p:blipFill>
        <p:spPr>
          <a:xfrm rot="8100000" flipH="1">
            <a:off x="425959" y="5967648"/>
            <a:ext cx="644829" cy="909926"/>
          </a:xfrm>
          <a:prstGeom prst="rect">
            <a:avLst/>
          </a:prstGeom>
          <a:noFill/>
          <a:ln>
            <a:noFill/>
          </a:ln>
        </p:spPr>
      </p:pic>
    </p:spTree>
    <p:extLst>
      <p:ext uri="{BB962C8B-B14F-4D97-AF65-F5344CB8AC3E}">
        <p14:creationId xmlns:p14="http://schemas.microsoft.com/office/powerpoint/2010/main" val="2785810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iterate type="lt">
                                    <p:tmPct val="10000"/>
                                  </p:iterate>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strVal val="#ppt_w*0.70"/>
                                          </p:val>
                                        </p:tav>
                                        <p:tav tm="100000">
                                          <p:val>
                                            <p:strVal val="#ppt_w"/>
                                          </p:val>
                                        </p:tav>
                                      </p:tavLst>
                                    </p:anim>
                                    <p:anim calcmode="lin" valueType="num">
                                      <p:cBhvr>
                                        <p:cTn id="13" dur="500" fill="hold"/>
                                        <p:tgtEl>
                                          <p:spTgt spid="46"/>
                                        </p:tgtEl>
                                        <p:attrNameLst>
                                          <p:attrName>ppt_h</p:attrName>
                                        </p:attrNameLst>
                                      </p:cBhvr>
                                      <p:tavLst>
                                        <p:tav tm="0">
                                          <p:val>
                                            <p:strVal val="#ppt_h"/>
                                          </p:val>
                                        </p:tav>
                                        <p:tav tm="100000">
                                          <p:val>
                                            <p:strVal val="#ppt_h"/>
                                          </p:val>
                                        </p:tav>
                                      </p:tavLst>
                                    </p:anim>
                                    <p:animEffect transition="in" filter="fade">
                                      <p:cBhvr>
                                        <p:cTn id="14" dur="5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1000"/>
                                        <p:tgtEl>
                                          <p:spTgt spid="52"/>
                                        </p:tgtEl>
                                      </p:cBhvr>
                                    </p:animEffect>
                                    <p:anim calcmode="lin" valueType="num">
                                      <p:cBhvr>
                                        <p:cTn id="25" dur="1000" fill="hold"/>
                                        <p:tgtEl>
                                          <p:spTgt spid="52"/>
                                        </p:tgtEl>
                                        <p:attrNameLst>
                                          <p:attrName>ppt_x</p:attrName>
                                        </p:attrNameLst>
                                      </p:cBhvr>
                                      <p:tavLst>
                                        <p:tav tm="0">
                                          <p:val>
                                            <p:strVal val="#ppt_x"/>
                                          </p:val>
                                        </p:tav>
                                        <p:tav tm="100000">
                                          <p:val>
                                            <p:strVal val="#ppt_x"/>
                                          </p:val>
                                        </p:tav>
                                      </p:tavLst>
                                    </p:anim>
                                    <p:anim calcmode="lin" valueType="num">
                                      <p:cBhvr>
                                        <p:cTn id="26" dur="1000" fill="hold"/>
                                        <p:tgtEl>
                                          <p:spTgt spid="5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1000"/>
                                        <p:tgtEl>
                                          <p:spTgt spid="57"/>
                                        </p:tgtEl>
                                      </p:cBhvr>
                                    </p:animEffect>
                                    <p:anim calcmode="lin" valueType="num">
                                      <p:cBhvr>
                                        <p:cTn id="30" dur="1000" fill="hold"/>
                                        <p:tgtEl>
                                          <p:spTgt spid="57"/>
                                        </p:tgtEl>
                                        <p:attrNameLst>
                                          <p:attrName>ppt_x</p:attrName>
                                        </p:attrNameLst>
                                      </p:cBhvr>
                                      <p:tavLst>
                                        <p:tav tm="0">
                                          <p:val>
                                            <p:strVal val="#ppt_x"/>
                                          </p:val>
                                        </p:tav>
                                        <p:tav tm="100000">
                                          <p:val>
                                            <p:strVal val="#ppt_x"/>
                                          </p:val>
                                        </p:tav>
                                      </p:tavLst>
                                    </p:anim>
                                    <p:anim calcmode="lin" valueType="num">
                                      <p:cBhvr>
                                        <p:cTn id="31" dur="1000" fill="hold"/>
                                        <p:tgtEl>
                                          <p:spTgt spid="5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1000"/>
                                        <p:tgtEl>
                                          <p:spTgt spid="62"/>
                                        </p:tgtEl>
                                      </p:cBhvr>
                                    </p:animEffect>
                                    <p:anim calcmode="lin" valueType="num">
                                      <p:cBhvr>
                                        <p:cTn id="35" dur="1000" fill="hold"/>
                                        <p:tgtEl>
                                          <p:spTgt spid="62"/>
                                        </p:tgtEl>
                                        <p:attrNameLst>
                                          <p:attrName>ppt_x</p:attrName>
                                        </p:attrNameLst>
                                      </p:cBhvr>
                                      <p:tavLst>
                                        <p:tav tm="0">
                                          <p:val>
                                            <p:strVal val="#ppt_x"/>
                                          </p:val>
                                        </p:tav>
                                        <p:tav tm="100000">
                                          <p:val>
                                            <p:strVal val="#ppt_x"/>
                                          </p:val>
                                        </p:tav>
                                      </p:tavLst>
                                    </p:anim>
                                    <p:anim calcmode="lin" valueType="num">
                                      <p:cBhvr>
                                        <p:cTn id="36" dur="1000" fill="hold"/>
                                        <p:tgtEl>
                                          <p:spTgt spid="62"/>
                                        </p:tgtEl>
                                        <p:attrNameLst>
                                          <p:attrName>ppt_y</p:attrName>
                                        </p:attrNameLst>
                                      </p:cBhvr>
                                      <p:tavLst>
                                        <p:tav tm="0">
                                          <p:val>
                                            <p:strVal val="#ppt_y+.1"/>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750"/>
                                        <p:tgtEl>
                                          <p:spTgt spid="32"/>
                                        </p:tgtEl>
                                        <p:attrNameLst>
                                          <p:attrName>ppt_y</p:attrName>
                                        </p:attrNameLst>
                                      </p:cBhvr>
                                      <p:tavLst>
                                        <p:tav tm="0">
                                          <p:val>
                                            <p:strVal val="#ppt_y+1"/>
                                          </p:val>
                                        </p:tav>
                                        <p:tav tm="100000">
                                          <p:val>
                                            <p:strVal val="#ppt_y"/>
                                          </p:val>
                                        </p:tav>
                                      </p:tavLst>
                                    </p:anim>
                                  </p:childTnLst>
                                </p:cTn>
                              </p:par>
                              <p:par>
                                <p:cTn id="40" presetID="10"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childTnLst>
                                </p:cTn>
                              </p:par>
                              <p:par>
                                <p:cTn id="43" presetID="10" presetClass="entr" presetSubtype="0" fill="hold" nodeType="withEffect">
                                  <p:stCondLst>
                                    <p:cond delay="25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57"/>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withEffect">
                                  <p:stCondLst>
                                    <p:cond delay="0"/>
                                  </p:stCondLst>
                                  <p:childTnLst>
                                    <p:set>
                                      <p:cBhvr>
                                        <p:cTn id="50"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19" name="Am-thanh-tra-loi-dung-www_nhacchuongvui_com.wav"/>
                                        </p:tgtEl>
                                      </p:cMediaNode>
                                    </p:audio>
                                  </p:subTnLst>
                                </p:cTn>
                              </p:par>
                              <p:par>
                                <p:cTn id="51" presetID="16" presetClass="exit" presetSubtype="21" fill="hold" nodeType="withEffect">
                                  <p:stCondLst>
                                    <p:cond delay="0"/>
                                  </p:stCondLst>
                                  <p:childTnLst>
                                    <p:animEffect transition="out" filter="barn(inVertical)">
                                      <p:cBhvr>
                                        <p:cTn id="52" dur="500"/>
                                        <p:tgtEl>
                                          <p:spTgt spid="62"/>
                                        </p:tgtEl>
                                      </p:cBhvr>
                                    </p:animEffect>
                                    <p:set>
                                      <p:cBhvr>
                                        <p:cTn id="53" dur="1" fill="hold">
                                          <p:stCondLst>
                                            <p:cond delay="499"/>
                                          </p:stCondLst>
                                        </p:cTn>
                                        <p:tgtEl>
                                          <p:spTgt spid="62"/>
                                        </p:tgtEl>
                                        <p:attrNameLst>
                                          <p:attrName>style.visibility</p:attrName>
                                        </p:attrNameLst>
                                      </p:cBhvr>
                                      <p:to>
                                        <p:strVal val="hidden"/>
                                      </p:to>
                                    </p:set>
                                  </p:childTnLst>
                                </p:cTn>
                              </p:par>
                              <p:par>
                                <p:cTn id="54" presetID="16" presetClass="exit" presetSubtype="21" fill="hold" nodeType="withEffect">
                                  <p:stCondLst>
                                    <p:cond delay="0"/>
                                  </p:stCondLst>
                                  <p:childTnLst>
                                    <p:animEffect transition="out" filter="barn(inVertical)">
                                      <p:cBhvr>
                                        <p:cTn id="55" dur="500"/>
                                        <p:tgtEl>
                                          <p:spTgt spid="47"/>
                                        </p:tgtEl>
                                      </p:cBhvr>
                                    </p:animEffect>
                                    <p:set>
                                      <p:cBhvr>
                                        <p:cTn id="56" dur="1" fill="hold">
                                          <p:stCondLst>
                                            <p:cond delay="499"/>
                                          </p:stCondLst>
                                        </p:cTn>
                                        <p:tgtEl>
                                          <p:spTgt spid="47"/>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52"/>
                                        </p:tgtEl>
                                      </p:cBhvr>
                                    </p:animEffect>
                                    <p:set>
                                      <p:cBhvr>
                                        <p:cTn id="59"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60" restart="whenNotActive" fill="hold" evtFilter="cancelBubble" nodeType="interactiveSeq">
                <p:stCondLst>
                  <p:cond evt="onClick" delay="0">
                    <p:tgtEl>
                      <p:spTgt spid="47"/>
                    </p:tgtEl>
                  </p:cond>
                </p:stCondLst>
                <p:endSync evt="end" delay="0">
                  <p:rtn val="all"/>
                </p:endSync>
                <p:childTnLst>
                  <p:par>
                    <p:cTn id="61" fill="hold">
                      <p:stCondLst>
                        <p:cond delay="0"/>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20" name="Am-thanh-tra-loi-sai-www_nhacchuongvui_com.wav"/>
                                        </p:tgtEl>
                                      </p:cMediaNode>
                                    </p:audio>
                                  </p:subTnLst>
                                </p:cTn>
                              </p:par>
                            </p:childTnLst>
                          </p:cTn>
                        </p:par>
                        <p:par>
                          <p:cTn id="65" fill="hold">
                            <p:stCondLst>
                              <p:cond delay="0"/>
                            </p:stCondLst>
                            <p:childTnLst>
                              <p:par>
                                <p:cTn id="66" presetID="10" presetClass="exit" presetSubtype="0" fill="hold" nodeType="afterEffect">
                                  <p:stCondLst>
                                    <p:cond delay="500"/>
                                  </p:stCondLst>
                                  <p:childTnLst>
                                    <p:animEffect transition="out" filter="fade">
                                      <p:cBhvr>
                                        <p:cTn id="67" dur="500"/>
                                        <p:tgtEl>
                                          <p:spTgt spid="68"/>
                                        </p:tgtEl>
                                      </p:cBhvr>
                                    </p:animEffect>
                                    <p:set>
                                      <p:cBhvr>
                                        <p:cTn id="68"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69" restart="whenNotActive" fill="hold" evtFilter="cancelBubble" nodeType="interactiveSeq">
                <p:stCondLst>
                  <p:cond evt="onClick" delay="0">
                    <p:tgtEl>
                      <p:spTgt spid="62"/>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20" name="Am-thanh-tra-loi-sai-www_nhacchuongvui_com.wav"/>
                                        </p:tgtEl>
                                      </p:cMediaNode>
                                    </p:audio>
                                  </p:subTnLst>
                                </p:cTn>
                              </p:par>
                            </p:childTnLst>
                          </p:cTn>
                        </p:par>
                        <p:par>
                          <p:cTn id="74" fill="hold">
                            <p:stCondLst>
                              <p:cond delay="0"/>
                            </p:stCondLst>
                            <p:childTnLst>
                              <p:par>
                                <p:cTn id="75" presetID="10" presetClass="exit" presetSubtype="0" fill="hold" nodeType="afterEffect">
                                  <p:stCondLst>
                                    <p:cond delay="500"/>
                                  </p:stCondLst>
                                  <p:childTnLst>
                                    <p:animEffect transition="out" filter="fade">
                                      <p:cBhvr>
                                        <p:cTn id="76" dur="500"/>
                                        <p:tgtEl>
                                          <p:spTgt spid="69"/>
                                        </p:tgtEl>
                                      </p:cBhvr>
                                    </p:animEffect>
                                    <p:set>
                                      <p:cBhvr>
                                        <p:cTn id="77"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78" restart="whenNotActive" fill="hold" evtFilter="cancelBubble" nodeType="interactiveSeq">
                <p:stCondLst>
                  <p:cond evt="onClick" delay="0">
                    <p:tgtEl>
                      <p:spTgt spid="52"/>
                    </p:tgtEl>
                  </p:cond>
                </p:stCondLst>
                <p:endSync evt="end" delay="0">
                  <p:rtn val="all"/>
                </p:endSync>
                <p:childTnLst>
                  <p:par>
                    <p:cTn id="79" fill="hold">
                      <p:stCondLst>
                        <p:cond delay="0"/>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20" name="Am-thanh-tra-loi-sai-www_nhacchuongvui_com.wav"/>
                                        </p:tgtEl>
                                      </p:cMediaNode>
                                    </p:audio>
                                  </p:subTnLst>
                                </p:cTn>
                              </p:par>
                            </p:childTnLst>
                          </p:cTn>
                        </p:par>
                        <p:par>
                          <p:cTn id="83" fill="hold">
                            <p:stCondLst>
                              <p:cond delay="500"/>
                            </p:stCondLst>
                            <p:childTnLst>
                              <p:par>
                                <p:cTn id="84" presetID="10" presetClass="exit" presetSubtype="0" fill="hold" nodeType="afterEffect">
                                  <p:stCondLst>
                                    <p:cond delay="0"/>
                                  </p:stCondLst>
                                  <p:childTnLst>
                                    <p:animEffect transition="out" filter="fade">
                                      <p:cBhvr>
                                        <p:cTn id="85" dur="500"/>
                                        <p:tgtEl>
                                          <p:spTgt spid="67"/>
                                        </p:tgtEl>
                                      </p:cBhvr>
                                    </p:animEffect>
                                    <p:set>
                                      <p:cBhvr>
                                        <p:cTn id="86"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bldLst>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1" name="Google Shape;164;p1">
            <a:extLst>
              <a:ext uri="{FF2B5EF4-FFF2-40B4-BE49-F238E27FC236}">
                <a16:creationId xmlns:a16="http://schemas.microsoft.com/office/drawing/2014/main" id="{D9C53270-C94A-46AB-88AF-C10F3676469E}"/>
              </a:ext>
            </a:extLst>
          </p:cNvPr>
          <p:cNvPicPr preferRelativeResize="0"/>
          <p:nvPr/>
        </p:nvPicPr>
        <p:blipFill rotWithShape="1">
          <a:blip r:embed="rId3">
            <a:alphaModFix amt="35000"/>
          </a:blip>
          <a:srcRect/>
          <a:stretch/>
        </p:blipFill>
        <p:spPr>
          <a:xfrm flipH="1">
            <a:off x="10039" y="572938"/>
            <a:ext cx="9608950" cy="609600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3">
            <a:alphaModFix/>
          </a:blip>
          <a:srcRect/>
          <a:stretch/>
        </p:blipFill>
        <p:spPr>
          <a:xfrm flipH="1">
            <a:off x="1126637" y="1267636"/>
            <a:ext cx="7505648" cy="476164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165" name="Google Shape;165;p1"/>
          <p:cNvSpPr txBox="1"/>
          <p:nvPr/>
        </p:nvSpPr>
        <p:spPr>
          <a:xfrm>
            <a:off x="3852380" y="2507880"/>
            <a:ext cx="2191794"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dirty="0">
                <a:solidFill>
                  <a:schemeClr val="tx1"/>
                </a:solidFill>
                <a:latin typeface="Arial" panose="020B0604020202020204" pitchFamily="34" charset="0"/>
              </a:rPr>
              <a:t>TOÁN</a:t>
            </a:r>
            <a:endParaRPr sz="5400" b="0" i="0" u="none" strike="noStrike" cap="none" dirty="0">
              <a:solidFill>
                <a:schemeClr val="tx1"/>
              </a:solidFill>
              <a:latin typeface="Arial" panose="020B0604020202020204" pitchFamily="34" charset="0"/>
              <a:sym typeface="Arial"/>
            </a:endParaRPr>
          </a:p>
        </p:txBody>
      </p:sp>
      <p:sp>
        <p:nvSpPr>
          <p:cNvPr id="166" name="Google Shape;166;p1"/>
          <p:cNvSpPr txBox="1"/>
          <p:nvPr/>
        </p:nvSpPr>
        <p:spPr>
          <a:xfrm>
            <a:off x="1014101" y="3609132"/>
            <a:ext cx="7624623"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rgbClr val="C00000"/>
                </a:solidFill>
                <a:latin typeface="Arial" panose="020B0604020202020204" pitchFamily="34" charset="0"/>
              </a:rPr>
              <a:t>TRỪ </a:t>
            </a:r>
            <a:r>
              <a:rPr lang="en-US" sz="4400" b="1" dirty="0" smtClean="0">
                <a:solidFill>
                  <a:srgbClr val="C00000"/>
                </a:solidFill>
                <a:latin typeface="Arial" panose="020B0604020202020204" pitchFamily="34" charset="0"/>
              </a:rPr>
              <a:t>HAI </a:t>
            </a:r>
            <a:r>
              <a:rPr lang="en-US" sz="4400" b="1" dirty="0">
                <a:solidFill>
                  <a:srgbClr val="C00000"/>
                </a:solidFill>
                <a:latin typeface="Arial" panose="020B0604020202020204" pitchFamily="34" charset="0"/>
              </a:rPr>
              <a:t>SỐ THẬP PHÂN</a:t>
            </a:r>
            <a:endParaRPr sz="4400" b="1" i="0" u="none" strike="noStrike" cap="none" dirty="0">
              <a:solidFill>
                <a:srgbClr val="C00000"/>
              </a:solidFill>
              <a:latin typeface="Arial" panose="020B0604020202020204" pitchFamily="34" charset="0"/>
              <a:sym typeface="Arial"/>
            </a:endParaRPr>
          </a:p>
        </p:txBody>
      </p:sp>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sp>
        <p:nvSpPr>
          <p:cNvPr id="22" name="Google Shape;166;p1">
            <a:extLst>
              <a:ext uri="{FF2B5EF4-FFF2-40B4-BE49-F238E27FC236}">
                <a16:creationId xmlns:a16="http://schemas.microsoft.com/office/drawing/2014/main" id="{0E110706-7F59-4210-9C7C-2D786FF81691}"/>
              </a:ext>
            </a:extLst>
          </p:cNvPr>
          <p:cNvSpPr txBox="1"/>
          <p:nvPr/>
        </p:nvSpPr>
        <p:spPr>
          <a:xfrm>
            <a:off x="4110029" y="4755084"/>
            <a:ext cx="328681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err="1">
                <a:solidFill>
                  <a:srgbClr val="0C0C0C"/>
                </a:solidFill>
                <a:latin typeface="Arial" panose="020B0604020202020204" pitchFamily="34" charset="0"/>
              </a:rPr>
              <a:t>Trang</a:t>
            </a:r>
            <a:r>
              <a:rPr lang="en-US" sz="3600" dirty="0">
                <a:solidFill>
                  <a:srgbClr val="0C0C0C"/>
                </a:solidFill>
                <a:latin typeface="Arial" panose="020B0604020202020204" pitchFamily="34" charset="0"/>
              </a:rPr>
              <a:t>: 53</a:t>
            </a:r>
            <a:endParaRPr sz="3600" b="0" i="0" u="none" strike="noStrike" cap="none" dirty="0">
              <a:solidFill>
                <a:srgbClr val="0C0C0C"/>
              </a:solidFill>
              <a:latin typeface="Arial" panose="020B0604020202020204" pitchFamily="34" charset="0"/>
              <a:sym typeface="Arial"/>
            </a:endParaRPr>
          </a:p>
        </p:txBody>
      </p:sp>
    </p:spTree>
    <p:extLst>
      <p:ext uri="{BB962C8B-B14F-4D97-AF65-F5344CB8AC3E}">
        <p14:creationId xmlns:p14="http://schemas.microsoft.com/office/powerpoint/2010/main" val="30086110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5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10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10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1000"/>
                                        <p:tgtEl>
                                          <p:spTgt spid="163"/>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ppt_w</p:attrName>
                                        </p:attrNameLst>
                                      </p:cBhvr>
                                      <p:tavLst>
                                        <p:tav tm="0">
                                          <p:val>
                                            <p:strVal val="0"/>
                                          </p:val>
                                        </p:tav>
                                        <p:tav tm="100000">
                                          <p:val>
                                            <p:strVal val="#ppt_w"/>
                                          </p:val>
                                        </p:tav>
                                      </p:tavLst>
                                    </p:anim>
                                    <p:anim calcmode="lin" valueType="num">
                                      <p:cBhvr additive="base">
                                        <p:cTn id="24" dur="500"/>
                                        <p:tgtEl>
                                          <p:spTgt spid="21"/>
                                        </p:tgtEl>
                                        <p:attrNameLst>
                                          <p:attrName>ppt_h</p:attrName>
                                        </p:attrNameLst>
                                      </p:cBhvr>
                                      <p:tavLst>
                                        <p:tav tm="0">
                                          <p:val>
                                            <p:strVal val="0"/>
                                          </p:val>
                                        </p:tav>
                                        <p:tav tm="100000">
                                          <p:val>
                                            <p:strVal val="#ppt_h"/>
                                          </p:val>
                                        </p:tav>
                                      </p:tavLst>
                                    </p:anim>
                                  </p:childTnLst>
                                </p:cTn>
                              </p:par>
                            </p:childTnLst>
                          </p:cTn>
                        </p:par>
                        <p:par>
                          <p:cTn id="25" fill="hold">
                            <p:stCondLst>
                              <p:cond delay="1250"/>
                            </p:stCondLst>
                            <p:childTnLst>
                              <p:par>
                                <p:cTn id="26" presetID="23" presetClass="entr" presetSubtype="32" fill="hold" nodeType="afterEffect">
                                  <p:stCondLst>
                                    <p:cond delay="0"/>
                                  </p:stCondLst>
                                  <p:iterate type="lt">
                                    <p:tmPct val="15000"/>
                                  </p:iterate>
                                  <p:childTnLst>
                                    <p:set>
                                      <p:cBhvr>
                                        <p:cTn id="27" dur="1" fill="hold">
                                          <p:stCondLst>
                                            <p:cond delay="0"/>
                                          </p:stCondLst>
                                        </p:cTn>
                                        <p:tgtEl>
                                          <p:spTgt spid="165"/>
                                        </p:tgtEl>
                                        <p:attrNameLst>
                                          <p:attrName>style.visibility</p:attrName>
                                        </p:attrNameLst>
                                      </p:cBhvr>
                                      <p:to>
                                        <p:strVal val="visible"/>
                                      </p:to>
                                    </p:set>
                                    <p:anim calcmode="lin" valueType="num">
                                      <p:cBhvr>
                                        <p:cTn id="28" dur="500" fill="hold"/>
                                        <p:tgtEl>
                                          <p:spTgt spid="165"/>
                                        </p:tgtEl>
                                        <p:attrNameLst>
                                          <p:attrName>ppt_w</p:attrName>
                                        </p:attrNameLst>
                                      </p:cBhvr>
                                      <p:tavLst>
                                        <p:tav tm="0">
                                          <p:val>
                                            <p:strVal val="4*#ppt_w"/>
                                          </p:val>
                                        </p:tav>
                                        <p:tav tm="100000">
                                          <p:val>
                                            <p:strVal val="#ppt_w"/>
                                          </p:val>
                                        </p:tav>
                                      </p:tavLst>
                                    </p:anim>
                                    <p:anim calcmode="lin" valueType="num">
                                      <p:cBhvr>
                                        <p:cTn id="29" dur="500" fill="hold"/>
                                        <p:tgtEl>
                                          <p:spTgt spid="165"/>
                                        </p:tgtEl>
                                        <p:attrNameLst>
                                          <p:attrName>ppt_h</p:attrName>
                                        </p:attrNameLst>
                                      </p:cBhvr>
                                      <p:tavLst>
                                        <p:tav tm="0">
                                          <p:val>
                                            <p:strVal val="4*#ppt_h"/>
                                          </p:val>
                                        </p:tav>
                                        <p:tav tm="100000">
                                          <p:val>
                                            <p:strVal val="#ppt_h"/>
                                          </p:val>
                                        </p:tav>
                                      </p:tavLst>
                                    </p:anim>
                                  </p:childTnLst>
                                </p:cTn>
                              </p:par>
                              <p:par>
                                <p:cTn id="30" presetID="23" presetClass="entr" presetSubtype="32" fill="hold" nodeType="withEffect">
                                  <p:stCondLst>
                                    <p:cond delay="500"/>
                                  </p:stCondLst>
                                  <p:iterate type="lt">
                                    <p:tmPct val="15000"/>
                                  </p:iterate>
                                  <p:childTnLst>
                                    <p:set>
                                      <p:cBhvr>
                                        <p:cTn id="31" dur="1" fill="hold">
                                          <p:stCondLst>
                                            <p:cond delay="0"/>
                                          </p:stCondLst>
                                        </p:cTn>
                                        <p:tgtEl>
                                          <p:spTgt spid="166"/>
                                        </p:tgtEl>
                                        <p:attrNameLst>
                                          <p:attrName>style.visibility</p:attrName>
                                        </p:attrNameLst>
                                      </p:cBhvr>
                                      <p:to>
                                        <p:strVal val="visible"/>
                                      </p:to>
                                    </p:set>
                                    <p:anim calcmode="lin" valueType="num">
                                      <p:cBhvr>
                                        <p:cTn id="32" dur="500" fill="hold"/>
                                        <p:tgtEl>
                                          <p:spTgt spid="166"/>
                                        </p:tgtEl>
                                        <p:attrNameLst>
                                          <p:attrName>ppt_w</p:attrName>
                                        </p:attrNameLst>
                                      </p:cBhvr>
                                      <p:tavLst>
                                        <p:tav tm="0">
                                          <p:val>
                                            <p:strVal val="4*#ppt_w"/>
                                          </p:val>
                                        </p:tav>
                                        <p:tav tm="100000">
                                          <p:val>
                                            <p:strVal val="#ppt_w"/>
                                          </p:val>
                                        </p:tav>
                                      </p:tavLst>
                                    </p:anim>
                                    <p:anim calcmode="lin" valueType="num">
                                      <p:cBhvr>
                                        <p:cTn id="33" dur="500" fill="hold"/>
                                        <p:tgtEl>
                                          <p:spTgt spid="166"/>
                                        </p:tgtEl>
                                        <p:attrNameLst>
                                          <p:attrName>ppt_h</p:attrName>
                                        </p:attrNameLst>
                                      </p:cBhvr>
                                      <p:tavLst>
                                        <p:tav tm="0">
                                          <p:val>
                                            <p:strVal val="4*#ppt_h"/>
                                          </p:val>
                                        </p:tav>
                                        <p:tav tm="100000">
                                          <p:val>
                                            <p:strVal val="#ppt_h"/>
                                          </p:val>
                                        </p:tav>
                                      </p:tavLst>
                                    </p:anim>
                                  </p:childTnLst>
                                </p:cTn>
                              </p:par>
                            </p:childTnLst>
                          </p:cTn>
                        </p:par>
                        <p:par>
                          <p:cTn id="34" fill="hold">
                            <p:stCondLst>
                              <p:cond delay="3375"/>
                            </p:stCondLst>
                            <p:childTnLst>
                              <p:par>
                                <p:cTn id="35" presetID="10"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28" name="Google Shape;152;p1">
            <a:extLst>
              <a:ext uri="{FF2B5EF4-FFF2-40B4-BE49-F238E27FC236}">
                <a16:creationId xmlns:a16="http://schemas.microsoft.com/office/drawing/2014/main" id="{B6C552E9-74FA-40F4-BEA4-EB30036CCE4B}"/>
              </a:ext>
            </a:extLst>
          </p:cNvPr>
          <p:cNvGrpSpPr/>
          <p:nvPr/>
        </p:nvGrpSpPr>
        <p:grpSpPr>
          <a:xfrm>
            <a:off x="2661" y="0"/>
            <a:ext cx="12192000" cy="6858000"/>
            <a:chOff x="0" y="0"/>
            <a:chExt cx="12192000" cy="6489292"/>
          </a:xfrm>
          <a:solidFill>
            <a:schemeClr val="accent6">
              <a:lumMod val="20000"/>
              <a:lumOff val="80000"/>
            </a:schemeClr>
          </a:solidFill>
        </p:grpSpPr>
        <p:sp>
          <p:nvSpPr>
            <p:cNvPr id="29" name="Google Shape;153;p1">
              <a:extLst>
                <a:ext uri="{FF2B5EF4-FFF2-40B4-BE49-F238E27FC236}">
                  <a16:creationId xmlns:a16="http://schemas.microsoft.com/office/drawing/2014/main" id="{5F3B7EC3-3237-4ACF-97AB-6A443A359B8A}"/>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154;p1">
              <a:extLst>
                <a:ext uri="{FF2B5EF4-FFF2-40B4-BE49-F238E27FC236}">
                  <a16:creationId xmlns:a16="http://schemas.microsoft.com/office/drawing/2014/main" id="{DF6DA4CC-4C44-4F88-A9B3-500AEE19B41B}"/>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155;p1">
              <a:extLst>
                <a:ext uri="{FF2B5EF4-FFF2-40B4-BE49-F238E27FC236}">
                  <a16:creationId xmlns:a16="http://schemas.microsoft.com/office/drawing/2014/main" id="{7DCDF841-07EA-4396-951A-6D75B94E7E5E}"/>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156;p1">
              <a:extLst>
                <a:ext uri="{FF2B5EF4-FFF2-40B4-BE49-F238E27FC236}">
                  <a16:creationId xmlns:a16="http://schemas.microsoft.com/office/drawing/2014/main" id="{305607AC-F598-4736-976E-B4E939F24205}"/>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157;p1">
              <a:extLst>
                <a:ext uri="{FF2B5EF4-FFF2-40B4-BE49-F238E27FC236}">
                  <a16:creationId xmlns:a16="http://schemas.microsoft.com/office/drawing/2014/main" id="{CD2F8ADF-583C-4C88-8D05-DDEDB7878165}"/>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158;p1">
              <a:extLst>
                <a:ext uri="{FF2B5EF4-FFF2-40B4-BE49-F238E27FC236}">
                  <a16:creationId xmlns:a16="http://schemas.microsoft.com/office/drawing/2014/main" id="{25003FF6-2A54-47FA-BB9F-B227712E2DD6}"/>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159;p1">
              <a:extLst>
                <a:ext uri="{FF2B5EF4-FFF2-40B4-BE49-F238E27FC236}">
                  <a16:creationId xmlns:a16="http://schemas.microsoft.com/office/drawing/2014/main" id="{5940E1CD-9F6F-4767-A2A3-37CEDE37132E}"/>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160;p1">
              <a:extLst>
                <a:ext uri="{FF2B5EF4-FFF2-40B4-BE49-F238E27FC236}">
                  <a16:creationId xmlns:a16="http://schemas.microsoft.com/office/drawing/2014/main" id="{FF12D0A6-A192-46AC-8162-B14B54952F49}"/>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161;p1">
              <a:extLst>
                <a:ext uri="{FF2B5EF4-FFF2-40B4-BE49-F238E27FC236}">
                  <a16:creationId xmlns:a16="http://schemas.microsoft.com/office/drawing/2014/main" id="{7D176D9E-1A6F-435F-9C69-895BA149536C}"/>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162;p1">
              <a:extLst>
                <a:ext uri="{FF2B5EF4-FFF2-40B4-BE49-F238E27FC236}">
                  <a16:creationId xmlns:a16="http://schemas.microsoft.com/office/drawing/2014/main" id="{63848148-D28D-4847-976A-78AC7EE16155}"/>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75" name="Google Shape;175;p2"/>
          <p:cNvGrpSpPr/>
          <p:nvPr/>
        </p:nvGrpSpPr>
        <p:grpSpPr>
          <a:xfrm>
            <a:off x="3756171" y="-37876"/>
            <a:ext cx="4488816" cy="4236272"/>
            <a:chOff x="4266122" y="443385"/>
            <a:chExt cx="3468914" cy="3273750"/>
          </a:xfrm>
        </p:grpSpPr>
        <p:pic>
          <p:nvPicPr>
            <p:cNvPr id="176" name="Google Shape;176;p2"/>
            <p:cNvPicPr preferRelativeResize="0"/>
            <p:nvPr/>
          </p:nvPicPr>
          <p:blipFill rotWithShape="1">
            <a:blip r:embed="rId3">
              <a:alphaModFix/>
            </a:blip>
            <a:srcRect/>
            <a:stretch/>
          </p:blipFill>
          <p:spPr>
            <a:xfrm>
              <a:off x="4921234" y="443385"/>
              <a:ext cx="2373750" cy="3273750"/>
            </a:xfrm>
            <a:prstGeom prst="rect">
              <a:avLst/>
            </a:prstGeom>
            <a:noFill/>
            <a:ln>
              <a:noFill/>
            </a:ln>
          </p:spPr>
        </p:pic>
        <p:pic>
          <p:nvPicPr>
            <p:cNvPr id="177" name="Google Shape;177;p2"/>
            <p:cNvPicPr preferRelativeResize="0"/>
            <p:nvPr/>
          </p:nvPicPr>
          <p:blipFill rotWithShape="1">
            <a:blip r:embed="rId4">
              <a:alphaModFix/>
            </a:blip>
            <a:srcRect/>
            <a:stretch/>
          </p:blipFill>
          <p:spPr>
            <a:xfrm rot="10800000">
              <a:off x="4266122" y="1423315"/>
              <a:ext cx="3468914" cy="1516956"/>
            </a:xfrm>
            <a:prstGeom prst="rect">
              <a:avLst/>
            </a:prstGeom>
            <a:noFill/>
            <a:ln>
              <a:noFill/>
            </a:ln>
          </p:spPr>
        </p:pic>
      </p:grpSp>
      <p:sp>
        <p:nvSpPr>
          <p:cNvPr id="178" name="Google Shape;178;p2"/>
          <p:cNvSpPr txBox="1"/>
          <p:nvPr/>
        </p:nvSpPr>
        <p:spPr>
          <a:xfrm>
            <a:off x="3959242" y="1855235"/>
            <a:ext cx="4082673"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dirty="0">
                <a:solidFill>
                  <a:srgbClr val="28AFB2"/>
                </a:solidFill>
                <a:latin typeface="Arial" panose="020B0604020202020204" pitchFamily="34" charset="0"/>
              </a:rPr>
              <a:t>MỤC TIÊU</a:t>
            </a:r>
            <a:endParaRPr sz="5400" dirty="0">
              <a:solidFill>
                <a:srgbClr val="28AFB2"/>
              </a:solidFill>
              <a:latin typeface="Arial" panose="020B0604020202020204" pitchFamily="34" charset="0"/>
            </a:endParaRPr>
          </a:p>
        </p:txBody>
      </p:sp>
      <p:grpSp>
        <p:nvGrpSpPr>
          <p:cNvPr id="179" name="Google Shape;179;p2"/>
          <p:cNvGrpSpPr/>
          <p:nvPr/>
        </p:nvGrpSpPr>
        <p:grpSpPr>
          <a:xfrm rot="21272884">
            <a:off x="115801" y="3312191"/>
            <a:ext cx="5456010" cy="3617032"/>
            <a:chOff x="4492843" y="3749887"/>
            <a:chExt cx="2811907" cy="2145152"/>
          </a:xfrm>
        </p:grpSpPr>
        <p:sp>
          <p:nvSpPr>
            <p:cNvPr id="180" name="Google Shape;180;p2"/>
            <p:cNvSpPr txBox="1"/>
            <p:nvPr/>
          </p:nvSpPr>
          <p:spPr>
            <a:xfrm>
              <a:off x="5490191" y="5230305"/>
              <a:ext cx="1346209" cy="6647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i="0" u="none" strike="noStrike" cap="none">
                  <a:solidFill>
                    <a:srgbClr val="28AFB2"/>
                  </a:solidFill>
                  <a:latin typeface="Times New Roman" panose="02020603050405020304" pitchFamily="18" charset="0"/>
                  <a:cs typeface="Times New Roman" panose="02020603050405020304" pitchFamily="18" charset="0"/>
                  <a:sym typeface="Arial"/>
                </a:rPr>
                <a:t>01</a:t>
              </a:r>
              <a:endParaRPr sz="6600" b="1" i="0" u="none" strike="noStrike" cap="none">
                <a:solidFill>
                  <a:srgbClr val="28AFB2"/>
                </a:solidFill>
                <a:latin typeface="Times New Roman" panose="02020603050405020304" pitchFamily="18" charset="0"/>
                <a:cs typeface="Times New Roman" panose="02020603050405020304" pitchFamily="18" charset="0"/>
                <a:sym typeface="Arial"/>
              </a:endParaRPr>
            </a:p>
          </p:txBody>
        </p:sp>
        <p:pic>
          <p:nvPicPr>
            <p:cNvPr id="181" name="Google Shape;181;p2"/>
            <p:cNvPicPr preferRelativeResize="0"/>
            <p:nvPr/>
          </p:nvPicPr>
          <p:blipFill rotWithShape="1">
            <a:blip r:embed="rId5">
              <a:alphaModFix/>
            </a:blip>
            <a:srcRect/>
            <a:stretch/>
          </p:blipFill>
          <p:spPr>
            <a:xfrm>
              <a:off x="4492843" y="3749887"/>
              <a:ext cx="2811907" cy="1700952"/>
            </a:xfrm>
            <a:prstGeom prst="rect">
              <a:avLst/>
            </a:prstGeom>
            <a:noFill/>
            <a:ln>
              <a:noFill/>
            </a:ln>
          </p:spPr>
        </p:pic>
        <p:sp>
          <p:nvSpPr>
            <p:cNvPr id="182" name="Google Shape;182;p2"/>
            <p:cNvSpPr txBox="1"/>
            <p:nvPr/>
          </p:nvSpPr>
          <p:spPr>
            <a:xfrm>
              <a:off x="4518006" y="3991999"/>
              <a:ext cx="2415003" cy="10404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altLang="en-US" sz="3600" b="1">
                  <a:latin typeface="Times New Roman" panose="02020603050405020304" pitchFamily="18" charset="0"/>
                  <a:cs typeface="Times New Roman" panose="02020603050405020304" pitchFamily="18" charset="0"/>
                </a:rPr>
                <a:t>Biết cách thực hiện phép trừ hai số thập phân.</a:t>
              </a:r>
              <a:endParaRPr sz="2800"/>
            </a:p>
          </p:txBody>
        </p:sp>
      </p:grpSp>
      <p:grpSp>
        <p:nvGrpSpPr>
          <p:cNvPr id="184" name="Google Shape;184;p2"/>
          <p:cNvGrpSpPr/>
          <p:nvPr/>
        </p:nvGrpSpPr>
        <p:grpSpPr>
          <a:xfrm flipH="1">
            <a:off x="5674380" y="2499450"/>
            <a:ext cx="6561360" cy="4308489"/>
            <a:chOff x="3726543" y="3678584"/>
            <a:chExt cx="3432625" cy="3074696"/>
          </a:xfrm>
        </p:grpSpPr>
        <p:sp>
          <p:nvSpPr>
            <p:cNvPr id="185" name="Google Shape;185;p2"/>
            <p:cNvSpPr txBox="1"/>
            <p:nvPr/>
          </p:nvSpPr>
          <p:spPr>
            <a:xfrm>
              <a:off x="5076376" y="6028495"/>
              <a:ext cx="1198152" cy="7247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rgbClr val="28AFB2"/>
                  </a:solidFill>
                  <a:latin typeface="Times New Roman" panose="02020603050405020304" pitchFamily="18" charset="0"/>
                  <a:cs typeface="Times New Roman" panose="02020603050405020304" pitchFamily="18" charset="0"/>
                  <a:sym typeface="Arial"/>
                </a:rPr>
                <a:t>02</a:t>
              </a:r>
              <a:endParaRPr sz="6000" b="1" i="0" u="none" strike="noStrike" cap="none">
                <a:solidFill>
                  <a:srgbClr val="28AFB2"/>
                </a:solidFill>
                <a:latin typeface="Times New Roman" panose="02020603050405020304" pitchFamily="18" charset="0"/>
                <a:cs typeface="Times New Roman" panose="02020603050405020304" pitchFamily="18" charset="0"/>
                <a:sym typeface="Arial"/>
              </a:endParaRPr>
            </a:p>
          </p:txBody>
        </p:sp>
        <p:pic>
          <p:nvPicPr>
            <p:cNvPr id="186" name="Google Shape;186;p2"/>
            <p:cNvPicPr preferRelativeResize="0"/>
            <p:nvPr/>
          </p:nvPicPr>
          <p:blipFill rotWithShape="1">
            <a:blip r:embed="rId5">
              <a:alphaModFix/>
            </a:blip>
            <a:srcRect/>
            <a:stretch/>
          </p:blipFill>
          <p:spPr>
            <a:xfrm>
              <a:off x="3726543" y="3678584"/>
              <a:ext cx="3432625" cy="2764761"/>
            </a:xfrm>
            <a:prstGeom prst="rect">
              <a:avLst/>
            </a:prstGeom>
            <a:noFill/>
            <a:ln>
              <a:noFill/>
            </a:ln>
          </p:spPr>
        </p:pic>
        <p:sp>
          <p:nvSpPr>
            <p:cNvPr id="187" name="Google Shape;187;p2"/>
            <p:cNvSpPr txBox="1"/>
            <p:nvPr/>
          </p:nvSpPr>
          <p:spPr>
            <a:xfrm>
              <a:off x="3852147" y="4310952"/>
              <a:ext cx="2870980" cy="128007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altLang="en-US" sz="3600" b="1">
                  <a:latin typeface="Times New Roman" panose="02020603050405020304" pitchFamily="18" charset="0"/>
                  <a:cs typeface="Times New Roman" panose="02020603050405020304" pitchFamily="18" charset="0"/>
                </a:rPr>
                <a:t>Áp dụng phép trừ hai số thập phân để giải các bài toán có liên quan.</a:t>
              </a:r>
              <a:endParaRPr sz="3600"/>
            </a:p>
          </p:txBody>
        </p:sp>
      </p:grpSp>
      <p:pic>
        <p:nvPicPr>
          <p:cNvPr id="199" name="Google Shape;199;p2"/>
          <p:cNvPicPr preferRelativeResize="0"/>
          <p:nvPr/>
        </p:nvPicPr>
        <p:blipFill rotWithShape="1">
          <a:blip r:embed="rId6">
            <a:alphaModFix/>
          </a:blip>
          <a:srcRect/>
          <a:stretch/>
        </p:blipFill>
        <p:spPr>
          <a:xfrm rot="1653175">
            <a:off x="8744158" y="1419786"/>
            <a:ext cx="513184" cy="898073"/>
          </a:xfrm>
          <a:prstGeom prst="rect">
            <a:avLst/>
          </a:prstGeom>
          <a:noFill/>
          <a:ln>
            <a:noFill/>
          </a:ln>
        </p:spPr>
      </p:pic>
      <p:pic>
        <p:nvPicPr>
          <p:cNvPr id="200" name="Google Shape;200;p2"/>
          <p:cNvPicPr preferRelativeResize="0"/>
          <p:nvPr/>
        </p:nvPicPr>
        <p:blipFill rotWithShape="1">
          <a:blip r:embed="rId7">
            <a:alphaModFix/>
          </a:blip>
          <a:srcRect/>
          <a:stretch/>
        </p:blipFill>
        <p:spPr>
          <a:xfrm>
            <a:off x="3152579" y="2543079"/>
            <a:ext cx="520296" cy="7341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750"/>
                                        <p:tgtEl>
                                          <p:spTgt spid="175"/>
                                        </p:tgtEl>
                                        <p:attrNameLst>
                                          <p:attrName>ppt_y</p:attrName>
                                        </p:attrNameLst>
                                      </p:cBhvr>
                                      <p:tavLst>
                                        <p:tav tm="0">
                                          <p:val>
                                            <p:strVal val="#ppt_y-1"/>
                                          </p:val>
                                        </p:tav>
                                        <p:tav tm="100000">
                                          <p:val>
                                            <p:strVal val="#ppt_y"/>
                                          </p:val>
                                        </p:tav>
                                      </p:tavLst>
                                    </p:anim>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178">
                                            <p:txEl>
                                              <p:pRg st="0" end="0"/>
                                            </p:txEl>
                                          </p:spTgt>
                                        </p:tgtEl>
                                        <p:attrNameLst>
                                          <p:attrName>style.visibility</p:attrName>
                                        </p:attrNameLst>
                                      </p:cBhvr>
                                      <p:to>
                                        <p:strVal val="visible"/>
                                      </p:to>
                                    </p:set>
                                    <p:anim calcmode="lin" valueType="num">
                                      <p:cBhvr additive="base">
                                        <p:cTn id="11" dur="500"/>
                                        <p:tgtEl>
                                          <p:spTgt spid="178">
                                            <p:txEl>
                                              <p:pRg st="0" end="0"/>
                                            </p:txEl>
                                          </p:spTgt>
                                        </p:tgtEl>
                                        <p:attrNameLst>
                                          <p:attrName>ppt_w</p:attrName>
                                        </p:attrNameLst>
                                      </p:cBhvr>
                                      <p:tavLst>
                                        <p:tav tm="0">
                                          <p:val>
                                            <p:strVal val="0"/>
                                          </p:val>
                                        </p:tav>
                                        <p:tav tm="100000">
                                          <p:val>
                                            <p:strVal val="#ppt_w"/>
                                          </p:val>
                                        </p:tav>
                                      </p:tavLst>
                                    </p:anim>
                                    <p:anim calcmode="lin" valueType="num">
                                      <p:cBhvr additive="base">
                                        <p:cTn id="12" dur="500"/>
                                        <p:tgtEl>
                                          <p:spTgt spid="178">
                                            <p:txEl>
                                              <p:pRg st="0" end="0"/>
                                            </p:txEl>
                                          </p:spTgt>
                                        </p:tgtEl>
                                        <p:attrNameLst>
                                          <p:attrName>ppt_h</p:attrName>
                                        </p:attrNameLst>
                                      </p:cBhvr>
                                      <p:tavLst>
                                        <p:tav tm="0">
                                          <p:val>
                                            <p:strVal val="0"/>
                                          </p:val>
                                        </p:tav>
                                        <p:tav tm="100000">
                                          <p:val>
                                            <p:strVal val="#ppt_h"/>
                                          </p:val>
                                        </p:tav>
                                      </p:tavLst>
                                    </p:anim>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200"/>
                                        </p:tgtEl>
                                        <p:attrNameLst>
                                          <p:attrName>style.visibility</p:attrName>
                                        </p:attrNameLst>
                                      </p:cBhvr>
                                      <p:to>
                                        <p:strVal val="visible"/>
                                      </p:to>
                                    </p:set>
                                    <p:animEffect transition="in" filter="fade">
                                      <p:cBhvr>
                                        <p:cTn id="16" dur="1000"/>
                                        <p:tgtEl>
                                          <p:spTgt spid="200"/>
                                        </p:tgtEl>
                                      </p:cBhvr>
                                    </p:animEffect>
                                  </p:childTnLst>
                                </p:cTn>
                              </p:par>
                              <p:par>
                                <p:cTn id="17" presetID="10" presetClass="entr" presetSubtype="0" fill="hold" nodeType="withEffect">
                                  <p:stCondLst>
                                    <p:cond delay="0"/>
                                  </p:stCondLst>
                                  <p:childTnLst>
                                    <p:set>
                                      <p:cBhvr>
                                        <p:cTn id="18" dur="1" fill="hold">
                                          <p:stCondLst>
                                            <p:cond delay="0"/>
                                          </p:stCondLst>
                                        </p:cTn>
                                        <p:tgtEl>
                                          <p:spTgt spid="199"/>
                                        </p:tgtEl>
                                        <p:attrNameLst>
                                          <p:attrName>style.visibility</p:attrName>
                                        </p:attrNameLst>
                                      </p:cBhvr>
                                      <p:to>
                                        <p:strVal val="visible"/>
                                      </p:to>
                                    </p:set>
                                    <p:animEffect transition="in" filter="fade">
                                      <p:cBhvr>
                                        <p:cTn id="19" dur="1000"/>
                                        <p:tgtEl>
                                          <p:spTgt spid="199"/>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179"/>
                                        </p:tgtEl>
                                        <p:attrNameLst>
                                          <p:attrName>style.visibility</p:attrName>
                                        </p:attrNameLst>
                                      </p:cBhvr>
                                      <p:to>
                                        <p:strVal val="visible"/>
                                      </p:to>
                                    </p:set>
                                    <p:anim calcmode="lin" valueType="num">
                                      <p:cBhvr>
                                        <p:cTn id="23" dur="500" fill="hold"/>
                                        <p:tgtEl>
                                          <p:spTgt spid="179"/>
                                        </p:tgtEl>
                                        <p:attrNameLst>
                                          <p:attrName>ppt_w</p:attrName>
                                        </p:attrNameLst>
                                      </p:cBhvr>
                                      <p:tavLst>
                                        <p:tav tm="0">
                                          <p:val>
                                            <p:fltVal val="0"/>
                                          </p:val>
                                        </p:tav>
                                        <p:tav tm="100000">
                                          <p:val>
                                            <p:strVal val="#ppt_w"/>
                                          </p:val>
                                        </p:tav>
                                      </p:tavLst>
                                    </p:anim>
                                    <p:anim calcmode="lin" valueType="num">
                                      <p:cBhvr>
                                        <p:cTn id="24" dur="500" fill="hold"/>
                                        <p:tgtEl>
                                          <p:spTgt spid="179"/>
                                        </p:tgtEl>
                                        <p:attrNameLst>
                                          <p:attrName>ppt_h</p:attrName>
                                        </p:attrNameLst>
                                      </p:cBhvr>
                                      <p:tavLst>
                                        <p:tav tm="0">
                                          <p:val>
                                            <p:fltVal val="0"/>
                                          </p:val>
                                        </p:tav>
                                        <p:tav tm="100000">
                                          <p:val>
                                            <p:strVal val="#ppt_h"/>
                                          </p:val>
                                        </p:tav>
                                      </p:tavLst>
                                    </p:anim>
                                    <p:animEffect transition="in" filter="fade">
                                      <p:cBhvr>
                                        <p:cTn id="25" dur="500"/>
                                        <p:tgtEl>
                                          <p:spTgt spid="179"/>
                                        </p:tgtEl>
                                      </p:cBhvr>
                                    </p:animEffect>
                                  </p:childTnLst>
                                </p:cTn>
                              </p:par>
                            </p:childTnLst>
                          </p:cTn>
                        </p:par>
                        <p:par>
                          <p:cTn id="26" fill="hold">
                            <p:stCondLst>
                              <p:cond delay="2750"/>
                            </p:stCondLst>
                            <p:childTnLst>
                              <p:par>
                                <p:cTn id="27" presetID="53" presetClass="entr" presetSubtype="16" fill="hold" nodeType="afterEffect">
                                  <p:stCondLst>
                                    <p:cond delay="0"/>
                                  </p:stCondLst>
                                  <p:childTnLst>
                                    <p:set>
                                      <p:cBhvr>
                                        <p:cTn id="28" dur="1" fill="hold">
                                          <p:stCondLst>
                                            <p:cond delay="0"/>
                                          </p:stCondLst>
                                        </p:cTn>
                                        <p:tgtEl>
                                          <p:spTgt spid="184"/>
                                        </p:tgtEl>
                                        <p:attrNameLst>
                                          <p:attrName>style.visibility</p:attrName>
                                        </p:attrNameLst>
                                      </p:cBhvr>
                                      <p:to>
                                        <p:strVal val="visible"/>
                                      </p:to>
                                    </p:set>
                                    <p:anim calcmode="lin" valueType="num">
                                      <p:cBhvr>
                                        <p:cTn id="29" dur="500" fill="hold"/>
                                        <p:tgtEl>
                                          <p:spTgt spid="184"/>
                                        </p:tgtEl>
                                        <p:attrNameLst>
                                          <p:attrName>ppt_w</p:attrName>
                                        </p:attrNameLst>
                                      </p:cBhvr>
                                      <p:tavLst>
                                        <p:tav tm="0">
                                          <p:val>
                                            <p:fltVal val="0"/>
                                          </p:val>
                                        </p:tav>
                                        <p:tav tm="100000">
                                          <p:val>
                                            <p:strVal val="#ppt_w"/>
                                          </p:val>
                                        </p:tav>
                                      </p:tavLst>
                                    </p:anim>
                                    <p:anim calcmode="lin" valueType="num">
                                      <p:cBhvr>
                                        <p:cTn id="30" dur="500" fill="hold"/>
                                        <p:tgtEl>
                                          <p:spTgt spid="184"/>
                                        </p:tgtEl>
                                        <p:attrNameLst>
                                          <p:attrName>ppt_h</p:attrName>
                                        </p:attrNameLst>
                                      </p:cBhvr>
                                      <p:tavLst>
                                        <p:tav tm="0">
                                          <p:val>
                                            <p:fltVal val="0"/>
                                          </p:val>
                                        </p:tav>
                                        <p:tav tm="100000">
                                          <p:val>
                                            <p:strVal val="#ppt_h"/>
                                          </p:val>
                                        </p:tav>
                                      </p:tavLst>
                                    </p:anim>
                                    <p:animEffect transition="in" filter="fade">
                                      <p:cBhvr>
                                        <p:cTn id="31"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7" name="Google Shape;152;p1">
            <a:extLst>
              <a:ext uri="{FF2B5EF4-FFF2-40B4-BE49-F238E27FC236}">
                <a16:creationId xmlns:a16="http://schemas.microsoft.com/office/drawing/2014/main" id="{AA7600E4-7813-4686-A7F2-3B00E3C65A1C}"/>
              </a:ext>
            </a:extLst>
          </p:cNvPr>
          <p:cNvGrpSpPr/>
          <p:nvPr/>
        </p:nvGrpSpPr>
        <p:grpSpPr>
          <a:xfrm>
            <a:off x="2661" y="0"/>
            <a:ext cx="12192000" cy="6858000"/>
            <a:chOff x="0" y="0"/>
            <a:chExt cx="12192000" cy="6489292"/>
          </a:xfrm>
          <a:solidFill>
            <a:srgbClr val="ECE9A0"/>
          </a:solidFill>
        </p:grpSpPr>
        <p:sp>
          <p:nvSpPr>
            <p:cNvPr id="8" name="Google Shape;153;p1">
              <a:extLst>
                <a:ext uri="{FF2B5EF4-FFF2-40B4-BE49-F238E27FC236}">
                  <a16:creationId xmlns:a16="http://schemas.microsoft.com/office/drawing/2014/main" id="{148C8302-EED4-4AEF-B147-E07A48886552}"/>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Google Shape;154;p1">
              <a:extLst>
                <a:ext uri="{FF2B5EF4-FFF2-40B4-BE49-F238E27FC236}">
                  <a16:creationId xmlns:a16="http://schemas.microsoft.com/office/drawing/2014/main" id="{E56F463F-45F2-421E-BC1E-CC8FFFD80428}"/>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55;p1">
              <a:extLst>
                <a:ext uri="{FF2B5EF4-FFF2-40B4-BE49-F238E27FC236}">
                  <a16:creationId xmlns:a16="http://schemas.microsoft.com/office/drawing/2014/main" id="{CAB425B6-5F88-4AAD-ADB6-EB5AF53B9BF9}"/>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56;p1">
              <a:extLst>
                <a:ext uri="{FF2B5EF4-FFF2-40B4-BE49-F238E27FC236}">
                  <a16:creationId xmlns:a16="http://schemas.microsoft.com/office/drawing/2014/main" id="{8E4F4D02-1701-4F90-95DD-9C2FB87F25E0}"/>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57;p1">
              <a:extLst>
                <a:ext uri="{FF2B5EF4-FFF2-40B4-BE49-F238E27FC236}">
                  <a16:creationId xmlns:a16="http://schemas.microsoft.com/office/drawing/2014/main" id="{8D47C341-B1AE-45C1-B688-D3AA687F877B}"/>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58;p1">
              <a:extLst>
                <a:ext uri="{FF2B5EF4-FFF2-40B4-BE49-F238E27FC236}">
                  <a16:creationId xmlns:a16="http://schemas.microsoft.com/office/drawing/2014/main" id="{21A33293-FD7A-4D80-99E1-CF16618E112F}"/>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59;p1">
              <a:extLst>
                <a:ext uri="{FF2B5EF4-FFF2-40B4-BE49-F238E27FC236}">
                  <a16:creationId xmlns:a16="http://schemas.microsoft.com/office/drawing/2014/main" id="{B6ADF6BE-1302-4045-A550-053B10070897}"/>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60;p1">
              <a:extLst>
                <a:ext uri="{FF2B5EF4-FFF2-40B4-BE49-F238E27FC236}">
                  <a16:creationId xmlns:a16="http://schemas.microsoft.com/office/drawing/2014/main" id="{89785A81-177B-4418-88B1-D7A1F861DADD}"/>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1;p1">
              <a:extLst>
                <a:ext uri="{FF2B5EF4-FFF2-40B4-BE49-F238E27FC236}">
                  <a16:creationId xmlns:a16="http://schemas.microsoft.com/office/drawing/2014/main" id="{34DD9AF2-9B6A-4178-85B4-07E5F583F08C}"/>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62;p1">
              <a:extLst>
                <a:ext uri="{FF2B5EF4-FFF2-40B4-BE49-F238E27FC236}">
                  <a16:creationId xmlns:a16="http://schemas.microsoft.com/office/drawing/2014/main" id="{F104923B-558F-4E82-A448-CE5DBA902C13}"/>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62" name="Google Shape;262;p6"/>
          <p:cNvPicPr preferRelativeResize="0"/>
          <p:nvPr/>
        </p:nvPicPr>
        <p:blipFill rotWithShape="1">
          <a:blip r:embed="rId3">
            <a:alphaModFix/>
          </a:blip>
          <a:srcRect/>
          <a:stretch/>
        </p:blipFill>
        <p:spPr>
          <a:xfrm>
            <a:off x="3196937" y="621802"/>
            <a:ext cx="3891604" cy="3754713"/>
          </a:xfrm>
          <a:prstGeom prst="rect">
            <a:avLst/>
          </a:prstGeom>
          <a:noFill/>
          <a:ln>
            <a:noFill/>
          </a:ln>
        </p:spPr>
      </p:pic>
      <p:sp>
        <p:nvSpPr>
          <p:cNvPr id="264" name="Google Shape;264;p6"/>
          <p:cNvSpPr txBox="1"/>
          <p:nvPr/>
        </p:nvSpPr>
        <p:spPr>
          <a:xfrm>
            <a:off x="3917941" y="1411553"/>
            <a:ext cx="2449596" cy="1938952"/>
          </a:xfrm>
          <a:prstGeom prst="rect">
            <a:avLst/>
          </a:prstGeom>
          <a:noFill/>
          <a:ln>
            <a:noFill/>
          </a:ln>
        </p:spPr>
        <p:txBody>
          <a:bodyPr spcFirstLastPara="1" wrap="square" lIns="91425" tIns="45700" rIns="91425" bIns="45700" anchor="t" anchorCtr="0">
            <a:spAutoFit/>
          </a:bodyPr>
          <a:lstStyle/>
          <a:p>
            <a:pPr lvl="0" algn="ctr"/>
            <a:r>
              <a:rPr lang="en-US" sz="6000" dirty="0">
                <a:solidFill>
                  <a:srgbClr val="28AFB2"/>
                </a:solidFill>
                <a:latin typeface="Arial" panose="020B0604020202020204" pitchFamily="34" charset="0"/>
              </a:rPr>
              <a:t>KHÁM PHÁ</a:t>
            </a:r>
          </a:p>
        </p:txBody>
      </p:sp>
      <p:pic>
        <p:nvPicPr>
          <p:cNvPr id="265" name="Google Shape;265;p6"/>
          <p:cNvPicPr preferRelativeResize="0"/>
          <p:nvPr/>
        </p:nvPicPr>
        <p:blipFill rotWithShape="1">
          <a:blip r:embed="rId4">
            <a:alphaModFix/>
          </a:blip>
          <a:srcRect/>
          <a:stretch/>
        </p:blipFill>
        <p:spPr>
          <a:xfrm>
            <a:off x="7450607" y="783776"/>
            <a:ext cx="4012033" cy="5595256"/>
          </a:xfrm>
          <a:prstGeom prst="rect">
            <a:avLst/>
          </a:prstGeom>
          <a:noFill/>
          <a:ln>
            <a:noFill/>
          </a:ln>
        </p:spPr>
      </p:pic>
      <p:pic>
        <p:nvPicPr>
          <p:cNvPr id="266" name="Google Shape;266;p6"/>
          <p:cNvPicPr preferRelativeResize="0"/>
          <p:nvPr/>
        </p:nvPicPr>
        <p:blipFill rotWithShape="1">
          <a:blip r:embed="rId5">
            <a:alphaModFix/>
          </a:blip>
          <a:srcRect/>
          <a:stretch/>
        </p:blipFill>
        <p:spPr>
          <a:xfrm>
            <a:off x="1383117" y="3107157"/>
            <a:ext cx="2323319" cy="3041944"/>
          </a:xfrm>
          <a:prstGeom prst="rect">
            <a:avLst/>
          </a:prstGeom>
          <a:noFill/>
          <a:ln>
            <a:noFill/>
          </a:ln>
        </p:spPr>
      </p:pic>
      <p:pic>
        <p:nvPicPr>
          <p:cNvPr id="18" name="Google Shape;168;p1">
            <a:extLst>
              <a:ext uri="{FF2B5EF4-FFF2-40B4-BE49-F238E27FC236}">
                <a16:creationId xmlns:a16="http://schemas.microsoft.com/office/drawing/2014/main" id="{8FEC6AD9-E966-4358-8165-54BC47567313}"/>
              </a:ext>
            </a:extLst>
          </p:cNvPr>
          <p:cNvPicPr preferRelativeResize="0"/>
          <p:nvPr/>
        </p:nvPicPr>
        <p:blipFill rotWithShape="1">
          <a:blip r:embed="rId6">
            <a:alphaModFix/>
          </a:blip>
          <a:srcRect/>
          <a:stretch/>
        </p:blipFill>
        <p:spPr>
          <a:xfrm rot="158679">
            <a:off x="3128531" y="568775"/>
            <a:ext cx="894954" cy="1566170"/>
          </a:xfrm>
          <a:prstGeom prst="rect">
            <a:avLst/>
          </a:prstGeom>
          <a:noFill/>
          <a:ln>
            <a:noFill/>
          </a:ln>
        </p:spPr>
      </p:pic>
      <p:pic>
        <p:nvPicPr>
          <p:cNvPr id="19" name="Google Shape;169;p1">
            <a:extLst>
              <a:ext uri="{FF2B5EF4-FFF2-40B4-BE49-F238E27FC236}">
                <a16:creationId xmlns:a16="http://schemas.microsoft.com/office/drawing/2014/main" id="{E13254FE-3C91-4C68-86B2-212AB3F2DF7C}"/>
              </a:ext>
            </a:extLst>
          </p:cNvPr>
          <p:cNvPicPr preferRelativeResize="0"/>
          <p:nvPr/>
        </p:nvPicPr>
        <p:blipFill rotWithShape="1">
          <a:blip r:embed="rId7">
            <a:alphaModFix/>
          </a:blip>
          <a:srcRect/>
          <a:stretch/>
        </p:blipFill>
        <p:spPr>
          <a:xfrm rot="-6230690">
            <a:off x="6648663" y="231168"/>
            <a:ext cx="1012500" cy="1428750"/>
          </a:xfrm>
          <a:prstGeom prst="rect">
            <a:avLst/>
          </a:prstGeom>
          <a:noFill/>
          <a:ln>
            <a:noFill/>
          </a:ln>
        </p:spPr>
      </p:pic>
    </p:spTree>
    <p:extLst>
      <p:ext uri="{BB962C8B-B14F-4D97-AF65-F5344CB8AC3E}">
        <p14:creationId xmlns:p14="http://schemas.microsoft.com/office/powerpoint/2010/main" val="11250408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65"/>
                                        </p:tgtEl>
                                        <p:attrNameLst>
                                          <p:attrName>style.visibility</p:attrName>
                                        </p:attrNameLst>
                                      </p:cBhvr>
                                      <p:to>
                                        <p:strVal val="visible"/>
                                      </p:to>
                                    </p:set>
                                    <p:anim calcmode="lin" valueType="num">
                                      <p:cBhvr additive="base">
                                        <p:cTn id="7" dur="500"/>
                                        <p:tgtEl>
                                          <p:spTgt spid="265"/>
                                        </p:tgtEl>
                                        <p:attrNameLst>
                                          <p:attrName>ppt_w</p:attrName>
                                        </p:attrNameLst>
                                      </p:cBhvr>
                                      <p:tavLst>
                                        <p:tav tm="0">
                                          <p:val>
                                            <p:strVal val="0"/>
                                          </p:val>
                                        </p:tav>
                                        <p:tav tm="100000">
                                          <p:val>
                                            <p:strVal val="#ppt_w"/>
                                          </p:val>
                                        </p:tav>
                                      </p:tavLst>
                                    </p:anim>
                                    <p:anim calcmode="lin" valueType="num">
                                      <p:cBhvr additive="base">
                                        <p:cTn id="8" dur="500"/>
                                        <p:tgtEl>
                                          <p:spTgt spid="26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66"/>
                                        </p:tgtEl>
                                        <p:attrNameLst>
                                          <p:attrName>style.visibility</p:attrName>
                                        </p:attrNameLst>
                                      </p:cBhvr>
                                      <p:to>
                                        <p:strVal val="visible"/>
                                      </p:to>
                                    </p:set>
                                    <p:anim calcmode="lin" valueType="num">
                                      <p:cBhvr additive="base">
                                        <p:cTn id="11" dur="500"/>
                                        <p:tgtEl>
                                          <p:spTgt spid="266"/>
                                        </p:tgtEl>
                                        <p:attrNameLst>
                                          <p:attrName>ppt_w</p:attrName>
                                        </p:attrNameLst>
                                      </p:cBhvr>
                                      <p:tavLst>
                                        <p:tav tm="0">
                                          <p:val>
                                            <p:strVal val="0"/>
                                          </p:val>
                                        </p:tav>
                                        <p:tav tm="100000">
                                          <p:val>
                                            <p:strVal val="#ppt_w"/>
                                          </p:val>
                                        </p:tav>
                                      </p:tavLst>
                                    </p:anim>
                                    <p:anim calcmode="lin" valueType="num">
                                      <p:cBhvr additive="base">
                                        <p:cTn id="12" dur="500"/>
                                        <p:tgtEl>
                                          <p:spTgt spid="266"/>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fade">
                                      <p:cBhvr>
                                        <p:cTn id="17" dur="1000"/>
                                        <p:tgtEl>
                                          <p:spTgt spid="262"/>
                                        </p:tgtEl>
                                      </p:cBhvr>
                                    </p:animEffect>
                                  </p:childTnLst>
                                </p:cTn>
                              </p:par>
                              <p:par>
                                <p:cTn id="18" presetID="2" presetClass="entr" presetSubtype="1" fill="hold" nodeType="withEffect">
                                  <p:stCondLst>
                                    <p:cond delay="25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000"/>
                                        <p:tgtEl>
                                          <p:spTgt spid="18"/>
                                        </p:tgtEl>
                                        <p:attrNameLst>
                                          <p:attrName>ppt_y</p:attrName>
                                        </p:attrNameLst>
                                      </p:cBhvr>
                                      <p:tavLst>
                                        <p:tav tm="0">
                                          <p:val>
                                            <p:strVal val="#ppt_y-1"/>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p:tgtEl>
                                          <p:spTgt spid="19"/>
                                        </p:tgtEl>
                                        <p:attrNameLst>
                                          <p:attrName>ppt_y</p:attrName>
                                        </p:attrNameLst>
                                      </p:cBhvr>
                                      <p:tavLst>
                                        <p:tav tm="0">
                                          <p:val>
                                            <p:strVal val="#ppt_y-1"/>
                                          </p:val>
                                        </p:tav>
                                        <p:tav tm="100000">
                                          <p:val>
                                            <p:strVal val="#ppt_y"/>
                                          </p:val>
                                        </p:tav>
                                      </p:tavLst>
                                    </p:anim>
                                  </p:childTnLst>
                                </p:cTn>
                              </p:par>
                              <p:par>
                                <p:cTn id="24" presetID="23" presetClass="entr" presetSubtype="32" fill="hold" grpId="0" nodeType="withEffect">
                                  <p:stCondLst>
                                    <p:cond delay="500"/>
                                  </p:stCondLst>
                                  <p:iterate type="lt">
                                    <p:tmPct val="15000"/>
                                  </p:iterate>
                                  <p:childTnLst>
                                    <p:set>
                                      <p:cBhvr>
                                        <p:cTn id="25" dur="1" fill="hold">
                                          <p:stCondLst>
                                            <p:cond delay="0"/>
                                          </p:stCondLst>
                                        </p:cTn>
                                        <p:tgtEl>
                                          <p:spTgt spid="264"/>
                                        </p:tgtEl>
                                        <p:attrNameLst>
                                          <p:attrName>style.visibility</p:attrName>
                                        </p:attrNameLst>
                                      </p:cBhvr>
                                      <p:to>
                                        <p:strVal val="visible"/>
                                      </p:to>
                                    </p:set>
                                    <p:anim calcmode="lin" valueType="num">
                                      <p:cBhvr>
                                        <p:cTn id="26" dur="500" fill="hold"/>
                                        <p:tgtEl>
                                          <p:spTgt spid="264"/>
                                        </p:tgtEl>
                                        <p:attrNameLst>
                                          <p:attrName>ppt_w</p:attrName>
                                        </p:attrNameLst>
                                      </p:cBhvr>
                                      <p:tavLst>
                                        <p:tav tm="0">
                                          <p:val>
                                            <p:strVal val="4*#ppt_w"/>
                                          </p:val>
                                        </p:tav>
                                        <p:tav tm="100000">
                                          <p:val>
                                            <p:strVal val="#ppt_w"/>
                                          </p:val>
                                        </p:tav>
                                      </p:tavLst>
                                    </p:anim>
                                    <p:anim calcmode="lin" valueType="num">
                                      <p:cBhvr>
                                        <p:cTn id="27" dur="500" fill="hold"/>
                                        <p:tgtEl>
                                          <p:spTgt spid="26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solidFill>
            <a:schemeClr val="accent1">
              <a:lumMod val="20000"/>
              <a:lumOff val="80000"/>
              <a:alpha val="59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79" name="Text Box 7">
            <a:extLst>
              <a:ext uri="{FF2B5EF4-FFF2-40B4-BE49-F238E27FC236}">
                <a16:creationId xmlns:a16="http://schemas.microsoft.com/office/drawing/2014/main" id="{70967BA3-8BAE-4328-B10E-B5C05077B4CB}"/>
              </a:ext>
            </a:extLst>
          </p:cNvPr>
          <p:cNvSpPr txBox="1">
            <a:spLocks noChangeArrowheads="1"/>
          </p:cNvSpPr>
          <p:nvPr/>
        </p:nvSpPr>
        <p:spPr bwMode="auto">
          <a:xfrm>
            <a:off x="374668" y="307029"/>
            <a:ext cx="1155539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AutoNum type="alphaLcParenR"/>
            </a:pPr>
            <a:r>
              <a:rPr lang="en-US" altLang="en-US" b="1" u="sng">
                <a:solidFill>
                  <a:srgbClr val="0070C0"/>
                </a:solidFill>
                <a:latin typeface="Times New Roman" panose="02020603050405020304" pitchFamily="18" charset="0"/>
              </a:rPr>
              <a:t>Ví dụ 1</a:t>
            </a:r>
            <a:r>
              <a:rPr lang="en-US" altLang="en-US" b="1">
                <a:solidFill>
                  <a:srgbClr val="0070C0"/>
                </a:solidFill>
                <a:latin typeface="Times New Roman" panose="02020603050405020304" pitchFamily="18" charset="0"/>
              </a:rPr>
              <a:t>: Đường gấp khúc ABC dài 4,29 m, trong đó đoạn thẳng         </a:t>
            </a:r>
          </a:p>
          <a:p>
            <a:pPr>
              <a:spcBef>
                <a:spcPct val="0"/>
              </a:spcBef>
              <a:buFontTx/>
              <a:buNone/>
            </a:pPr>
            <a:r>
              <a:rPr lang="en-US" altLang="en-US" b="1">
                <a:solidFill>
                  <a:srgbClr val="0070C0"/>
                </a:solidFill>
                <a:latin typeface="Times New Roman" panose="02020603050405020304" pitchFamily="18" charset="0"/>
              </a:rPr>
              <a:t>     AB dài 1,84 m. Hỏi đoạn thẳng BC dài bao nhiêu mét ?</a:t>
            </a:r>
            <a:r>
              <a:rPr lang="en-US" altLang="en-US" b="1">
                <a:solidFill>
                  <a:srgbClr val="0000FF"/>
                </a:solidFill>
                <a:latin typeface="Times New Roman" panose="02020603050405020304" pitchFamily="18" charset="0"/>
              </a:rPr>
              <a:t> </a:t>
            </a:r>
          </a:p>
        </p:txBody>
      </p:sp>
      <p:sp>
        <p:nvSpPr>
          <p:cNvPr id="105482" name="Text Box 10">
            <a:extLst>
              <a:ext uri="{FF2B5EF4-FFF2-40B4-BE49-F238E27FC236}">
                <a16:creationId xmlns:a16="http://schemas.microsoft.com/office/drawing/2014/main" id="{AE6DDB28-668C-4389-8C10-118F2649C693}"/>
              </a:ext>
            </a:extLst>
          </p:cNvPr>
          <p:cNvSpPr txBox="1">
            <a:spLocks noChangeArrowheads="1"/>
          </p:cNvSpPr>
          <p:nvPr/>
        </p:nvSpPr>
        <p:spPr bwMode="auto">
          <a:xfrm>
            <a:off x="374668" y="3116771"/>
            <a:ext cx="57664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a:latin typeface="Times New Roman" panose="02020603050405020304" pitchFamily="18" charset="0"/>
              </a:rPr>
              <a:t>Ta phải thực hiện phép trừ: </a:t>
            </a:r>
          </a:p>
        </p:txBody>
      </p:sp>
      <p:sp>
        <p:nvSpPr>
          <p:cNvPr id="105483" name="Text Box 11">
            <a:extLst>
              <a:ext uri="{FF2B5EF4-FFF2-40B4-BE49-F238E27FC236}">
                <a16:creationId xmlns:a16="http://schemas.microsoft.com/office/drawing/2014/main" id="{B14A6D7A-351E-495B-94C2-42CD91101CD0}"/>
              </a:ext>
            </a:extLst>
          </p:cNvPr>
          <p:cNvSpPr txBox="1">
            <a:spLocks noChangeArrowheads="1"/>
          </p:cNvSpPr>
          <p:nvPr/>
        </p:nvSpPr>
        <p:spPr bwMode="auto">
          <a:xfrm>
            <a:off x="6148388" y="3162468"/>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a:solidFill>
                  <a:srgbClr val="FF0000"/>
                </a:solidFill>
                <a:latin typeface="Times New Roman" panose="02020603050405020304" pitchFamily="18" charset="0"/>
              </a:rPr>
              <a:t>4,29 – 1,84 = ? (m) </a:t>
            </a:r>
          </a:p>
        </p:txBody>
      </p:sp>
      <p:sp>
        <p:nvSpPr>
          <p:cNvPr id="105484" name="Text Box 12">
            <a:extLst>
              <a:ext uri="{FF2B5EF4-FFF2-40B4-BE49-F238E27FC236}">
                <a16:creationId xmlns:a16="http://schemas.microsoft.com/office/drawing/2014/main" id="{5C9DCB22-8192-4BB8-937C-A2FFEBA8B2B0}"/>
              </a:ext>
            </a:extLst>
          </p:cNvPr>
          <p:cNvSpPr txBox="1">
            <a:spLocks noChangeArrowheads="1"/>
          </p:cNvSpPr>
          <p:nvPr/>
        </p:nvSpPr>
        <p:spPr bwMode="auto">
          <a:xfrm>
            <a:off x="343389" y="3863452"/>
            <a:ext cx="17299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a:latin typeface="Times New Roman" panose="02020603050405020304" pitchFamily="18" charset="0"/>
              </a:rPr>
              <a:t>Ta có:</a:t>
            </a:r>
            <a:endParaRPr lang="en-US" altLang="en-US" sz="3600">
              <a:latin typeface="Times New Roman" panose="02020603050405020304" pitchFamily="18" charset="0"/>
            </a:endParaRPr>
          </a:p>
        </p:txBody>
      </p:sp>
      <p:sp>
        <p:nvSpPr>
          <p:cNvPr id="105486" name="Text Box 14">
            <a:extLst>
              <a:ext uri="{FF2B5EF4-FFF2-40B4-BE49-F238E27FC236}">
                <a16:creationId xmlns:a16="http://schemas.microsoft.com/office/drawing/2014/main" id="{288F1430-7F70-43D9-8694-E3EE0E5B1CDE}"/>
              </a:ext>
            </a:extLst>
          </p:cNvPr>
          <p:cNvSpPr txBox="1">
            <a:spLocks noChangeArrowheads="1"/>
          </p:cNvSpPr>
          <p:nvPr/>
        </p:nvSpPr>
        <p:spPr bwMode="auto">
          <a:xfrm>
            <a:off x="1813678" y="4582591"/>
            <a:ext cx="19750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a:latin typeface="Times New Roman" panose="02020603050405020304" pitchFamily="18" charset="0"/>
              </a:rPr>
              <a:t>1,84 m =</a:t>
            </a:r>
            <a:endParaRPr lang="en-US" altLang="en-US" sz="3600">
              <a:latin typeface="Times New Roman" panose="02020603050405020304" pitchFamily="18" charset="0"/>
            </a:endParaRPr>
          </a:p>
        </p:txBody>
      </p:sp>
      <p:sp>
        <p:nvSpPr>
          <p:cNvPr id="105488" name="Text Box 16">
            <a:extLst>
              <a:ext uri="{FF2B5EF4-FFF2-40B4-BE49-F238E27FC236}">
                <a16:creationId xmlns:a16="http://schemas.microsoft.com/office/drawing/2014/main" id="{2C346186-522E-42C1-9CE0-4B02A219D736}"/>
              </a:ext>
            </a:extLst>
          </p:cNvPr>
          <p:cNvSpPr txBox="1">
            <a:spLocks noChangeArrowheads="1"/>
          </p:cNvSpPr>
          <p:nvPr/>
        </p:nvSpPr>
        <p:spPr bwMode="auto">
          <a:xfrm>
            <a:off x="3659658" y="3863452"/>
            <a:ext cx="1664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a:latin typeface="Times New Roman" panose="02020603050405020304" pitchFamily="18" charset="0"/>
              </a:rPr>
              <a:t>429 cm</a:t>
            </a:r>
            <a:r>
              <a:rPr lang="en-US" altLang="en-US" sz="3600">
                <a:latin typeface="Times New Roman" panose="02020603050405020304" pitchFamily="18" charset="0"/>
              </a:rPr>
              <a:t> </a:t>
            </a:r>
          </a:p>
        </p:txBody>
      </p:sp>
      <p:sp>
        <p:nvSpPr>
          <p:cNvPr id="105489" name="Text Box 17">
            <a:extLst>
              <a:ext uri="{FF2B5EF4-FFF2-40B4-BE49-F238E27FC236}">
                <a16:creationId xmlns:a16="http://schemas.microsoft.com/office/drawing/2014/main" id="{DF1BB6C2-C7AF-4308-BD25-68803F09D995}"/>
              </a:ext>
            </a:extLst>
          </p:cNvPr>
          <p:cNvSpPr txBox="1">
            <a:spLocks noChangeArrowheads="1"/>
          </p:cNvSpPr>
          <p:nvPr/>
        </p:nvSpPr>
        <p:spPr bwMode="auto">
          <a:xfrm>
            <a:off x="3667769" y="4582591"/>
            <a:ext cx="18452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a:latin typeface="Times New Roman" panose="02020603050405020304" pitchFamily="18" charset="0"/>
              </a:rPr>
              <a:t>184 cm</a:t>
            </a:r>
            <a:r>
              <a:rPr lang="en-US" altLang="en-US" sz="3600">
                <a:latin typeface="Times New Roman" panose="02020603050405020304" pitchFamily="18" charset="0"/>
              </a:rPr>
              <a:t> </a:t>
            </a:r>
          </a:p>
        </p:txBody>
      </p:sp>
      <p:sp>
        <p:nvSpPr>
          <p:cNvPr id="105490" name="Text Box 18">
            <a:extLst>
              <a:ext uri="{FF2B5EF4-FFF2-40B4-BE49-F238E27FC236}">
                <a16:creationId xmlns:a16="http://schemas.microsoft.com/office/drawing/2014/main" id="{1CB43765-F659-4272-8BF3-55692871F937}"/>
              </a:ext>
            </a:extLst>
          </p:cNvPr>
          <p:cNvSpPr txBox="1">
            <a:spLocks noChangeArrowheads="1"/>
          </p:cNvSpPr>
          <p:nvPr/>
        </p:nvSpPr>
        <p:spPr bwMode="auto">
          <a:xfrm>
            <a:off x="1847141" y="3863452"/>
            <a:ext cx="24219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a:latin typeface="Times New Roman" panose="02020603050405020304" pitchFamily="18" charset="0"/>
              </a:rPr>
              <a:t>4,29 m =</a:t>
            </a:r>
            <a:endParaRPr lang="en-US" altLang="en-US" sz="3600">
              <a:latin typeface="Times New Roman" panose="02020603050405020304" pitchFamily="18" charset="0"/>
            </a:endParaRPr>
          </a:p>
        </p:txBody>
      </p:sp>
      <p:sp>
        <p:nvSpPr>
          <p:cNvPr id="105491" name="Text Box 19">
            <a:extLst>
              <a:ext uri="{FF2B5EF4-FFF2-40B4-BE49-F238E27FC236}">
                <a16:creationId xmlns:a16="http://schemas.microsoft.com/office/drawing/2014/main" id="{0750EAAD-1FAA-4B7F-AD6A-023A7B7EE9BD}"/>
              </a:ext>
            </a:extLst>
          </p:cNvPr>
          <p:cNvSpPr txBox="1">
            <a:spLocks noChangeArrowheads="1"/>
          </p:cNvSpPr>
          <p:nvPr/>
        </p:nvSpPr>
        <p:spPr bwMode="auto">
          <a:xfrm>
            <a:off x="6176705" y="3925410"/>
            <a:ext cx="27327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spc="140">
                <a:latin typeface="Times New Roman" panose="02020603050405020304" pitchFamily="18" charset="0"/>
              </a:rPr>
              <a:t> 429</a:t>
            </a:r>
          </a:p>
        </p:txBody>
      </p:sp>
      <p:sp>
        <p:nvSpPr>
          <p:cNvPr id="105492" name="Text Box 20">
            <a:extLst>
              <a:ext uri="{FF2B5EF4-FFF2-40B4-BE49-F238E27FC236}">
                <a16:creationId xmlns:a16="http://schemas.microsoft.com/office/drawing/2014/main" id="{EF9F7317-78B8-4EE1-BDBD-9E3550299F26}"/>
              </a:ext>
            </a:extLst>
          </p:cNvPr>
          <p:cNvSpPr txBox="1">
            <a:spLocks noChangeArrowheads="1"/>
          </p:cNvSpPr>
          <p:nvPr/>
        </p:nvSpPr>
        <p:spPr bwMode="auto">
          <a:xfrm>
            <a:off x="6176705" y="4339394"/>
            <a:ext cx="22814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spc="140">
                <a:latin typeface="Times New Roman" panose="02020603050405020304" pitchFamily="18" charset="0"/>
              </a:rPr>
              <a:t>       184</a:t>
            </a:r>
          </a:p>
        </p:txBody>
      </p:sp>
      <p:sp>
        <p:nvSpPr>
          <p:cNvPr id="105493" name="Text Box 21">
            <a:extLst>
              <a:ext uri="{FF2B5EF4-FFF2-40B4-BE49-F238E27FC236}">
                <a16:creationId xmlns:a16="http://schemas.microsoft.com/office/drawing/2014/main" id="{3D5EE84D-7E5B-4236-968B-57B71AC0C88F}"/>
              </a:ext>
            </a:extLst>
          </p:cNvPr>
          <p:cNvSpPr txBox="1">
            <a:spLocks noChangeArrowheads="1"/>
          </p:cNvSpPr>
          <p:nvPr/>
        </p:nvSpPr>
        <p:spPr bwMode="auto">
          <a:xfrm>
            <a:off x="6829972" y="4081919"/>
            <a:ext cx="4097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latin typeface="Times New Roman" panose="02020603050405020304" pitchFamily="18" charset="0"/>
              </a:rPr>
              <a:t>-</a:t>
            </a:r>
          </a:p>
        </p:txBody>
      </p:sp>
      <p:sp>
        <p:nvSpPr>
          <p:cNvPr id="105494" name="Line 22">
            <a:extLst>
              <a:ext uri="{FF2B5EF4-FFF2-40B4-BE49-F238E27FC236}">
                <a16:creationId xmlns:a16="http://schemas.microsoft.com/office/drawing/2014/main" id="{3D6DE92E-A653-4003-9E44-5D2FF8D6301F}"/>
              </a:ext>
            </a:extLst>
          </p:cNvPr>
          <p:cNvSpPr>
            <a:spLocks noChangeShapeType="1"/>
          </p:cNvSpPr>
          <p:nvPr/>
        </p:nvSpPr>
        <p:spPr bwMode="auto">
          <a:xfrm>
            <a:off x="6762947" y="4986020"/>
            <a:ext cx="124762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3600">
              <a:solidFill>
                <a:schemeClr val="tx1"/>
              </a:solidFill>
            </a:endParaRPr>
          </a:p>
        </p:txBody>
      </p:sp>
      <p:sp>
        <p:nvSpPr>
          <p:cNvPr id="105495" name="Text Box 23">
            <a:extLst>
              <a:ext uri="{FF2B5EF4-FFF2-40B4-BE49-F238E27FC236}">
                <a16:creationId xmlns:a16="http://schemas.microsoft.com/office/drawing/2014/main" id="{73544CC0-3981-49AD-89F1-85B10E9DE606}"/>
              </a:ext>
            </a:extLst>
          </p:cNvPr>
          <p:cNvSpPr txBox="1">
            <a:spLocks noChangeArrowheads="1"/>
          </p:cNvSpPr>
          <p:nvPr/>
        </p:nvSpPr>
        <p:spPr bwMode="auto">
          <a:xfrm>
            <a:off x="7365259" y="4898253"/>
            <a:ext cx="4071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rPr>
              <a:t>4</a:t>
            </a:r>
          </a:p>
        </p:txBody>
      </p:sp>
      <p:sp>
        <p:nvSpPr>
          <p:cNvPr id="105496" name="Text Box 24">
            <a:extLst>
              <a:ext uri="{FF2B5EF4-FFF2-40B4-BE49-F238E27FC236}">
                <a16:creationId xmlns:a16="http://schemas.microsoft.com/office/drawing/2014/main" id="{815D387F-03B4-42C5-BE60-FADDED1CBF88}"/>
              </a:ext>
            </a:extLst>
          </p:cNvPr>
          <p:cNvSpPr txBox="1">
            <a:spLocks noChangeArrowheads="1"/>
          </p:cNvSpPr>
          <p:nvPr/>
        </p:nvSpPr>
        <p:spPr bwMode="auto">
          <a:xfrm>
            <a:off x="7105411" y="4898253"/>
            <a:ext cx="4071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rPr>
              <a:t>2</a:t>
            </a:r>
          </a:p>
        </p:txBody>
      </p:sp>
      <p:sp>
        <p:nvSpPr>
          <p:cNvPr id="105497" name="Text Box 25">
            <a:extLst>
              <a:ext uri="{FF2B5EF4-FFF2-40B4-BE49-F238E27FC236}">
                <a16:creationId xmlns:a16="http://schemas.microsoft.com/office/drawing/2014/main" id="{5678F489-2D58-45A4-B9B2-D2EDB02CBF9B}"/>
              </a:ext>
            </a:extLst>
          </p:cNvPr>
          <p:cNvSpPr txBox="1">
            <a:spLocks noChangeArrowheads="1"/>
          </p:cNvSpPr>
          <p:nvPr/>
        </p:nvSpPr>
        <p:spPr bwMode="auto">
          <a:xfrm>
            <a:off x="7628823" y="4898253"/>
            <a:ext cx="360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rPr>
              <a:t>5</a:t>
            </a:r>
          </a:p>
        </p:txBody>
      </p:sp>
      <p:sp>
        <p:nvSpPr>
          <p:cNvPr id="105498" name="Text Box 26">
            <a:extLst>
              <a:ext uri="{FF2B5EF4-FFF2-40B4-BE49-F238E27FC236}">
                <a16:creationId xmlns:a16="http://schemas.microsoft.com/office/drawing/2014/main" id="{0D236C78-5514-41B8-B443-C595447E8737}"/>
              </a:ext>
            </a:extLst>
          </p:cNvPr>
          <p:cNvSpPr txBox="1">
            <a:spLocks noChangeArrowheads="1"/>
          </p:cNvSpPr>
          <p:nvPr/>
        </p:nvSpPr>
        <p:spPr bwMode="auto">
          <a:xfrm>
            <a:off x="8010571" y="4909782"/>
            <a:ext cx="13839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latin typeface="Times New Roman" panose="02020603050405020304" pitchFamily="18" charset="0"/>
              </a:rPr>
              <a:t>(cm) </a:t>
            </a:r>
          </a:p>
        </p:txBody>
      </p:sp>
      <p:sp>
        <p:nvSpPr>
          <p:cNvPr id="105499" name="Text Box 27">
            <a:extLst>
              <a:ext uri="{FF2B5EF4-FFF2-40B4-BE49-F238E27FC236}">
                <a16:creationId xmlns:a16="http://schemas.microsoft.com/office/drawing/2014/main" id="{6D6A2D4B-FEA9-4519-A2BC-366C3408D24F}"/>
              </a:ext>
            </a:extLst>
          </p:cNvPr>
          <p:cNvSpPr txBox="1">
            <a:spLocks noChangeArrowheads="1"/>
          </p:cNvSpPr>
          <p:nvPr/>
        </p:nvSpPr>
        <p:spPr bwMode="auto">
          <a:xfrm>
            <a:off x="6924778" y="5504469"/>
            <a:ext cx="23065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a:latin typeface="Times New Roman" panose="02020603050405020304" pitchFamily="18" charset="0"/>
              </a:rPr>
              <a:t>245 cm =</a:t>
            </a:r>
          </a:p>
        </p:txBody>
      </p:sp>
      <p:sp>
        <p:nvSpPr>
          <p:cNvPr id="105500" name="Text Box 28">
            <a:extLst>
              <a:ext uri="{FF2B5EF4-FFF2-40B4-BE49-F238E27FC236}">
                <a16:creationId xmlns:a16="http://schemas.microsoft.com/office/drawing/2014/main" id="{9801DA4D-8117-4158-94FB-0BB1CD131448}"/>
              </a:ext>
            </a:extLst>
          </p:cNvPr>
          <p:cNvSpPr txBox="1">
            <a:spLocks noChangeArrowheads="1"/>
          </p:cNvSpPr>
          <p:nvPr/>
        </p:nvSpPr>
        <p:spPr bwMode="auto">
          <a:xfrm>
            <a:off x="8838533" y="5491769"/>
            <a:ext cx="18452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a:latin typeface="Times New Roman" panose="02020603050405020304" pitchFamily="18" charset="0"/>
              </a:rPr>
              <a:t>2,45 m</a:t>
            </a:r>
          </a:p>
        </p:txBody>
      </p:sp>
      <p:sp>
        <p:nvSpPr>
          <p:cNvPr id="105501" name="Text Box 29">
            <a:extLst>
              <a:ext uri="{FF2B5EF4-FFF2-40B4-BE49-F238E27FC236}">
                <a16:creationId xmlns:a16="http://schemas.microsoft.com/office/drawing/2014/main" id="{2DACC625-DF0D-44E7-8677-2AF860AF76D4}"/>
              </a:ext>
            </a:extLst>
          </p:cNvPr>
          <p:cNvSpPr txBox="1">
            <a:spLocks noChangeArrowheads="1"/>
          </p:cNvSpPr>
          <p:nvPr/>
        </p:nvSpPr>
        <p:spPr bwMode="auto">
          <a:xfrm>
            <a:off x="1766644" y="5989506"/>
            <a:ext cx="46636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a:solidFill>
                  <a:srgbClr val="FF0000"/>
                </a:solidFill>
                <a:latin typeface="Times New Roman" panose="02020603050405020304" pitchFamily="18" charset="0"/>
              </a:rPr>
              <a:t>Vậy :  4,29 – 1,84 =</a:t>
            </a:r>
          </a:p>
        </p:txBody>
      </p:sp>
      <p:sp>
        <p:nvSpPr>
          <p:cNvPr id="105502" name="Text Box 30">
            <a:extLst>
              <a:ext uri="{FF2B5EF4-FFF2-40B4-BE49-F238E27FC236}">
                <a16:creationId xmlns:a16="http://schemas.microsoft.com/office/drawing/2014/main" id="{2EC211DC-2E29-48E7-BFBA-1B170B6F26E2}"/>
              </a:ext>
            </a:extLst>
          </p:cNvPr>
          <p:cNvSpPr txBox="1">
            <a:spLocks noChangeArrowheads="1"/>
          </p:cNvSpPr>
          <p:nvPr/>
        </p:nvSpPr>
        <p:spPr bwMode="auto">
          <a:xfrm>
            <a:off x="5882149" y="5972073"/>
            <a:ext cx="21912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a:solidFill>
                  <a:srgbClr val="FF0000"/>
                </a:solidFill>
                <a:latin typeface="Times New Roman" panose="02020603050405020304" pitchFamily="18" charset="0"/>
              </a:rPr>
              <a:t>2,45 (m)</a:t>
            </a:r>
          </a:p>
        </p:txBody>
      </p:sp>
      <p:sp>
        <p:nvSpPr>
          <p:cNvPr id="8" name="TextBox 7">
            <a:extLst>
              <a:ext uri="{FF2B5EF4-FFF2-40B4-BE49-F238E27FC236}">
                <a16:creationId xmlns:a16="http://schemas.microsoft.com/office/drawing/2014/main" id="{8DB57FC4-64E1-4E87-86C6-1C1FCBF50A9F}"/>
              </a:ext>
            </a:extLst>
          </p:cNvPr>
          <p:cNvSpPr txBox="1"/>
          <p:nvPr/>
        </p:nvSpPr>
        <p:spPr>
          <a:xfrm>
            <a:off x="2638425" y="1905736"/>
            <a:ext cx="352425"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a:t>
            </a:r>
          </a:p>
        </p:txBody>
      </p:sp>
      <p:sp>
        <p:nvSpPr>
          <p:cNvPr id="48" name="TextBox 47">
            <a:extLst>
              <a:ext uri="{FF2B5EF4-FFF2-40B4-BE49-F238E27FC236}">
                <a16:creationId xmlns:a16="http://schemas.microsoft.com/office/drawing/2014/main" id="{1C27C0E0-C50E-4345-8F9E-1A9E688C1422}"/>
              </a:ext>
            </a:extLst>
          </p:cNvPr>
          <p:cNvSpPr txBox="1"/>
          <p:nvPr/>
        </p:nvSpPr>
        <p:spPr>
          <a:xfrm>
            <a:off x="5681664" y="1379888"/>
            <a:ext cx="352425"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B</a:t>
            </a:r>
          </a:p>
        </p:txBody>
      </p:sp>
      <p:sp>
        <p:nvSpPr>
          <p:cNvPr id="49" name="TextBox 48">
            <a:extLst>
              <a:ext uri="{FF2B5EF4-FFF2-40B4-BE49-F238E27FC236}">
                <a16:creationId xmlns:a16="http://schemas.microsoft.com/office/drawing/2014/main" id="{1B2BF546-C14B-4DDE-A72E-EC0550AC3E1A}"/>
              </a:ext>
            </a:extLst>
          </p:cNvPr>
          <p:cNvSpPr txBox="1"/>
          <p:nvPr/>
        </p:nvSpPr>
        <p:spPr>
          <a:xfrm>
            <a:off x="9604417" y="1953987"/>
            <a:ext cx="352425"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C</a:t>
            </a:r>
          </a:p>
        </p:txBody>
      </p:sp>
      <p:sp>
        <p:nvSpPr>
          <p:cNvPr id="51" name="TextBox 50">
            <a:extLst>
              <a:ext uri="{FF2B5EF4-FFF2-40B4-BE49-F238E27FC236}">
                <a16:creationId xmlns:a16="http://schemas.microsoft.com/office/drawing/2014/main" id="{8FC74A92-B5D2-4D36-8178-7E91F962B4AB}"/>
              </a:ext>
            </a:extLst>
          </p:cNvPr>
          <p:cNvSpPr txBox="1"/>
          <p:nvPr/>
        </p:nvSpPr>
        <p:spPr>
          <a:xfrm rot="21006370">
            <a:off x="3420227" y="1658534"/>
            <a:ext cx="1580225" cy="646331"/>
          </a:xfrm>
          <a:prstGeom prst="rect">
            <a:avLst/>
          </a:prstGeom>
          <a:noFill/>
        </p:spPr>
        <p:txBody>
          <a:bodyPr wrap="square" rtlCol="0">
            <a:spAutoFit/>
          </a:bodyPr>
          <a:lstStyle/>
          <a:p>
            <a:r>
              <a:rPr lang="en-US" sz="3600" b="1" i="1">
                <a:latin typeface="Times New Roman" panose="02020603050405020304" pitchFamily="18" charset="0"/>
                <a:cs typeface="Times New Roman" panose="02020603050405020304" pitchFamily="18" charset="0"/>
              </a:rPr>
              <a:t>1,84m</a:t>
            </a:r>
          </a:p>
        </p:txBody>
      </p:sp>
      <p:sp>
        <p:nvSpPr>
          <p:cNvPr id="52" name="TextBox 51">
            <a:extLst>
              <a:ext uri="{FF2B5EF4-FFF2-40B4-BE49-F238E27FC236}">
                <a16:creationId xmlns:a16="http://schemas.microsoft.com/office/drawing/2014/main" id="{FA3B7B89-52D6-4CD9-AFD3-320A22F59FF9}"/>
              </a:ext>
            </a:extLst>
          </p:cNvPr>
          <p:cNvSpPr txBox="1"/>
          <p:nvPr/>
        </p:nvSpPr>
        <p:spPr>
          <a:xfrm rot="543078">
            <a:off x="6984830" y="1545442"/>
            <a:ext cx="1580225" cy="646331"/>
          </a:xfrm>
          <a:prstGeom prst="rect">
            <a:avLst/>
          </a:prstGeom>
          <a:noFill/>
        </p:spPr>
        <p:txBody>
          <a:bodyPr wrap="square" rtlCol="0">
            <a:spAutoFit/>
          </a:bodyPr>
          <a:lstStyle/>
          <a:p>
            <a:pPr algn="ctr"/>
            <a:r>
              <a:rPr lang="en-US" sz="3600" b="1" i="1">
                <a:latin typeface="Times New Roman" panose="02020603050405020304" pitchFamily="18" charset="0"/>
                <a:cs typeface="Times New Roman" panose="02020603050405020304" pitchFamily="18" charset="0"/>
              </a:rPr>
              <a:t>? m</a:t>
            </a:r>
          </a:p>
        </p:txBody>
      </p:sp>
      <p:pic>
        <p:nvPicPr>
          <p:cNvPr id="55" name="Google Shape;265;p6">
            <a:extLst>
              <a:ext uri="{FF2B5EF4-FFF2-40B4-BE49-F238E27FC236}">
                <a16:creationId xmlns:a16="http://schemas.microsoft.com/office/drawing/2014/main" id="{38EC2BA1-9B8B-4F32-8460-2D1388941E04}"/>
              </a:ext>
            </a:extLst>
          </p:cNvPr>
          <p:cNvPicPr preferRelativeResize="0"/>
          <p:nvPr/>
        </p:nvPicPr>
        <p:blipFill rotWithShape="1">
          <a:blip r:embed="rId2">
            <a:alphaModFix/>
          </a:blip>
          <a:srcRect/>
          <a:stretch/>
        </p:blipFill>
        <p:spPr>
          <a:xfrm>
            <a:off x="10789567" y="4985725"/>
            <a:ext cx="1354900" cy="1889568"/>
          </a:xfrm>
          <a:prstGeom prst="rect">
            <a:avLst/>
          </a:prstGeom>
          <a:noFill/>
          <a:ln>
            <a:noFill/>
          </a:ln>
        </p:spPr>
      </p:pic>
      <p:pic>
        <p:nvPicPr>
          <p:cNvPr id="56" name="Google Shape;266;p6">
            <a:extLst>
              <a:ext uri="{FF2B5EF4-FFF2-40B4-BE49-F238E27FC236}">
                <a16:creationId xmlns:a16="http://schemas.microsoft.com/office/drawing/2014/main" id="{7BFD7D95-CCC6-4DFF-91F2-B288877D3FD4}"/>
              </a:ext>
            </a:extLst>
          </p:cNvPr>
          <p:cNvPicPr preferRelativeResize="0"/>
          <p:nvPr/>
        </p:nvPicPr>
        <p:blipFill rotWithShape="1">
          <a:blip r:embed="rId3">
            <a:alphaModFix/>
          </a:blip>
          <a:srcRect/>
          <a:stretch/>
        </p:blipFill>
        <p:spPr>
          <a:xfrm>
            <a:off x="201896" y="4898253"/>
            <a:ext cx="1376476" cy="1802232"/>
          </a:xfrm>
          <a:prstGeom prst="rect">
            <a:avLst/>
          </a:prstGeom>
          <a:noFill/>
          <a:ln>
            <a:noFill/>
          </a:ln>
        </p:spPr>
      </p:pic>
      <p:grpSp>
        <p:nvGrpSpPr>
          <p:cNvPr id="13" name="Group 12">
            <a:extLst>
              <a:ext uri="{FF2B5EF4-FFF2-40B4-BE49-F238E27FC236}">
                <a16:creationId xmlns:a16="http://schemas.microsoft.com/office/drawing/2014/main" id="{E1820618-B5D3-462B-B4AC-3CE33A923EB3}"/>
              </a:ext>
            </a:extLst>
          </p:cNvPr>
          <p:cNvGrpSpPr/>
          <p:nvPr/>
        </p:nvGrpSpPr>
        <p:grpSpPr>
          <a:xfrm>
            <a:off x="2979555" y="1920507"/>
            <a:ext cx="3044020" cy="585349"/>
            <a:chOff x="2979555" y="1920507"/>
            <a:chExt cx="3044020" cy="585349"/>
          </a:xfrm>
        </p:grpSpPr>
        <p:cxnSp>
          <p:nvCxnSpPr>
            <p:cNvPr id="3" name="Straight Connector 2">
              <a:extLst>
                <a:ext uri="{FF2B5EF4-FFF2-40B4-BE49-F238E27FC236}">
                  <a16:creationId xmlns:a16="http://schemas.microsoft.com/office/drawing/2014/main" id="{668C8786-F33B-41F3-8DE9-F7C3841BE614}"/>
                </a:ext>
              </a:extLst>
            </p:cNvPr>
            <p:cNvCxnSpPr/>
            <p:nvPr/>
          </p:nvCxnSpPr>
          <p:spPr>
            <a:xfrm flipV="1">
              <a:off x="3019425" y="1990289"/>
              <a:ext cx="2955324" cy="4572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B6D8B2E-13B1-4A2E-AF35-F29F9982D742}"/>
                </a:ext>
              </a:extLst>
            </p:cNvPr>
            <p:cNvSpPr/>
            <p:nvPr/>
          </p:nvSpPr>
          <p:spPr>
            <a:xfrm>
              <a:off x="2979555" y="2391889"/>
              <a:ext cx="139519" cy="1139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E6B90EF-2317-45E8-9EEC-B968A4658BB3}"/>
                </a:ext>
              </a:extLst>
            </p:cNvPr>
            <p:cNvSpPr/>
            <p:nvPr/>
          </p:nvSpPr>
          <p:spPr>
            <a:xfrm>
              <a:off x="5884056" y="1920507"/>
              <a:ext cx="139519" cy="1139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8D02AAF7-2CD9-4CF7-90D4-EB61AC0ABF65}"/>
              </a:ext>
            </a:extLst>
          </p:cNvPr>
          <p:cNvGrpSpPr/>
          <p:nvPr/>
        </p:nvGrpSpPr>
        <p:grpSpPr>
          <a:xfrm>
            <a:off x="5974749" y="1990289"/>
            <a:ext cx="3865923" cy="609528"/>
            <a:chOff x="5974749" y="1990289"/>
            <a:chExt cx="3865923" cy="609528"/>
          </a:xfrm>
        </p:grpSpPr>
        <p:cxnSp>
          <p:nvCxnSpPr>
            <p:cNvPr id="42" name="Straight Connector 41">
              <a:extLst>
                <a:ext uri="{FF2B5EF4-FFF2-40B4-BE49-F238E27FC236}">
                  <a16:creationId xmlns:a16="http://schemas.microsoft.com/office/drawing/2014/main" id="{AFFBAFD2-2033-40EC-874E-74F06432FCFD}"/>
                </a:ext>
              </a:extLst>
            </p:cNvPr>
            <p:cNvCxnSpPr>
              <a:cxnSpLocks/>
            </p:cNvCxnSpPr>
            <p:nvPr/>
          </p:nvCxnSpPr>
          <p:spPr>
            <a:xfrm>
              <a:off x="5974749" y="1990289"/>
              <a:ext cx="3805881" cy="5475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EE865DE2-12EB-41A1-9FF1-B9CF70E0803B}"/>
                </a:ext>
              </a:extLst>
            </p:cNvPr>
            <p:cNvSpPr/>
            <p:nvPr/>
          </p:nvSpPr>
          <p:spPr>
            <a:xfrm>
              <a:off x="9701153" y="2485850"/>
              <a:ext cx="139519" cy="1139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Arc 14">
            <a:extLst>
              <a:ext uri="{FF2B5EF4-FFF2-40B4-BE49-F238E27FC236}">
                <a16:creationId xmlns:a16="http://schemas.microsoft.com/office/drawing/2014/main" id="{F1130A47-32A3-4961-9362-E28818AA4FD5}"/>
              </a:ext>
            </a:extLst>
          </p:cNvPr>
          <p:cNvSpPr/>
          <p:nvPr/>
        </p:nvSpPr>
        <p:spPr>
          <a:xfrm rot="19723401">
            <a:off x="4515670" y="1557136"/>
            <a:ext cx="6010772" cy="6010772"/>
          </a:xfrm>
          <a:prstGeom prst="arc">
            <a:avLst>
              <a:gd name="adj1" fmla="val 16200000"/>
              <a:gd name="adj2" fmla="val 20963437"/>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6C3CA18A-5BDD-4963-8E74-28E83ABD0B8B}"/>
              </a:ext>
            </a:extLst>
          </p:cNvPr>
          <p:cNvCxnSpPr/>
          <p:nvPr/>
        </p:nvCxnSpPr>
        <p:spPr>
          <a:xfrm>
            <a:off x="2259108" y="845638"/>
            <a:ext cx="56185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FAE8751-5DCE-49C9-9358-3C6A67946362}"/>
              </a:ext>
            </a:extLst>
          </p:cNvPr>
          <p:cNvCxnSpPr>
            <a:cxnSpLocks/>
          </p:cNvCxnSpPr>
          <p:nvPr/>
        </p:nvCxnSpPr>
        <p:spPr>
          <a:xfrm>
            <a:off x="890134" y="1349226"/>
            <a:ext cx="24863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59212BB-3070-4D68-A8BF-B1287E45FB54}"/>
              </a:ext>
            </a:extLst>
          </p:cNvPr>
          <p:cNvCxnSpPr>
            <a:cxnSpLocks/>
          </p:cNvCxnSpPr>
          <p:nvPr/>
        </p:nvCxnSpPr>
        <p:spPr>
          <a:xfrm>
            <a:off x="4343656" y="1295400"/>
            <a:ext cx="57147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5479"/>
                                        </p:tgtEl>
                                        <p:attrNameLst>
                                          <p:attrName>style.visibility</p:attrName>
                                        </p:attrNameLst>
                                      </p:cBhvr>
                                      <p:to>
                                        <p:strVal val="visible"/>
                                      </p:to>
                                    </p:set>
                                    <p:animEffect transition="in" filter="blinds(horizontal)">
                                      <p:cBhvr>
                                        <p:cTn id="7" dur="500"/>
                                        <p:tgtEl>
                                          <p:spTgt spid="10547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22" presetClass="entr" presetSubtype="8"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left)">
                                      <p:cBhvr>
                                        <p:cTn id="48" dur="500"/>
                                        <p:tgtEl>
                                          <p:spTgt spid="5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wipe(left)">
                                      <p:cBhvr>
                                        <p:cTn id="53" dur="500"/>
                                        <p:tgtEl>
                                          <p:spTgt spid="4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500"/>
                                        <p:tgtEl>
                                          <p:spTgt spid="15"/>
                                        </p:tgtEl>
                                      </p:cBhvr>
                                    </p:animEffect>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par>
                                <p:cTn id="65" presetID="32" presetClass="emph" presetSubtype="0" repeatCount="4000" fill="hold" grpId="1" nodeType="withEffect">
                                  <p:stCondLst>
                                    <p:cond delay="0"/>
                                  </p:stCondLst>
                                  <p:childTnLst>
                                    <p:animRot by="120000">
                                      <p:cBhvr>
                                        <p:cTn id="66" dur="100" fill="hold">
                                          <p:stCondLst>
                                            <p:cond delay="0"/>
                                          </p:stCondLst>
                                        </p:cTn>
                                        <p:tgtEl>
                                          <p:spTgt spid="52"/>
                                        </p:tgtEl>
                                        <p:attrNameLst>
                                          <p:attrName>r</p:attrName>
                                        </p:attrNameLst>
                                      </p:cBhvr>
                                    </p:animRot>
                                    <p:animRot by="-240000">
                                      <p:cBhvr>
                                        <p:cTn id="67" dur="200" fill="hold">
                                          <p:stCondLst>
                                            <p:cond delay="200"/>
                                          </p:stCondLst>
                                        </p:cTn>
                                        <p:tgtEl>
                                          <p:spTgt spid="52"/>
                                        </p:tgtEl>
                                        <p:attrNameLst>
                                          <p:attrName>r</p:attrName>
                                        </p:attrNameLst>
                                      </p:cBhvr>
                                    </p:animRot>
                                    <p:animRot by="240000">
                                      <p:cBhvr>
                                        <p:cTn id="68" dur="200" fill="hold">
                                          <p:stCondLst>
                                            <p:cond delay="400"/>
                                          </p:stCondLst>
                                        </p:cTn>
                                        <p:tgtEl>
                                          <p:spTgt spid="52"/>
                                        </p:tgtEl>
                                        <p:attrNameLst>
                                          <p:attrName>r</p:attrName>
                                        </p:attrNameLst>
                                      </p:cBhvr>
                                    </p:animRot>
                                    <p:animRot by="-240000">
                                      <p:cBhvr>
                                        <p:cTn id="69" dur="200" fill="hold">
                                          <p:stCondLst>
                                            <p:cond delay="600"/>
                                          </p:stCondLst>
                                        </p:cTn>
                                        <p:tgtEl>
                                          <p:spTgt spid="52"/>
                                        </p:tgtEl>
                                        <p:attrNameLst>
                                          <p:attrName>r</p:attrName>
                                        </p:attrNameLst>
                                      </p:cBhvr>
                                    </p:animRot>
                                    <p:animRot by="120000">
                                      <p:cBhvr>
                                        <p:cTn id="70" dur="200" fill="hold">
                                          <p:stCondLst>
                                            <p:cond delay="800"/>
                                          </p:stCondLst>
                                        </p:cTn>
                                        <p:tgtEl>
                                          <p:spTgt spid="52"/>
                                        </p:tgtEl>
                                        <p:attrNameLst>
                                          <p:attrName>r</p:attrName>
                                        </p:attrNameLst>
                                      </p:cBhvr>
                                    </p:animRot>
                                  </p:childTnLst>
                                </p:cTn>
                              </p:par>
                            </p:childTnLst>
                          </p:cTn>
                        </p:par>
                      </p:childTnLst>
                    </p:cTn>
                  </p:par>
                  <p:par>
                    <p:cTn id="71" fill="hold" nodeType="clickPar">
                      <p:stCondLst>
                        <p:cond delay="indefinite"/>
                      </p:stCondLst>
                      <p:childTnLst>
                        <p:par>
                          <p:cTn id="72" fill="hold" nodeType="withGroup">
                            <p:stCondLst>
                              <p:cond delay="0"/>
                            </p:stCondLst>
                            <p:childTnLst>
                              <p:par>
                                <p:cTn id="73" presetID="27" presetClass="entr" presetSubtype="0" fill="hold" grpId="0" nodeType="clickEffect">
                                  <p:stCondLst>
                                    <p:cond delay="0"/>
                                  </p:stCondLst>
                                  <p:iterate type="lt">
                                    <p:tmPct val="50000"/>
                                  </p:iterate>
                                  <p:childTnLst>
                                    <p:set>
                                      <p:cBhvr>
                                        <p:cTn id="74" dur="1" fill="hold">
                                          <p:stCondLst>
                                            <p:cond delay="0"/>
                                          </p:stCondLst>
                                        </p:cTn>
                                        <p:tgtEl>
                                          <p:spTgt spid="105482"/>
                                        </p:tgtEl>
                                        <p:attrNameLst>
                                          <p:attrName>style.visibility</p:attrName>
                                        </p:attrNameLst>
                                      </p:cBhvr>
                                      <p:to>
                                        <p:strVal val="visible"/>
                                      </p:to>
                                    </p:set>
                                    <p:anim calcmode="discrete" valueType="clr">
                                      <p:cBhvr override="childStyle">
                                        <p:cTn id="75" dur="80"/>
                                        <p:tgtEl>
                                          <p:spTgt spid="105482"/>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105482"/>
                                        </p:tgtEl>
                                        <p:attrNameLst>
                                          <p:attrName>fillcolor</p:attrName>
                                        </p:attrNameLst>
                                      </p:cBhvr>
                                      <p:tavLst>
                                        <p:tav tm="0">
                                          <p:val>
                                            <p:clrVal>
                                              <a:schemeClr val="accent2"/>
                                            </p:clrVal>
                                          </p:val>
                                        </p:tav>
                                        <p:tav tm="50000">
                                          <p:val>
                                            <p:clrVal>
                                              <a:schemeClr val="hlink"/>
                                            </p:clrVal>
                                          </p:val>
                                        </p:tav>
                                      </p:tavLst>
                                    </p:anim>
                                    <p:set>
                                      <p:cBhvr>
                                        <p:cTn id="77" dur="80"/>
                                        <p:tgtEl>
                                          <p:spTgt spid="105482"/>
                                        </p:tgtEl>
                                        <p:attrNameLst>
                                          <p:attrName>fill.type</p:attrName>
                                        </p:attrNameLst>
                                      </p:cBhvr>
                                      <p:to>
                                        <p:strVal val="solid"/>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7" presetClass="entr" presetSubtype="0" fill="hold" grpId="0" nodeType="clickEffect">
                                  <p:stCondLst>
                                    <p:cond delay="0"/>
                                  </p:stCondLst>
                                  <p:iterate type="lt">
                                    <p:tmPct val="50000"/>
                                  </p:iterate>
                                  <p:childTnLst>
                                    <p:set>
                                      <p:cBhvr>
                                        <p:cTn id="81" dur="1" fill="hold">
                                          <p:stCondLst>
                                            <p:cond delay="0"/>
                                          </p:stCondLst>
                                        </p:cTn>
                                        <p:tgtEl>
                                          <p:spTgt spid="105483"/>
                                        </p:tgtEl>
                                        <p:attrNameLst>
                                          <p:attrName>style.visibility</p:attrName>
                                        </p:attrNameLst>
                                      </p:cBhvr>
                                      <p:to>
                                        <p:strVal val="visible"/>
                                      </p:to>
                                    </p:set>
                                    <p:anim calcmode="discrete" valueType="clr">
                                      <p:cBhvr override="childStyle">
                                        <p:cTn id="82" dur="80"/>
                                        <p:tgtEl>
                                          <p:spTgt spid="105483"/>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105483"/>
                                        </p:tgtEl>
                                        <p:attrNameLst>
                                          <p:attrName>fillcolor</p:attrName>
                                        </p:attrNameLst>
                                      </p:cBhvr>
                                      <p:tavLst>
                                        <p:tav tm="0">
                                          <p:val>
                                            <p:clrVal>
                                              <a:schemeClr val="accent2"/>
                                            </p:clrVal>
                                          </p:val>
                                        </p:tav>
                                        <p:tav tm="50000">
                                          <p:val>
                                            <p:clrVal>
                                              <a:schemeClr val="hlink"/>
                                            </p:clrVal>
                                          </p:val>
                                        </p:tav>
                                      </p:tavLst>
                                    </p:anim>
                                    <p:set>
                                      <p:cBhvr>
                                        <p:cTn id="84" dur="80"/>
                                        <p:tgtEl>
                                          <p:spTgt spid="105483"/>
                                        </p:tgtEl>
                                        <p:attrNameLst>
                                          <p:attrName>fill.type</p:attrName>
                                        </p:attrNameLst>
                                      </p:cBhvr>
                                      <p:to>
                                        <p:strVal val="solid"/>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27" presetClass="entr" presetSubtype="0" fill="hold" grpId="0" nodeType="clickEffect">
                                  <p:stCondLst>
                                    <p:cond delay="0"/>
                                  </p:stCondLst>
                                  <p:iterate type="lt">
                                    <p:tmPct val="50000"/>
                                  </p:iterate>
                                  <p:childTnLst>
                                    <p:set>
                                      <p:cBhvr>
                                        <p:cTn id="88" dur="1" fill="hold">
                                          <p:stCondLst>
                                            <p:cond delay="0"/>
                                          </p:stCondLst>
                                        </p:cTn>
                                        <p:tgtEl>
                                          <p:spTgt spid="105484"/>
                                        </p:tgtEl>
                                        <p:attrNameLst>
                                          <p:attrName>style.visibility</p:attrName>
                                        </p:attrNameLst>
                                      </p:cBhvr>
                                      <p:to>
                                        <p:strVal val="visible"/>
                                      </p:to>
                                    </p:set>
                                    <p:anim calcmode="discrete" valueType="clr">
                                      <p:cBhvr override="childStyle">
                                        <p:cTn id="89" dur="80"/>
                                        <p:tgtEl>
                                          <p:spTgt spid="105484"/>
                                        </p:tgtEl>
                                        <p:attrNameLst>
                                          <p:attrName>style.color</p:attrName>
                                        </p:attrNameLst>
                                      </p:cBhvr>
                                      <p:tavLst>
                                        <p:tav tm="0">
                                          <p:val>
                                            <p:clrVal>
                                              <a:schemeClr val="accent2"/>
                                            </p:clrVal>
                                          </p:val>
                                        </p:tav>
                                        <p:tav tm="50000">
                                          <p:val>
                                            <p:clrVal>
                                              <a:schemeClr val="hlink"/>
                                            </p:clrVal>
                                          </p:val>
                                        </p:tav>
                                      </p:tavLst>
                                    </p:anim>
                                    <p:anim calcmode="discrete" valueType="clr">
                                      <p:cBhvr>
                                        <p:cTn id="90" dur="80"/>
                                        <p:tgtEl>
                                          <p:spTgt spid="105484"/>
                                        </p:tgtEl>
                                        <p:attrNameLst>
                                          <p:attrName>fillcolor</p:attrName>
                                        </p:attrNameLst>
                                      </p:cBhvr>
                                      <p:tavLst>
                                        <p:tav tm="0">
                                          <p:val>
                                            <p:clrVal>
                                              <a:schemeClr val="accent2"/>
                                            </p:clrVal>
                                          </p:val>
                                        </p:tav>
                                        <p:tav tm="50000">
                                          <p:val>
                                            <p:clrVal>
                                              <a:schemeClr val="hlink"/>
                                            </p:clrVal>
                                          </p:val>
                                        </p:tav>
                                      </p:tavLst>
                                    </p:anim>
                                    <p:set>
                                      <p:cBhvr>
                                        <p:cTn id="91" dur="80"/>
                                        <p:tgtEl>
                                          <p:spTgt spid="105484"/>
                                        </p:tgtEl>
                                        <p:attrNameLst>
                                          <p:attrName>fill.type</p:attrName>
                                        </p:attrNameLst>
                                      </p:cBhvr>
                                      <p:to>
                                        <p:strVal val="solid"/>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27" presetClass="entr" presetSubtype="0" fill="hold" grpId="0" nodeType="clickEffect">
                                  <p:stCondLst>
                                    <p:cond delay="0"/>
                                  </p:stCondLst>
                                  <p:iterate type="lt">
                                    <p:tmPct val="50000"/>
                                  </p:iterate>
                                  <p:childTnLst>
                                    <p:set>
                                      <p:cBhvr>
                                        <p:cTn id="95" dur="1" fill="hold">
                                          <p:stCondLst>
                                            <p:cond delay="0"/>
                                          </p:stCondLst>
                                        </p:cTn>
                                        <p:tgtEl>
                                          <p:spTgt spid="105490"/>
                                        </p:tgtEl>
                                        <p:attrNameLst>
                                          <p:attrName>style.visibility</p:attrName>
                                        </p:attrNameLst>
                                      </p:cBhvr>
                                      <p:to>
                                        <p:strVal val="visible"/>
                                      </p:to>
                                    </p:set>
                                    <p:anim calcmode="discrete" valueType="clr">
                                      <p:cBhvr override="childStyle">
                                        <p:cTn id="96" dur="80"/>
                                        <p:tgtEl>
                                          <p:spTgt spid="105490"/>
                                        </p:tgtEl>
                                        <p:attrNameLst>
                                          <p:attrName>style.color</p:attrName>
                                        </p:attrNameLst>
                                      </p:cBhvr>
                                      <p:tavLst>
                                        <p:tav tm="0">
                                          <p:val>
                                            <p:clrVal>
                                              <a:schemeClr val="accent2"/>
                                            </p:clrVal>
                                          </p:val>
                                        </p:tav>
                                        <p:tav tm="50000">
                                          <p:val>
                                            <p:clrVal>
                                              <a:schemeClr val="hlink"/>
                                            </p:clrVal>
                                          </p:val>
                                        </p:tav>
                                      </p:tavLst>
                                    </p:anim>
                                    <p:anim calcmode="discrete" valueType="clr">
                                      <p:cBhvr>
                                        <p:cTn id="97" dur="80"/>
                                        <p:tgtEl>
                                          <p:spTgt spid="105490"/>
                                        </p:tgtEl>
                                        <p:attrNameLst>
                                          <p:attrName>fillcolor</p:attrName>
                                        </p:attrNameLst>
                                      </p:cBhvr>
                                      <p:tavLst>
                                        <p:tav tm="0">
                                          <p:val>
                                            <p:clrVal>
                                              <a:schemeClr val="accent2"/>
                                            </p:clrVal>
                                          </p:val>
                                        </p:tav>
                                        <p:tav tm="50000">
                                          <p:val>
                                            <p:clrVal>
                                              <a:schemeClr val="hlink"/>
                                            </p:clrVal>
                                          </p:val>
                                        </p:tav>
                                      </p:tavLst>
                                    </p:anim>
                                    <p:set>
                                      <p:cBhvr>
                                        <p:cTn id="98" dur="80"/>
                                        <p:tgtEl>
                                          <p:spTgt spid="105490"/>
                                        </p:tgtEl>
                                        <p:attrNameLst>
                                          <p:attrName>fill.type</p:attrName>
                                        </p:attrNameLst>
                                      </p:cBhvr>
                                      <p:to>
                                        <p:strVal val="solid"/>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7" presetClass="entr" presetSubtype="0" fill="hold" grpId="0" nodeType="clickEffect">
                                  <p:stCondLst>
                                    <p:cond delay="0"/>
                                  </p:stCondLst>
                                  <p:iterate type="lt">
                                    <p:tmPct val="50000"/>
                                  </p:iterate>
                                  <p:childTnLst>
                                    <p:set>
                                      <p:cBhvr>
                                        <p:cTn id="102" dur="1" fill="hold">
                                          <p:stCondLst>
                                            <p:cond delay="0"/>
                                          </p:stCondLst>
                                        </p:cTn>
                                        <p:tgtEl>
                                          <p:spTgt spid="105488"/>
                                        </p:tgtEl>
                                        <p:attrNameLst>
                                          <p:attrName>style.visibility</p:attrName>
                                        </p:attrNameLst>
                                      </p:cBhvr>
                                      <p:to>
                                        <p:strVal val="visible"/>
                                      </p:to>
                                    </p:set>
                                    <p:anim calcmode="discrete" valueType="clr">
                                      <p:cBhvr override="childStyle">
                                        <p:cTn id="103" dur="80"/>
                                        <p:tgtEl>
                                          <p:spTgt spid="105488"/>
                                        </p:tgtEl>
                                        <p:attrNameLst>
                                          <p:attrName>style.color</p:attrName>
                                        </p:attrNameLst>
                                      </p:cBhvr>
                                      <p:tavLst>
                                        <p:tav tm="0">
                                          <p:val>
                                            <p:clrVal>
                                              <a:schemeClr val="accent2"/>
                                            </p:clrVal>
                                          </p:val>
                                        </p:tav>
                                        <p:tav tm="50000">
                                          <p:val>
                                            <p:clrVal>
                                              <a:schemeClr val="hlink"/>
                                            </p:clrVal>
                                          </p:val>
                                        </p:tav>
                                      </p:tavLst>
                                    </p:anim>
                                    <p:anim calcmode="discrete" valueType="clr">
                                      <p:cBhvr>
                                        <p:cTn id="104" dur="80"/>
                                        <p:tgtEl>
                                          <p:spTgt spid="105488"/>
                                        </p:tgtEl>
                                        <p:attrNameLst>
                                          <p:attrName>fillcolor</p:attrName>
                                        </p:attrNameLst>
                                      </p:cBhvr>
                                      <p:tavLst>
                                        <p:tav tm="0">
                                          <p:val>
                                            <p:clrVal>
                                              <a:schemeClr val="accent2"/>
                                            </p:clrVal>
                                          </p:val>
                                        </p:tav>
                                        <p:tav tm="50000">
                                          <p:val>
                                            <p:clrVal>
                                              <a:schemeClr val="hlink"/>
                                            </p:clrVal>
                                          </p:val>
                                        </p:tav>
                                      </p:tavLst>
                                    </p:anim>
                                    <p:set>
                                      <p:cBhvr>
                                        <p:cTn id="105" dur="80"/>
                                        <p:tgtEl>
                                          <p:spTgt spid="105488"/>
                                        </p:tgtEl>
                                        <p:attrNameLst>
                                          <p:attrName>fill.type</p:attrName>
                                        </p:attrNameLst>
                                      </p:cBhvr>
                                      <p:to>
                                        <p:strVal val="solid"/>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7" presetClass="entr" presetSubtype="0" fill="hold" grpId="0" nodeType="clickEffect">
                                  <p:stCondLst>
                                    <p:cond delay="0"/>
                                  </p:stCondLst>
                                  <p:iterate type="lt">
                                    <p:tmPct val="50000"/>
                                  </p:iterate>
                                  <p:childTnLst>
                                    <p:set>
                                      <p:cBhvr>
                                        <p:cTn id="109" dur="1" fill="hold">
                                          <p:stCondLst>
                                            <p:cond delay="0"/>
                                          </p:stCondLst>
                                        </p:cTn>
                                        <p:tgtEl>
                                          <p:spTgt spid="105486"/>
                                        </p:tgtEl>
                                        <p:attrNameLst>
                                          <p:attrName>style.visibility</p:attrName>
                                        </p:attrNameLst>
                                      </p:cBhvr>
                                      <p:to>
                                        <p:strVal val="visible"/>
                                      </p:to>
                                    </p:set>
                                    <p:anim calcmode="discrete" valueType="clr">
                                      <p:cBhvr override="childStyle">
                                        <p:cTn id="110" dur="80"/>
                                        <p:tgtEl>
                                          <p:spTgt spid="105486"/>
                                        </p:tgtEl>
                                        <p:attrNameLst>
                                          <p:attrName>style.color</p:attrName>
                                        </p:attrNameLst>
                                      </p:cBhvr>
                                      <p:tavLst>
                                        <p:tav tm="0">
                                          <p:val>
                                            <p:clrVal>
                                              <a:schemeClr val="accent2"/>
                                            </p:clrVal>
                                          </p:val>
                                        </p:tav>
                                        <p:tav tm="50000">
                                          <p:val>
                                            <p:clrVal>
                                              <a:schemeClr val="hlink"/>
                                            </p:clrVal>
                                          </p:val>
                                        </p:tav>
                                      </p:tavLst>
                                    </p:anim>
                                    <p:anim calcmode="discrete" valueType="clr">
                                      <p:cBhvr>
                                        <p:cTn id="111" dur="80"/>
                                        <p:tgtEl>
                                          <p:spTgt spid="105486"/>
                                        </p:tgtEl>
                                        <p:attrNameLst>
                                          <p:attrName>fillcolor</p:attrName>
                                        </p:attrNameLst>
                                      </p:cBhvr>
                                      <p:tavLst>
                                        <p:tav tm="0">
                                          <p:val>
                                            <p:clrVal>
                                              <a:schemeClr val="accent2"/>
                                            </p:clrVal>
                                          </p:val>
                                        </p:tav>
                                        <p:tav tm="50000">
                                          <p:val>
                                            <p:clrVal>
                                              <a:schemeClr val="hlink"/>
                                            </p:clrVal>
                                          </p:val>
                                        </p:tav>
                                      </p:tavLst>
                                    </p:anim>
                                    <p:set>
                                      <p:cBhvr>
                                        <p:cTn id="112" dur="80"/>
                                        <p:tgtEl>
                                          <p:spTgt spid="105486"/>
                                        </p:tgtEl>
                                        <p:attrNameLst>
                                          <p:attrName>fill.type</p:attrName>
                                        </p:attrNameLst>
                                      </p:cBhvr>
                                      <p:to>
                                        <p:strVal val="solid"/>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7" presetClass="entr" presetSubtype="0" fill="hold" grpId="0" nodeType="clickEffect">
                                  <p:stCondLst>
                                    <p:cond delay="0"/>
                                  </p:stCondLst>
                                  <p:iterate type="lt">
                                    <p:tmPct val="50000"/>
                                  </p:iterate>
                                  <p:childTnLst>
                                    <p:set>
                                      <p:cBhvr>
                                        <p:cTn id="116" dur="1" fill="hold">
                                          <p:stCondLst>
                                            <p:cond delay="0"/>
                                          </p:stCondLst>
                                        </p:cTn>
                                        <p:tgtEl>
                                          <p:spTgt spid="105489"/>
                                        </p:tgtEl>
                                        <p:attrNameLst>
                                          <p:attrName>style.visibility</p:attrName>
                                        </p:attrNameLst>
                                      </p:cBhvr>
                                      <p:to>
                                        <p:strVal val="visible"/>
                                      </p:to>
                                    </p:set>
                                    <p:anim calcmode="discrete" valueType="clr">
                                      <p:cBhvr override="childStyle">
                                        <p:cTn id="117" dur="80"/>
                                        <p:tgtEl>
                                          <p:spTgt spid="105489"/>
                                        </p:tgtEl>
                                        <p:attrNameLst>
                                          <p:attrName>style.color</p:attrName>
                                        </p:attrNameLst>
                                      </p:cBhvr>
                                      <p:tavLst>
                                        <p:tav tm="0">
                                          <p:val>
                                            <p:clrVal>
                                              <a:schemeClr val="accent2"/>
                                            </p:clrVal>
                                          </p:val>
                                        </p:tav>
                                        <p:tav tm="50000">
                                          <p:val>
                                            <p:clrVal>
                                              <a:schemeClr val="hlink"/>
                                            </p:clrVal>
                                          </p:val>
                                        </p:tav>
                                      </p:tavLst>
                                    </p:anim>
                                    <p:anim calcmode="discrete" valueType="clr">
                                      <p:cBhvr>
                                        <p:cTn id="118" dur="80"/>
                                        <p:tgtEl>
                                          <p:spTgt spid="105489"/>
                                        </p:tgtEl>
                                        <p:attrNameLst>
                                          <p:attrName>fillcolor</p:attrName>
                                        </p:attrNameLst>
                                      </p:cBhvr>
                                      <p:tavLst>
                                        <p:tav tm="0">
                                          <p:val>
                                            <p:clrVal>
                                              <a:schemeClr val="accent2"/>
                                            </p:clrVal>
                                          </p:val>
                                        </p:tav>
                                        <p:tav tm="50000">
                                          <p:val>
                                            <p:clrVal>
                                              <a:schemeClr val="hlink"/>
                                            </p:clrVal>
                                          </p:val>
                                        </p:tav>
                                      </p:tavLst>
                                    </p:anim>
                                    <p:set>
                                      <p:cBhvr>
                                        <p:cTn id="119" dur="80"/>
                                        <p:tgtEl>
                                          <p:spTgt spid="105489"/>
                                        </p:tgtEl>
                                        <p:attrNameLst>
                                          <p:attrName>fill.type</p:attrName>
                                        </p:attrNameLst>
                                      </p:cBhvr>
                                      <p:to>
                                        <p:strVal val="solid"/>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105491"/>
                                        </p:tgtEl>
                                        <p:attrNameLst>
                                          <p:attrName>style.visibility</p:attrName>
                                        </p:attrNameLst>
                                      </p:cBhvr>
                                      <p:to>
                                        <p:strVal val="visible"/>
                                      </p:to>
                                    </p:set>
                                    <p:animEffect transition="in" filter="blinds(horizontal)">
                                      <p:cBhvr>
                                        <p:cTn id="124" dur="500"/>
                                        <p:tgtEl>
                                          <p:spTgt spid="105491"/>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105492"/>
                                        </p:tgtEl>
                                        <p:attrNameLst>
                                          <p:attrName>style.visibility</p:attrName>
                                        </p:attrNameLst>
                                      </p:cBhvr>
                                      <p:to>
                                        <p:strVal val="visible"/>
                                      </p:to>
                                    </p:set>
                                    <p:animEffect transition="in" filter="blinds(horizontal)">
                                      <p:cBhvr>
                                        <p:cTn id="129" dur="500"/>
                                        <p:tgtEl>
                                          <p:spTgt spid="105492"/>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105493"/>
                                        </p:tgtEl>
                                        <p:attrNameLst>
                                          <p:attrName>style.visibility</p:attrName>
                                        </p:attrNameLst>
                                      </p:cBhvr>
                                      <p:to>
                                        <p:strVal val="visible"/>
                                      </p:to>
                                    </p:set>
                                    <p:animEffect transition="in" filter="blinds(horizontal)">
                                      <p:cBhvr>
                                        <p:cTn id="134" dur="500"/>
                                        <p:tgtEl>
                                          <p:spTgt spid="105493"/>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3" presetClass="entr" presetSubtype="10" fill="hold" nodeType="clickEffect">
                                  <p:stCondLst>
                                    <p:cond delay="0"/>
                                  </p:stCondLst>
                                  <p:childTnLst>
                                    <p:set>
                                      <p:cBhvr>
                                        <p:cTn id="138" dur="1" fill="hold">
                                          <p:stCondLst>
                                            <p:cond delay="0"/>
                                          </p:stCondLst>
                                        </p:cTn>
                                        <p:tgtEl>
                                          <p:spTgt spid="105494"/>
                                        </p:tgtEl>
                                        <p:attrNameLst>
                                          <p:attrName>style.visibility</p:attrName>
                                        </p:attrNameLst>
                                      </p:cBhvr>
                                      <p:to>
                                        <p:strVal val="visible"/>
                                      </p:to>
                                    </p:set>
                                    <p:animEffect transition="in" filter="blinds(horizontal)">
                                      <p:cBhvr>
                                        <p:cTn id="139" dur="500"/>
                                        <p:tgtEl>
                                          <p:spTgt spid="105494"/>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105497"/>
                                        </p:tgtEl>
                                        <p:attrNameLst>
                                          <p:attrName>style.visibility</p:attrName>
                                        </p:attrNameLst>
                                      </p:cBhvr>
                                      <p:to>
                                        <p:strVal val="visible"/>
                                      </p:to>
                                    </p:set>
                                    <p:animEffect transition="in" filter="blinds(horizontal)">
                                      <p:cBhvr>
                                        <p:cTn id="144" dur="500"/>
                                        <p:tgtEl>
                                          <p:spTgt spid="105497"/>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105495"/>
                                        </p:tgtEl>
                                        <p:attrNameLst>
                                          <p:attrName>style.visibility</p:attrName>
                                        </p:attrNameLst>
                                      </p:cBhvr>
                                      <p:to>
                                        <p:strVal val="visible"/>
                                      </p:to>
                                    </p:set>
                                    <p:animEffect transition="in" filter="blinds(horizontal)">
                                      <p:cBhvr>
                                        <p:cTn id="149" dur="500"/>
                                        <p:tgtEl>
                                          <p:spTgt spid="105495"/>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3" presetClass="entr" presetSubtype="10" fill="hold" grpId="0" nodeType="clickEffect">
                                  <p:stCondLst>
                                    <p:cond delay="0"/>
                                  </p:stCondLst>
                                  <p:childTnLst>
                                    <p:set>
                                      <p:cBhvr>
                                        <p:cTn id="153" dur="1" fill="hold">
                                          <p:stCondLst>
                                            <p:cond delay="0"/>
                                          </p:stCondLst>
                                        </p:cTn>
                                        <p:tgtEl>
                                          <p:spTgt spid="105496"/>
                                        </p:tgtEl>
                                        <p:attrNameLst>
                                          <p:attrName>style.visibility</p:attrName>
                                        </p:attrNameLst>
                                      </p:cBhvr>
                                      <p:to>
                                        <p:strVal val="visible"/>
                                      </p:to>
                                    </p:set>
                                    <p:animEffect transition="in" filter="blinds(horizontal)">
                                      <p:cBhvr>
                                        <p:cTn id="154" dur="500"/>
                                        <p:tgtEl>
                                          <p:spTgt spid="105496"/>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3" presetClass="entr" presetSubtype="10" fill="hold" grpId="0" nodeType="clickEffect">
                                  <p:stCondLst>
                                    <p:cond delay="0"/>
                                  </p:stCondLst>
                                  <p:childTnLst>
                                    <p:set>
                                      <p:cBhvr>
                                        <p:cTn id="158" dur="1" fill="hold">
                                          <p:stCondLst>
                                            <p:cond delay="0"/>
                                          </p:stCondLst>
                                        </p:cTn>
                                        <p:tgtEl>
                                          <p:spTgt spid="105498"/>
                                        </p:tgtEl>
                                        <p:attrNameLst>
                                          <p:attrName>style.visibility</p:attrName>
                                        </p:attrNameLst>
                                      </p:cBhvr>
                                      <p:to>
                                        <p:strVal val="visible"/>
                                      </p:to>
                                    </p:set>
                                    <p:animEffect transition="in" filter="blinds(horizontal)">
                                      <p:cBhvr>
                                        <p:cTn id="159" dur="500"/>
                                        <p:tgtEl>
                                          <p:spTgt spid="105498"/>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7" presetClass="entr" presetSubtype="0" fill="hold" grpId="0" nodeType="clickEffect">
                                  <p:stCondLst>
                                    <p:cond delay="0"/>
                                  </p:stCondLst>
                                  <p:iterate type="lt">
                                    <p:tmPct val="50000"/>
                                  </p:iterate>
                                  <p:childTnLst>
                                    <p:set>
                                      <p:cBhvr>
                                        <p:cTn id="163" dur="1" fill="hold">
                                          <p:stCondLst>
                                            <p:cond delay="0"/>
                                          </p:stCondLst>
                                        </p:cTn>
                                        <p:tgtEl>
                                          <p:spTgt spid="105499"/>
                                        </p:tgtEl>
                                        <p:attrNameLst>
                                          <p:attrName>style.visibility</p:attrName>
                                        </p:attrNameLst>
                                      </p:cBhvr>
                                      <p:to>
                                        <p:strVal val="visible"/>
                                      </p:to>
                                    </p:set>
                                    <p:anim calcmode="discrete" valueType="clr">
                                      <p:cBhvr override="childStyle">
                                        <p:cTn id="164" dur="80"/>
                                        <p:tgtEl>
                                          <p:spTgt spid="105499"/>
                                        </p:tgtEl>
                                        <p:attrNameLst>
                                          <p:attrName>style.color</p:attrName>
                                        </p:attrNameLst>
                                      </p:cBhvr>
                                      <p:tavLst>
                                        <p:tav tm="0">
                                          <p:val>
                                            <p:clrVal>
                                              <a:schemeClr val="accent2"/>
                                            </p:clrVal>
                                          </p:val>
                                        </p:tav>
                                        <p:tav tm="50000">
                                          <p:val>
                                            <p:clrVal>
                                              <a:schemeClr val="hlink"/>
                                            </p:clrVal>
                                          </p:val>
                                        </p:tav>
                                      </p:tavLst>
                                    </p:anim>
                                    <p:anim calcmode="discrete" valueType="clr">
                                      <p:cBhvr>
                                        <p:cTn id="165" dur="80"/>
                                        <p:tgtEl>
                                          <p:spTgt spid="105499"/>
                                        </p:tgtEl>
                                        <p:attrNameLst>
                                          <p:attrName>fillcolor</p:attrName>
                                        </p:attrNameLst>
                                      </p:cBhvr>
                                      <p:tavLst>
                                        <p:tav tm="0">
                                          <p:val>
                                            <p:clrVal>
                                              <a:schemeClr val="accent2"/>
                                            </p:clrVal>
                                          </p:val>
                                        </p:tav>
                                        <p:tav tm="50000">
                                          <p:val>
                                            <p:clrVal>
                                              <a:schemeClr val="hlink"/>
                                            </p:clrVal>
                                          </p:val>
                                        </p:tav>
                                      </p:tavLst>
                                    </p:anim>
                                    <p:set>
                                      <p:cBhvr>
                                        <p:cTn id="166" dur="80"/>
                                        <p:tgtEl>
                                          <p:spTgt spid="105499"/>
                                        </p:tgtEl>
                                        <p:attrNameLst>
                                          <p:attrName>fill.type</p:attrName>
                                        </p:attrNameLst>
                                      </p:cBhvr>
                                      <p:to>
                                        <p:strVal val="solid"/>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7" presetClass="entr" presetSubtype="0" fill="hold" grpId="0" nodeType="clickEffect">
                                  <p:stCondLst>
                                    <p:cond delay="0"/>
                                  </p:stCondLst>
                                  <p:iterate type="lt">
                                    <p:tmPct val="50000"/>
                                  </p:iterate>
                                  <p:childTnLst>
                                    <p:set>
                                      <p:cBhvr>
                                        <p:cTn id="170" dur="1" fill="hold">
                                          <p:stCondLst>
                                            <p:cond delay="0"/>
                                          </p:stCondLst>
                                        </p:cTn>
                                        <p:tgtEl>
                                          <p:spTgt spid="105500"/>
                                        </p:tgtEl>
                                        <p:attrNameLst>
                                          <p:attrName>style.visibility</p:attrName>
                                        </p:attrNameLst>
                                      </p:cBhvr>
                                      <p:to>
                                        <p:strVal val="visible"/>
                                      </p:to>
                                    </p:set>
                                    <p:anim calcmode="discrete" valueType="clr">
                                      <p:cBhvr override="childStyle">
                                        <p:cTn id="171" dur="80"/>
                                        <p:tgtEl>
                                          <p:spTgt spid="105500"/>
                                        </p:tgtEl>
                                        <p:attrNameLst>
                                          <p:attrName>style.color</p:attrName>
                                        </p:attrNameLst>
                                      </p:cBhvr>
                                      <p:tavLst>
                                        <p:tav tm="0">
                                          <p:val>
                                            <p:clrVal>
                                              <a:schemeClr val="accent2"/>
                                            </p:clrVal>
                                          </p:val>
                                        </p:tav>
                                        <p:tav tm="50000">
                                          <p:val>
                                            <p:clrVal>
                                              <a:schemeClr val="hlink"/>
                                            </p:clrVal>
                                          </p:val>
                                        </p:tav>
                                      </p:tavLst>
                                    </p:anim>
                                    <p:anim calcmode="discrete" valueType="clr">
                                      <p:cBhvr>
                                        <p:cTn id="172" dur="80"/>
                                        <p:tgtEl>
                                          <p:spTgt spid="105500"/>
                                        </p:tgtEl>
                                        <p:attrNameLst>
                                          <p:attrName>fillcolor</p:attrName>
                                        </p:attrNameLst>
                                      </p:cBhvr>
                                      <p:tavLst>
                                        <p:tav tm="0">
                                          <p:val>
                                            <p:clrVal>
                                              <a:schemeClr val="accent2"/>
                                            </p:clrVal>
                                          </p:val>
                                        </p:tav>
                                        <p:tav tm="50000">
                                          <p:val>
                                            <p:clrVal>
                                              <a:schemeClr val="hlink"/>
                                            </p:clrVal>
                                          </p:val>
                                        </p:tav>
                                      </p:tavLst>
                                    </p:anim>
                                    <p:set>
                                      <p:cBhvr>
                                        <p:cTn id="173" dur="80"/>
                                        <p:tgtEl>
                                          <p:spTgt spid="105500"/>
                                        </p:tgtEl>
                                        <p:attrNameLst>
                                          <p:attrName>fill.type</p:attrName>
                                        </p:attrNameLst>
                                      </p:cBhvr>
                                      <p:to>
                                        <p:strVal val="solid"/>
                                      </p:to>
                                    </p:se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27" presetClass="entr" presetSubtype="0" fill="hold" grpId="0" nodeType="clickEffect">
                                  <p:stCondLst>
                                    <p:cond delay="0"/>
                                  </p:stCondLst>
                                  <p:iterate type="lt">
                                    <p:tmPct val="50000"/>
                                  </p:iterate>
                                  <p:childTnLst>
                                    <p:set>
                                      <p:cBhvr>
                                        <p:cTn id="177" dur="1" fill="hold">
                                          <p:stCondLst>
                                            <p:cond delay="0"/>
                                          </p:stCondLst>
                                        </p:cTn>
                                        <p:tgtEl>
                                          <p:spTgt spid="105501"/>
                                        </p:tgtEl>
                                        <p:attrNameLst>
                                          <p:attrName>style.visibility</p:attrName>
                                        </p:attrNameLst>
                                      </p:cBhvr>
                                      <p:to>
                                        <p:strVal val="visible"/>
                                      </p:to>
                                    </p:set>
                                    <p:anim calcmode="discrete" valueType="clr">
                                      <p:cBhvr override="childStyle">
                                        <p:cTn id="178" dur="80"/>
                                        <p:tgtEl>
                                          <p:spTgt spid="105501"/>
                                        </p:tgtEl>
                                        <p:attrNameLst>
                                          <p:attrName>style.color</p:attrName>
                                        </p:attrNameLst>
                                      </p:cBhvr>
                                      <p:tavLst>
                                        <p:tav tm="0">
                                          <p:val>
                                            <p:clrVal>
                                              <a:schemeClr val="accent2"/>
                                            </p:clrVal>
                                          </p:val>
                                        </p:tav>
                                        <p:tav tm="50000">
                                          <p:val>
                                            <p:clrVal>
                                              <a:schemeClr val="hlink"/>
                                            </p:clrVal>
                                          </p:val>
                                        </p:tav>
                                      </p:tavLst>
                                    </p:anim>
                                    <p:anim calcmode="discrete" valueType="clr">
                                      <p:cBhvr>
                                        <p:cTn id="179" dur="80"/>
                                        <p:tgtEl>
                                          <p:spTgt spid="105501"/>
                                        </p:tgtEl>
                                        <p:attrNameLst>
                                          <p:attrName>fillcolor</p:attrName>
                                        </p:attrNameLst>
                                      </p:cBhvr>
                                      <p:tavLst>
                                        <p:tav tm="0">
                                          <p:val>
                                            <p:clrVal>
                                              <a:schemeClr val="accent2"/>
                                            </p:clrVal>
                                          </p:val>
                                        </p:tav>
                                        <p:tav tm="50000">
                                          <p:val>
                                            <p:clrVal>
                                              <a:schemeClr val="hlink"/>
                                            </p:clrVal>
                                          </p:val>
                                        </p:tav>
                                      </p:tavLst>
                                    </p:anim>
                                    <p:set>
                                      <p:cBhvr>
                                        <p:cTn id="180" dur="80"/>
                                        <p:tgtEl>
                                          <p:spTgt spid="105501"/>
                                        </p:tgtEl>
                                        <p:attrNameLst>
                                          <p:attrName>fill.type</p:attrName>
                                        </p:attrNameLst>
                                      </p:cBhvr>
                                      <p:to>
                                        <p:strVal val="solid"/>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27" presetClass="entr" presetSubtype="0" fill="hold" grpId="0" nodeType="clickEffect">
                                  <p:stCondLst>
                                    <p:cond delay="0"/>
                                  </p:stCondLst>
                                  <p:iterate type="lt">
                                    <p:tmPct val="50000"/>
                                  </p:iterate>
                                  <p:childTnLst>
                                    <p:set>
                                      <p:cBhvr>
                                        <p:cTn id="184" dur="1" fill="hold">
                                          <p:stCondLst>
                                            <p:cond delay="0"/>
                                          </p:stCondLst>
                                        </p:cTn>
                                        <p:tgtEl>
                                          <p:spTgt spid="105502"/>
                                        </p:tgtEl>
                                        <p:attrNameLst>
                                          <p:attrName>style.visibility</p:attrName>
                                        </p:attrNameLst>
                                      </p:cBhvr>
                                      <p:to>
                                        <p:strVal val="visible"/>
                                      </p:to>
                                    </p:set>
                                    <p:anim calcmode="discrete" valueType="clr">
                                      <p:cBhvr override="childStyle">
                                        <p:cTn id="185" dur="80"/>
                                        <p:tgtEl>
                                          <p:spTgt spid="105502"/>
                                        </p:tgtEl>
                                        <p:attrNameLst>
                                          <p:attrName>style.color</p:attrName>
                                        </p:attrNameLst>
                                      </p:cBhvr>
                                      <p:tavLst>
                                        <p:tav tm="0">
                                          <p:val>
                                            <p:clrVal>
                                              <a:schemeClr val="accent2"/>
                                            </p:clrVal>
                                          </p:val>
                                        </p:tav>
                                        <p:tav tm="50000">
                                          <p:val>
                                            <p:clrVal>
                                              <a:schemeClr val="hlink"/>
                                            </p:clrVal>
                                          </p:val>
                                        </p:tav>
                                      </p:tavLst>
                                    </p:anim>
                                    <p:anim calcmode="discrete" valueType="clr">
                                      <p:cBhvr>
                                        <p:cTn id="186" dur="80"/>
                                        <p:tgtEl>
                                          <p:spTgt spid="105502"/>
                                        </p:tgtEl>
                                        <p:attrNameLst>
                                          <p:attrName>fillcolor</p:attrName>
                                        </p:attrNameLst>
                                      </p:cBhvr>
                                      <p:tavLst>
                                        <p:tav tm="0">
                                          <p:val>
                                            <p:clrVal>
                                              <a:schemeClr val="accent2"/>
                                            </p:clrVal>
                                          </p:val>
                                        </p:tav>
                                        <p:tav tm="50000">
                                          <p:val>
                                            <p:clrVal>
                                              <a:schemeClr val="hlink"/>
                                            </p:clrVal>
                                          </p:val>
                                        </p:tav>
                                      </p:tavLst>
                                    </p:anim>
                                    <p:set>
                                      <p:cBhvr>
                                        <p:cTn id="187" dur="80"/>
                                        <p:tgtEl>
                                          <p:spTgt spid="105502"/>
                                        </p:tgtEl>
                                        <p:attrNameLst>
                                          <p:attrName>fill.type</p:attrName>
                                        </p:attrNameLst>
                                      </p:cBhvr>
                                      <p:to>
                                        <p:strVal val="solid"/>
                                      </p:to>
                                    </p:set>
                                  </p:childTnLst>
                                </p:cTn>
                              </p:par>
                              <p:par>
                                <p:cTn id="188" presetID="23" presetClass="entr" presetSubtype="16" fill="hold" nodeType="withEffect">
                                  <p:stCondLst>
                                    <p:cond delay="0"/>
                                  </p:stCondLst>
                                  <p:childTnLst>
                                    <p:set>
                                      <p:cBhvr>
                                        <p:cTn id="189" dur="1" fill="hold">
                                          <p:stCondLst>
                                            <p:cond delay="0"/>
                                          </p:stCondLst>
                                        </p:cTn>
                                        <p:tgtEl>
                                          <p:spTgt spid="55"/>
                                        </p:tgtEl>
                                        <p:attrNameLst>
                                          <p:attrName>style.visibility</p:attrName>
                                        </p:attrNameLst>
                                      </p:cBhvr>
                                      <p:to>
                                        <p:strVal val="visible"/>
                                      </p:to>
                                    </p:set>
                                    <p:anim calcmode="lin" valueType="num">
                                      <p:cBhvr additive="base">
                                        <p:cTn id="190" dur="500"/>
                                        <p:tgtEl>
                                          <p:spTgt spid="55"/>
                                        </p:tgtEl>
                                        <p:attrNameLst>
                                          <p:attrName>ppt_w</p:attrName>
                                        </p:attrNameLst>
                                      </p:cBhvr>
                                      <p:tavLst>
                                        <p:tav tm="0">
                                          <p:val>
                                            <p:strVal val="0"/>
                                          </p:val>
                                        </p:tav>
                                        <p:tav tm="100000">
                                          <p:val>
                                            <p:strVal val="#ppt_w"/>
                                          </p:val>
                                        </p:tav>
                                      </p:tavLst>
                                    </p:anim>
                                    <p:anim calcmode="lin" valueType="num">
                                      <p:cBhvr additive="base">
                                        <p:cTn id="191" dur="500"/>
                                        <p:tgtEl>
                                          <p:spTgt spid="55"/>
                                        </p:tgtEl>
                                        <p:attrNameLst>
                                          <p:attrName>ppt_h</p:attrName>
                                        </p:attrNameLst>
                                      </p:cBhvr>
                                      <p:tavLst>
                                        <p:tav tm="0">
                                          <p:val>
                                            <p:strVal val="0"/>
                                          </p:val>
                                        </p:tav>
                                        <p:tav tm="100000">
                                          <p:val>
                                            <p:strVal val="#ppt_h"/>
                                          </p:val>
                                        </p:tav>
                                      </p:tavLst>
                                    </p:anim>
                                  </p:childTnLst>
                                </p:cTn>
                              </p:par>
                              <p:par>
                                <p:cTn id="192" presetID="23" presetClass="entr" presetSubtype="16" fill="hold" nodeType="withEffect">
                                  <p:stCondLst>
                                    <p:cond delay="0"/>
                                  </p:stCondLst>
                                  <p:childTnLst>
                                    <p:set>
                                      <p:cBhvr>
                                        <p:cTn id="193" dur="1" fill="hold">
                                          <p:stCondLst>
                                            <p:cond delay="0"/>
                                          </p:stCondLst>
                                        </p:cTn>
                                        <p:tgtEl>
                                          <p:spTgt spid="56"/>
                                        </p:tgtEl>
                                        <p:attrNameLst>
                                          <p:attrName>style.visibility</p:attrName>
                                        </p:attrNameLst>
                                      </p:cBhvr>
                                      <p:to>
                                        <p:strVal val="visible"/>
                                      </p:to>
                                    </p:set>
                                    <p:anim calcmode="lin" valueType="num">
                                      <p:cBhvr additive="base">
                                        <p:cTn id="194" dur="500"/>
                                        <p:tgtEl>
                                          <p:spTgt spid="56"/>
                                        </p:tgtEl>
                                        <p:attrNameLst>
                                          <p:attrName>ppt_w</p:attrName>
                                        </p:attrNameLst>
                                      </p:cBhvr>
                                      <p:tavLst>
                                        <p:tav tm="0">
                                          <p:val>
                                            <p:strVal val="0"/>
                                          </p:val>
                                        </p:tav>
                                        <p:tav tm="100000">
                                          <p:val>
                                            <p:strVal val="#ppt_w"/>
                                          </p:val>
                                        </p:tav>
                                      </p:tavLst>
                                    </p:anim>
                                    <p:anim calcmode="lin" valueType="num">
                                      <p:cBhvr additive="base">
                                        <p:cTn id="195" dur="500"/>
                                        <p:tgtEl>
                                          <p:spTgt spid="5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p:bldP spid="105482" grpId="0"/>
      <p:bldP spid="105483" grpId="0"/>
      <p:bldP spid="105484" grpId="0"/>
      <p:bldP spid="105486" grpId="0"/>
      <p:bldP spid="105488" grpId="0"/>
      <p:bldP spid="105489" grpId="0"/>
      <p:bldP spid="105490" grpId="0"/>
      <p:bldP spid="105491" grpId="0"/>
      <p:bldP spid="105492" grpId="0"/>
      <p:bldP spid="105493" grpId="0"/>
      <p:bldP spid="105495" grpId="0"/>
      <p:bldP spid="105496" grpId="0"/>
      <p:bldP spid="105497" grpId="0"/>
      <p:bldP spid="105498" grpId="0"/>
      <p:bldP spid="105499" grpId="0"/>
      <p:bldP spid="105500" grpId="0"/>
      <p:bldP spid="105501" grpId="0"/>
      <p:bldP spid="105502" grpId="0"/>
      <p:bldP spid="8" grpId="0"/>
      <p:bldP spid="48" grpId="0"/>
      <p:bldP spid="49" grpId="0"/>
      <p:bldP spid="51" grpId="0"/>
      <p:bldP spid="52" grpId="0"/>
      <p:bldP spid="52" grpId="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10.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9"/>
</p:tagLst>
</file>

<file path=ppt/tags/tag11.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SubTitle"/>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8"/>
</p:tagLst>
</file>

<file path=ppt/tags/tag15.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5"/>
</p:tagLst>
</file>

<file path=ppt/tags/tag17.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6"/>
</p:tagLst>
</file>

<file path=ppt/tags/tag18.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7"/>
</p:tagLst>
</file>

<file path=ppt/tags/tag19.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SubTitle"/>
  <p:tag name="MH_ORDER" val="2"/>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20.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8"/>
</p:tagLst>
</file>

<file path=ppt/tags/tag23.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SubTitle"/>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3"/>
</p:tagLst>
</file>

<file path=ppt/tags/tag25.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9"/>
</p:tagLst>
</file>

<file path=ppt/tags/tag27.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SubTitle"/>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SubTitle"/>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8"/>
</p:tagLst>
</file>

<file path=ppt/tags/tag31.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Sub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5"/>
</p:tagLst>
</file>

<file path=ppt/tags/tag33.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6"/>
</p:tagLst>
</file>

<file path=ppt/tags/tag34.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7"/>
</p:tagLst>
</file>

<file path=ppt/tags/tag4.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8"/>
</p:tagLst>
</file>

<file path=ppt/tags/tag7.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SubTitle"/>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4"/>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F4EF917-BD7F-4FC1-BAB1-057FB430FBEA}">
  <we:reference id="wa104380907" version="3.0.0.1" store="en-US" storeType="OMEX"/>
  <we:alternateReferences>
    <we:reference id="wa104380907" version="3.0.0.1"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9Slide.vn</Template>
  <TotalTime>530</TotalTime>
  <Words>1063</Words>
  <Application>Microsoft Office PowerPoint</Application>
  <PresentationFormat>Widescreen</PresentationFormat>
  <Paragraphs>190</Paragraphs>
  <Slides>23</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黑体</vt:lpstr>
      <vt:lpstr>Times New Roman</vt:lpstr>
      <vt:lpstr>华康方圆体W7</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HP</dc:creator>
  <dc:description>9Slide.vn</dc:description>
  <cp:lastModifiedBy>Admin</cp:lastModifiedBy>
  <cp:revision>26</cp:revision>
  <dcterms:created xsi:type="dcterms:W3CDTF">2018-12-17T09:01:26Z</dcterms:created>
  <dcterms:modified xsi:type="dcterms:W3CDTF">2022-11-08T02:20:57Z</dcterms:modified>
  <cp:category>9Slide.vn</cp:category>
</cp:coreProperties>
</file>