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59" r:id="rId3"/>
    <p:sldId id="283" r:id="rId4"/>
    <p:sldId id="287" r:id="rId5"/>
    <p:sldId id="289" r:id="rId6"/>
    <p:sldId id="291" r:id="rId7"/>
    <p:sldId id="292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C192-3631-49F8-8F80-FB8E5CDE66CE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EC773-B090-4571-9FB6-9E60AA5F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88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55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98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2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5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3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05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2022/1/6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sv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9" name="Google Shape;291;p28">
            <a:extLst>
              <a:ext uri="{FF2B5EF4-FFF2-40B4-BE49-F238E27FC236}">
                <a16:creationId xmlns:a16="http://schemas.microsoft.com/office/drawing/2014/main" id="{A43A18EB-5738-46CF-9302-C28D97C663E1}"/>
              </a:ext>
            </a:extLst>
          </p:cNvPr>
          <p:cNvSpPr txBox="1">
            <a:spLocks/>
          </p:cNvSpPr>
          <p:nvPr/>
        </p:nvSpPr>
        <p:spPr>
          <a:xfrm>
            <a:off x="4124764" y="2185425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10" name="Google Shape;291;p28">
            <a:extLst>
              <a:ext uri="{FF2B5EF4-FFF2-40B4-BE49-F238E27FC236}">
                <a16:creationId xmlns:a16="http://schemas.microsoft.com/office/drawing/2014/main" id="{58BFFC59-B491-4F2A-8E59-F9DDC1781760}"/>
              </a:ext>
            </a:extLst>
          </p:cNvPr>
          <p:cNvSpPr txBox="1">
            <a:spLocks/>
          </p:cNvSpPr>
          <p:nvPr/>
        </p:nvSpPr>
        <p:spPr>
          <a:xfrm>
            <a:off x="1770759" y="4113499"/>
            <a:ext cx="8970819" cy="114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Plai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KỂ CHUYỆN ĐÃ NGHE,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 ĐÃ ĐỌC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A623DCA0-69E6-444E-A821-953752A4A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468" y="142456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FF5B7A4A-89FC-4718-8EF1-6C66D0F5B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19" y="1180405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8" name="Text Box 20">
            <a:extLst>
              <a:ext uri="{FF2B5EF4-FFF2-40B4-BE49-F238E27FC236}">
                <a16:creationId xmlns:a16="http://schemas.microsoft.com/office/drawing/2014/main" id="{7FDF4D4F-7B18-4953-9930-260210F6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535" y="2446754"/>
            <a:ext cx="62112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tấm gương trong học tập, trong cuộc sống ở thời kì chống dịch Covid-19.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8BFBA-492F-4E8D-96F1-1B80CAB53DF2}"/>
              </a:ext>
            </a:extLst>
          </p:cNvPr>
          <p:cNvSpPr/>
          <p:nvPr/>
        </p:nvSpPr>
        <p:spPr>
          <a:xfrm>
            <a:off x="6354677" y="1431091"/>
            <a:ext cx="22140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Đề bài</a:t>
            </a:r>
            <a:endParaRPr kumimoji="0" lang="en-US" sz="6000" b="0" i="0" u="none" strike="noStrike" kern="1200" cap="none" spc="0" normalizeH="0" baseline="0" noProof="0" dirty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34238E-25BF-4D25-AADE-F8A3C2F6020D}"/>
              </a:ext>
            </a:extLst>
          </p:cNvPr>
          <p:cNvCxnSpPr/>
          <p:nvPr/>
        </p:nvCxnSpPr>
        <p:spPr>
          <a:xfrm>
            <a:off x="4406900" y="4320209"/>
            <a:ext cx="58105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6830FD-1DCF-450E-8BFE-15CC2D0218CF}"/>
              </a:ext>
            </a:extLst>
          </p:cNvPr>
          <p:cNvCxnSpPr>
            <a:cxnSpLocks/>
          </p:cNvCxnSpPr>
          <p:nvPr/>
        </p:nvCxnSpPr>
        <p:spPr>
          <a:xfrm>
            <a:off x="4406900" y="4936435"/>
            <a:ext cx="3531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EE7D71-0975-4F03-9CDC-1E1CB743248B}"/>
              </a:ext>
            </a:extLst>
          </p:cNvPr>
          <p:cNvGrpSpPr/>
          <p:nvPr/>
        </p:nvGrpSpPr>
        <p:grpSpPr>
          <a:xfrm>
            <a:off x="4370456" y="4936435"/>
            <a:ext cx="5846970" cy="680418"/>
            <a:chOff x="4370456" y="4936435"/>
            <a:chExt cx="5846970" cy="6804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EDA4E8-5FCE-4124-8ABF-9779ACAD45E0}"/>
                </a:ext>
              </a:extLst>
            </p:cNvPr>
            <p:cNvCxnSpPr>
              <a:cxnSpLocks/>
            </p:cNvCxnSpPr>
            <p:nvPr/>
          </p:nvCxnSpPr>
          <p:spPr>
            <a:xfrm>
              <a:off x="4370456" y="5616853"/>
              <a:ext cx="43627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DC1F85-2AA9-4CD9-8510-ECB353747E38}"/>
                </a:ext>
              </a:extLst>
            </p:cNvPr>
            <p:cNvCxnSpPr>
              <a:cxnSpLocks/>
            </p:cNvCxnSpPr>
            <p:nvPr/>
          </p:nvCxnSpPr>
          <p:spPr>
            <a:xfrm>
              <a:off x="8826500" y="4936435"/>
              <a:ext cx="139092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9E7E1802-76D3-401A-B129-4FBAE174FF35}"/>
              </a:ext>
            </a:extLst>
          </p:cNvPr>
          <p:cNvSpPr/>
          <p:nvPr/>
        </p:nvSpPr>
        <p:spPr>
          <a:xfrm>
            <a:off x="7635769" y="1014732"/>
            <a:ext cx="2303522" cy="1393195"/>
          </a:xfrm>
          <a:prstGeom prst="round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C6CF87EC-45F8-4BBD-8678-BEDC4D1DE79C}"/>
              </a:ext>
            </a:extLst>
          </p:cNvPr>
          <p:cNvSpPr/>
          <p:nvPr/>
        </p:nvSpPr>
        <p:spPr>
          <a:xfrm>
            <a:off x="7778722" y="2457852"/>
            <a:ext cx="2303522" cy="139319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9020DCD5-3EB5-48E3-85A0-1C11672634F5}"/>
              </a:ext>
            </a:extLst>
          </p:cNvPr>
          <p:cNvSpPr/>
          <p:nvPr/>
        </p:nvSpPr>
        <p:spPr>
          <a:xfrm>
            <a:off x="7778722" y="3992873"/>
            <a:ext cx="2303522" cy="139319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2DFE4237-2ADC-4474-A46D-60AA11BE1637}"/>
              </a:ext>
            </a:extLst>
          </p:cNvPr>
          <p:cNvGrpSpPr/>
          <p:nvPr/>
        </p:nvGrpSpPr>
        <p:grpSpPr>
          <a:xfrm>
            <a:off x="1796724" y="2040860"/>
            <a:ext cx="3637582" cy="2049076"/>
            <a:chOff x="0" y="0"/>
            <a:chExt cx="3435356" cy="11384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3D207A-9C48-40A4-B56D-CC1A934E6DE3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21BBAA1-28A6-43F9-ADE2-EC01A1D7A17C}"/>
              </a:ext>
            </a:extLst>
          </p:cNvPr>
          <p:cNvSpPr txBox="1">
            <a:spLocks/>
          </p:cNvSpPr>
          <p:nvPr/>
        </p:nvSpPr>
        <p:spPr>
          <a:xfrm>
            <a:off x="1948565" y="259319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 MÌNH TÌM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CÂU CHUYỆN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Ở ĐÂU ?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43022609-AC6C-4813-B976-9079B5F05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09790" y="1862585"/>
            <a:ext cx="1206265" cy="3412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F8F0933-AE6D-4726-B424-1CA2C55007AD}"/>
              </a:ext>
            </a:extLst>
          </p:cNvPr>
          <p:cNvGrpSpPr/>
          <p:nvPr/>
        </p:nvGrpSpPr>
        <p:grpSpPr>
          <a:xfrm>
            <a:off x="5706405" y="2330414"/>
            <a:ext cx="2188352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AEE9B47-6B92-4633-B668-4C89FF743BF6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5E47D36E-8DEA-4E0E-A433-BD371DB5583B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sách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báo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0E1BC-A7D3-4B2C-9D76-9EE6D26C790B}"/>
              </a:ext>
            </a:extLst>
          </p:cNvPr>
          <p:cNvGrpSpPr/>
          <p:nvPr/>
        </p:nvGrpSpPr>
        <p:grpSpPr>
          <a:xfrm>
            <a:off x="5866083" y="3946482"/>
            <a:ext cx="1667055" cy="1466300"/>
            <a:chOff x="4711385" y="4818261"/>
            <a:chExt cx="2218076" cy="1950964"/>
          </a:xfrm>
          <a:solidFill>
            <a:srgbClr val="212F3F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B3FD85-0CFF-42CE-A4A1-4826C1920A58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1D8D0F04-A6E5-4AB5-AC2E-153BC7C448E0}"/>
                </a:ext>
              </a:extLst>
            </p:cNvPr>
            <p:cNvSpPr txBox="1"/>
            <p:nvPr/>
          </p:nvSpPr>
          <p:spPr>
            <a:xfrm>
              <a:off x="4711385" y="5088193"/>
              <a:ext cx="2218076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youtube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mạng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xã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hội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rPr>
                <a:t>….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F4B25C-5ECD-4F2A-9F5F-87A904215560}"/>
              </a:ext>
            </a:extLst>
          </p:cNvPr>
          <p:cNvGrpSpPr/>
          <p:nvPr/>
        </p:nvGrpSpPr>
        <p:grpSpPr>
          <a:xfrm>
            <a:off x="4316056" y="744960"/>
            <a:ext cx="3035803" cy="1542967"/>
            <a:chOff x="7025506" y="418241"/>
            <a:chExt cx="5216319" cy="325979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AC56AF-F873-48A2-80C1-85510EF6D92E}"/>
                </a:ext>
              </a:extLst>
            </p:cNvPr>
            <p:cNvGrpSpPr/>
            <p:nvPr/>
          </p:nvGrpSpPr>
          <p:grpSpPr>
            <a:xfrm>
              <a:off x="9144001" y="418241"/>
              <a:ext cx="3097824" cy="3259795"/>
              <a:chOff x="4847938" y="-101500"/>
              <a:chExt cx="1950965" cy="2052972"/>
            </a:xfrm>
            <a:solidFill>
              <a:srgbClr val="212F3F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95E7EF7-0370-481B-8CA6-1F05F828C21C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>
                <a:extLst>
                  <a:ext uri="{FF2B5EF4-FFF2-40B4-BE49-F238E27FC236}">
                    <a16:creationId xmlns:a16="http://schemas.microsoft.com/office/drawing/2014/main" id="{DB2F7B65-1975-4F1B-881E-5A2B0774D6E4}"/>
                  </a:ext>
                </a:extLst>
              </p:cNvPr>
              <p:cNvSpPr txBox="1"/>
              <p:nvPr/>
            </p:nvSpPr>
            <p:spPr>
              <a:xfrm>
                <a:off x="4847938" y="-101500"/>
                <a:ext cx="1950965" cy="178591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marR="0" lvl="0" indent="0" algn="ctr" defTabSz="9779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Từ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người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thân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bạn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bè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thầy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cô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itchFamily="18" charset="0"/>
                  <a:ea typeface="Cambria" pitchFamily="18" charset="0"/>
                  <a:cs typeface="+mn-cs"/>
                </a:endParaRPr>
              </a:p>
            </p:txBody>
          </p:sp>
        </p:grpSp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B35B4B11-0B9E-4CB4-A5B1-2CC878C1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38" name="Picture 9">
            <a:extLst>
              <a:ext uri="{FF2B5EF4-FFF2-40B4-BE49-F238E27FC236}">
                <a16:creationId xmlns:a16="http://schemas.microsoft.com/office/drawing/2014/main" id="{C8149C58-F7CB-4462-B3DB-326455123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29287">
            <a:off x="4905556" y="4076848"/>
            <a:ext cx="1111585" cy="363791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D61D9518-B8AE-4CB7-BD46-50F7907670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43140" y="3057900"/>
            <a:ext cx="636450" cy="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4993474" y="532332"/>
            <a:ext cx="19383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6000" b="0" i="0" u="none" strike="noStrike" kern="1200" cap="none" spc="0" normalizeH="0" baseline="0" noProof="0" dirty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377A596-A9DA-424A-8C15-81B84BB0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860550"/>
            <a:ext cx="4229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F9CCE0B-AEE6-46D8-B9AB-0CDDBF75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606675"/>
            <a:ext cx="1067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00B81FF7-CAA0-4CBB-A26C-4B2F2DB6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10000"/>
            <a:ext cx="1077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24A28F33-F71B-4625-8D7B-0D185CF8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08338"/>
            <a:ext cx="1057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F0E9C7-A8D5-44F5-9EEB-4657565F2369}"/>
              </a:ext>
            </a:extLst>
          </p:cNvPr>
          <p:cNvSpPr/>
          <p:nvPr/>
        </p:nvSpPr>
        <p:spPr>
          <a:xfrm>
            <a:off x="3236597" y="333884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70551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BF149938-E489-436B-8E1C-897D79EF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2" y="2412305"/>
            <a:ext cx="6400800" cy="2308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diễn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626FCD-D556-4714-A8F2-FBC358A7FAE6}"/>
              </a:ext>
            </a:extLst>
          </p:cNvPr>
          <p:cNvSpPr/>
          <p:nvPr/>
        </p:nvSpPr>
        <p:spPr>
          <a:xfrm>
            <a:off x="2175313" y="1044099"/>
            <a:ext cx="784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Tiêu chí đánh giá :</a:t>
            </a:r>
            <a:endParaRPr kumimoji="0" lang="en-US" sz="8000" b="0" i="0" u="none" strike="noStrike" kern="1200" cap="none" spc="0" normalizeH="0" baseline="0" noProof="0" dirty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8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352DB-020E-4E84-B759-D4A0BEF795A0}"/>
              </a:ext>
            </a:extLst>
          </p:cNvPr>
          <p:cNvGrpSpPr/>
          <p:nvPr/>
        </p:nvGrpSpPr>
        <p:grpSpPr>
          <a:xfrm>
            <a:off x="3450176" y="758026"/>
            <a:ext cx="5291647" cy="4555637"/>
            <a:chOff x="1037308" y="379934"/>
            <a:chExt cx="10616763" cy="9140087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390FE0FB-4DEE-41E2-A919-7F7CCEFC8F6D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512BBED3-51C8-4A9A-9813-0034A9462A65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760076A6-542C-439D-BE81-9E445821E9C7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02B2A804-0288-4603-8C98-41B3F25129B6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F486BEE2-6E57-4648-8109-9208596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C8759E-4EB7-4B3C-98E5-B7BEE010FBC4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811295-A8F2-4C06-9813-E67C08FF0F70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400" y="682239"/>
            <a:ext cx="4267200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5" y="5043055"/>
            <a:ext cx="5375564" cy="18149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99694"/>
            <a:ext cx="3886200" cy="6136105"/>
          </a:xfrm>
          <a:prstGeom prst="rect">
            <a:avLst/>
          </a:prstGeom>
        </p:spPr>
      </p:pic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4163" y="724683"/>
            <a:ext cx="26436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+mj-lt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172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Cambria</vt:lpstr>
      <vt:lpstr>Fredoka One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</cp:revision>
  <dcterms:created xsi:type="dcterms:W3CDTF">2022-01-06T05:55:21Z</dcterms:created>
  <dcterms:modified xsi:type="dcterms:W3CDTF">2022-01-06T06:11:40Z</dcterms:modified>
</cp:coreProperties>
</file>