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64" r:id="rId5"/>
    <p:sldId id="256" r:id="rId6"/>
    <p:sldId id="265" r:id="rId7"/>
    <p:sldId id="278" r:id="rId8"/>
    <p:sldId id="279" r:id="rId9"/>
    <p:sldId id="28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2C501-4088-43DA-874F-F0584B4F70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B9678F-975C-4213-9A7D-93DAE0891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DAE43-C246-4435-A4F2-A2718B719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35A0-F503-4FD7-A27B-14C1E5CEC2D3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A6789-D130-49BC-B066-F268A93A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256BD-BF4C-4126-B0AC-0EE83813D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7320-E157-4808-9C74-B17F6D925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19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23917-63EE-4AA6-8D1B-54FA2590E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026CF1-24DA-4B93-A4A2-BDC1EAA649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98722-4A3E-4AC0-A434-C9FE4DBD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35A0-F503-4FD7-A27B-14C1E5CEC2D3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9786E-9F35-4263-BCBC-CDBA84188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8F7AE-F32E-4441-854B-3F4A68445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7320-E157-4808-9C74-B17F6D925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4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9FC9B7-8183-4342-AB8D-88C7937249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1F7C17-0C41-4AC1-A2E2-C2C61B999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7DB95-59F8-42ED-A7A8-44ED9384C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35A0-F503-4FD7-A27B-14C1E5CEC2D3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69078-6A46-40D3-920E-379935B11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91687-0978-4817-82C8-590B92596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7320-E157-4808-9C74-B17F6D925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44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1EB723-D744-451D-8B8F-9CB5EB6DF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052A5-51F7-4E23-8231-88DE2AD2245B}" type="datetimeFigureOut">
              <a:rPr lang="en-US"/>
              <a:pPr>
                <a:defRPr/>
              </a:pPr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9CEAD-81DB-4067-93E0-569F6142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C65AF-9537-4B12-8473-91F88000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F9F36-7A00-45EA-8157-A5447A1FB7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928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35E5-1160-4E6E-9CF4-D42D9B164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64BE6-42B7-46FA-8CCF-3ED00D6FB9F8}" type="datetimeFigureOut">
              <a:rPr lang="en-US"/>
              <a:pPr>
                <a:defRPr/>
              </a:pPr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4F48C-C922-4994-892E-4528A766B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42395-314C-4289-A93E-AB1FCEA1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E72B1-E65A-4ABE-8B98-A2F4877514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945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132C9-0731-4553-9D2D-B7E74BD25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B9912-4708-4D83-A7AE-9D3848B512CC}" type="datetimeFigureOut">
              <a:rPr lang="en-US"/>
              <a:pPr>
                <a:defRPr/>
              </a:pPr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2F75D-10A2-43E5-8557-DE471FA16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23804-4212-48EE-B464-2170FDE18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4C95-3AC1-446B-8F43-71A170F2D1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660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DECE951-9C2D-4902-8056-86FA051F1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DBB61-4542-41F0-8100-542DEC9AA72F}" type="datetimeFigureOut">
              <a:rPr lang="en-US"/>
              <a:pPr>
                <a:defRPr/>
              </a:pPr>
              <a:t>1/8/2022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47724DA-B8EC-4570-BAFF-84DED9171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382A19-032A-46F5-88EC-CDC3F36A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CF14A-DDAE-4A75-A322-3DC9868D9F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5517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BF5E025-6FCB-492F-BC55-1FFEB6FAD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32C05-FC74-4E85-BA7F-3144319C5C47}" type="datetimeFigureOut">
              <a:rPr lang="en-US"/>
              <a:pPr>
                <a:defRPr/>
              </a:pPr>
              <a:t>1/8/2022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AD64F06-7178-4B25-B211-DF2D57DAF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0E16D7-EF98-417F-9B57-5AB0D3410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50787-AFCB-4E51-8A2E-2616779670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6254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B25AB3D-66FD-4B01-B09C-DB7C2BCA3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18096-8FFA-4CB8-9DF4-9D7E1BB21702}" type="datetimeFigureOut">
              <a:rPr lang="en-US"/>
              <a:pPr>
                <a:defRPr/>
              </a:pPr>
              <a:t>1/8/2022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E0E1E58-F033-43A6-A6BC-F447A3821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29BDD4C-EB3A-4261-86BA-46BBF4C4E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7D564-5C56-4145-8F60-6BE6B45469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30150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1E9E3EC-2F08-4965-BE57-A8BDEBE70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CB801-4875-4881-8DEE-874E0231E950}" type="datetimeFigureOut">
              <a:rPr lang="en-US"/>
              <a:pPr>
                <a:defRPr/>
              </a:pPr>
              <a:t>1/8/2022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C161874-FF6B-4C73-BA6D-B3E56DB87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99FD41E-32ED-43BE-960E-F85416DDD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7B4C0-F97D-4B6F-8C08-298688D2B2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0286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9EFC832-49F0-4265-9C91-677F8F626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25B74-3B74-411F-A8D8-23D70BFD760B}" type="datetimeFigureOut">
              <a:rPr lang="en-US"/>
              <a:pPr>
                <a:defRPr/>
              </a:pPr>
              <a:t>1/8/2022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01D7D6-6AE5-45F4-8401-A45636E65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989484-9851-4E1D-B19E-2074B26DA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0BB23-A15D-41B7-8F7F-EA922E09F2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259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0140B-B1BC-475D-AC23-3C232278E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9C39A-000C-49D8-B5F1-789E88DCC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F423F-9756-42E6-B5EF-8CD584A80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35A0-F503-4FD7-A27B-14C1E5CEC2D3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83A64-A524-43CB-81B7-646A948D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B7967-8836-4F31-9EE1-21B85601E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7320-E157-4808-9C74-B17F6D925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48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0656BCD-5D33-4B56-9BDA-EB53A796A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94432-3060-4B6C-8B4A-0F2A220BFA7C}" type="datetimeFigureOut">
              <a:rPr lang="en-US"/>
              <a:pPr>
                <a:defRPr/>
              </a:pPr>
              <a:t>1/8/2022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D789653-155E-4333-AFCD-C109F55E9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9867CDE-CF59-4269-BD44-5F0C59372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15EFD-C118-4321-AEC1-33E1557DB2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4215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125BF-F483-4276-8FD7-94FFE2342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2FF92-6379-4A18-A871-34CAB09D9E5E}" type="datetimeFigureOut">
              <a:rPr lang="en-US"/>
              <a:pPr>
                <a:defRPr/>
              </a:pPr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8FE8C-2732-4385-AD95-2C0B936B2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B722F-E02D-4908-8EEA-00345884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6F63A-D83A-410F-9049-3C88199875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8532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4C714-15B2-424B-A432-150B61BDE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5D322-8295-4EFE-A4C9-1FE824C7DE00}" type="datetimeFigureOut">
              <a:rPr lang="en-US"/>
              <a:pPr>
                <a:defRPr/>
              </a:pPr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57479-3982-4A8D-912A-C2A34EB0F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4ADBE-F9A4-4536-8465-357E6F87E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0514F-2F6B-468E-9FB5-C4FF78C363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04553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C4E057D0-611F-4C69-A654-2A2106F94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398FF51C-D934-4768-ADA3-A35437B45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BDAD1960-D7FC-4789-8E03-E2C68C7E6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058D6-D1C9-4273-9911-06280A281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87706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3A51B08F-753F-4BEC-9F64-6F8EB6985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9F5B2876-A93E-4F00-AFBA-6936BC7EB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7D5F50A0-C391-4493-94AD-0AEE5FDE3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0B13C-41DF-48BA-8154-1DC9380DB3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0342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0102CDDE-154C-44D7-886D-6242EFF4F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85A3DA5D-C726-4C05-984F-A5A4A101B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2E1F134A-DF78-4C96-978F-6E1804B11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803B0-830B-4A8F-9910-BC77EF7AFC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9634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id="{F0A329CA-C860-420D-914B-18BC2B7EA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id="{92329D0C-CC36-46ED-98BB-C91A10115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id="{BC036257-598A-4381-A47F-C6EADD52E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5E7B7-465F-4634-B1D1-670B37802E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3326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6193373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>
            <a:extLst>
              <a:ext uri="{FF2B5EF4-FFF2-40B4-BE49-F238E27FC236}">
                <a16:creationId xmlns:a16="http://schemas.microsoft.com/office/drawing/2014/main" id="{92E03659-6343-4390-8AA9-764C59176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4">
            <a:extLst>
              <a:ext uri="{FF2B5EF4-FFF2-40B4-BE49-F238E27FC236}">
                <a16:creationId xmlns:a16="http://schemas.microsoft.com/office/drawing/2014/main" id="{55AEFEB7-685F-4C84-8E9D-B217164C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5">
            <a:extLst>
              <a:ext uri="{FF2B5EF4-FFF2-40B4-BE49-F238E27FC236}">
                <a16:creationId xmlns:a16="http://schemas.microsoft.com/office/drawing/2014/main" id="{5CBC5580-169E-4BC5-B844-779A81426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AB687-3DD2-4267-A34A-E883245CE4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77978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>
            <a:extLst>
              <a:ext uri="{FF2B5EF4-FFF2-40B4-BE49-F238E27FC236}">
                <a16:creationId xmlns:a16="http://schemas.microsoft.com/office/drawing/2014/main" id="{7169A634-BEE8-48FE-B4B6-64E2473E9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>
            <a:extLst>
              <a:ext uri="{FF2B5EF4-FFF2-40B4-BE49-F238E27FC236}">
                <a16:creationId xmlns:a16="http://schemas.microsoft.com/office/drawing/2014/main" id="{6E5BD058-90AC-4FE5-A9C9-B68A184BE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>
            <a:extLst>
              <a:ext uri="{FF2B5EF4-FFF2-40B4-BE49-F238E27FC236}">
                <a16:creationId xmlns:a16="http://schemas.microsoft.com/office/drawing/2014/main" id="{6F43D107-BED1-4188-A333-D746C8F3F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684C0-7B11-40B3-80CE-B83E5888AB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4171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>
            <a:extLst>
              <a:ext uri="{FF2B5EF4-FFF2-40B4-BE49-F238E27FC236}">
                <a16:creationId xmlns:a16="http://schemas.microsoft.com/office/drawing/2014/main" id="{7F680DD5-61AA-4298-BDA5-9ECC40786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4">
            <a:extLst>
              <a:ext uri="{FF2B5EF4-FFF2-40B4-BE49-F238E27FC236}">
                <a16:creationId xmlns:a16="http://schemas.microsoft.com/office/drawing/2014/main" id="{C498F4C3-1222-43AA-AE2A-01C41D608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5">
            <a:extLst>
              <a:ext uri="{FF2B5EF4-FFF2-40B4-BE49-F238E27FC236}">
                <a16:creationId xmlns:a16="http://schemas.microsoft.com/office/drawing/2014/main" id="{878DAA4D-2F44-4B5B-A31A-E61973DB7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19386-7EDE-49B6-9851-D55D1961E4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241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D447A-84B6-4353-94FD-964F31520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1BFF89-DCC1-4B3B-98BB-5050A4AB8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35DE5-4E2D-41A7-BC42-8BE774230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35A0-F503-4FD7-A27B-14C1E5CEC2D3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68FA6-F2D5-4077-BA4D-64AD6E426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24046-6ADA-4109-A3CD-A37F58E22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7320-E157-4808-9C74-B17F6D925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715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09606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id="{D4342C49-ED72-4568-A8C4-81AE9E9A7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id="{D8A894AB-060C-448C-9EF3-EB59ED612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id="{57444063-70E7-4420-914A-F4ACAB6FA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59632-31D0-4F08-AA00-2F0C3CDC78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4278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2389717" y="5367340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id="{4E6E221C-70DA-4C50-9D4F-EDEE53A9C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id="{31C9EAAB-8376-4EB7-9066-A3B10F87F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id="{A09E9E3A-66C8-44E5-9BA6-60CE0ABE3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5BDAF-5E20-4964-AA90-C465B6AD39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02146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F0866C47-72B2-40B9-BB96-A5F274A00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6DDA0EAC-B440-45CD-8766-5245417E2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6221BF84-603D-444F-9148-496A6DB5C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327F7-027B-4D7A-8BCB-4DC772E7C7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01447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3C5F8CA8-FBDA-4EEB-9421-13CC936D5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2B75A2BC-EC00-49F7-B26D-10AEC0516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39268E55-B24B-44F6-8EFA-78603ADEE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FFA85-31E4-49AC-9A15-8A44666832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3989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326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5374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6440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439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705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9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D7685-56D9-40B4-A922-2ABF36D45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46A2A-8CE5-4C1D-B9D6-1A936DA334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21759B-6649-4002-85AD-F0C3B6EC9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81E972-3EBC-4FD0-B6FA-C398DAADB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35A0-F503-4FD7-A27B-14C1E5CEC2D3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4E5F9-4EB3-4F22-99A4-C045CD8C7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EDBD3E-7B33-4EED-93A9-B2AF9DB55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7320-E157-4808-9C74-B17F6D925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303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1632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414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182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609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DFF8-7F12-4BE2-A6C4-166C9C0CF292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C806D-A4F2-4C0B-A2CF-F63A50BC4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17976-BE7B-46D5-9B3C-7729F2268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83E940-3F7B-4E3A-8A66-D3242AF05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6DB379-9229-434E-9AD0-268B7D8FAB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17156A-277F-4EDD-94F9-C2A00C03C4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43838B-80F3-459F-8EF6-899E62103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35A0-F503-4FD7-A27B-14C1E5CEC2D3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7DC24F-CFB9-4814-9661-98BD62632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90EB2F-D2CB-4CAB-83F7-5B7F5A465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7320-E157-4808-9C74-B17F6D925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93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3204A-B895-4DCC-95AB-56D8172B3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1A6EED-7F3A-4E39-BE62-3A150C65F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35A0-F503-4FD7-A27B-14C1E5CEC2D3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8281D2-1160-4976-A037-4CD1F5BDA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9F3530-8299-42B5-8C52-114BE7599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7320-E157-4808-9C74-B17F6D925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8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3C6E20-D734-4420-88E8-08D43A30F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35A0-F503-4FD7-A27B-14C1E5CEC2D3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433F9F-4FFE-4D9B-BDCF-036635016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9A0EA-A84F-424D-8CDF-177B095D6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7320-E157-4808-9C74-B17F6D925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27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96668-AA89-4E3C-8239-9AF0908C9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A1501-3381-46F7-A38B-C5F40406F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E883FE-6199-4D5B-94E6-91796FD84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03C91-D055-4591-8DB2-FF6C17C73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35A0-F503-4FD7-A27B-14C1E5CEC2D3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18520C-65FB-41EE-96F3-CDF2D42A2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078463-9006-4EB1-8370-84C7E94CD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7320-E157-4808-9C74-B17F6D925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75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8C27A-EFDF-4D8E-BA92-46D46F81C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33AE52-6859-4E3F-9E9A-A158D24D6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ABB03-4660-475E-A1B6-B332F1DBC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ECDBEB-9137-450E-B369-D47DE740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35A0-F503-4FD7-A27B-14C1E5CEC2D3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7B960A-A53F-4F09-8C4B-C91045CCB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7BA757-30AB-45C3-BBCB-B57026FA2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7320-E157-4808-9C74-B17F6D925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143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A88F40-98B3-4137-9D5A-B4FFDE5ED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194D7-E37B-43B3-AE96-DF20EE0BF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BE5A9-3332-49CC-AA04-9C2BDC73D1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A35A0-F503-4FD7-A27B-14C1E5CEC2D3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C13B2-CF70-49CB-A210-F8AEE0A6E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7A3FF-193C-4B7E-9071-423B4F46A4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87320-E157-4808-9C74-B17F6D925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960E2AED-3443-4660-B5E9-5996A452216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72BDD04D-F050-4AFE-82EA-4A905C9E7A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DDB81-8E56-4A0B-9DC3-373AB967B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34DD14-93F2-4477-AD0D-E14333D84FD2}" type="datetimeFigureOut">
              <a:rPr lang="en-US"/>
              <a:pPr>
                <a:defRPr/>
              </a:pPr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2981D-8AB6-4B16-ADFB-EC0FFDB51B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2E50F-3CC6-4A0D-99A1-DC76659DF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8FB4E17-740C-4CB4-ABB5-2DC02525F5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358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2941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>
            <a:extLst>
              <a:ext uri="{FF2B5EF4-FFF2-40B4-BE49-F238E27FC236}">
                <a16:creationId xmlns:a16="http://schemas.microsoft.com/office/drawing/2014/main" id="{1C18574A-E15A-4AD5-843F-9FB7775A79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&amp; sửa kiểu tiêu đề</a:t>
            </a:r>
            <a:endParaRPr lang="en-US" altLang="en-US"/>
          </a:p>
        </p:txBody>
      </p:sp>
      <p:sp>
        <p:nvSpPr>
          <p:cNvPr id="1027" name="Nơi giữ chỗ cho Văn bản 2">
            <a:extLst>
              <a:ext uri="{FF2B5EF4-FFF2-40B4-BE49-F238E27FC236}">
                <a16:creationId xmlns:a16="http://schemas.microsoft.com/office/drawing/2014/main" id="{4C657D7F-E6CD-4C87-A6B4-81B950CB29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&amp; sửa kiểu tiêu đề</a:t>
            </a:r>
          </a:p>
          <a:p>
            <a:pPr lvl="1"/>
            <a:r>
              <a:rPr lang="vi-VN" altLang="en-US"/>
              <a:t>Mức hai</a:t>
            </a:r>
          </a:p>
          <a:p>
            <a:pPr lvl="2"/>
            <a:r>
              <a:rPr lang="vi-VN" altLang="en-US"/>
              <a:t>Mức ba</a:t>
            </a:r>
          </a:p>
          <a:p>
            <a:pPr lvl="3"/>
            <a:r>
              <a:rPr lang="vi-VN" altLang="en-US"/>
              <a:t>Mức bốn</a:t>
            </a:r>
          </a:p>
          <a:p>
            <a:pPr lvl="4"/>
            <a:r>
              <a:rPr lang="vi-VN" altLang="en-US"/>
              <a:t>Mức năm</a:t>
            </a:r>
            <a:endParaRPr lang="en-US" alt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99CA6E9E-37B8-4A7A-AD9E-D665AFD2F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7176850E-8DE4-4645-9D24-D4C6B20E59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76A1DAF4-7F6F-4F29-B4FB-FA37776A64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53150DD-2112-4252-A094-72830BA4BC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05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CDFF8-7F12-4BE2-A6C4-166C9C0CF292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96E6F-A0A6-49F6-B72C-056347BD5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69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632B65F-0B06-44CC-98C1-672106CEF30B}"/>
              </a:ext>
            </a:extLst>
          </p:cNvPr>
          <p:cNvSpPr/>
          <p:nvPr/>
        </p:nvSpPr>
        <p:spPr>
          <a:xfrm>
            <a:off x="1661150" y="2967335"/>
            <a:ext cx="8869736" cy="230832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800" b="1" i="0" u="none" strike="noStrike" kern="1200" cap="all" spc="0" normalizeH="0" baseline="0" noProof="0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TẬP LÀM VĂN </a:t>
            </a:r>
            <a:endParaRPr kumimoji="0" lang="en-US" sz="4800" b="1" i="0" u="none" strike="noStrike" kern="1200" cap="all" spc="0" normalizeH="0" baseline="0" noProof="0" dirty="0">
              <a:ln/>
              <a:solidFill>
                <a:srgbClr val="4F81BD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800" b="1" i="0" u="none" strike="noStrike" kern="1200" cap="all" spc="0" normalizeH="0" baseline="0" noProof="0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LUYỆN TẬP TẢ NGƯỜI</a:t>
            </a:r>
            <a:br>
              <a:rPr kumimoji="0" lang="vi-VN" sz="4800" b="1" i="0" u="none" strike="noStrike" kern="1200" cap="all" spc="0" normalizeH="0" baseline="0" noProof="0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vi-VN" sz="4800" b="1" i="1" u="none" strike="noStrike" kern="1200" cap="all" spc="0" normalizeH="0" baseline="0" noProof="0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(TẢ TÍNH TÌNH, </a:t>
            </a:r>
            <a:r>
              <a:rPr kumimoji="0" lang="vi-VN" sz="4800" b="1" i="1" u="none" strike="noStrike" kern="1200" cap="all" spc="0" normalizeH="0" baseline="0" noProof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HOẠT ĐỘNG)</a:t>
            </a:r>
            <a:endParaRPr kumimoji="0" lang="en-US" sz="4400" b="1" i="0" u="none" strike="noStrike" kern="1200" cap="all" spc="0" normalizeH="0" baseline="0" noProof="0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4099" name="Picture 12">
            <a:extLst>
              <a:ext uri="{FF2B5EF4-FFF2-40B4-BE49-F238E27FC236}">
                <a16:creationId xmlns:a16="http://schemas.microsoft.com/office/drawing/2014/main" id="{44F10276-96DF-414B-A480-EBD8CBE4E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638" y="1187451"/>
            <a:ext cx="1147762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Box 13">
            <a:extLst>
              <a:ext uri="{FF2B5EF4-FFF2-40B4-BE49-F238E27FC236}">
                <a16:creationId xmlns:a16="http://schemas.microsoft.com/office/drawing/2014/main" id="{655D8246-83C7-4240-934D-E0864551F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95276"/>
            <a:ext cx="5867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ỦY BAN NHÂN DÂN QUẬN LONG BIÊN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800" b="1" i="0" u="sng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TIỂU HỌC ÁI MỘ B</a:t>
            </a:r>
          </a:p>
        </p:txBody>
      </p:sp>
    </p:spTree>
  </p:cSld>
  <p:clrMapOvr>
    <a:masterClrMapping/>
  </p:clrMapOvr>
  <p:transition spd="slow" advTm="8819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EFB9206-B621-456E-9E6B-A97E5B5FE1A9}"/>
              </a:ext>
            </a:extLst>
          </p:cNvPr>
          <p:cNvSpPr txBox="1"/>
          <p:nvPr/>
        </p:nvSpPr>
        <p:spPr>
          <a:xfrm>
            <a:off x="518160" y="636103"/>
            <a:ext cx="109847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Đề bài: Viết đoạn văn miêu tả hoạt động một bạn học của em. </a:t>
            </a:r>
            <a:endParaRPr lang="en-US" sz="3200" b="1" i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6AAB27-23FE-40C9-A9A4-3605EC80AF96}"/>
              </a:ext>
            </a:extLst>
          </p:cNvPr>
          <p:cNvSpPr txBox="1"/>
          <p:nvPr/>
        </p:nvSpPr>
        <p:spPr>
          <a:xfrm>
            <a:off x="518160" y="1465385"/>
            <a:ext cx="11490960" cy="5176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chọn những chi tiết đặc sắc, nổi bật nhất để ghi chép lại dưới dạng gạch đầu dòng.</a:t>
            </a:r>
            <a:endParaRPr 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Gợi ý: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1616075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 đó là ai?</a:t>
            </a:r>
            <a:endParaRPr lang="vi-VN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Cần tả hoạt động của người đó qua một công việc cụ thể nào( học tập, vui chơi, làm việc nhà...)</a:t>
            </a:r>
            <a:endParaRPr lang="en-US" sz="28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1616075" algn="l"/>
              </a:tabLst>
            </a:pPr>
            <a:r>
              <a:rPr lang="pt-B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Hoạt động bắt đầu thế nào?</a:t>
            </a:r>
            <a:endParaRPr lang="en-US" sz="28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1616075" algn="l"/>
              </a:tabLst>
            </a:pPr>
            <a:r>
              <a:rPr lang="pt-B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Động tác, cử chỉ, dáng điệu, thái độ trong khi làm việc của người đó ra sao?</a:t>
            </a:r>
            <a:endParaRPr lang="en-US" sz="28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1616075" algn="l"/>
              </a:tabLst>
            </a:pPr>
            <a:r>
              <a:rPr lang="pt-B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Hoạt động kết thúc thế nào?</a:t>
            </a:r>
            <a:endParaRPr lang="en-US" sz="28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EB548E-80DE-44BE-BD09-7055BD4622CB}"/>
              </a:ext>
            </a:extLst>
          </p:cNvPr>
          <p:cNvCxnSpPr/>
          <p:nvPr/>
        </p:nvCxnSpPr>
        <p:spPr>
          <a:xfrm>
            <a:off x="5603296" y="1213757"/>
            <a:ext cx="166977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3D81F1-AA58-47DB-8D3B-E4A8909BA8AF}"/>
              </a:ext>
            </a:extLst>
          </p:cNvPr>
          <p:cNvCxnSpPr/>
          <p:nvPr/>
        </p:nvCxnSpPr>
        <p:spPr>
          <a:xfrm>
            <a:off x="7639087" y="1194963"/>
            <a:ext cx="166977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93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3C1643-3797-465A-B92E-1E0BC3034343}"/>
              </a:ext>
            </a:extLst>
          </p:cNvPr>
          <p:cNvSpPr txBox="1"/>
          <p:nvPr/>
        </p:nvSpPr>
        <p:spPr>
          <a:xfrm>
            <a:off x="4709160" y="525609"/>
            <a:ext cx="2072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YÊU CẦU</a:t>
            </a:r>
            <a:endParaRPr lang="en-US" sz="32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27BE20-3F39-40E6-A544-2986ED919135}"/>
              </a:ext>
            </a:extLst>
          </p:cNvPr>
          <p:cNvSpPr txBox="1"/>
          <p:nvPr/>
        </p:nvSpPr>
        <p:spPr>
          <a:xfrm>
            <a:off x="320040" y="1331535"/>
            <a:ext cx="11506200" cy="3892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tabLst>
                <a:tab pos="1616075" algn="l"/>
              </a:tabLst>
            </a:pPr>
            <a:r>
              <a:rPr lang="vi-V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 câu mở đoạn giới thiệu người em định tả.</a:t>
            </a:r>
            <a:endParaRPr lang="en-US" sz="28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Các câu trong đoạn cần nêu đủ, sinh động, cụ thể động tác, cử chỉ, dáng điệu... </a:t>
            </a:r>
            <a:endParaRPr lang="en-US" sz="28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Lời văn có thể kết hợp giữa miêu tả hành động với đặc điểm ngoại hình.</a:t>
            </a:r>
            <a:endParaRPr lang="en-US" sz="28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t-B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Có thể sử dụng biện pháp nghệ thuật so sánh để đoạn văn thêm sinh động.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86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7">
            <a:extLst>
              <a:ext uri="{FF2B5EF4-FFF2-40B4-BE49-F238E27FC236}">
                <a16:creationId xmlns:a16="http://schemas.microsoft.com/office/drawing/2014/main" id="{24B24ACB-1113-4D48-A5FF-2781D260DDE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30880" y="1661160"/>
            <a:ext cx="5105400" cy="2133600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  <a:scene3d>
              <a:camera prst="legacyPerspectiveFront">
                <a:rot lat="2051997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VIẾT BÀI.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E9DD9D-8C1D-44EA-A614-9D538045FBCE}"/>
              </a:ext>
            </a:extLst>
          </p:cNvPr>
          <p:cNvSpPr txBox="1"/>
          <p:nvPr/>
        </p:nvSpPr>
        <p:spPr>
          <a:xfrm>
            <a:off x="4160520" y="579120"/>
            <a:ext cx="4511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TIÊU CHÍ ĐÁNH GIÁ</a:t>
            </a:r>
            <a:endParaRPr lang="en-US" sz="32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E378D1-4C47-42BC-A5D1-497DD8A43574}"/>
              </a:ext>
            </a:extLst>
          </p:cNvPr>
          <p:cNvSpPr txBox="1"/>
          <p:nvPr/>
        </p:nvSpPr>
        <p:spPr>
          <a:xfrm>
            <a:off x="1859280" y="2057400"/>
            <a:ext cx="8244840" cy="2219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vi-V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ố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cục</a:t>
            </a:r>
            <a:r>
              <a:rPr lang="vi-V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đoạn văn hợp lí chưa ?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vi-VN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vi-V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ách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sắp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xếp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</a:t>
            </a:r>
            <a:r>
              <a:rPr lang="vi-V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theo đúng trình tự chưa ?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vi-VN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ách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vi-V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</a:t>
            </a:r>
            <a:r>
              <a:rPr lang="vi-V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 ?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59005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DD01023_">
            <a:extLst>
              <a:ext uri="{FF2B5EF4-FFF2-40B4-BE49-F238E27FC236}">
                <a16:creationId xmlns:a16="http://schemas.microsoft.com/office/drawing/2014/main" id="{802D9A14-BE1C-45B7-8047-36A5F2971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WordArt 4" descr="90%">
            <a:extLst>
              <a:ext uri="{FF2B5EF4-FFF2-40B4-BE49-F238E27FC236}">
                <a16:creationId xmlns:a16="http://schemas.microsoft.com/office/drawing/2014/main" id="{735C95EA-51EF-4D57-ADCB-01317DDC500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38400" y="1168400"/>
            <a:ext cx="7543800" cy="3276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800" b="1" i="0" u="none" strike="noStrike" kern="10" cap="none" spc="0" normalizeH="0" baseline="0" noProof="0">
                <a:ln w="19050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Cảm ơn các em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800" b="1" i="0" u="none" strike="noStrike" kern="10" cap="none" spc="0" normalizeH="0" baseline="0" noProof="0">
                <a:ln w="19050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 sinh thân yêu</a:t>
            </a:r>
            <a:endParaRPr kumimoji="0" lang="en-US" sz="4800" b="1" i="0" u="none" strike="noStrike" kern="10" cap="none" spc="0" normalizeH="0" baseline="0" noProof="0">
              <a:ln w="19050">
                <a:pattFill prst="pct90">
                  <a:fgClr>
                    <a:srgbClr val="FFFF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257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.VnTime</vt:lpstr>
      <vt:lpstr>Arial</vt:lpstr>
      <vt:lpstr>Calibri</vt:lpstr>
      <vt:lpstr>Calibri Light</vt:lpstr>
      <vt:lpstr>Times New Roman</vt:lpstr>
      <vt:lpstr>Office Theme</vt:lpstr>
      <vt:lpstr>1_Office Theme</vt:lpstr>
      <vt:lpstr>Chủ đề của Office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MinhThangPC.VN</dc:creator>
  <cp:lastModifiedBy>MinhThangPC.VN</cp:lastModifiedBy>
  <cp:revision>3</cp:revision>
  <dcterms:created xsi:type="dcterms:W3CDTF">2022-01-08T15:16:04Z</dcterms:created>
  <dcterms:modified xsi:type="dcterms:W3CDTF">2022-01-08T15:32:42Z</dcterms:modified>
</cp:coreProperties>
</file>