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4" r:id="rId4"/>
    <p:sldId id="265" r:id="rId5"/>
    <p:sldId id="266" r:id="rId6"/>
    <p:sldId id="267" r:id="rId7"/>
    <p:sldId id="260" r:id="rId8"/>
    <p:sldId id="263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/>
    <p:restoredTop sz="94646"/>
  </p:normalViewPr>
  <p:slideViewPr>
    <p:cSldViewPr snapToGrid="0">
      <p:cViewPr varScale="1">
        <p:scale>
          <a:sx n="83" d="100"/>
          <a:sy n="83" d="100"/>
        </p:scale>
        <p:origin x="89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FE9CFE7-1F66-4D19-B17D-FC9A39FB2EB2}" type="datetimeFigureOut">
              <a:rPr lang="zh-CN" altLang="en-US" smtClean="0"/>
              <a:pPr/>
              <a:t>2022/1/7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8E353CDA-8329-4436-BC82-260C0A41443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589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53CDA-8329-4436-BC82-260C0A41443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816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53CDA-8329-4436-BC82-260C0A41443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27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53CDA-8329-4436-BC82-260C0A41443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642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53CDA-8329-4436-BC82-260C0A41443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193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53CDA-8329-4436-BC82-260C0A41443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020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53CDA-8329-4436-BC82-260C0A41443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95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53CDA-8329-4436-BC82-260C0A41443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085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53CDA-8329-4436-BC82-260C0A41443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89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C3755BA-BFC5-44E8-BE5D-B55314498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7494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8504F2-DF40-46BC-851F-51448E3175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99" y="4035726"/>
            <a:ext cx="1628775" cy="14478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0024B99-FA91-47FA-B356-B4FD7A69CF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662" y="948123"/>
            <a:ext cx="9810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9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FDC2AD-B3EF-414E-9CE5-30B932489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D5457C4-3144-4438-9875-6F811361F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7EC807-50BD-420E-AD11-98F8EA8C4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FAA9-904D-49D2-BDC7-1F4742D9C172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AEE903-DA38-4AD6-ABB8-DC49E96B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C74411-9EA6-4630-B16D-554785025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4749-209A-403C-9A25-6DD0E41C42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52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902FC67-A53D-4E7A-974C-12F918AD6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0386A3B-5A6F-4FD1-B270-85DDF72EC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560D9E-7523-4E36-9F08-6BF23110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FAA9-904D-49D2-BDC7-1F4742D9C172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115841-6A6A-491D-BEC4-BDB3F66F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2B0A4B-8018-4B93-B828-6DB388C7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4749-209A-403C-9A25-6DD0E41C42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23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14CAB1D-0171-4AFB-89FF-7661AFFB4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7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3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E861D-80B8-49F8-A99A-742713FF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B013DC-FCA5-49D7-9240-3785A23EB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9EC780-00EA-437B-86AC-3E6ADB53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FAA9-904D-49D2-BDC7-1F4742D9C172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2805C4-B3AC-4CD0-91E2-9D5855D3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141A3B-80F5-4FBB-AFA1-10BCDAD7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4749-209A-403C-9A25-6DD0E41C42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14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7B6B9D-D114-428A-9A9F-991ACB4C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E932BC-AE7A-4306-8C5B-6A567B96B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CF8310-B60F-4ADE-8E3E-F338E9784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6061F4-75C9-4E8D-A8A7-1FC03D48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FAA9-904D-49D2-BDC7-1F4742D9C172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70468C-0D63-477B-A618-17743B79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AB775A-5C1A-4F38-BE7B-26304B8C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4749-209A-403C-9A25-6DD0E41C42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01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812E08-E0BE-45BE-8CC2-CCB75FAB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D3D113-4FD9-44BF-A8C9-CB4050D86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A6C475-F084-460C-B285-6131B2CE0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75733A0-1954-4895-B6C3-043DC8ED4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C4B4980-96B4-45EE-9BA1-05F14E489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049D83C-0AA3-4A50-A15F-A1A30CA8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FAA9-904D-49D2-BDC7-1F4742D9C172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BE07B7F-492F-4394-8AF8-D7880E39F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A955087-1CA8-46D8-9666-8C5C216B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4749-209A-403C-9A25-6DD0E41C42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58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5F2848-AAF0-4631-9D01-6C389839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C62FD1-44CE-4A11-8C4B-F7AF935F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FAA9-904D-49D2-BDC7-1F4742D9C172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6885795-C716-4090-9F0C-3C87DE48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768B71-CE20-442B-931A-11E30FCA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4749-209A-403C-9A25-6DD0E41C42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21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4D1A4AB-2127-4351-BE41-066DCE0DA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FAA9-904D-49D2-BDC7-1F4742D9C172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28F1928-C382-4A87-A5FE-58F6DA6D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F2E5F9-6B27-42B8-83CE-5A23D3C2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4749-209A-403C-9A25-6DD0E41C42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26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E6C582-E43C-4738-B9F1-6C6071427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DD1F19-3D7F-4CE2-80CD-5474F5841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DCEAC4-D5DF-426F-AEA8-2DB014D2C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600D9F-6B0B-4206-8A2B-AC7F5F64C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FAA9-904D-49D2-BDC7-1F4742D9C172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DDB5A10-1D80-40C7-86E9-EFD806B2B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13F934-AFEC-46B1-9B2F-F48A66150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4749-209A-403C-9A25-6DD0E41C42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162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7EF704-1C0E-49BD-8E16-A6CA7395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C9DCAC2-FF86-487E-97FE-8737AFEE5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254B2C-68C0-4D64-9C9D-7BB6F3528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6BB260-E871-4876-A014-5BB557D1D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FAA9-904D-49D2-BDC7-1F4742D9C172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57AFB8-7F23-4C95-BFDE-35B8776F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088664-D362-44DF-B528-34FBE9A9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4749-209A-403C-9A25-6DD0E41C42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54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02E2255-E082-4C89-849E-92B852F98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2500CA-733D-4CE3-9078-4A10FBAA4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F31EED-C520-4F08-B358-973BC3F8A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682FAA9-904D-49D2-BDC7-1F4742D9C172}" type="datetimeFigureOut">
              <a:rPr lang="zh-CN" altLang="en-US" smtClean="0"/>
              <a:pPr/>
              <a:t>2022/1/7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48B0D7-D912-441D-92C2-4E7475BE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2E594F-1CA7-40B0-A536-BE905E8BD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726F4749-209A-403C-9A25-6DD0E41C42B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025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86AAC99-BD76-4B32-868A-95A9338A6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7494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246E377-1CE9-439B-B08E-A8726C6883DB}"/>
              </a:ext>
            </a:extLst>
          </p:cNvPr>
          <p:cNvSpPr txBox="1"/>
          <p:nvPr/>
        </p:nvSpPr>
        <p:spPr>
          <a:xfrm>
            <a:off x="1164374" y="1099492"/>
            <a:ext cx="10109200" cy="70788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Trường</a:t>
            </a:r>
            <a:r>
              <a:rPr lang="en-US" altLang="zh-CN" sz="4000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Tiểu</a:t>
            </a:r>
            <a:r>
              <a:rPr lang="en-US" altLang="zh-CN" sz="4000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học</a:t>
            </a:r>
            <a:r>
              <a:rPr lang="en-US" altLang="zh-CN" sz="4000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Ái</a:t>
            </a:r>
            <a:r>
              <a:rPr lang="en-US" altLang="zh-CN" sz="4000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Mộ</a:t>
            </a:r>
            <a:r>
              <a:rPr lang="en-US" altLang="zh-CN" sz="4000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B</a:t>
            </a:r>
            <a:endParaRPr lang="zh-CN" altLang="en-US" sz="4000" dirty="0">
              <a:blipFill>
                <a:blip r:embed="rId5"/>
                <a:stretch>
                  <a:fillRect/>
                </a:stretch>
              </a:blipFill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48B15B8-CF9E-4169-A32A-F8DFADDF5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3478" y="4895393"/>
            <a:ext cx="4278587" cy="27083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1DAA7B5-1BA6-4F8D-A89F-92931EC6B7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4" y="5115545"/>
            <a:ext cx="1628775" cy="14478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3D37DA1-804D-4243-AF18-4257362582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662" y="948123"/>
            <a:ext cx="981075" cy="109537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7EDD756-8F53-49D1-8BF9-E63B61B5AB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3"/>
            <a:ext cx="5708180" cy="113875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6236A28-F83C-4663-94F0-D717B3079E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885" y="60913"/>
            <a:ext cx="5708180" cy="113875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A5E409BD-5789-4E20-99A9-188F744546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226" y="6365180"/>
            <a:ext cx="714375" cy="25717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E241EC4D-DA96-496A-A84F-9F2940BEE9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287" y="6174346"/>
            <a:ext cx="1190625" cy="657225"/>
          </a:xfrm>
          <a:prstGeom prst="rect">
            <a:avLst/>
          </a:prstGeom>
        </p:spPr>
      </p:pic>
      <p:sp>
        <p:nvSpPr>
          <p:cNvPr id="13" name="文本框 9">
            <a:extLst>
              <a:ext uri="{FF2B5EF4-FFF2-40B4-BE49-F238E27FC236}">
                <a16:creationId xmlns:a16="http://schemas.microsoft.com/office/drawing/2014/main" id="{4E2DB984-31F1-48BB-A927-96AC53D6649E}"/>
              </a:ext>
            </a:extLst>
          </p:cNvPr>
          <p:cNvSpPr txBox="1"/>
          <p:nvPr/>
        </p:nvSpPr>
        <p:spPr>
          <a:xfrm>
            <a:off x="1015999" y="3502901"/>
            <a:ext cx="10109200" cy="70788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MÔN TOÁN 5</a:t>
            </a:r>
            <a:endParaRPr lang="zh-CN" altLang="en-US" sz="4000" dirty="0">
              <a:blipFill>
                <a:blip r:embed="rId5"/>
                <a:stretch>
                  <a:fillRect/>
                </a:stretch>
              </a:blipFill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sp>
        <p:nvSpPr>
          <p:cNvPr id="14" name="文本框 9">
            <a:extLst>
              <a:ext uri="{FF2B5EF4-FFF2-40B4-BE49-F238E27FC236}">
                <a16:creationId xmlns:a16="http://schemas.microsoft.com/office/drawing/2014/main" id="{084CC9A0-A801-4FF4-ADCB-DDDC48D5542D}"/>
              </a:ext>
            </a:extLst>
          </p:cNvPr>
          <p:cNvSpPr txBox="1"/>
          <p:nvPr/>
        </p:nvSpPr>
        <p:spPr>
          <a:xfrm>
            <a:off x="1284287" y="4125070"/>
            <a:ext cx="1010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Luyện</a:t>
            </a:r>
            <a:r>
              <a:rPr lang="en-US" altLang="zh-CN" sz="4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tập</a:t>
            </a:r>
            <a:r>
              <a:rPr lang="en-US" altLang="zh-CN" sz="4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tính</a:t>
            </a:r>
            <a:r>
              <a:rPr lang="en-US" altLang="zh-CN" sz="4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diện</a:t>
            </a:r>
            <a:r>
              <a:rPr lang="en-US" altLang="zh-CN" sz="4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tích</a:t>
            </a:r>
            <a:r>
              <a:rPr lang="en-US" altLang="zh-CN" sz="4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hình</a:t>
            </a:r>
            <a:r>
              <a:rPr lang="en-US" altLang="zh-CN" sz="4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tam </a:t>
            </a:r>
            <a:r>
              <a:rPr lang="en-US" altLang="zh-CN" sz="40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giác</a:t>
            </a:r>
            <a:endParaRPr lang="zh-CN" altLang="en-US" sz="40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F55A8-3A10-4ED3-856C-1B4E83A232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69" y="1845621"/>
            <a:ext cx="1552660" cy="15526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3985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480B801-DCA5-49BE-8EEB-CCBC1B31F859}"/>
              </a:ext>
            </a:extLst>
          </p:cNvPr>
          <p:cNvSpPr/>
          <p:nvPr/>
        </p:nvSpPr>
        <p:spPr>
          <a:xfrm>
            <a:off x="1980433" y="4454949"/>
            <a:ext cx="7912547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EBE8F20-D789-4341-BDFB-29A86F7FF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3"/>
            <a:ext cx="5708180" cy="8718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BAD1C7-CE4F-48DD-AA4C-B61D257E2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885" y="60913"/>
            <a:ext cx="5708180" cy="7985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CFAA5A2-52D0-4D2F-ABF4-6FC16AE7E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46" y="5329345"/>
            <a:ext cx="1027623" cy="1294119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98415118-B528-4D0A-AACE-AF528F12A9E4}"/>
              </a:ext>
            </a:extLst>
          </p:cNvPr>
          <p:cNvSpPr/>
          <p:nvPr/>
        </p:nvSpPr>
        <p:spPr>
          <a:xfrm>
            <a:off x="2037529" y="1487795"/>
            <a:ext cx="2495071" cy="2338843"/>
          </a:xfrm>
          <a:prstGeom prst="rtTriangl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95C6CC-AFBF-443A-96ED-F72D55D54690}"/>
              </a:ext>
            </a:extLst>
          </p:cNvPr>
          <p:cNvCxnSpPr>
            <a:stCxn id="2" idx="0"/>
            <a:endCxn id="2" idx="3"/>
          </p:cNvCxnSpPr>
          <p:nvPr/>
        </p:nvCxnSpPr>
        <p:spPr>
          <a:xfrm>
            <a:off x="2037529" y="1487795"/>
            <a:ext cx="1247536" cy="23388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A8EC224-5B2B-4215-9652-C5EC18CE0F2E}"/>
              </a:ext>
            </a:extLst>
          </p:cNvPr>
          <p:cNvSpPr txBox="1"/>
          <p:nvPr/>
        </p:nvSpPr>
        <p:spPr>
          <a:xfrm>
            <a:off x="1814673" y="1026130"/>
            <a:ext cx="445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17C3C6-559C-4337-AE00-09DDDC83AD3F}"/>
              </a:ext>
            </a:extLst>
          </p:cNvPr>
          <p:cNvSpPr txBox="1"/>
          <p:nvPr/>
        </p:nvSpPr>
        <p:spPr>
          <a:xfrm>
            <a:off x="1534721" y="3512597"/>
            <a:ext cx="445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117F4D-F33B-4B1B-A594-14153E8E78E6}"/>
              </a:ext>
            </a:extLst>
          </p:cNvPr>
          <p:cNvSpPr txBox="1"/>
          <p:nvPr/>
        </p:nvSpPr>
        <p:spPr>
          <a:xfrm>
            <a:off x="4546729" y="3512597"/>
            <a:ext cx="445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F53D52-A4AA-4C73-A6C3-2D4AE6B74468}"/>
              </a:ext>
            </a:extLst>
          </p:cNvPr>
          <p:cNvSpPr txBox="1"/>
          <p:nvPr/>
        </p:nvSpPr>
        <p:spPr>
          <a:xfrm>
            <a:off x="3062208" y="3843811"/>
            <a:ext cx="445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48DB511-2EDC-49E0-A393-2153B600E0A5}"/>
              </a:ext>
            </a:extLst>
          </p:cNvPr>
          <p:cNvSpPr/>
          <p:nvPr/>
        </p:nvSpPr>
        <p:spPr>
          <a:xfrm>
            <a:off x="6239976" y="1487795"/>
            <a:ext cx="4089528" cy="2338843"/>
          </a:xfrm>
          <a:prstGeom prst="triangl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B59A5F8-68EC-45F0-976F-42E11277C781}"/>
              </a:ext>
            </a:extLst>
          </p:cNvPr>
          <p:cNvCxnSpPr>
            <a:stCxn id="15" idx="0"/>
            <a:endCxn id="15" idx="3"/>
          </p:cNvCxnSpPr>
          <p:nvPr/>
        </p:nvCxnSpPr>
        <p:spPr>
          <a:xfrm>
            <a:off x="8284740" y="1487795"/>
            <a:ext cx="0" cy="23388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974800E-4773-4010-B79B-E91D76726891}"/>
              </a:ext>
            </a:extLst>
          </p:cNvPr>
          <p:cNvSpPr txBox="1"/>
          <p:nvPr/>
        </p:nvSpPr>
        <p:spPr>
          <a:xfrm>
            <a:off x="7623487" y="1140545"/>
            <a:ext cx="445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A0D103-D7B5-4912-A874-3314F59B93EE}"/>
              </a:ext>
            </a:extLst>
          </p:cNvPr>
          <p:cNvSpPr txBox="1"/>
          <p:nvPr/>
        </p:nvSpPr>
        <p:spPr>
          <a:xfrm>
            <a:off x="5808393" y="3512597"/>
            <a:ext cx="445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5B3C9D-0345-44C5-8219-E9EC39ACD910}"/>
              </a:ext>
            </a:extLst>
          </p:cNvPr>
          <p:cNvSpPr txBox="1"/>
          <p:nvPr/>
        </p:nvSpPr>
        <p:spPr>
          <a:xfrm>
            <a:off x="10480714" y="3512596"/>
            <a:ext cx="445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535B88-7B7C-4E45-AA29-9661ECC00EE7}"/>
              </a:ext>
            </a:extLst>
          </p:cNvPr>
          <p:cNvSpPr txBox="1"/>
          <p:nvPr/>
        </p:nvSpPr>
        <p:spPr>
          <a:xfrm>
            <a:off x="8068948" y="3826638"/>
            <a:ext cx="445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1DFD44-CD7A-440D-9139-6C9B0B96C3BA}"/>
              </a:ext>
            </a:extLst>
          </p:cNvPr>
          <p:cNvSpPr txBox="1"/>
          <p:nvPr/>
        </p:nvSpPr>
        <p:spPr>
          <a:xfrm>
            <a:off x="1927249" y="4624547"/>
            <a:ext cx="871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C776E2-3C4E-4AE5-B21F-1062E1360A65}"/>
              </a:ext>
            </a:extLst>
          </p:cNvPr>
          <p:cNvSpPr txBox="1"/>
          <p:nvPr/>
        </p:nvSpPr>
        <p:spPr>
          <a:xfrm>
            <a:off x="1980433" y="5136440"/>
            <a:ext cx="871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DGK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GK</a:t>
            </a:r>
          </a:p>
        </p:txBody>
      </p:sp>
    </p:spTree>
    <p:extLst>
      <p:ext uri="{BB962C8B-B14F-4D97-AF65-F5344CB8AC3E}">
        <p14:creationId xmlns:p14="http://schemas.microsoft.com/office/powerpoint/2010/main" val="143752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331F250-5C1D-48CD-B5A7-30DFD3353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35414">
            <a:off x="489052" y="435656"/>
            <a:ext cx="388849" cy="65868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9A6B48B-A2AE-400D-A8AA-5CE8529276BF}"/>
              </a:ext>
            </a:extLst>
          </p:cNvPr>
          <p:cNvSpPr/>
          <p:nvPr/>
        </p:nvSpPr>
        <p:spPr>
          <a:xfrm>
            <a:off x="929131" y="408300"/>
            <a:ext cx="419100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err="1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Bài</a:t>
            </a:r>
            <a:r>
              <a:rPr lang="en-US" altLang="zh-CN" sz="3200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1:</a:t>
            </a:r>
            <a:endParaRPr lang="zh-CN" altLang="en-US" sz="3200" b="1" dirty="0">
              <a:blipFill>
                <a:blip r:embed="rId4"/>
                <a:stretch>
                  <a:fillRect/>
                </a:stretch>
              </a:blipFill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624FA3-1DC0-49C1-B883-3757B63FE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0558" y="76599"/>
            <a:ext cx="1941069" cy="1376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FCA19-BC28-440C-AAEF-39B85734F6EC}"/>
              </a:ext>
            </a:extLst>
          </p:cNvPr>
          <p:cNvSpPr txBox="1"/>
          <p:nvPr/>
        </p:nvSpPr>
        <p:spPr>
          <a:xfrm>
            <a:off x="2128621" y="598472"/>
            <a:ext cx="73737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MNP. 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21F6B5F-0D23-4E91-BE87-D5DA8C568898}"/>
              </a:ext>
            </a:extLst>
          </p:cNvPr>
          <p:cNvSpPr/>
          <p:nvPr/>
        </p:nvSpPr>
        <p:spPr>
          <a:xfrm>
            <a:off x="4751204" y="1442304"/>
            <a:ext cx="2954349" cy="2182613"/>
          </a:xfrm>
          <a:prstGeom prst="rtTriangl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80B548-A6CC-4ACD-9B12-62FE6E2D4E64}"/>
              </a:ext>
            </a:extLst>
          </p:cNvPr>
          <p:cNvSpPr txBox="1"/>
          <p:nvPr/>
        </p:nvSpPr>
        <p:spPr>
          <a:xfrm>
            <a:off x="4170487" y="1148054"/>
            <a:ext cx="47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04446-D807-41AF-AF1F-2E8A3F095A90}"/>
              </a:ext>
            </a:extLst>
          </p:cNvPr>
          <p:cNvSpPr txBox="1"/>
          <p:nvPr/>
        </p:nvSpPr>
        <p:spPr>
          <a:xfrm>
            <a:off x="4090292" y="3338040"/>
            <a:ext cx="47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E263EB-6C6B-4EE3-943F-8D54416D8600}"/>
              </a:ext>
            </a:extLst>
          </p:cNvPr>
          <p:cNvSpPr txBox="1"/>
          <p:nvPr/>
        </p:nvSpPr>
        <p:spPr>
          <a:xfrm>
            <a:off x="7812987" y="3338040"/>
            <a:ext cx="47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51530E-0D18-4E31-A428-4A4DED2FB235}"/>
              </a:ext>
            </a:extLst>
          </p:cNvPr>
          <p:cNvSpPr txBox="1"/>
          <p:nvPr/>
        </p:nvSpPr>
        <p:spPr>
          <a:xfrm>
            <a:off x="3754094" y="2178094"/>
            <a:ext cx="105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D46DC2-BEC6-4016-B49D-0A8E151B76D5}"/>
              </a:ext>
            </a:extLst>
          </p:cNvPr>
          <p:cNvSpPr txBox="1"/>
          <p:nvPr/>
        </p:nvSpPr>
        <p:spPr>
          <a:xfrm>
            <a:off x="5620420" y="3624917"/>
            <a:ext cx="105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C2DE6D-1D3B-4A62-A008-A97DB8A88EA9}"/>
                  </a:ext>
                </a:extLst>
              </p:cNvPr>
              <p:cNvSpPr txBox="1"/>
              <p:nvPr/>
            </p:nvSpPr>
            <p:spPr>
              <a:xfrm>
                <a:off x="1960522" y="4086582"/>
                <a:ext cx="8270955" cy="2266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4dm = 40 cm</a:t>
                </a:r>
              </a:p>
              <a:p>
                <a:pPr algn="ctr"/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33 x 40 : 2 = 660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660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C2DE6D-1D3B-4A62-A008-A97DB8A88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522" y="4086582"/>
                <a:ext cx="8270955" cy="2266261"/>
              </a:xfrm>
              <a:prstGeom prst="rect">
                <a:avLst/>
              </a:prstGeom>
              <a:blipFill>
                <a:blip r:embed="rId6"/>
                <a:stretch>
                  <a:fillRect t="-2688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1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331F250-5C1D-48CD-B5A7-30DFD3353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35414">
            <a:off x="383366" y="771088"/>
            <a:ext cx="388849" cy="65868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9A6B48B-A2AE-400D-A8AA-5CE8529276BF}"/>
              </a:ext>
            </a:extLst>
          </p:cNvPr>
          <p:cNvSpPr/>
          <p:nvPr/>
        </p:nvSpPr>
        <p:spPr>
          <a:xfrm>
            <a:off x="913341" y="872393"/>
            <a:ext cx="103653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Bài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624, 72 cm</a:t>
            </a:r>
            <a:r>
              <a:rPr lang="en-US" sz="24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27,4cm.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20" name="图片 5">
            <a:extLst>
              <a:ext uri="{FF2B5EF4-FFF2-40B4-BE49-F238E27FC236}">
                <a16:creationId xmlns:a16="http://schemas.microsoft.com/office/drawing/2014/main" id="{7FD91623-D977-498A-B498-1AAB25B92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8470" y="147774"/>
            <a:ext cx="1176306" cy="12628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F3EC94-DE9D-4E14-8E49-06908920A863}"/>
              </a:ext>
            </a:extLst>
          </p:cNvPr>
          <p:cNvSpPr txBox="1"/>
          <p:nvPr/>
        </p:nvSpPr>
        <p:spPr>
          <a:xfrm>
            <a:off x="758171" y="2472097"/>
            <a:ext cx="992055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624,72 x 2 : 27,4  = 45,6 (cm)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45,6 cm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62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331F250-5C1D-48CD-B5A7-30DFD3353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35414">
            <a:off x="489052" y="435656"/>
            <a:ext cx="388849" cy="65868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9A6B48B-A2AE-400D-A8AA-5CE8529276BF}"/>
              </a:ext>
            </a:extLst>
          </p:cNvPr>
          <p:cNvSpPr/>
          <p:nvPr/>
        </p:nvSpPr>
        <p:spPr>
          <a:xfrm>
            <a:off x="929131" y="408300"/>
            <a:ext cx="789781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Bài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trống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58AC921-BBC4-4882-A195-913D2B9FC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8147" y="357837"/>
            <a:ext cx="1229444" cy="8185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6B81496-FE71-47A1-A541-EBB7C2F62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99" y="5295542"/>
            <a:ext cx="1057099" cy="133123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20A80DF-A9D7-4CBA-B2CB-828F2D170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060380"/>
              </p:ext>
            </p:extLst>
          </p:nvPr>
        </p:nvGraphicFramePr>
        <p:xfrm>
          <a:off x="1905598" y="1878635"/>
          <a:ext cx="8175777" cy="29828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95299">
                  <a:extLst>
                    <a:ext uri="{9D8B030D-6E8A-4147-A177-3AD203B41FA5}">
                      <a16:colId xmlns:a16="http://schemas.microsoft.com/office/drawing/2014/main" val="113916072"/>
                    </a:ext>
                  </a:extLst>
                </a:gridCol>
                <a:gridCol w="2706440">
                  <a:extLst>
                    <a:ext uri="{9D8B030D-6E8A-4147-A177-3AD203B41FA5}">
                      <a16:colId xmlns:a16="http://schemas.microsoft.com/office/drawing/2014/main" val="1926908106"/>
                    </a:ext>
                  </a:extLst>
                </a:gridCol>
                <a:gridCol w="3074038">
                  <a:extLst>
                    <a:ext uri="{9D8B030D-6E8A-4147-A177-3AD203B41FA5}">
                      <a16:colId xmlns:a16="http://schemas.microsoft.com/office/drawing/2014/main" val="2348516238"/>
                    </a:ext>
                  </a:extLst>
                </a:gridCol>
              </a:tblGrid>
              <a:tr h="7450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9125" algn="l"/>
                          <a:tab pos="1095375" algn="l"/>
                        </a:tabLst>
                      </a:pPr>
                      <a:r>
                        <a:rPr lang="en-US" sz="28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đáy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 cao</a:t>
                      </a:r>
                      <a:endParaRPr lang="en-US" sz="24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 tích tam giác</a:t>
                      </a:r>
                      <a:endParaRPr lang="en-US" sz="24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656135"/>
                  </a:ext>
                </a:extLst>
              </a:tr>
              <a:tr h="7459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12cm</a:t>
                      </a:r>
                      <a:endParaRPr lang="en-US" sz="24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34cm</a:t>
                      </a:r>
                      <a:endParaRPr lang="en-US" sz="24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360404"/>
                  </a:ext>
                </a:extLst>
              </a:tr>
              <a:tr h="7459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12cm</a:t>
                      </a:r>
                      <a:endParaRPr lang="en-US" sz="24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204cm</a:t>
                      </a:r>
                      <a:r>
                        <a:rPr lang="en-US" sz="2800" b="0" baseline="30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486828"/>
                  </a:ext>
                </a:extLst>
              </a:tr>
              <a:tr h="7459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34cm</a:t>
                      </a:r>
                      <a:endParaRPr lang="en-US" sz="24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204cm</a:t>
                      </a:r>
                      <a:r>
                        <a:rPr lang="en-US" sz="2800" b="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55194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A86A90-24DC-4D15-85AC-3C3626D43696}"/>
                  </a:ext>
                </a:extLst>
              </p:cNvPr>
              <p:cNvSpPr txBox="1"/>
              <p:nvPr/>
            </p:nvSpPr>
            <p:spPr>
              <a:xfrm>
                <a:off x="7558734" y="2729415"/>
                <a:ext cx="2155043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A86A90-24DC-4D15-85AC-3C3626D43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734" y="2729415"/>
                <a:ext cx="2155043" cy="532966"/>
              </a:xfrm>
              <a:prstGeom prst="rect">
                <a:avLst/>
              </a:prstGeom>
              <a:blipFill>
                <a:blip r:embed="rId6"/>
                <a:stretch>
                  <a:fillRect l="-5949" t="-11494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4CEA3AA-84C1-498B-BD51-547806550A14}"/>
              </a:ext>
            </a:extLst>
          </p:cNvPr>
          <p:cNvSpPr txBox="1"/>
          <p:nvPr/>
        </p:nvSpPr>
        <p:spPr>
          <a:xfrm>
            <a:off x="5138820" y="3482991"/>
            <a:ext cx="1709331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F3C85D-19CA-420A-B83E-1DAE74774F56}"/>
              </a:ext>
            </a:extLst>
          </p:cNvPr>
          <p:cNvSpPr txBox="1"/>
          <p:nvPr/>
        </p:nvSpPr>
        <p:spPr>
          <a:xfrm>
            <a:off x="2610710" y="4228142"/>
            <a:ext cx="1709331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cm</a:t>
            </a:r>
          </a:p>
        </p:txBody>
      </p:sp>
    </p:spTree>
    <p:extLst>
      <p:ext uri="{BB962C8B-B14F-4D97-AF65-F5344CB8AC3E}">
        <p14:creationId xmlns:p14="http://schemas.microsoft.com/office/powerpoint/2010/main" val="76110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9A6B48B-A2AE-400D-A8AA-5CE8529276BF}"/>
              </a:ext>
            </a:extLst>
          </p:cNvPr>
          <p:cNvSpPr/>
          <p:nvPr/>
        </p:nvSpPr>
        <p:spPr>
          <a:xfrm>
            <a:off x="1805827" y="369467"/>
            <a:ext cx="10507761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Bài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AMC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BM = 9cm;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 = 4cm;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ABM = 27,9cm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BE70CD09-2599-46E2-BEA8-3A8887E6CB4F}"/>
              </a:ext>
            </a:extLst>
          </p:cNvPr>
          <p:cNvSpPr/>
          <p:nvPr/>
        </p:nvSpPr>
        <p:spPr>
          <a:xfrm>
            <a:off x="3597865" y="2568594"/>
            <a:ext cx="4277922" cy="2136663"/>
          </a:xfrm>
          <a:prstGeom prst="triangle">
            <a:avLst>
              <a:gd name="adj" fmla="val 32277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344110-F538-46FA-A50F-09977F8B26A6}"/>
              </a:ext>
            </a:extLst>
          </p:cNvPr>
          <p:cNvCxnSpPr>
            <a:cxnSpLocks/>
            <a:stCxn id="20" idx="0"/>
          </p:cNvCxnSpPr>
          <p:nvPr/>
        </p:nvCxnSpPr>
        <p:spPr>
          <a:xfrm>
            <a:off x="4978650" y="2568594"/>
            <a:ext cx="1417555" cy="21366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29BD5E8-D81E-4A0C-85B5-7D63D780C4C8}"/>
              </a:ext>
            </a:extLst>
          </p:cNvPr>
          <p:cNvSpPr txBox="1"/>
          <p:nvPr/>
        </p:nvSpPr>
        <p:spPr>
          <a:xfrm>
            <a:off x="4719795" y="2045374"/>
            <a:ext cx="578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37FB9F-ED6D-4219-AF90-97243761A307}"/>
              </a:ext>
            </a:extLst>
          </p:cNvPr>
          <p:cNvSpPr txBox="1"/>
          <p:nvPr/>
        </p:nvSpPr>
        <p:spPr>
          <a:xfrm>
            <a:off x="3025785" y="4334596"/>
            <a:ext cx="57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185AAF-9676-4AAD-8CC1-F56E7527274C}"/>
              </a:ext>
            </a:extLst>
          </p:cNvPr>
          <p:cNvSpPr txBox="1"/>
          <p:nvPr/>
        </p:nvSpPr>
        <p:spPr>
          <a:xfrm>
            <a:off x="8012870" y="4334596"/>
            <a:ext cx="578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1481EF-C2D9-4141-A6E7-D7FB78BA9FE8}"/>
              </a:ext>
            </a:extLst>
          </p:cNvPr>
          <p:cNvSpPr txBox="1"/>
          <p:nvPr/>
        </p:nvSpPr>
        <p:spPr>
          <a:xfrm>
            <a:off x="6106721" y="4660148"/>
            <a:ext cx="578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87B61D-DCA5-4DDF-8048-ADC836959892}"/>
              </a:ext>
            </a:extLst>
          </p:cNvPr>
          <p:cNvSpPr txBox="1"/>
          <p:nvPr/>
        </p:nvSpPr>
        <p:spPr>
          <a:xfrm>
            <a:off x="4467076" y="3777785"/>
            <a:ext cx="1193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27,9cm</a:t>
            </a:r>
            <a:r>
              <a:rPr lang="en-US" sz="1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072BD6-E8D0-4450-845E-EE5CE1C95638}"/>
              </a:ext>
            </a:extLst>
          </p:cNvPr>
          <p:cNvSpPr txBox="1"/>
          <p:nvPr/>
        </p:nvSpPr>
        <p:spPr>
          <a:xfrm>
            <a:off x="4467076" y="4682703"/>
            <a:ext cx="141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9cm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F9D488-BB18-43B8-8B59-58ED8138840B}"/>
              </a:ext>
            </a:extLst>
          </p:cNvPr>
          <p:cNvSpPr txBox="1"/>
          <p:nvPr/>
        </p:nvSpPr>
        <p:spPr>
          <a:xfrm>
            <a:off x="6857234" y="4721703"/>
            <a:ext cx="101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pic>
        <p:nvPicPr>
          <p:cNvPr id="32" name="图片 3">
            <a:extLst>
              <a:ext uri="{FF2B5EF4-FFF2-40B4-BE49-F238E27FC236}">
                <a16:creationId xmlns:a16="http://schemas.microsoft.com/office/drawing/2014/main" id="{A0C22175-ACF1-4868-AC05-E1F7910CF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85" y="472580"/>
            <a:ext cx="2181793" cy="1222966"/>
          </a:xfrm>
          <a:prstGeom prst="rect">
            <a:avLst/>
          </a:prstGeom>
        </p:spPr>
      </p:pic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D1416638-840A-4721-A2DD-F90338E4FAE5}"/>
              </a:ext>
            </a:extLst>
          </p:cNvPr>
          <p:cNvSpPr/>
          <p:nvPr/>
        </p:nvSpPr>
        <p:spPr>
          <a:xfrm>
            <a:off x="707625" y="775396"/>
            <a:ext cx="615727" cy="58931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5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480B801-DCA5-49BE-8EEB-CCBC1B31F859}"/>
              </a:ext>
            </a:extLst>
          </p:cNvPr>
          <p:cNvSpPr/>
          <p:nvPr/>
        </p:nvSpPr>
        <p:spPr>
          <a:xfrm>
            <a:off x="2067739" y="2179223"/>
            <a:ext cx="76509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cao tam giác ABM là :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27,9 x 2 : 9 = 6,2(cm)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cao tam giác ABM cũng là </a:t>
            </a:r>
          </a:p>
          <a:p>
            <a:pPr algn="ctr"/>
            <a:r>
              <a:rPr lang="nl-NL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cao của tam giác AMC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 tích tam giác AMC là :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4 x 6,2 : 2 = 12,4 ( cm</a:t>
            </a:r>
            <a:r>
              <a:rPr lang="nl-NL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Đáp số : 12,4 cm</a:t>
            </a:r>
            <a:r>
              <a:rPr lang="nl-NL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125EEB-F4A0-44E4-B291-4EF0917B3FB3}"/>
              </a:ext>
            </a:extLst>
          </p:cNvPr>
          <p:cNvSpPr/>
          <p:nvPr/>
        </p:nvSpPr>
        <p:spPr>
          <a:xfrm>
            <a:off x="4000500" y="1407052"/>
            <a:ext cx="4191000" cy="671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Bài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giải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EBE8F20-D789-4341-BDFB-29A86F7FF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3"/>
            <a:ext cx="5708180" cy="11387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BAD1C7-CE4F-48DD-AA4C-B61D257E2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885" y="60913"/>
            <a:ext cx="5708180" cy="11387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CFAA5A2-52D0-4D2F-ABF4-6FC16AE7E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98" y="5297181"/>
            <a:ext cx="1027623" cy="12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6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86AAC99-BD76-4B32-868A-95A9338A6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7494" cy="6858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1DAA7B5-1BA6-4F8D-A89F-92931EC6B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99" y="4035726"/>
            <a:ext cx="1628775" cy="14478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3D37DA1-804D-4243-AF18-4257362582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662" y="948123"/>
            <a:ext cx="981075" cy="109537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7EDD756-8F53-49D1-8BF9-E63B61B5AB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3"/>
            <a:ext cx="5708180" cy="113875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6236A28-F83C-4663-94F0-D717B3079E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885" y="60913"/>
            <a:ext cx="5708180" cy="113875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A5E409BD-5789-4E20-99A9-188F744546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086" y="6374370"/>
            <a:ext cx="714375" cy="25717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E241EC4D-DA96-496A-A84F-9F2940BEE9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287" y="6174346"/>
            <a:ext cx="1190625" cy="65722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1AE3C8E-EBDE-4810-910D-45A609E82F54}"/>
              </a:ext>
            </a:extLst>
          </p:cNvPr>
          <p:cNvSpPr txBox="1"/>
          <p:nvPr/>
        </p:nvSpPr>
        <p:spPr>
          <a:xfrm>
            <a:off x="1745676" y="3429000"/>
            <a:ext cx="9024281" cy="19981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>
                <a:ln/>
                <a:solidFill>
                  <a:schemeClr val="accent4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  <a:ea typeface="inpin heiti" charset="-122"/>
                <a:cs typeface="Arial" panose="020B0604020202020204" pitchFamily="34" charset="0"/>
              </a:rPr>
              <a:t>CHÚC CÁC EM 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 dirty="0">
                <a:ln/>
                <a:solidFill>
                  <a:schemeClr val="accent4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  <a:ea typeface="inpin heiti" charset="-122"/>
                <a:cs typeface="Arial" panose="020B0604020202020204" pitchFamily="34" charset="0"/>
              </a:rPr>
              <a:t>CHĂM NGOAN HỌC TỐT</a:t>
            </a:r>
            <a:endParaRPr lang="zh-CN" altLang="en-US" sz="2000" b="1" dirty="0">
              <a:ln/>
              <a:solidFill>
                <a:schemeClr val="accent4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UTM Colossalis" panose="02040603050506020204" pitchFamily="18" charset="0"/>
              <a:ea typeface="inpin heit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5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314</Words>
  <Application>Microsoft Office PowerPoint</Application>
  <PresentationFormat>Widescreen</PresentationFormat>
  <Paragraphs>74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DengXian</vt:lpstr>
      <vt:lpstr>Arial</vt:lpstr>
      <vt:lpstr>Cambria Math</vt:lpstr>
      <vt:lpstr>inpin heiti</vt:lpstr>
      <vt:lpstr>UTM Colossalis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Vũ Kim Ngân (420001771)</cp:lastModifiedBy>
  <cp:revision>14</cp:revision>
  <dcterms:created xsi:type="dcterms:W3CDTF">2017-09-02T01:03:56Z</dcterms:created>
  <dcterms:modified xsi:type="dcterms:W3CDTF">2022-01-07T05:58:21Z</dcterms:modified>
</cp:coreProperties>
</file>