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4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9" r:id="rId2"/>
    <p:sldMasterId id="2147483670" r:id="rId3"/>
  </p:sldMasterIdLst>
  <p:notesMasterIdLst>
    <p:notesMasterId r:id="rId14"/>
  </p:notesMasterIdLst>
  <p:sldIdLst>
    <p:sldId id="380" r:id="rId4"/>
    <p:sldId id="386" r:id="rId5"/>
    <p:sldId id="363" r:id="rId6"/>
    <p:sldId id="370" r:id="rId7"/>
    <p:sldId id="388" r:id="rId8"/>
    <p:sldId id="361" r:id="rId9"/>
    <p:sldId id="390" r:id="rId10"/>
    <p:sldId id="373" r:id="rId11"/>
    <p:sldId id="354" r:id="rId12"/>
    <p:sldId id="384" r:id="rId13"/>
  </p:sldIdLst>
  <p:sldSz cx="12192000" cy="6858000"/>
  <p:notesSz cx="7104063" cy="10234613"/>
  <p:embeddedFontLst>
    <p:embeddedFont>
      <p:font typeface="黑体" panose="02010609060101010101" pitchFamily="49" charset="-12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CC00"/>
    <a:srgbClr val="319401"/>
    <a:srgbClr val="FF6600"/>
    <a:srgbClr val="319501"/>
    <a:srgbClr val="009944"/>
    <a:srgbClr val="7FC269"/>
    <a:srgbClr val="55B000"/>
    <a:srgbClr val="54A501"/>
    <a:srgbClr val="F9F56C"/>
    <a:srgbClr val="0C1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88" d="100"/>
          <a:sy n="88" d="100"/>
        </p:scale>
        <p:origin x="235" y="36"/>
      </p:cViewPr>
      <p:guideLst>
        <p:guide orient="horz" pos="214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62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82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025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374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509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938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623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213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681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544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751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E046E61-1BAA-489B-9AFB-28288BD740E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1C63314-A147-4A18-B5BF-3E556BD501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1427198-C041-4F32-8814-F2DD631B085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0F74E4B-428D-4F7F-8BE8-E1C9ADA73D7D}"/>
              </a:ext>
            </a:extLst>
          </p:cNvPr>
          <p:cNvGrpSpPr/>
          <p:nvPr/>
        </p:nvGrpSpPr>
        <p:grpSpPr>
          <a:xfrm>
            <a:off x="1182196" y="147320"/>
            <a:ext cx="11419502" cy="4219740"/>
            <a:chOff x="1119208" y="182880"/>
            <a:chExt cx="11419502" cy="4219740"/>
          </a:xfrm>
        </p:grpSpPr>
        <p:pic>
          <p:nvPicPr>
            <p:cNvPr id="5" name="图片 4" descr="0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3625" y="182880"/>
              <a:ext cx="10058400" cy="220853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47D6EC-9DC7-4D49-96DF-8D880D199B6E}"/>
                </a:ext>
              </a:extLst>
            </p:cNvPr>
            <p:cNvSpPr txBox="1"/>
            <p:nvPr/>
          </p:nvSpPr>
          <p:spPr>
            <a:xfrm>
              <a:off x="3480435" y="556988"/>
              <a:ext cx="90582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6600" b="1" dirty="0">
                <a:latin typeface="iCiel Cucho Bold" pitchFamily="50" charset="0"/>
                <a:cs typeface="iCiel Cucho Bold" pitchFamily="50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B2EA53-E76E-4E4F-B58E-126205B2F7DA}"/>
                </a:ext>
              </a:extLst>
            </p:cNvPr>
            <p:cNvSpPr txBox="1"/>
            <p:nvPr/>
          </p:nvSpPr>
          <p:spPr>
            <a:xfrm>
              <a:off x="1119208" y="3479290"/>
              <a:ext cx="93268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SG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+mj-lt"/>
                </a:rPr>
                <a:t>TRẢ BÀI VĂN KỂ CHUYỆN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8C5426A-11FE-4F32-8206-EED58FB4400C}"/>
              </a:ext>
            </a:extLst>
          </p:cNvPr>
          <p:cNvSpPr txBox="1"/>
          <p:nvPr/>
        </p:nvSpPr>
        <p:spPr>
          <a:xfrm>
            <a:off x="1571749" y="1971054"/>
            <a:ext cx="87384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3194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微软雅黑"/>
                <a:cs typeface="+mn-cs"/>
              </a:rPr>
              <a:t>TẬP LÀM VĂN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0B28CA-5808-4676-8EF9-D382A25BDBAE}"/>
              </a:ext>
            </a:extLst>
          </p:cNvPr>
          <p:cNvSpPr txBox="1"/>
          <p:nvPr/>
        </p:nvSpPr>
        <p:spPr>
          <a:xfrm>
            <a:off x="3159230" y="147320"/>
            <a:ext cx="51873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UBND QUẬN LONG BIÊN</a:t>
            </a:r>
          </a:p>
          <a:p>
            <a:pPr algn="ctr"/>
            <a:r>
              <a:rPr lang="en-US" sz="2800" b="1" u="sng" dirty="0"/>
              <a:t>TRƯỜNG TIỂU HỌC ÁI MỘ B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510" y="762000"/>
            <a:ext cx="12225020" cy="6109335"/>
          </a:xfrm>
          <a:prstGeom prst="rect">
            <a:avLst/>
          </a:prstGeom>
        </p:spPr>
      </p:pic>
      <p:pic>
        <p:nvPicPr>
          <p:cNvPr id="5" name="图片 4" descr="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615" y="407670"/>
            <a:ext cx="10058400" cy="2208530"/>
          </a:xfrm>
          <a:prstGeom prst="rect">
            <a:avLst/>
          </a:prstGeom>
        </p:spPr>
      </p:pic>
      <p:pic>
        <p:nvPicPr>
          <p:cNvPr id="9" name="图片 8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435" y="5996305"/>
            <a:ext cx="5949950" cy="506730"/>
          </a:xfrm>
          <a:prstGeom prst="rect">
            <a:avLst/>
          </a:prstGeom>
        </p:spPr>
      </p:pic>
      <p:pic>
        <p:nvPicPr>
          <p:cNvPr id="10" name="图片 9" descr="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930" y="4329430"/>
            <a:ext cx="1076960" cy="2173605"/>
          </a:xfrm>
          <a:prstGeom prst="rect">
            <a:avLst/>
          </a:prstGeom>
        </p:spPr>
      </p:pic>
      <p:pic>
        <p:nvPicPr>
          <p:cNvPr id="11" name="图片 10" descr="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8605" y="3510280"/>
            <a:ext cx="1790065" cy="290703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350" y="5919470"/>
            <a:ext cx="12201525" cy="974090"/>
            <a:chOff x="10" y="8578"/>
            <a:chExt cx="19215" cy="2278"/>
          </a:xfrm>
        </p:grpSpPr>
        <p:pic>
          <p:nvPicPr>
            <p:cNvPr id="3" name="图片 2" descr="726990c72491884977d4f77d285e637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" y="8578"/>
              <a:ext cx="9893" cy="2279"/>
            </a:xfrm>
            <a:prstGeom prst="rect">
              <a:avLst/>
            </a:prstGeom>
          </p:spPr>
        </p:pic>
        <p:pic>
          <p:nvPicPr>
            <p:cNvPr id="12" name="图片 11" descr="726990c72491884977d4f77d285e637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9333" y="8578"/>
              <a:ext cx="9893" cy="227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3E7CA71-8D29-406E-B898-989E1F878A56}"/>
              </a:ext>
            </a:extLst>
          </p:cNvPr>
          <p:cNvSpPr txBox="1"/>
          <p:nvPr/>
        </p:nvSpPr>
        <p:spPr>
          <a:xfrm>
            <a:off x="2998045" y="1504709"/>
            <a:ext cx="628205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Tạm</a:t>
            </a:r>
            <a:r>
              <a:rPr lang="en-US" sz="9600" b="1" dirty="0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biệt</a:t>
            </a:r>
            <a:r>
              <a:rPr lang="en-US" sz="9600" b="1" dirty="0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các</a:t>
            </a:r>
            <a:r>
              <a:rPr lang="en-US" sz="9600" b="1" dirty="0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em</a:t>
            </a:r>
            <a:endParaRPr lang="en-US" sz="9600" b="1" dirty="0">
              <a:ln w="31750">
                <a:solidFill>
                  <a:schemeClr val="bg1"/>
                </a:solidFill>
              </a:ln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69">
            <a:extLst>
              <a:ext uri="{FF2B5EF4-FFF2-40B4-BE49-F238E27FC236}">
                <a16:creationId xmlns:a16="http://schemas.microsoft.com/office/drawing/2014/main" id="{F0616C79-44E7-4846-9F12-AA5534939EFA}"/>
              </a:ext>
            </a:extLst>
          </p:cNvPr>
          <p:cNvSpPr/>
          <p:nvPr/>
        </p:nvSpPr>
        <p:spPr>
          <a:xfrm rot="16200000">
            <a:off x="7525683" y="2918983"/>
            <a:ext cx="4131393" cy="2957419"/>
          </a:xfrm>
          <a:prstGeom prst="homePlate">
            <a:avLst/>
          </a:prstGeom>
          <a:solidFill>
            <a:schemeClr val="bg1"/>
          </a:solidFill>
          <a:ln w="28575" cap="rnd" cmpd="sng" algn="ctr">
            <a:solidFill>
              <a:schemeClr val="accent1"/>
            </a:solidFill>
            <a:prstDash val="sysDot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600" kern="0" dirty="0"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  <a:sym typeface="字魂105号-简雅黑" panose="00000500000000000000" pitchFamily="2" charset="-122"/>
            </a:endParaRPr>
          </a:p>
        </p:txBody>
      </p:sp>
      <p:sp>
        <p:nvSpPr>
          <p:cNvPr id="42" name="Rectangle 69">
            <a:extLst>
              <a:ext uri="{FF2B5EF4-FFF2-40B4-BE49-F238E27FC236}">
                <a16:creationId xmlns:a16="http://schemas.microsoft.com/office/drawing/2014/main" id="{20DF6FE4-C6B6-4687-8B1F-45C5BFEC75A7}"/>
              </a:ext>
            </a:extLst>
          </p:cNvPr>
          <p:cNvSpPr/>
          <p:nvPr/>
        </p:nvSpPr>
        <p:spPr>
          <a:xfrm rot="16200000">
            <a:off x="4039027" y="2888565"/>
            <a:ext cx="4131393" cy="2957419"/>
          </a:xfrm>
          <a:prstGeom prst="homePlate">
            <a:avLst/>
          </a:prstGeom>
          <a:solidFill>
            <a:schemeClr val="bg1"/>
          </a:solidFill>
          <a:ln w="28575" cap="rnd" cmpd="sng" algn="ctr">
            <a:solidFill>
              <a:schemeClr val="accent1"/>
            </a:solidFill>
            <a:prstDash val="sysDot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600" kern="0"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  <a:sym typeface="字魂105号-简雅黑" panose="00000500000000000000" pitchFamily="2" charset="-122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93DA8A1-BB17-4B36-9D04-4936DE67C1C4}"/>
              </a:ext>
            </a:extLst>
          </p:cNvPr>
          <p:cNvSpPr/>
          <p:nvPr/>
        </p:nvSpPr>
        <p:spPr>
          <a:xfrm>
            <a:off x="630840" y="192442"/>
            <a:ext cx="7845648" cy="9745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7">
            <a:extLst>
              <a:ext uri="{FF2B5EF4-FFF2-40B4-BE49-F238E27FC236}">
                <a16:creationId xmlns:a16="http://schemas.microsoft.com/office/drawing/2014/main" id="{B7B271BB-89EE-4F6A-B158-CF3B06BF3357}"/>
              </a:ext>
            </a:extLst>
          </p:cNvPr>
          <p:cNvSpPr txBox="1"/>
          <p:nvPr/>
        </p:nvSpPr>
        <p:spPr>
          <a:xfrm>
            <a:off x="695664" y="331495"/>
            <a:ext cx="7864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0" lang="en-US" sz="40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8" name="Rectangle 69"/>
          <p:cNvSpPr/>
          <p:nvPr/>
        </p:nvSpPr>
        <p:spPr>
          <a:xfrm rot="16200000">
            <a:off x="534272" y="2888563"/>
            <a:ext cx="4131393" cy="2957419"/>
          </a:xfrm>
          <a:prstGeom prst="homePlate">
            <a:avLst/>
          </a:prstGeom>
          <a:solidFill>
            <a:schemeClr val="bg1"/>
          </a:solidFill>
          <a:ln w="28575" cap="rnd" cmpd="sng" algn="ctr">
            <a:solidFill>
              <a:schemeClr val="accent1"/>
            </a:solidFill>
            <a:prstDash val="sysDot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600" kern="0"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  <a:sym typeface="字魂105号-简雅黑" panose="00000500000000000000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883750" y="1415150"/>
            <a:ext cx="1422461" cy="1378016"/>
            <a:chOff x="1797665" y="1700808"/>
            <a:chExt cx="1308575" cy="1301604"/>
          </a:xfrm>
        </p:grpSpPr>
        <p:grpSp>
          <p:nvGrpSpPr>
            <p:cNvPr id="22" name="组合 21"/>
            <p:cNvGrpSpPr/>
            <p:nvPr/>
          </p:nvGrpSpPr>
          <p:grpSpPr>
            <a:xfrm>
              <a:off x="1797665" y="1700808"/>
              <a:ext cx="1308575" cy="1301604"/>
              <a:chOff x="1797666" y="1796016"/>
              <a:chExt cx="1308575" cy="1301604"/>
            </a:xfrm>
          </p:grpSpPr>
          <p:sp>
            <p:nvSpPr>
              <p:cNvPr id="24" name="Oval 15"/>
              <p:cNvSpPr>
                <a:spLocks noChangeArrowheads="1"/>
              </p:cNvSpPr>
              <p:nvPr/>
            </p:nvSpPr>
            <p:spPr bwMode="auto">
              <a:xfrm>
                <a:off x="1797666" y="1796016"/>
                <a:ext cx="1308575" cy="130160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ko-KR" sz="1600" dirty="0">
                  <a:latin typeface="Arial" panose="020B0604020202020204" pitchFamily="34" charset="0"/>
                  <a:cs typeface="Arial" panose="020B0604020202020204" pitchFamily="34" charset="0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25" name="Oval 15"/>
              <p:cNvSpPr>
                <a:spLocks noChangeArrowheads="1"/>
              </p:cNvSpPr>
              <p:nvPr/>
            </p:nvSpPr>
            <p:spPr bwMode="auto">
              <a:xfrm>
                <a:off x="1874561" y="1872501"/>
                <a:ext cx="1154786" cy="1148634"/>
              </a:xfrm>
              <a:prstGeom prst="ellipse">
                <a:avLst/>
              </a:prstGeom>
              <a:solidFill>
                <a:srgbClr val="7FC269"/>
              </a:solidFill>
              <a:ln w="12700" cap="flat" cmpd="sng" algn="ctr">
                <a:solidFill>
                  <a:schemeClr val="bg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vi-VN" altLang="ko-KR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字魂105号-简雅黑" panose="00000500000000000000" pitchFamily="2" charset="-122"/>
                  </a:rPr>
                  <a:t>1</a:t>
                </a:r>
                <a:endParaRPr lang="ko-KR" altLang="ko-KR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2368161" y="1997798"/>
              <a:ext cx="169940" cy="319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zh-CN" altLang="en-US" sz="1600" dirty="0"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349230" y="1415150"/>
            <a:ext cx="1422461" cy="1378016"/>
            <a:chOff x="4195355" y="1700808"/>
            <a:chExt cx="1308575" cy="1301604"/>
          </a:xfrm>
        </p:grpSpPr>
        <p:grpSp>
          <p:nvGrpSpPr>
            <p:cNvPr id="27" name="组合 26"/>
            <p:cNvGrpSpPr/>
            <p:nvPr/>
          </p:nvGrpSpPr>
          <p:grpSpPr>
            <a:xfrm>
              <a:off x="4195355" y="1700808"/>
              <a:ext cx="1308575" cy="1301604"/>
              <a:chOff x="1797666" y="1796016"/>
              <a:chExt cx="1308575" cy="1301604"/>
            </a:xfrm>
          </p:grpSpPr>
          <p:sp>
            <p:nvSpPr>
              <p:cNvPr id="29" name="Oval 15"/>
              <p:cNvSpPr>
                <a:spLocks noChangeArrowheads="1"/>
              </p:cNvSpPr>
              <p:nvPr/>
            </p:nvSpPr>
            <p:spPr bwMode="auto">
              <a:xfrm>
                <a:off x="1797666" y="1796016"/>
                <a:ext cx="1308575" cy="130160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2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ko-KR" sz="1600" dirty="0">
                  <a:latin typeface="Arial" panose="020B0604020202020204" pitchFamily="34" charset="0"/>
                  <a:cs typeface="Arial" panose="020B0604020202020204" pitchFamily="34" charset="0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30" name="Oval 15"/>
              <p:cNvSpPr>
                <a:spLocks noChangeArrowheads="1"/>
              </p:cNvSpPr>
              <p:nvPr/>
            </p:nvSpPr>
            <p:spPr bwMode="auto">
              <a:xfrm>
                <a:off x="1874561" y="1872501"/>
                <a:ext cx="1154786" cy="1148634"/>
              </a:xfrm>
              <a:prstGeom prst="ellipse">
                <a:avLst/>
              </a:prstGeom>
              <a:solidFill>
                <a:srgbClr val="009944"/>
              </a:solidFill>
              <a:ln w="12700" cap="flat" cmpd="sng" algn="ctr">
                <a:solidFill>
                  <a:schemeClr val="bg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vi-VN" altLang="ko-KR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字魂105号-简雅黑" panose="00000500000000000000" pitchFamily="2" charset="-122"/>
                  </a:rPr>
                  <a:t>2</a:t>
                </a:r>
                <a:endParaRPr lang="ko-KR" altLang="ko-KR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28" name="矩形 27"/>
            <p:cNvSpPr/>
            <p:nvPr/>
          </p:nvSpPr>
          <p:spPr>
            <a:xfrm>
              <a:off x="4758874" y="1997798"/>
              <a:ext cx="169940" cy="319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zh-CN" altLang="en-US" sz="1600" dirty="0"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915221" y="1379121"/>
            <a:ext cx="1422461" cy="1378016"/>
            <a:chOff x="6593044" y="1700808"/>
            <a:chExt cx="1308575" cy="1301604"/>
          </a:xfrm>
        </p:grpSpPr>
        <p:grpSp>
          <p:nvGrpSpPr>
            <p:cNvPr id="32" name="组合 31"/>
            <p:cNvGrpSpPr/>
            <p:nvPr/>
          </p:nvGrpSpPr>
          <p:grpSpPr>
            <a:xfrm>
              <a:off x="6593044" y="1700808"/>
              <a:ext cx="1308575" cy="1301604"/>
              <a:chOff x="1797666" y="1796016"/>
              <a:chExt cx="1308575" cy="1301604"/>
            </a:xfrm>
          </p:grpSpPr>
          <p:sp>
            <p:nvSpPr>
              <p:cNvPr id="34" name="Oval 15"/>
              <p:cNvSpPr>
                <a:spLocks noChangeArrowheads="1"/>
              </p:cNvSpPr>
              <p:nvPr/>
            </p:nvSpPr>
            <p:spPr bwMode="auto">
              <a:xfrm>
                <a:off x="1797666" y="1796016"/>
                <a:ext cx="1308575" cy="130160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3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ko-KR" sz="1600" dirty="0">
                  <a:latin typeface="Arial" panose="020B0604020202020204" pitchFamily="34" charset="0"/>
                  <a:cs typeface="Arial" panose="020B0604020202020204" pitchFamily="34" charset="0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35" name="Oval 15"/>
              <p:cNvSpPr>
                <a:spLocks noChangeArrowheads="1"/>
              </p:cNvSpPr>
              <p:nvPr/>
            </p:nvSpPr>
            <p:spPr bwMode="auto">
              <a:xfrm>
                <a:off x="1874560" y="1872201"/>
                <a:ext cx="1154786" cy="1148634"/>
              </a:xfrm>
              <a:prstGeom prst="ellipse">
                <a:avLst/>
              </a:prstGeom>
              <a:solidFill>
                <a:srgbClr val="7FC269"/>
              </a:solidFill>
              <a:ln w="12700" cap="flat" cmpd="sng" algn="ctr">
                <a:solidFill>
                  <a:schemeClr val="bg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vi-VN" altLang="ko-KR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字魂105号-简雅黑" panose="00000500000000000000" pitchFamily="2" charset="-122"/>
                  </a:rPr>
                  <a:t>3</a:t>
                </a:r>
                <a:endParaRPr lang="ko-KR" altLang="ko-KR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7148152" y="1997798"/>
              <a:ext cx="169940" cy="319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zh-CN" altLang="en-US" sz="1600" dirty="0"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0B293A-7C7F-45A5-8023-6326C945B513}"/>
              </a:ext>
            </a:extLst>
          </p:cNvPr>
          <p:cNvSpPr txBox="1"/>
          <p:nvPr/>
        </p:nvSpPr>
        <p:spPr>
          <a:xfrm>
            <a:off x="1400846" y="3755360"/>
            <a:ext cx="26032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Hãy kể một kỉ niệm khó quên về tình bạn.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AE8890-B968-43B5-BF93-2A9E3EB31696}"/>
              </a:ext>
            </a:extLst>
          </p:cNvPr>
          <p:cNvSpPr txBox="1"/>
          <p:nvPr/>
        </p:nvSpPr>
        <p:spPr>
          <a:xfrm>
            <a:off x="4677392" y="3733368"/>
            <a:ext cx="2938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Hãy kể một câu chuyện em thích nhất trong những chuyện đã học.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40A579-CC38-4CF7-9A3C-C32D1E3D1AE2}"/>
              </a:ext>
            </a:extLst>
          </p:cNvPr>
          <p:cNvSpPr txBox="1"/>
          <p:nvPr/>
        </p:nvSpPr>
        <p:spPr>
          <a:xfrm>
            <a:off x="8212387" y="3710011"/>
            <a:ext cx="29819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Hãy kể một câu chuyện cổ tích mà em biết theo lời một nhân vật trong câu chuyện    	đó.</a:t>
            </a:r>
          </a:p>
        </p:txBody>
      </p:sp>
    </p:spTree>
    <p:extLst>
      <p:ext uri="{BB962C8B-B14F-4D97-AF65-F5344CB8AC3E}">
        <p14:creationId xmlns:p14="http://schemas.microsoft.com/office/powerpoint/2010/main" val="1135398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  <p:bldP spid="2" grpId="0"/>
      <p:bldP spid="40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E16963-7A9D-437B-AF93-1FC01282134C}"/>
              </a:ext>
            </a:extLst>
          </p:cNvPr>
          <p:cNvSpPr/>
          <p:nvPr/>
        </p:nvSpPr>
        <p:spPr>
          <a:xfrm>
            <a:off x="5926455" y="249150"/>
            <a:ext cx="5719922" cy="9745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NHẬN XÉT CHUNG</a:t>
            </a:r>
            <a:endParaRPr kumimoji="0" lang="en-US" sz="4400" b="1" i="0" u="none" strike="noStrike" kern="1200" cap="none" spc="0" normalizeH="0" baseline="0" noProof="0" dirty="0">
              <a:ln w="31750">
                <a:solidFill>
                  <a:srgbClr val="FFFFFF"/>
                </a:solidFill>
              </a:ln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Oval 24"/>
          <p:cNvSpPr/>
          <p:nvPr/>
        </p:nvSpPr>
        <p:spPr>
          <a:xfrm>
            <a:off x="3238214" y="3532514"/>
            <a:ext cx="633462" cy="633427"/>
          </a:xfrm>
          <a:prstGeom prst="ellipse">
            <a:avLst/>
          </a:prstGeom>
          <a:solidFill>
            <a:srgbClr val="7FC269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5" name="Oval 22"/>
          <p:cNvSpPr/>
          <p:nvPr/>
        </p:nvSpPr>
        <p:spPr>
          <a:xfrm>
            <a:off x="3597611" y="4975664"/>
            <a:ext cx="633462" cy="633427"/>
          </a:xfrm>
          <a:prstGeom prst="ellipse">
            <a:avLst/>
          </a:prstGeom>
          <a:solidFill>
            <a:srgbClr val="009944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1" name="Freeform 65"/>
          <p:cNvSpPr>
            <a:spLocks noChangeArrowheads="1"/>
          </p:cNvSpPr>
          <p:nvPr/>
        </p:nvSpPr>
        <p:spPr bwMode="auto">
          <a:xfrm>
            <a:off x="2966923" y="2149469"/>
            <a:ext cx="542581" cy="537991"/>
          </a:xfrm>
          <a:custGeom>
            <a:avLst/>
            <a:gdLst>
              <a:gd name="T0" fmla="*/ 172604 w 417"/>
              <a:gd name="T1" fmla="*/ 91192 h 417"/>
              <a:gd name="T2" fmla="*/ 172604 w 417"/>
              <a:gd name="T3" fmla="*/ 91192 h 417"/>
              <a:gd name="T4" fmla="*/ 188460 w 417"/>
              <a:gd name="T5" fmla="*/ 63340 h 417"/>
              <a:gd name="T6" fmla="*/ 184836 w 417"/>
              <a:gd name="T7" fmla="*/ 47617 h 417"/>
              <a:gd name="T8" fmla="*/ 152671 w 417"/>
              <a:gd name="T9" fmla="*/ 35488 h 417"/>
              <a:gd name="T10" fmla="*/ 144516 w 417"/>
              <a:gd name="T11" fmla="*/ 7637 h 417"/>
              <a:gd name="T12" fmla="*/ 124583 w 417"/>
              <a:gd name="T13" fmla="*/ 0 h 417"/>
              <a:gd name="T14" fmla="*/ 96495 w 417"/>
              <a:gd name="T15" fmla="*/ 15723 h 417"/>
              <a:gd name="T16" fmla="*/ 68407 w 417"/>
              <a:gd name="T17" fmla="*/ 0 h 417"/>
              <a:gd name="T18" fmla="*/ 48474 w 417"/>
              <a:gd name="T19" fmla="*/ 7637 h 417"/>
              <a:gd name="T20" fmla="*/ 40320 w 417"/>
              <a:gd name="T21" fmla="*/ 35488 h 417"/>
              <a:gd name="T22" fmla="*/ 8155 w 417"/>
              <a:gd name="T23" fmla="*/ 47617 h 417"/>
              <a:gd name="T24" fmla="*/ 0 w 417"/>
              <a:gd name="T25" fmla="*/ 63340 h 417"/>
              <a:gd name="T26" fmla="*/ 19933 w 417"/>
              <a:gd name="T27" fmla="*/ 91192 h 417"/>
              <a:gd name="T28" fmla="*/ 0 w 417"/>
              <a:gd name="T29" fmla="*/ 123536 h 417"/>
              <a:gd name="T30" fmla="*/ 8155 w 417"/>
              <a:gd name="T31" fmla="*/ 139258 h 417"/>
              <a:gd name="T32" fmla="*/ 40320 w 417"/>
              <a:gd name="T33" fmla="*/ 147344 h 417"/>
              <a:gd name="T34" fmla="*/ 48474 w 417"/>
              <a:gd name="T35" fmla="*/ 178790 h 417"/>
              <a:gd name="T36" fmla="*/ 68407 w 417"/>
              <a:gd name="T37" fmla="*/ 186876 h 417"/>
              <a:gd name="T38" fmla="*/ 96495 w 417"/>
              <a:gd name="T39" fmla="*/ 167110 h 417"/>
              <a:gd name="T40" fmla="*/ 124583 w 417"/>
              <a:gd name="T41" fmla="*/ 186876 h 417"/>
              <a:gd name="T42" fmla="*/ 144516 w 417"/>
              <a:gd name="T43" fmla="*/ 178790 h 417"/>
              <a:gd name="T44" fmla="*/ 152671 w 417"/>
              <a:gd name="T45" fmla="*/ 147344 h 417"/>
              <a:gd name="T46" fmla="*/ 184836 w 417"/>
              <a:gd name="T47" fmla="*/ 139258 h 417"/>
              <a:gd name="T48" fmla="*/ 188460 w 417"/>
              <a:gd name="T49" fmla="*/ 119043 h 417"/>
              <a:gd name="T50" fmla="*/ 172604 w 417"/>
              <a:gd name="T51" fmla="*/ 91192 h 417"/>
              <a:gd name="T52" fmla="*/ 96495 w 417"/>
              <a:gd name="T53" fmla="*/ 131172 h 417"/>
              <a:gd name="T54" fmla="*/ 96495 w 417"/>
              <a:gd name="T55" fmla="*/ 131172 h 417"/>
              <a:gd name="T56" fmla="*/ 56629 w 417"/>
              <a:gd name="T57" fmla="*/ 91192 h 417"/>
              <a:gd name="T58" fmla="*/ 96495 w 417"/>
              <a:gd name="T59" fmla="*/ 51660 h 417"/>
              <a:gd name="T60" fmla="*/ 136362 w 417"/>
              <a:gd name="T61" fmla="*/ 91192 h 417"/>
              <a:gd name="T62" fmla="*/ 96495 w 417"/>
              <a:gd name="T63" fmla="*/ 131172 h 41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rgbClr val="00994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87" tIns="17143" rIns="34287" bIns="17143" anchor="ctr"/>
          <a:lstStyle/>
          <a:p>
            <a:endParaRPr lang="en-US" sz="1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" name="Freeform 27"/>
          <p:cNvSpPr>
            <a:spLocks noChangeArrowheads="1"/>
          </p:cNvSpPr>
          <p:nvPr/>
        </p:nvSpPr>
        <p:spPr bwMode="auto">
          <a:xfrm>
            <a:off x="3795260" y="5170406"/>
            <a:ext cx="311479" cy="243942"/>
          </a:xfrm>
          <a:custGeom>
            <a:avLst/>
            <a:gdLst>
              <a:gd name="T0" fmla="*/ 194710 w 506"/>
              <a:gd name="T1" fmla="*/ 31193 h 399"/>
              <a:gd name="T2" fmla="*/ 194710 w 506"/>
              <a:gd name="T3" fmla="*/ 31193 h 399"/>
              <a:gd name="T4" fmla="*/ 75372 w 506"/>
              <a:gd name="T5" fmla="*/ 15596 h 399"/>
              <a:gd name="T6" fmla="*/ 4038 w 506"/>
              <a:gd name="T7" fmla="*/ 98481 h 399"/>
              <a:gd name="T8" fmla="*/ 87485 w 506"/>
              <a:gd name="T9" fmla="*/ 177354 h 399"/>
              <a:gd name="T10" fmla="*/ 170932 w 506"/>
              <a:gd name="T11" fmla="*/ 138140 h 399"/>
              <a:gd name="T12" fmla="*/ 162856 w 506"/>
              <a:gd name="T13" fmla="*/ 94470 h 399"/>
              <a:gd name="T14" fmla="*/ 210412 w 506"/>
              <a:gd name="T15" fmla="*/ 90460 h 399"/>
              <a:gd name="T16" fmla="*/ 194710 w 506"/>
              <a:gd name="T17" fmla="*/ 31193 h 399"/>
              <a:gd name="T18" fmla="*/ 122927 w 506"/>
              <a:gd name="T19" fmla="*/ 134130 h 399"/>
              <a:gd name="T20" fmla="*/ 122927 w 506"/>
              <a:gd name="T21" fmla="*/ 134130 h 399"/>
              <a:gd name="T22" fmla="*/ 107225 w 506"/>
              <a:gd name="T23" fmla="*/ 118088 h 399"/>
              <a:gd name="T24" fmla="*/ 122927 w 506"/>
              <a:gd name="T25" fmla="*/ 102491 h 399"/>
              <a:gd name="T26" fmla="*/ 138630 w 506"/>
              <a:gd name="T27" fmla="*/ 118088 h 399"/>
              <a:gd name="T28" fmla="*/ 122927 w 506"/>
              <a:gd name="T29" fmla="*/ 134130 h 3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6" h="399">
                <a:moveTo>
                  <a:pt x="434" y="70"/>
                </a:moveTo>
                <a:lnTo>
                  <a:pt x="434" y="70"/>
                </a:lnTo>
                <a:cubicBezTo>
                  <a:pt x="354" y="17"/>
                  <a:pt x="265" y="0"/>
                  <a:pt x="168" y="35"/>
                </a:cubicBezTo>
                <a:cubicBezTo>
                  <a:pt x="89" y="53"/>
                  <a:pt x="9" y="141"/>
                  <a:pt x="9" y="221"/>
                </a:cubicBezTo>
                <a:cubicBezTo>
                  <a:pt x="0" y="319"/>
                  <a:pt x="71" y="398"/>
                  <a:pt x="195" y="398"/>
                </a:cubicBezTo>
                <a:cubicBezTo>
                  <a:pt x="337" y="398"/>
                  <a:pt x="381" y="328"/>
                  <a:pt x="381" y="310"/>
                </a:cubicBezTo>
                <a:cubicBezTo>
                  <a:pt x="390" y="292"/>
                  <a:pt x="328" y="248"/>
                  <a:pt x="363" y="212"/>
                </a:cubicBezTo>
                <a:cubicBezTo>
                  <a:pt x="408" y="168"/>
                  <a:pt x="452" y="203"/>
                  <a:pt x="469" y="203"/>
                </a:cubicBezTo>
                <a:cubicBezTo>
                  <a:pt x="496" y="194"/>
                  <a:pt x="505" y="124"/>
                  <a:pt x="434" y="70"/>
                </a:cubicBezTo>
                <a:close/>
                <a:moveTo>
                  <a:pt x="274" y="301"/>
                </a:moveTo>
                <a:lnTo>
                  <a:pt x="274" y="301"/>
                </a:lnTo>
                <a:cubicBezTo>
                  <a:pt x="248" y="301"/>
                  <a:pt x="239" y="283"/>
                  <a:pt x="239" y="265"/>
                </a:cubicBezTo>
                <a:cubicBezTo>
                  <a:pt x="239" y="248"/>
                  <a:pt x="248" y="230"/>
                  <a:pt x="274" y="230"/>
                </a:cubicBezTo>
                <a:cubicBezTo>
                  <a:pt x="293" y="230"/>
                  <a:pt x="309" y="248"/>
                  <a:pt x="309" y="265"/>
                </a:cubicBezTo>
                <a:cubicBezTo>
                  <a:pt x="309" y="283"/>
                  <a:pt x="293" y="301"/>
                  <a:pt x="274" y="3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87" tIns="17143" rIns="34287" bIns="17143" anchor="ctr"/>
          <a:lstStyle/>
          <a:p>
            <a:endParaRPr lang="en-US" sz="1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" name="Freeform 97"/>
          <p:cNvSpPr>
            <a:spLocks noChangeArrowheads="1"/>
          </p:cNvSpPr>
          <p:nvPr/>
        </p:nvSpPr>
        <p:spPr bwMode="auto">
          <a:xfrm>
            <a:off x="3421002" y="3706187"/>
            <a:ext cx="307122" cy="263545"/>
          </a:xfrm>
          <a:custGeom>
            <a:avLst/>
            <a:gdLst>
              <a:gd name="T0" fmla="*/ 103587 w 497"/>
              <a:gd name="T1" fmla="*/ 104160 h 426"/>
              <a:gd name="T2" fmla="*/ 103587 w 497"/>
              <a:gd name="T3" fmla="*/ 104160 h 426"/>
              <a:gd name="T4" fmla="*/ 123403 w 497"/>
              <a:gd name="T5" fmla="*/ 104160 h 426"/>
              <a:gd name="T6" fmla="*/ 123403 w 497"/>
              <a:gd name="T7" fmla="*/ 124000 h 426"/>
              <a:gd name="T8" fmla="*/ 223387 w 497"/>
              <a:gd name="T9" fmla="*/ 124000 h 426"/>
              <a:gd name="T10" fmla="*/ 219333 w 497"/>
              <a:gd name="T11" fmla="*/ 59971 h 426"/>
              <a:gd name="T12" fmla="*/ 199517 w 497"/>
              <a:gd name="T13" fmla="*/ 36073 h 426"/>
              <a:gd name="T14" fmla="*/ 163487 w 497"/>
              <a:gd name="T15" fmla="*/ 36073 h 426"/>
              <a:gd name="T16" fmla="*/ 151777 w 497"/>
              <a:gd name="T17" fmla="*/ 12175 h 426"/>
              <a:gd name="T18" fmla="*/ 135113 w 497"/>
              <a:gd name="T19" fmla="*/ 0 h 426"/>
              <a:gd name="T20" fmla="*/ 87373 w 497"/>
              <a:gd name="T21" fmla="*/ 0 h 426"/>
              <a:gd name="T22" fmla="*/ 75663 w 497"/>
              <a:gd name="T23" fmla="*/ 12175 h 426"/>
              <a:gd name="T24" fmla="*/ 59900 w 497"/>
              <a:gd name="T25" fmla="*/ 36073 h 426"/>
              <a:gd name="T26" fmla="*/ 23870 w 497"/>
              <a:gd name="T27" fmla="*/ 36073 h 426"/>
              <a:gd name="T28" fmla="*/ 4053 w 497"/>
              <a:gd name="T29" fmla="*/ 59971 h 426"/>
              <a:gd name="T30" fmla="*/ 0 w 497"/>
              <a:gd name="T31" fmla="*/ 124000 h 426"/>
              <a:gd name="T32" fmla="*/ 103587 w 497"/>
              <a:gd name="T33" fmla="*/ 124000 h 426"/>
              <a:gd name="T34" fmla="*/ 103587 w 497"/>
              <a:gd name="T35" fmla="*/ 104160 h 426"/>
              <a:gd name="T36" fmla="*/ 83770 w 497"/>
              <a:gd name="T37" fmla="*/ 23898 h 426"/>
              <a:gd name="T38" fmla="*/ 83770 w 497"/>
              <a:gd name="T39" fmla="*/ 23898 h 426"/>
              <a:gd name="T40" fmla="*/ 95480 w 497"/>
              <a:gd name="T41" fmla="*/ 16233 h 426"/>
              <a:gd name="T42" fmla="*/ 127907 w 497"/>
              <a:gd name="T43" fmla="*/ 16233 h 426"/>
              <a:gd name="T44" fmla="*/ 139166 w 497"/>
              <a:gd name="T45" fmla="*/ 23898 h 426"/>
              <a:gd name="T46" fmla="*/ 143670 w 497"/>
              <a:gd name="T47" fmla="*/ 36073 h 426"/>
              <a:gd name="T48" fmla="*/ 79717 w 497"/>
              <a:gd name="T49" fmla="*/ 36073 h 426"/>
              <a:gd name="T50" fmla="*/ 83770 w 497"/>
              <a:gd name="T51" fmla="*/ 23898 h 426"/>
              <a:gd name="T52" fmla="*/ 123403 w 497"/>
              <a:gd name="T53" fmla="*/ 160073 h 426"/>
              <a:gd name="T54" fmla="*/ 123403 w 497"/>
              <a:gd name="T55" fmla="*/ 160073 h 426"/>
              <a:gd name="T56" fmla="*/ 103587 w 497"/>
              <a:gd name="T57" fmla="*/ 160073 h 426"/>
              <a:gd name="T58" fmla="*/ 103587 w 497"/>
              <a:gd name="T59" fmla="*/ 136175 h 426"/>
              <a:gd name="T60" fmla="*/ 4053 w 497"/>
              <a:gd name="T61" fmla="*/ 136175 h 426"/>
              <a:gd name="T62" fmla="*/ 7656 w 497"/>
              <a:gd name="T63" fmla="*/ 171797 h 426"/>
              <a:gd name="T64" fmla="*/ 27923 w 497"/>
              <a:gd name="T65" fmla="*/ 191637 h 426"/>
              <a:gd name="T66" fmla="*/ 195463 w 497"/>
              <a:gd name="T67" fmla="*/ 191637 h 426"/>
              <a:gd name="T68" fmla="*/ 215280 w 497"/>
              <a:gd name="T69" fmla="*/ 171797 h 426"/>
              <a:gd name="T70" fmla="*/ 219333 w 497"/>
              <a:gd name="T71" fmla="*/ 136175 h 426"/>
              <a:gd name="T72" fmla="*/ 123403 w 497"/>
              <a:gd name="T73" fmla="*/ 136175 h 426"/>
              <a:gd name="T74" fmla="*/ 123403 w 497"/>
              <a:gd name="T75" fmla="*/ 160073 h 42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87" tIns="17143" rIns="34287" bIns="17143" anchor="ctr"/>
          <a:lstStyle/>
          <a:p>
            <a:endParaRPr lang="en-US" sz="1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A33B9-2051-4828-9D39-9877C4BDBF4D}"/>
              </a:ext>
            </a:extLst>
          </p:cNvPr>
          <p:cNvSpPr txBox="1"/>
          <p:nvPr/>
        </p:nvSpPr>
        <p:spPr>
          <a:xfrm>
            <a:off x="2222702" y="1097323"/>
            <a:ext cx="338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1">
                    <a:lumMod val="75000"/>
                  </a:schemeClr>
                </a:solidFill>
              </a:rPr>
              <a:t>Ưu điểm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77D5C2-4C1F-4F8D-91A1-CCEF9E2B4F99}"/>
              </a:ext>
            </a:extLst>
          </p:cNvPr>
          <p:cNvSpPr txBox="1"/>
          <p:nvPr/>
        </p:nvSpPr>
        <p:spPr>
          <a:xfrm>
            <a:off x="3715647" y="1894655"/>
            <a:ext cx="7999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Đa số bài làm có bố cục đầy đủ, rõ ràng, cân đối. Cốt truyện hợp lí.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32BEC0-E4D7-4621-A2B0-54148CB59C9F}"/>
              </a:ext>
            </a:extLst>
          </p:cNvPr>
          <p:cNvSpPr txBox="1"/>
          <p:nvPr/>
        </p:nvSpPr>
        <p:spPr>
          <a:xfrm>
            <a:off x="4054464" y="3289819"/>
            <a:ext cx="7321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Một số bài làm biết sử dụng lời kể tự nhiên, diễn đạt trôi chảy, phân biệt lời nói nhân vật với lời dẫn chuyện.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E86FF9-0D74-4B03-945D-2707F8DC3023}"/>
              </a:ext>
            </a:extLst>
          </p:cNvPr>
          <p:cNvSpPr txBox="1"/>
          <p:nvPr/>
        </p:nvSpPr>
        <p:spPr>
          <a:xfrm>
            <a:off x="4349308" y="4975664"/>
            <a:ext cx="7321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Kể có sáng tạo, xen lần tả cảnh, tả tình cảm, tâm trạng của nhân vật.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bldLvl="0" animBg="1"/>
      <p:bldP spid="15" grpId="0" bldLvl="0" animBg="1"/>
      <p:bldP spid="21" grpId="0" bldLvl="0" animBg="1"/>
      <p:bldP spid="23" grpId="0" bldLvl="0" animBg="1"/>
      <p:bldP spid="2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289E48-D331-4927-99CC-DB7E159B8979}"/>
              </a:ext>
            </a:extLst>
          </p:cNvPr>
          <p:cNvSpPr txBox="1"/>
          <p:nvPr/>
        </p:nvSpPr>
        <p:spPr>
          <a:xfrm>
            <a:off x="239695" y="1716376"/>
            <a:ext cx="7704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cục</a:t>
            </a:r>
            <a:r>
              <a:rPr lang="en-US" sz="3200" dirty="0"/>
              <a:t> </a:t>
            </a:r>
            <a:r>
              <a:rPr lang="en-US" sz="3200" dirty="0" err="1"/>
              <a:t>chưa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đối</a:t>
            </a:r>
            <a:r>
              <a:rPr lang="en-US" sz="3200" dirty="0"/>
              <a:t>.</a:t>
            </a:r>
            <a:endParaRPr lang="vi-VN" sz="3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843D02-4E36-4647-A483-133B83D4AA8D}"/>
              </a:ext>
            </a:extLst>
          </p:cNvPr>
          <p:cNvSpPr txBox="1"/>
          <p:nvPr/>
        </p:nvSpPr>
        <p:spPr>
          <a:xfrm>
            <a:off x="239695" y="3233148"/>
            <a:ext cx="9447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: </a:t>
            </a:r>
            <a:r>
              <a:rPr lang="en-US" sz="3200" dirty="0" err="1"/>
              <a:t>Nội</a:t>
            </a:r>
            <a:r>
              <a:rPr lang="en-US" sz="3200" dirty="0"/>
              <a:t> dung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chuyện</a:t>
            </a:r>
            <a:r>
              <a:rPr lang="en-US" sz="3200" dirty="0"/>
              <a:t> </a:t>
            </a:r>
            <a:r>
              <a:rPr lang="en-US" sz="3200" dirty="0" err="1"/>
              <a:t>kể</a:t>
            </a:r>
            <a:r>
              <a:rPr lang="en-US" sz="3200" dirty="0"/>
              <a:t> </a:t>
            </a:r>
            <a:r>
              <a:rPr lang="en-US" sz="3200" dirty="0" err="1"/>
              <a:t>chưa</a:t>
            </a:r>
            <a:r>
              <a:rPr lang="en-US" sz="3200" dirty="0"/>
              <a:t> </a:t>
            </a:r>
            <a:r>
              <a:rPr lang="en-US" sz="3200" dirty="0" err="1"/>
              <a:t>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, </a:t>
            </a:r>
            <a:r>
              <a:rPr lang="en-US" sz="3200" dirty="0" err="1"/>
              <a:t>chưa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nổi</a:t>
            </a:r>
            <a:r>
              <a:rPr lang="en-US" sz="3200" dirty="0"/>
              <a:t> </a:t>
            </a:r>
            <a:r>
              <a:rPr lang="en-US" sz="3200" dirty="0" err="1"/>
              <a:t>bật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chuyện</a:t>
            </a:r>
            <a:r>
              <a:rPr lang="en-US" sz="3200" dirty="0"/>
              <a:t>, </a:t>
            </a:r>
            <a:r>
              <a:rPr lang="en-US" sz="3200" dirty="0" err="1"/>
              <a:t>thiếu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kể</a:t>
            </a:r>
            <a:r>
              <a:rPr lang="en-US" sz="3200" dirty="0"/>
              <a:t>.</a:t>
            </a:r>
            <a:endParaRPr lang="vi-VN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AE733D-E765-4214-AA32-EA0ECB89E520}"/>
              </a:ext>
            </a:extLst>
          </p:cNvPr>
          <p:cNvSpPr txBox="1"/>
          <p:nvPr/>
        </p:nvSpPr>
        <p:spPr>
          <a:xfrm>
            <a:off x="325737" y="2499697"/>
            <a:ext cx="8741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/>
              <a:t>Mở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: </a:t>
            </a:r>
            <a:r>
              <a:rPr lang="en-US" sz="3200" dirty="0" err="1"/>
              <a:t>Chưa</a:t>
            </a:r>
            <a:r>
              <a:rPr lang="en-US" sz="3200" dirty="0"/>
              <a:t> </a:t>
            </a:r>
            <a:r>
              <a:rPr lang="en-US" sz="3200" dirty="0" err="1"/>
              <a:t>giới</a:t>
            </a:r>
            <a:r>
              <a:rPr lang="en-US" sz="3200" dirty="0"/>
              <a:t> </a:t>
            </a:r>
            <a:r>
              <a:rPr lang="en-US" sz="3200" dirty="0" err="1"/>
              <a:t>thiệu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chuyện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kể</a:t>
            </a:r>
            <a:r>
              <a:rPr lang="en-US" sz="3200" dirty="0"/>
              <a:t>.</a:t>
            </a:r>
            <a:endParaRPr lang="vi-VN" sz="3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1CE08A-2A1F-4997-8919-A5A4C5DDC7EC}"/>
              </a:ext>
            </a:extLst>
          </p:cNvPr>
          <p:cNvSpPr txBox="1"/>
          <p:nvPr/>
        </p:nvSpPr>
        <p:spPr>
          <a:xfrm>
            <a:off x="325737" y="4783048"/>
            <a:ext cx="10895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, </a:t>
            </a:r>
            <a:r>
              <a:rPr lang="en-US" sz="3200" dirty="0" err="1"/>
              <a:t>đặt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chưa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0A07CE-64A2-42EC-AAE1-8FFDFF4F94D0}"/>
              </a:ext>
            </a:extLst>
          </p:cNvPr>
          <p:cNvSpPr txBox="1"/>
          <p:nvPr/>
        </p:nvSpPr>
        <p:spPr>
          <a:xfrm>
            <a:off x="325737" y="5400951"/>
            <a:ext cx="10895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: </a:t>
            </a:r>
            <a:r>
              <a:rPr lang="en-US" sz="3200" dirty="0" err="1"/>
              <a:t>Rút</a:t>
            </a:r>
            <a:r>
              <a:rPr lang="en-US" sz="3200" dirty="0"/>
              <a:t> ra </a:t>
            </a:r>
            <a:r>
              <a:rPr lang="en-US" sz="3200" dirty="0" err="1"/>
              <a:t>nội</a:t>
            </a:r>
            <a:r>
              <a:rPr lang="en-US" sz="3200" dirty="0"/>
              <a:t> dung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sơ</a:t>
            </a:r>
            <a:r>
              <a:rPr lang="en-US" sz="3200" dirty="0"/>
              <a:t> </a:t>
            </a:r>
            <a:r>
              <a:rPr lang="en-US" sz="3200" dirty="0" err="1"/>
              <a:t>sài</a:t>
            </a:r>
            <a:r>
              <a:rPr lang="en-US" sz="3200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008AC7-A27D-4EE1-9526-EFAC100FE3EA}"/>
              </a:ext>
            </a:extLst>
          </p:cNvPr>
          <p:cNvSpPr txBox="1"/>
          <p:nvPr/>
        </p:nvSpPr>
        <p:spPr>
          <a:xfrm>
            <a:off x="474386" y="950646"/>
            <a:ext cx="338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u="sng" dirty="0">
                <a:solidFill>
                  <a:schemeClr val="accent1">
                    <a:lumMod val="75000"/>
                  </a:schemeClr>
                </a:solidFill>
              </a:rPr>
              <a:t>Tồn tại: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52AFF66-0E86-48B5-B3B9-660FA154E6B8}"/>
              </a:ext>
            </a:extLst>
          </p:cNvPr>
          <p:cNvSpPr/>
          <p:nvPr/>
        </p:nvSpPr>
        <p:spPr>
          <a:xfrm>
            <a:off x="5926455" y="249150"/>
            <a:ext cx="5719922" cy="9745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NHẬN XÉT CHUNG</a:t>
            </a:r>
            <a:endParaRPr kumimoji="0" lang="en-US" sz="4400" b="1" i="0" u="none" strike="noStrike" kern="1200" cap="none" spc="0" normalizeH="0" baseline="0" noProof="0" dirty="0">
              <a:ln w="31750">
                <a:solidFill>
                  <a:srgbClr val="FFFFFF"/>
                </a:solidFill>
              </a:ln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5374155" y="1586853"/>
            <a:ext cx="330853" cy="553998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000" dirty="0">
                <a:solidFill>
                  <a:srgbClr val="31950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1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F5364F1-4399-4D93-92FD-6AFA8A405A95}"/>
              </a:ext>
            </a:extLst>
          </p:cNvPr>
          <p:cNvGrpSpPr/>
          <p:nvPr/>
        </p:nvGrpSpPr>
        <p:grpSpPr>
          <a:xfrm>
            <a:off x="5886448" y="1980851"/>
            <a:ext cx="419129" cy="3586939"/>
            <a:chOff x="5886448" y="1980851"/>
            <a:chExt cx="419129" cy="3586939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D60F631E-AB4E-49D9-A1B3-9CDABF366451}"/>
                </a:ext>
              </a:extLst>
            </p:cNvPr>
            <p:cNvSpPr/>
            <p:nvPr/>
          </p:nvSpPr>
          <p:spPr>
            <a:xfrm rot="5400000">
              <a:off x="6048488" y="181881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B95EDB2-B4E9-42FB-97F5-B496DD6C3CEB}"/>
                </a:ext>
              </a:extLst>
            </p:cNvPr>
            <p:cNvSpPr/>
            <p:nvPr/>
          </p:nvSpPr>
          <p:spPr>
            <a:xfrm rot="5400000">
              <a:off x="6048491" y="216800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4722B0E-BE52-4661-A141-77458BB53112}"/>
                </a:ext>
              </a:extLst>
            </p:cNvPr>
            <p:cNvSpPr/>
            <p:nvPr/>
          </p:nvSpPr>
          <p:spPr>
            <a:xfrm rot="5400000">
              <a:off x="6048494" y="251719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43ABF5D-1B1B-47F2-9FE0-1283870A94A9}"/>
                </a:ext>
              </a:extLst>
            </p:cNvPr>
            <p:cNvSpPr/>
            <p:nvPr/>
          </p:nvSpPr>
          <p:spPr>
            <a:xfrm rot="5400000">
              <a:off x="6048497" y="286638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9A156E1D-8A57-4903-8196-842E3B180AD7}"/>
                </a:ext>
              </a:extLst>
            </p:cNvPr>
            <p:cNvSpPr/>
            <p:nvPr/>
          </p:nvSpPr>
          <p:spPr>
            <a:xfrm rot="5400000">
              <a:off x="6048500" y="321557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ED8C233E-2237-4CD5-A128-7FB41B89E4DA}"/>
                </a:ext>
              </a:extLst>
            </p:cNvPr>
            <p:cNvSpPr/>
            <p:nvPr/>
          </p:nvSpPr>
          <p:spPr>
            <a:xfrm rot="5400000">
              <a:off x="6048503" y="356477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D5F70154-BD20-43D3-A7B0-188FBDDF35B7}"/>
                </a:ext>
              </a:extLst>
            </p:cNvPr>
            <p:cNvSpPr/>
            <p:nvPr/>
          </p:nvSpPr>
          <p:spPr>
            <a:xfrm rot="5400000">
              <a:off x="6048506" y="391396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141D22F7-D718-4BC0-9640-A49B071BC141}"/>
                </a:ext>
              </a:extLst>
            </p:cNvPr>
            <p:cNvSpPr/>
            <p:nvPr/>
          </p:nvSpPr>
          <p:spPr>
            <a:xfrm rot="5400000">
              <a:off x="6048509" y="426315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41EDAEF4-20D5-4878-B2BC-90EC92B0A4BF}"/>
                </a:ext>
              </a:extLst>
            </p:cNvPr>
            <p:cNvSpPr/>
            <p:nvPr/>
          </p:nvSpPr>
          <p:spPr>
            <a:xfrm rot="5400000">
              <a:off x="6048512" y="461234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E2E23349-DFEC-4582-A3EE-6B7B0D201153}"/>
                </a:ext>
              </a:extLst>
            </p:cNvPr>
            <p:cNvSpPr/>
            <p:nvPr/>
          </p:nvSpPr>
          <p:spPr>
            <a:xfrm rot="5400000">
              <a:off x="6048515" y="496153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3659515E-1CC6-4B34-A4FC-8D1E156B90F2}"/>
                </a:ext>
              </a:extLst>
            </p:cNvPr>
            <p:cNvSpPr/>
            <p:nvPr/>
          </p:nvSpPr>
          <p:spPr>
            <a:xfrm rot="5400000">
              <a:off x="6048518" y="531073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A42B265E-270A-4B7A-9702-84A9A5650548}"/>
              </a:ext>
            </a:extLst>
          </p:cNvPr>
          <p:cNvSpPr/>
          <p:nvPr/>
        </p:nvSpPr>
        <p:spPr>
          <a:xfrm>
            <a:off x="5582653" y="2141046"/>
            <a:ext cx="1187115" cy="525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5721992B-F076-49BC-8674-F78CD35C0115}"/>
              </a:ext>
            </a:extLst>
          </p:cNvPr>
          <p:cNvSpPr/>
          <p:nvPr/>
        </p:nvSpPr>
        <p:spPr>
          <a:xfrm>
            <a:off x="5596327" y="2821284"/>
            <a:ext cx="1187115" cy="525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B6003191-22EA-4039-95DB-FA0B01988910}"/>
              </a:ext>
            </a:extLst>
          </p:cNvPr>
          <p:cNvSpPr/>
          <p:nvPr/>
        </p:nvSpPr>
        <p:spPr>
          <a:xfrm>
            <a:off x="5582653" y="3592698"/>
            <a:ext cx="1187115" cy="525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654E2539-799D-4985-BD9A-439AF491B102}"/>
              </a:ext>
            </a:extLst>
          </p:cNvPr>
          <p:cNvSpPr/>
          <p:nvPr/>
        </p:nvSpPr>
        <p:spPr>
          <a:xfrm>
            <a:off x="5533514" y="4522383"/>
            <a:ext cx="1187115" cy="525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30E6224-AE12-4DFD-BC2B-698B53DC915B}"/>
              </a:ext>
            </a:extLst>
          </p:cNvPr>
          <p:cNvSpPr txBox="1"/>
          <p:nvPr/>
        </p:nvSpPr>
        <p:spPr>
          <a:xfrm>
            <a:off x="2684104" y="2015162"/>
            <a:ext cx="32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03D2DBD-492A-42F9-BD23-06247F14C990}"/>
              </a:ext>
            </a:extLst>
          </p:cNvPr>
          <p:cNvSpPr txBox="1"/>
          <p:nvPr/>
        </p:nvSpPr>
        <p:spPr>
          <a:xfrm>
            <a:off x="7414986" y="2028167"/>
            <a:ext cx="32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601C702-576F-4CEF-8293-4F377E4270FC}"/>
              </a:ext>
            </a:extLst>
          </p:cNvPr>
          <p:cNvSpPr txBox="1"/>
          <p:nvPr/>
        </p:nvSpPr>
        <p:spPr>
          <a:xfrm>
            <a:off x="2684104" y="2785826"/>
            <a:ext cx="32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859EF34-02AB-4154-AA9B-E448594E4956}"/>
              </a:ext>
            </a:extLst>
          </p:cNvPr>
          <p:cNvSpPr txBox="1"/>
          <p:nvPr/>
        </p:nvSpPr>
        <p:spPr>
          <a:xfrm>
            <a:off x="7414986" y="2746076"/>
            <a:ext cx="32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giã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5E45C8B-7FB2-4100-8447-427341E1BA06}"/>
              </a:ext>
            </a:extLst>
          </p:cNvPr>
          <p:cNvSpPr txBox="1"/>
          <p:nvPr/>
        </p:nvSpPr>
        <p:spPr>
          <a:xfrm>
            <a:off x="2684104" y="3630993"/>
            <a:ext cx="32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00010D0-0DAB-43F6-9948-D8EF22A479C4}"/>
              </a:ext>
            </a:extLst>
          </p:cNvPr>
          <p:cNvSpPr txBox="1"/>
          <p:nvPr/>
        </p:nvSpPr>
        <p:spPr>
          <a:xfrm>
            <a:off x="7414986" y="3591243"/>
            <a:ext cx="32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bã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B92F73-B3DC-4A6C-ABEB-803151D970C4}"/>
              </a:ext>
            </a:extLst>
          </p:cNvPr>
          <p:cNvSpPr txBox="1"/>
          <p:nvPr/>
        </p:nvSpPr>
        <p:spPr>
          <a:xfrm>
            <a:off x="7414986" y="4426255"/>
            <a:ext cx="32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PA_淘宝店chenying0907 72">
            <a:extLst>
              <a:ext uri="{FF2B5EF4-FFF2-40B4-BE49-F238E27FC236}">
                <a16:creationId xmlns:a16="http://schemas.microsoft.com/office/drawing/2014/main" id="{C9322BD9-0AF9-437A-97CF-AE1B2FEC41C2}"/>
              </a:ext>
            </a:extLst>
          </p:cNvPr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999435" y="734535"/>
            <a:ext cx="560558" cy="563155"/>
          </a:xfrm>
          <a:custGeom>
            <a:avLst/>
            <a:gdLst>
              <a:gd name="T0" fmla="*/ 179 w 746"/>
              <a:gd name="T1" fmla="*/ 167 h 749"/>
              <a:gd name="T2" fmla="*/ 225 w 746"/>
              <a:gd name="T3" fmla="*/ 98 h 749"/>
              <a:gd name="T4" fmla="*/ 68 w 746"/>
              <a:gd name="T5" fmla="*/ 204 h 749"/>
              <a:gd name="T6" fmla="*/ 332 w 746"/>
              <a:gd name="T7" fmla="*/ 204 h 749"/>
              <a:gd name="T8" fmla="*/ 285 w 746"/>
              <a:gd name="T9" fmla="*/ 205 h 749"/>
              <a:gd name="T10" fmla="*/ 262 w 746"/>
              <a:gd name="T11" fmla="*/ 183 h 749"/>
              <a:gd name="T12" fmla="*/ 248 w 746"/>
              <a:gd name="T13" fmla="*/ 121 h 749"/>
              <a:gd name="T14" fmla="*/ 583 w 746"/>
              <a:gd name="T15" fmla="*/ 380 h 749"/>
              <a:gd name="T16" fmla="*/ 734 w 746"/>
              <a:gd name="T17" fmla="*/ 530 h 749"/>
              <a:gd name="T18" fmla="*/ 564 w 746"/>
              <a:gd name="T19" fmla="*/ 738 h 749"/>
              <a:gd name="T20" fmla="*/ 525 w 746"/>
              <a:gd name="T21" fmla="*/ 738 h 749"/>
              <a:gd name="T22" fmla="*/ 224 w 746"/>
              <a:gd name="T23" fmla="*/ 738 h 749"/>
              <a:gd name="T24" fmla="*/ 30 w 746"/>
              <a:gd name="T25" fmla="*/ 746 h 749"/>
              <a:gd name="T26" fmla="*/ 3 w 746"/>
              <a:gd name="T27" fmla="*/ 544 h 749"/>
              <a:gd name="T28" fmla="*/ 162 w 746"/>
              <a:gd name="T29" fmla="*/ 374 h 749"/>
              <a:gd name="T30" fmla="*/ 11 w 746"/>
              <a:gd name="T31" fmla="*/ 185 h 749"/>
              <a:gd name="T32" fmla="*/ 219 w 746"/>
              <a:gd name="T33" fmla="*/ 15 h 749"/>
              <a:gd name="T34" fmla="*/ 508 w 746"/>
              <a:gd name="T35" fmla="*/ 28 h 749"/>
              <a:gd name="T36" fmla="*/ 736 w 746"/>
              <a:gd name="T37" fmla="*/ 160 h 749"/>
              <a:gd name="T38" fmla="*/ 583 w 746"/>
              <a:gd name="T39" fmla="*/ 380 h 749"/>
              <a:gd name="T40" fmla="*/ 413 w 746"/>
              <a:gd name="T41" fmla="*/ 549 h 749"/>
              <a:gd name="T42" fmla="*/ 677 w 746"/>
              <a:gd name="T43" fmla="*/ 549 h 749"/>
              <a:gd name="T44" fmla="*/ 607 w 746"/>
              <a:gd name="T45" fmla="*/ 573 h 749"/>
              <a:gd name="T46" fmla="*/ 584 w 746"/>
              <a:gd name="T47" fmla="*/ 550 h 749"/>
              <a:gd name="T48" fmla="*/ 593 w 746"/>
              <a:gd name="T49" fmla="*/ 466 h 749"/>
              <a:gd name="T50" fmla="*/ 547 w 746"/>
              <a:gd name="T51" fmla="*/ 489 h 749"/>
              <a:gd name="T52" fmla="*/ 570 w 746"/>
              <a:gd name="T53" fmla="*/ 443 h 749"/>
              <a:gd name="T54" fmla="*/ 413 w 746"/>
              <a:gd name="T55" fmla="*/ 549 h 749"/>
              <a:gd name="T56" fmla="*/ 155 w 746"/>
              <a:gd name="T57" fmla="*/ 646 h 749"/>
              <a:gd name="T58" fmla="*/ 516 w 746"/>
              <a:gd name="T59" fmla="*/ 181 h 749"/>
              <a:gd name="T60" fmla="*/ 155 w 746"/>
              <a:gd name="T61" fmla="*/ 646 h 749"/>
              <a:gd name="T62" fmla="*/ 602 w 746"/>
              <a:gd name="T63" fmla="*/ 221 h 749"/>
              <a:gd name="T64" fmla="*/ 603 w 746"/>
              <a:gd name="T65" fmla="*/ 222 h 749"/>
              <a:gd name="T66" fmla="*/ 603 w 746"/>
              <a:gd name="T67" fmla="*/ 223 h 749"/>
              <a:gd name="T68" fmla="*/ 682 w 746"/>
              <a:gd name="T69" fmla="*/ 205 h 749"/>
              <a:gd name="T70" fmla="*/ 576 w 746"/>
              <a:gd name="T71" fmla="*/ 68 h 749"/>
              <a:gd name="T72" fmla="*/ 496 w 746"/>
              <a:gd name="T73" fmla="*/ 115 h 749"/>
              <a:gd name="T74" fmla="*/ 527 w 746"/>
              <a:gd name="T75" fmla="*/ 146 h 749"/>
              <a:gd name="T76" fmla="*/ 527 w 746"/>
              <a:gd name="T77" fmla="*/ 147 h 749"/>
              <a:gd name="T78" fmla="*/ 528 w 746"/>
              <a:gd name="T79" fmla="*/ 147 h 749"/>
              <a:gd name="T80" fmla="*/ 602 w 746"/>
              <a:gd name="T81" fmla="*/ 221 h 749"/>
              <a:gd name="T82" fmla="*/ 602 w 746"/>
              <a:gd name="T83" fmla="*/ 221 h 749"/>
              <a:gd name="T84" fmla="*/ 591 w 746"/>
              <a:gd name="T85" fmla="*/ 256 h 749"/>
              <a:gd name="T86" fmla="*/ 197 w 746"/>
              <a:gd name="T87" fmla="*/ 689 h 749"/>
              <a:gd name="T88" fmla="*/ 591 w 746"/>
              <a:gd name="T89" fmla="*/ 256 h 749"/>
              <a:gd name="T90" fmla="*/ 80 w 746"/>
              <a:gd name="T91" fmla="*/ 572 h 749"/>
              <a:gd name="T92" fmla="*/ 474 w 746"/>
              <a:gd name="T93" fmla="*/ 138 h 749"/>
              <a:gd name="T94" fmla="*/ 80 w 746"/>
              <a:gd name="T95" fmla="*/ 572 h 749"/>
              <a:gd name="T96" fmla="*/ 57 w 746"/>
              <a:gd name="T97" fmla="*/ 594 h 749"/>
              <a:gd name="T98" fmla="*/ 155 w 746"/>
              <a:gd name="T99" fmla="*/ 693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46" h="749">
                <a:moveTo>
                  <a:pt x="201" y="167"/>
                </a:moveTo>
                <a:cubicBezTo>
                  <a:pt x="195" y="174"/>
                  <a:pt x="185" y="174"/>
                  <a:pt x="179" y="167"/>
                </a:cubicBezTo>
                <a:cubicBezTo>
                  <a:pt x="172" y="161"/>
                  <a:pt x="172" y="151"/>
                  <a:pt x="179" y="145"/>
                </a:cubicBezTo>
                <a:cubicBezTo>
                  <a:pt x="225" y="98"/>
                  <a:pt x="225" y="98"/>
                  <a:pt x="225" y="98"/>
                </a:cubicBezTo>
                <a:cubicBezTo>
                  <a:pt x="200" y="72"/>
                  <a:pt x="200" y="72"/>
                  <a:pt x="200" y="72"/>
                </a:cubicBezTo>
                <a:cubicBezTo>
                  <a:pt x="68" y="204"/>
                  <a:pt x="68" y="204"/>
                  <a:pt x="68" y="204"/>
                </a:cubicBezTo>
                <a:cubicBezTo>
                  <a:pt x="200" y="336"/>
                  <a:pt x="200" y="336"/>
                  <a:pt x="200" y="336"/>
                </a:cubicBezTo>
                <a:cubicBezTo>
                  <a:pt x="332" y="204"/>
                  <a:pt x="332" y="204"/>
                  <a:pt x="332" y="204"/>
                </a:cubicBezTo>
                <a:cubicBezTo>
                  <a:pt x="309" y="181"/>
                  <a:pt x="309" y="181"/>
                  <a:pt x="309" y="181"/>
                </a:cubicBezTo>
                <a:cubicBezTo>
                  <a:pt x="285" y="205"/>
                  <a:pt x="285" y="205"/>
                  <a:pt x="285" y="205"/>
                </a:cubicBezTo>
                <a:cubicBezTo>
                  <a:pt x="279" y="212"/>
                  <a:pt x="269" y="212"/>
                  <a:pt x="262" y="205"/>
                </a:cubicBezTo>
                <a:cubicBezTo>
                  <a:pt x="256" y="199"/>
                  <a:pt x="256" y="189"/>
                  <a:pt x="262" y="183"/>
                </a:cubicBezTo>
                <a:cubicBezTo>
                  <a:pt x="286" y="159"/>
                  <a:pt x="286" y="159"/>
                  <a:pt x="286" y="159"/>
                </a:cubicBezTo>
                <a:cubicBezTo>
                  <a:pt x="248" y="121"/>
                  <a:pt x="248" y="121"/>
                  <a:pt x="248" y="121"/>
                </a:cubicBezTo>
                <a:cubicBezTo>
                  <a:pt x="201" y="167"/>
                  <a:pt x="201" y="167"/>
                  <a:pt x="201" y="167"/>
                </a:cubicBezTo>
                <a:close/>
                <a:moveTo>
                  <a:pt x="583" y="380"/>
                </a:moveTo>
                <a:cubicBezTo>
                  <a:pt x="583" y="380"/>
                  <a:pt x="583" y="380"/>
                  <a:pt x="583" y="380"/>
                </a:cubicBezTo>
                <a:cubicBezTo>
                  <a:pt x="734" y="530"/>
                  <a:pt x="734" y="530"/>
                  <a:pt x="734" y="530"/>
                </a:cubicBezTo>
                <a:cubicBezTo>
                  <a:pt x="744" y="541"/>
                  <a:pt x="744" y="558"/>
                  <a:pt x="734" y="568"/>
                </a:cubicBezTo>
                <a:cubicBezTo>
                  <a:pt x="564" y="738"/>
                  <a:pt x="564" y="738"/>
                  <a:pt x="564" y="738"/>
                </a:cubicBezTo>
                <a:cubicBezTo>
                  <a:pt x="554" y="749"/>
                  <a:pt x="536" y="749"/>
                  <a:pt x="526" y="738"/>
                </a:cubicBezTo>
                <a:cubicBezTo>
                  <a:pt x="525" y="738"/>
                  <a:pt x="525" y="738"/>
                  <a:pt x="525" y="738"/>
                </a:cubicBezTo>
                <a:cubicBezTo>
                  <a:pt x="375" y="587"/>
                  <a:pt x="375" y="587"/>
                  <a:pt x="375" y="587"/>
                </a:cubicBezTo>
                <a:cubicBezTo>
                  <a:pt x="224" y="738"/>
                  <a:pt x="224" y="738"/>
                  <a:pt x="224" y="738"/>
                </a:cubicBezTo>
                <a:cubicBezTo>
                  <a:pt x="219" y="743"/>
                  <a:pt x="212" y="746"/>
                  <a:pt x="205" y="746"/>
                </a:cubicBezTo>
                <a:cubicBezTo>
                  <a:pt x="30" y="746"/>
                  <a:pt x="30" y="746"/>
                  <a:pt x="30" y="746"/>
                </a:cubicBezTo>
                <a:cubicBezTo>
                  <a:pt x="14" y="746"/>
                  <a:pt x="3" y="734"/>
                  <a:pt x="3" y="719"/>
                </a:cubicBezTo>
                <a:cubicBezTo>
                  <a:pt x="3" y="660"/>
                  <a:pt x="3" y="602"/>
                  <a:pt x="3" y="544"/>
                </a:cubicBezTo>
                <a:cubicBezTo>
                  <a:pt x="3" y="537"/>
                  <a:pt x="6" y="530"/>
                  <a:pt x="11" y="525"/>
                </a:cubicBezTo>
                <a:cubicBezTo>
                  <a:pt x="162" y="374"/>
                  <a:pt x="162" y="374"/>
                  <a:pt x="162" y="374"/>
                </a:cubicBezTo>
                <a:cubicBezTo>
                  <a:pt x="11" y="223"/>
                  <a:pt x="11" y="223"/>
                  <a:pt x="11" y="223"/>
                </a:cubicBezTo>
                <a:cubicBezTo>
                  <a:pt x="0" y="213"/>
                  <a:pt x="0" y="196"/>
                  <a:pt x="11" y="185"/>
                </a:cubicBezTo>
                <a:cubicBezTo>
                  <a:pt x="181" y="15"/>
                  <a:pt x="181" y="15"/>
                  <a:pt x="181" y="15"/>
                </a:cubicBezTo>
                <a:cubicBezTo>
                  <a:pt x="191" y="5"/>
                  <a:pt x="208" y="5"/>
                  <a:pt x="219" y="15"/>
                </a:cubicBezTo>
                <a:cubicBezTo>
                  <a:pt x="370" y="166"/>
                  <a:pt x="370" y="166"/>
                  <a:pt x="370" y="166"/>
                </a:cubicBezTo>
                <a:cubicBezTo>
                  <a:pt x="508" y="28"/>
                  <a:pt x="508" y="28"/>
                  <a:pt x="508" y="28"/>
                </a:cubicBezTo>
                <a:cubicBezTo>
                  <a:pt x="538" y="0"/>
                  <a:pt x="586" y="1"/>
                  <a:pt x="614" y="30"/>
                </a:cubicBezTo>
                <a:cubicBezTo>
                  <a:pt x="647" y="62"/>
                  <a:pt x="720" y="119"/>
                  <a:pt x="736" y="160"/>
                </a:cubicBezTo>
                <a:cubicBezTo>
                  <a:pt x="746" y="189"/>
                  <a:pt x="742" y="220"/>
                  <a:pt x="720" y="243"/>
                </a:cubicBezTo>
                <a:cubicBezTo>
                  <a:pt x="583" y="380"/>
                  <a:pt x="583" y="380"/>
                  <a:pt x="583" y="380"/>
                </a:cubicBezTo>
                <a:close/>
                <a:moveTo>
                  <a:pt x="413" y="549"/>
                </a:moveTo>
                <a:cubicBezTo>
                  <a:pt x="413" y="549"/>
                  <a:pt x="413" y="549"/>
                  <a:pt x="413" y="549"/>
                </a:cubicBezTo>
                <a:cubicBezTo>
                  <a:pt x="545" y="682"/>
                  <a:pt x="545" y="682"/>
                  <a:pt x="545" y="682"/>
                </a:cubicBezTo>
                <a:cubicBezTo>
                  <a:pt x="677" y="549"/>
                  <a:pt x="677" y="549"/>
                  <a:pt x="677" y="549"/>
                </a:cubicBezTo>
                <a:cubicBezTo>
                  <a:pt x="654" y="526"/>
                  <a:pt x="654" y="526"/>
                  <a:pt x="654" y="526"/>
                </a:cubicBezTo>
                <a:cubicBezTo>
                  <a:pt x="607" y="573"/>
                  <a:pt x="607" y="573"/>
                  <a:pt x="607" y="573"/>
                </a:cubicBezTo>
                <a:cubicBezTo>
                  <a:pt x="601" y="580"/>
                  <a:pt x="591" y="580"/>
                  <a:pt x="584" y="573"/>
                </a:cubicBezTo>
                <a:cubicBezTo>
                  <a:pt x="578" y="567"/>
                  <a:pt x="578" y="557"/>
                  <a:pt x="584" y="550"/>
                </a:cubicBezTo>
                <a:cubicBezTo>
                  <a:pt x="631" y="504"/>
                  <a:pt x="631" y="504"/>
                  <a:pt x="631" y="504"/>
                </a:cubicBezTo>
                <a:cubicBezTo>
                  <a:pt x="593" y="466"/>
                  <a:pt x="593" y="466"/>
                  <a:pt x="593" y="466"/>
                </a:cubicBezTo>
                <a:cubicBezTo>
                  <a:pt x="569" y="489"/>
                  <a:pt x="569" y="489"/>
                  <a:pt x="569" y="489"/>
                </a:cubicBezTo>
                <a:cubicBezTo>
                  <a:pt x="563" y="496"/>
                  <a:pt x="553" y="496"/>
                  <a:pt x="547" y="489"/>
                </a:cubicBezTo>
                <a:cubicBezTo>
                  <a:pt x="540" y="483"/>
                  <a:pt x="540" y="473"/>
                  <a:pt x="547" y="466"/>
                </a:cubicBezTo>
                <a:cubicBezTo>
                  <a:pt x="570" y="443"/>
                  <a:pt x="570" y="443"/>
                  <a:pt x="570" y="443"/>
                </a:cubicBezTo>
                <a:cubicBezTo>
                  <a:pt x="545" y="417"/>
                  <a:pt x="545" y="417"/>
                  <a:pt x="545" y="417"/>
                </a:cubicBezTo>
                <a:cubicBezTo>
                  <a:pt x="413" y="549"/>
                  <a:pt x="413" y="549"/>
                  <a:pt x="413" y="549"/>
                </a:cubicBezTo>
                <a:close/>
                <a:moveTo>
                  <a:pt x="155" y="646"/>
                </a:moveTo>
                <a:cubicBezTo>
                  <a:pt x="155" y="646"/>
                  <a:pt x="155" y="646"/>
                  <a:pt x="155" y="646"/>
                </a:cubicBezTo>
                <a:cubicBezTo>
                  <a:pt x="293" y="509"/>
                  <a:pt x="431" y="371"/>
                  <a:pt x="568" y="233"/>
                </a:cubicBezTo>
                <a:cubicBezTo>
                  <a:pt x="551" y="216"/>
                  <a:pt x="533" y="198"/>
                  <a:pt x="516" y="181"/>
                </a:cubicBezTo>
                <a:cubicBezTo>
                  <a:pt x="103" y="594"/>
                  <a:pt x="103" y="594"/>
                  <a:pt x="103" y="594"/>
                </a:cubicBezTo>
                <a:cubicBezTo>
                  <a:pt x="155" y="646"/>
                  <a:pt x="155" y="646"/>
                  <a:pt x="155" y="646"/>
                </a:cubicBezTo>
                <a:close/>
                <a:moveTo>
                  <a:pt x="602" y="221"/>
                </a:moveTo>
                <a:cubicBezTo>
                  <a:pt x="602" y="221"/>
                  <a:pt x="602" y="221"/>
                  <a:pt x="602" y="221"/>
                </a:cubicBezTo>
                <a:cubicBezTo>
                  <a:pt x="603" y="222"/>
                  <a:pt x="603" y="222"/>
                  <a:pt x="603" y="222"/>
                </a:cubicBezTo>
                <a:cubicBezTo>
                  <a:pt x="603" y="222"/>
                  <a:pt x="603" y="222"/>
                  <a:pt x="603" y="222"/>
                </a:cubicBezTo>
                <a:cubicBezTo>
                  <a:pt x="603" y="222"/>
                  <a:pt x="603" y="222"/>
                  <a:pt x="603" y="222"/>
                </a:cubicBezTo>
                <a:cubicBezTo>
                  <a:pt x="603" y="223"/>
                  <a:pt x="603" y="223"/>
                  <a:pt x="603" y="223"/>
                </a:cubicBezTo>
                <a:cubicBezTo>
                  <a:pt x="634" y="253"/>
                  <a:pt x="634" y="253"/>
                  <a:pt x="634" y="253"/>
                </a:cubicBezTo>
                <a:cubicBezTo>
                  <a:pt x="682" y="205"/>
                  <a:pt x="682" y="205"/>
                  <a:pt x="682" y="205"/>
                </a:cubicBezTo>
                <a:cubicBezTo>
                  <a:pt x="690" y="197"/>
                  <a:pt x="690" y="181"/>
                  <a:pt x="682" y="173"/>
                </a:cubicBezTo>
                <a:cubicBezTo>
                  <a:pt x="647" y="138"/>
                  <a:pt x="611" y="103"/>
                  <a:pt x="576" y="68"/>
                </a:cubicBezTo>
                <a:cubicBezTo>
                  <a:pt x="568" y="59"/>
                  <a:pt x="554" y="59"/>
                  <a:pt x="545" y="67"/>
                </a:cubicBezTo>
                <a:cubicBezTo>
                  <a:pt x="496" y="115"/>
                  <a:pt x="496" y="115"/>
                  <a:pt x="496" y="115"/>
                </a:cubicBezTo>
                <a:cubicBezTo>
                  <a:pt x="527" y="146"/>
                  <a:pt x="527" y="146"/>
                  <a:pt x="527" y="146"/>
                </a:cubicBezTo>
                <a:cubicBezTo>
                  <a:pt x="527" y="146"/>
                  <a:pt x="527" y="146"/>
                  <a:pt x="527" y="146"/>
                </a:cubicBezTo>
                <a:cubicBezTo>
                  <a:pt x="527" y="146"/>
                  <a:pt x="527" y="146"/>
                  <a:pt x="527" y="146"/>
                </a:cubicBezTo>
                <a:cubicBezTo>
                  <a:pt x="527" y="147"/>
                  <a:pt x="527" y="147"/>
                  <a:pt x="527" y="147"/>
                </a:cubicBezTo>
                <a:cubicBezTo>
                  <a:pt x="528" y="147"/>
                  <a:pt x="528" y="147"/>
                  <a:pt x="528" y="147"/>
                </a:cubicBezTo>
                <a:cubicBezTo>
                  <a:pt x="528" y="147"/>
                  <a:pt x="528" y="147"/>
                  <a:pt x="528" y="147"/>
                </a:cubicBezTo>
                <a:cubicBezTo>
                  <a:pt x="528" y="148"/>
                  <a:pt x="528" y="148"/>
                  <a:pt x="528" y="148"/>
                </a:cubicBezTo>
                <a:cubicBezTo>
                  <a:pt x="602" y="221"/>
                  <a:pt x="602" y="221"/>
                  <a:pt x="602" y="221"/>
                </a:cubicBezTo>
                <a:cubicBezTo>
                  <a:pt x="602" y="221"/>
                  <a:pt x="602" y="221"/>
                  <a:pt x="602" y="221"/>
                </a:cubicBezTo>
                <a:cubicBezTo>
                  <a:pt x="602" y="221"/>
                  <a:pt x="602" y="221"/>
                  <a:pt x="602" y="221"/>
                </a:cubicBezTo>
                <a:close/>
                <a:moveTo>
                  <a:pt x="591" y="256"/>
                </a:moveTo>
                <a:cubicBezTo>
                  <a:pt x="591" y="256"/>
                  <a:pt x="591" y="256"/>
                  <a:pt x="591" y="256"/>
                </a:cubicBezTo>
                <a:cubicBezTo>
                  <a:pt x="453" y="394"/>
                  <a:pt x="315" y="531"/>
                  <a:pt x="178" y="669"/>
                </a:cubicBezTo>
                <a:cubicBezTo>
                  <a:pt x="197" y="689"/>
                  <a:pt x="197" y="689"/>
                  <a:pt x="197" y="689"/>
                </a:cubicBezTo>
                <a:cubicBezTo>
                  <a:pt x="611" y="276"/>
                  <a:pt x="611" y="276"/>
                  <a:pt x="611" y="276"/>
                </a:cubicBezTo>
                <a:cubicBezTo>
                  <a:pt x="591" y="256"/>
                  <a:pt x="591" y="256"/>
                  <a:pt x="591" y="256"/>
                </a:cubicBezTo>
                <a:close/>
                <a:moveTo>
                  <a:pt x="80" y="572"/>
                </a:moveTo>
                <a:cubicBezTo>
                  <a:pt x="80" y="572"/>
                  <a:pt x="80" y="572"/>
                  <a:pt x="80" y="572"/>
                </a:cubicBezTo>
                <a:cubicBezTo>
                  <a:pt x="493" y="158"/>
                  <a:pt x="493" y="158"/>
                  <a:pt x="493" y="158"/>
                </a:cubicBezTo>
                <a:cubicBezTo>
                  <a:pt x="474" y="138"/>
                  <a:pt x="474" y="138"/>
                  <a:pt x="474" y="138"/>
                </a:cubicBezTo>
                <a:cubicBezTo>
                  <a:pt x="60" y="551"/>
                  <a:pt x="60" y="551"/>
                  <a:pt x="60" y="551"/>
                </a:cubicBezTo>
                <a:cubicBezTo>
                  <a:pt x="80" y="572"/>
                  <a:pt x="80" y="572"/>
                  <a:pt x="80" y="572"/>
                </a:cubicBezTo>
                <a:close/>
                <a:moveTo>
                  <a:pt x="57" y="594"/>
                </a:moveTo>
                <a:cubicBezTo>
                  <a:pt x="57" y="594"/>
                  <a:pt x="57" y="594"/>
                  <a:pt x="57" y="594"/>
                </a:cubicBezTo>
                <a:cubicBezTo>
                  <a:pt x="57" y="627"/>
                  <a:pt x="57" y="659"/>
                  <a:pt x="57" y="693"/>
                </a:cubicBezTo>
                <a:cubicBezTo>
                  <a:pt x="155" y="693"/>
                  <a:pt x="155" y="693"/>
                  <a:pt x="155" y="693"/>
                </a:cubicBezTo>
                <a:cubicBezTo>
                  <a:pt x="57" y="594"/>
                  <a:pt x="57" y="594"/>
                  <a:pt x="57" y="5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4D5AE7B-7BFD-4980-BEE0-3C5BF0423110}"/>
              </a:ext>
            </a:extLst>
          </p:cNvPr>
          <p:cNvSpPr txBox="1"/>
          <p:nvPr/>
        </p:nvSpPr>
        <p:spPr>
          <a:xfrm>
            <a:off x="2784201" y="4546492"/>
            <a:ext cx="32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dang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841FB40-8D99-4DD5-8420-8BB0DD10C004}"/>
              </a:ext>
            </a:extLst>
          </p:cNvPr>
          <p:cNvSpPr txBox="1"/>
          <p:nvPr/>
        </p:nvSpPr>
        <p:spPr>
          <a:xfrm>
            <a:off x="1639516" y="346550"/>
            <a:ext cx="89129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Chữa</a:t>
            </a:r>
            <a:r>
              <a:rPr kumimoji="0" lang="en-US" sz="54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lỗi</a:t>
            </a:r>
            <a:r>
              <a:rPr kumimoji="0" lang="en-US" sz="54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chính</a:t>
            </a:r>
            <a:r>
              <a:rPr kumimoji="0" lang="en-US" sz="54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tả</a:t>
            </a:r>
            <a:endParaRPr kumimoji="0" lang="en-US" sz="5400" b="1" i="0" u="none" strike="noStrike" kern="1200" cap="none" spc="0" normalizeH="0" baseline="0" noProof="0" dirty="0">
              <a:ln w="31750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6F1C35-CC3C-40CC-881D-60F1D7F0508E}"/>
              </a:ext>
            </a:extLst>
          </p:cNvPr>
          <p:cNvCxnSpPr/>
          <p:nvPr/>
        </p:nvCxnSpPr>
        <p:spPr>
          <a:xfrm>
            <a:off x="3548270" y="2476500"/>
            <a:ext cx="228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231AE53-3948-4037-8E18-B147B349F18A}"/>
              </a:ext>
            </a:extLst>
          </p:cNvPr>
          <p:cNvCxnSpPr/>
          <p:nvPr/>
        </p:nvCxnSpPr>
        <p:spPr>
          <a:xfrm>
            <a:off x="8352183" y="2513534"/>
            <a:ext cx="228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8C6FE98-E639-43DC-887B-A13C544DA0D5}"/>
              </a:ext>
            </a:extLst>
          </p:cNvPr>
          <p:cNvCxnSpPr/>
          <p:nvPr/>
        </p:nvCxnSpPr>
        <p:spPr>
          <a:xfrm>
            <a:off x="3183835" y="3309046"/>
            <a:ext cx="228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DEDB58A-4B68-4BC9-B551-174BC5E58E45}"/>
              </a:ext>
            </a:extLst>
          </p:cNvPr>
          <p:cNvCxnSpPr>
            <a:cxnSpLocks/>
          </p:cNvCxnSpPr>
          <p:nvPr/>
        </p:nvCxnSpPr>
        <p:spPr>
          <a:xfrm>
            <a:off x="7954618" y="3265882"/>
            <a:ext cx="2650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19CFCFE-459E-4D95-A4B5-E0019CDB9BE7}"/>
              </a:ext>
            </a:extLst>
          </p:cNvPr>
          <p:cNvCxnSpPr/>
          <p:nvPr/>
        </p:nvCxnSpPr>
        <p:spPr>
          <a:xfrm>
            <a:off x="3863009" y="4146902"/>
            <a:ext cx="228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2BCFD78-70A0-4ABD-B317-EC7D1AEAEEC6}"/>
              </a:ext>
            </a:extLst>
          </p:cNvPr>
          <p:cNvCxnSpPr/>
          <p:nvPr/>
        </p:nvCxnSpPr>
        <p:spPr>
          <a:xfrm>
            <a:off x="8630478" y="4090244"/>
            <a:ext cx="228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ACC3397-946B-4622-ADCE-624F5E54029F}"/>
              </a:ext>
            </a:extLst>
          </p:cNvPr>
          <p:cNvCxnSpPr/>
          <p:nvPr/>
        </p:nvCxnSpPr>
        <p:spPr>
          <a:xfrm>
            <a:off x="3505200" y="5035553"/>
            <a:ext cx="228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98F1A8A-A335-444A-A6C8-E3B4518B7212}"/>
              </a:ext>
            </a:extLst>
          </p:cNvPr>
          <p:cNvCxnSpPr>
            <a:cxnSpLocks/>
          </p:cNvCxnSpPr>
          <p:nvPr/>
        </p:nvCxnSpPr>
        <p:spPr>
          <a:xfrm>
            <a:off x="8152736" y="4949475"/>
            <a:ext cx="31374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418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55AB40-1DFF-41CF-B2DC-9EA6A10DBA68}"/>
              </a:ext>
            </a:extLst>
          </p:cNvPr>
          <p:cNvSpPr txBox="1"/>
          <p:nvPr/>
        </p:nvSpPr>
        <p:spPr>
          <a:xfrm>
            <a:off x="359456" y="741174"/>
            <a:ext cx="114124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rgbClr val="002060"/>
                </a:solidFill>
              </a:rPr>
              <a:t>Mở</a:t>
            </a:r>
            <a:r>
              <a:rPr lang="en-US" sz="2800" u="sng" dirty="0">
                <a:solidFill>
                  <a:srgbClr val="002060"/>
                </a:solidFill>
              </a:rPr>
              <a:t> </a:t>
            </a:r>
            <a:r>
              <a:rPr lang="en-US" sz="2800" u="sng" dirty="0" err="1">
                <a:solidFill>
                  <a:srgbClr val="002060"/>
                </a:solidFill>
              </a:rPr>
              <a:t>bài</a:t>
            </a:r>
            <a:r>
              <a:rPr lang="en-US" sz="2800" u="sng" dirty="0">
                <a:solidFill>
                  <a:srgbClr val="002060"/>
                </a:solidFill>
              </a:rPr>
              <a:t> </a:t>
            </a:r>
            <a:r>
              <a:rPr lang="en-US" sz="2800" u="sng" dirty="0" err="1">
                <a:solidFill>
                  <a:srgbClr val="002060"/>
                </a:solidFill>
              </a:rPr>
              <a:t>của</a:t>
            </a:r>
            <a:r>
              <a:rPr lang="en-US" sz="2800" u="sng" dirty="0">
                <a:solidFill>
                  <a:srgbClr val="002060"/>
                </a:solidFill>
              </a:rPr>
              <a:t> HS: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xin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kể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câu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chuyện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thích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chuyện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r>
              <a:rPr lang="en-US" sz="2800" u="sng" dirty="0" err="1">
                <a:solidFill>
                  <a:srgbClr val="002060"/>
                </a:solidFill>
              </a:rPr>
              <a:t>Gợi</a:t>
            </a:r>
            <a:r>
              <a:rPr lang="en-US" sz="2800" u="sng" dirty="0">
                <a:solidFill>
                  <a:srgbClr val="002060"/>
                </a:solidFill>
              </a:rPr>
              <a:t> ý: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chuyện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kể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hùng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tộc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ấn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tượng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yêu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nước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Nguyễn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Trung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Trực</a:t>
            </a:r>
            <a:r>
              <a:rPr lang="en-US" sz="2800" dirty="0">
                <a:solidFill>
                  <a:srgbClr val="002060"/>
                </a:solidFill>
              </a:rPr>
              <a:t>. Sau </a:t>
            </a:r>
            <a:r>
              <a:rPr lang="en-US" sz="2800" dirty="0" err="1">
                <a:solidFill>
                  <a:srgbClr val="002060"/>
                </a:solidFill>
              </a:rPr>
              <a:t>đây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xin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kể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chuyện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trên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F6F53C-6BA5-4A90-95D7-667BC01FDAEA}"/>
              </a:ext>
            </a:extLst>
          </p:cNvPr>
          <p:cNvSpPr txBox="1"/>
          <p:nvPr/>
        </p:nvSpPr>
        <p:spPr>
          <a:xfrm>
            <a:off x="1669852" y="34527"/>
            <a:ext cx="89129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Chữa</a:t>
            </a:r>
            <a:r>
              <a:rPr kumimoji="0" lang="en-US" sz="54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lỗi</a:t>
            </a:r>
            <a:r>
              <a:rPr kumimoji="0" lang="en-US" sz="54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dùng</a:t>
            </a:r>
            <a:r>
              <a:rPr kumimoji="0" lang="en-US" sz="54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54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đặt</a:t>
            </a:r>
            <a:r>
              <a:rPr kumimoji="0" lang="en-US" sz="54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câu</a:t>
            </a:r>
            <a:endParaRPr kumimoji="0" lang="en-US" sz="5400" b="1" i="0" u="none" strike="noStrike" kern="1200" cap="none" spc="0" normalizeH="0" baseline="0" noProof="0" dirty="0">
              <a:ln w="31750">
                <a:solidFill>
                  <a:srgbClr val="FFFFFF"/>
                </a:solidFill>
              </a:ln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0CB3EF-8FA5-4822-A3A1-20485B639D82}"/>
              </a:ext>
            </a:extLst>
          </p:cNvPr>
          <p:cNvSpPr txBox="1"/>
          <p:nvPr/>
        </p:nvSpPr>
        <p:spPr>
          <a:xfrm>
            <a:off x="285785" y="3784982"/>
            <a:ext cx="114124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rgbClr val="002060"/>
                </a:solidFill>
              </a:rPr>
              <a:t>Kết</a:t>
            </a:r>
            <a:r>
              <a:rPr lang="en-US" sz="2800" u="sng" dirty="0">
                <a:solidFill>
                  <a:srgbClr val="002060"/>
                </a:solidFill>
              </a:rPr>
              <a:t> </a:t>
            </a:r>
            <a:r>
              <a:rPr lang="en-US" sz="2800" u="sng" dirty="0" err="1">
                <a:solidFill>
                  <a:srgbClr val="002060"/>
                </a:solidFill>
              </a:rPr>
              <a:t>bài</a:t>
            </a:r>
            <a:r>
              <a:rPr lang="en-US" sz="2800" u="sng" dirty="0">
                <a:solidFill>
                  <a:srgbClr val="002060"/>
                </a:solidFill>
              </a:rPr>
              <a:t> </a:t>
            </a:r>
            <a:r>
              <a:rPr lang="en-US" sz="2800" u="sng" dirty="0" err="1">
                <a:solidFill>
                  <a:srgbClr val="002060"/>
                </a:solidFill>
              </a:rPr>
              <a:t>của</a:t>
            </a:r>
            <a:r>
              <a:rPr lang="en-US" sz="2800" u="sng" dirty="0">
                <a:solidFill>
                  <a:srgbClr val="002060"/>
                </a:solidFill>
              </a:rPr>
              <a:t> HS: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thích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chuyện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trên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r>
              <a:rPr lang="en-US" sz="2800" u="sng" dirty="0" err="1">
                <a:solidFill>
                  <a:srgbClr val="002060"/>
                </a:solidFill>
              </a:rPr>
              <a:t>Gợi</a:t>
            </a:r>
            <a:r>
              <a:rPr lang="en-US" sz="2800" u="sng" dirty="0">
                <a:solidFill>
                  <a:srgbClr val="002060"/>
                </a:solidFill>
              </a:rPr>
              <a:t> ý: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</a:t>
            </a:r>
            <a:r>
              <a:rPr lang="en-US" sz="2800" dirty="0" err="1">
                <a:solidFill>
                  <a:srgbClr val="002060"/>
                </a:solidFill>
              </a:rPr>
              <a:t>Câu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chuyện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thật</a:t>
            </a:r>
            <a:r>
              <a:rPr lang="en-US" sz="2800" dirty="0">
                <a:solidFill>
                  <a:srgbClr val="002060"/>
                </a:solidFill>
              </a:rPr>
              <a:t> hay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bổ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ích</a:t>
            </a:r>
            <a:r>
              <a:rPr lang="en-US" sz="2800" dirty="0">
                <a:solidFill>
                  <a:srgbClr val="002060"/>
                </a:solidFill>
              </a:rPr>
              <a:t>. Qua </a:t>
            </a:r>
            <a:r>
              <a:rPr lang="en-US" sz="2800" dirty="0" err="1">
                <a:solidFill>
                  <a:srgbClr val="002060"/>
                </a:solidFill>
              </a:rPr>
              <a:t>câu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chuyện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trên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rút</a:t>
            </a:r>
            <a:r>
              <a:rPr lang="en-US" sz="2800" dirty="0">
                <a:solidFill>
                  <a:srgbClr val="002060"/>
                </a:solidFill>
              </a:rPr>
              <a:t> ra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phải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luôn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chỉ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mẫn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lao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mới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thành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tốt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hiền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lành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tốt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bụng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thường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giúp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sẽ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đền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đáp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xứng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đáng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còn</a:t>
            </a:r>
            <a:r>
              <a:rPr lang="en-US" sz="2800" dirty="0">
                <a:solidFill>
                  <a:srgbClr val="002060"/>
                </a:solidFill>
              </a:rPr>
              <a:t> ai </a:t>
            </a:r>
            <a:r>
              <a:rPr lang="en-US" sz="2800" dirty="0" err="1">
                <a:solidFill>
                  <a:srgbClr val="002060"/>
                </a:solidFill>
              </a:rPr>
              <a:t>tham</a:t>
            </a:r>
            <a:r>
              <a:rPr lang="en-US" sz="2800" dirty="0">
                <a:solidFill>
                  <a:srgbClr val="002060"/>
                </a:solidFill>
              </a:rPr>
              <a:t> lam </a:t>
            </a:r>
            <a:r>
              <a:rPr lang="en-US" sz="2800" dirty="0" err="1">
                <a:solidFill>
                  <a:srgbClr val="002060"/>
                </a:solidFill>
              </a:rPr>
              <a:t>thì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phải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gánh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chịu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hậu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quả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55AB40-1DFF-41CF-B2DC-9EA6A10DBA68}"/>
              </a:ext>
            </a:extLst>
          </p:cNvPr>
          <p:cNvSpPr txBox="1"/>
          <p:nvPr/>
        </p:nvSpPr>
        <p:spPr>
          <a:xfrm>
            <a:off x="404446" y="1494692"/>
            <a:ext cx="114124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2060"/>
                </a:solidFill>
              </a:rPr>
              <a:t>Thân</a:t>
            </a:r>
            <a:r>
              <a:rPr lang="en-US" sz="3200" u="sng" dirty="0">
                <a:solidFill>
                  <a:srgbClr val="002060"/>
                </a:solidFill>
              </a:rPr>
              <a:t> </a:t>
            </a:r>
            <a:r>
              <a:rPr lang="en-US" sz="3200" u="sng" dirty="0" err="1">
                <a:solidFill>
                  <a:srgbClr val="002060"/>
                </a:solidFill>
              </a:rPr>
              <a:t>bài</a:t>
            </a:r>
            <a:r>
              <a:rPr lang="en-US" sz="3200" u="sng" dirty="0">
                <a:solidFill>
                  <a:srgbClr val="002060"/>
                </a:solidFill>
              </a:rPr>
              <a:t> </a:t>
            </a:r>
            <a:r>
              <a:rPr lang="en-US" sz="3200" u="sng" dirty="0" err="1">
                <a:solidFill>
                  <a:srgbClr val="002060"/>
                </a:solidFill>
              </a:rPr>
              <a:t>của</a:t>
            </a:r>
            <a:r>
              <a:rPr lang="en-US" sz="3200" u="sng" dirty="0">
                <a:solidFill>
                  <a:srgbClr val="002060"/>
                </a:solidFill>
              </a:rPr>
              <a:t> HS: </a:t>
            </a:r>
          </a:p>
          <a:p>
            <a:r>
              <a:rPr lang="en-US" sz="3200" dirty="0">
                <a:solidFill>
                  <a:srgbClr val="002060"/>
                </a:solidFill>
              </a:rPr>
              <a:t>	</a:t>
            </a:r>
            <a:r>
              <a:rPr lang="en-US" sz="3200" dirty="0" err="1">
                <a:solidFill>
                  <a:srgbClr val="002060"/>
                </a:solidFill>
              </a:rPr>
              <a:t>Dòng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suối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hỏi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anh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đâu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săn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nai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trả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lời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tôi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săn</a:t>
            </a:r>
            <a:r>
              <a:rPr lang="en-US" sz="3200" dirty="0">
                <a:solidFill>
                  <a:srgbClr val="002060"/>
                </a:solidFill>
              </a:rPr>
              <a:t> con </a:t>
            </a:r>
            <a:r>
              <a:rPr lang="en-US" sz="3200" dirty="0" err="1">
                <a:solidFill>
                  <a:srgbClr val="002060"/>
                </a:solidFill>
              </a:rPr>
              <a:t>nai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thịt</a:t>
            </a:r>
            <a:r>
              <a:rPr lang="en-US" sz="3200" dirty="0">
                <a:solidFill>
                  <a:srgbClr val="002060"/>
                </a:solidFill>
              </a:rPr>
              <a:t> con </a:t>
            </a:r>
            <a:r>
              <a:rPr lang="en-US" sz="3200" dirty="0" err="1">
                <a:solidFill>
                  <a:srgbClr val="002060"/>
                </a:solidFill>
              </a:rPr>
              <a:t>nai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rất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ngon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dòng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suối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khuyên</a:t>
            </a:r>
            <a:r>
              <a:rPr lang="en-US" sz="3200" dirty="0">
                <a:solidFill>
                  <a:srgbClr val="002060"/>
                </a:solidFill>
              </a:rPr>
              <a:t> can </a:t>
            </a:r>
            <a:r>
              <a:rPr lang="en-US" sz="3200" dirty="0" err="1">
                <a:solidFill>
                  <a:srgbClr val="002060"/>
                </a:solidFill>
              </a:rPr>
              <a:t>anh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vẫn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cắm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cúi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tới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  <a:p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u="sng" dirty="0" err="1">
                <a:solidFill>
                  <a:srgbClr val="002060"/>
                </a:solidFill>
              </a:rPr>
              <a:t>Gợi</a:t>
            </a:r>
            <a:r>
              <a:rPr lang="en-US" sz="3200" u="sng" dirty="0">
                <a:solidFill>
                  <a:srgbClr val="002060"/>
                </a:solidFill>
              </a:rPr>
              <a:t> ý: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sz="3200" dirty="0">
                <a:solidFill>
                  <a:srgbClr val="002060"/>
                </a:solidFill>
              </a:rPr>
              <a:t>	</a:t>
            </a:r>
            <a:r>
              <a:rPr lang="en-US" sz="3200" dirty="0" err="1">
                <a:solidFill>
                  <a:srgbClr val="002060"/>
                </a:solidFill>
              </a:rPr>
              <a:t>Dòng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suối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hỏi</a:t>
            </a:r>
            <a:r>
              <a:rPr lang="en-US" sz="3200" dirty="0">
                <a:solidFill>
                  <a:srgbClr val="002060"/>
                </a:solidFill>
              </a:rPr>
              <a:t>: “ Anh </a:t>
            </a:r>
            <a:r>
              <a:rPr lang="en-US" sz="3200" dirty="0" err="1">
                <a:solidFill>
                  <a:srgbClr val="002060"/>
                </a:solidFill>
              </a:rPr>
              <a:t>đi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thế</a:t>
            </a:r>
            <a:r>
              <a:rPr lang="en-US" sz="3200" dirty="0">
                <a:solidFill>
                  <a:srgbClr val="002060"/>
                </a:solidFill>
              </a:rPr>
              <a:t>?”</a:t>
            </a:r>
          </a:p>
          <a:p>
            <a:r>
              <a:rPr lang="en-US" sz="3200" dirty="0">
                <a:solidFill>
                  <a:srgbClr val="002060"/>
                </a:solidFill>
              </a:rPr>
              <a:t>	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săn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trả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lời</a:t>
            </a:r>
            <a:r>
              <a:rPr lang="en-US" sz="3200" dirty="0">
                <a:solidFill>
                  <a:srgbClr val="002060"/>
                </a:solidFill>
              </a:rPr>
              <a:t>: “ </a:t>
            </a:r>
            <a:r>
              <a:rPr lang="en-US" sz="3200" dirty="0" err="1">
                <a:solidFill>
                  <a:srgbClr val="002060"/>
                </a:solidFill>
              </a:rPr>
              <a:t>Tôi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săn</a:t>
            </a:r>
            <a:r>
              <a:rPr lang="en-US" sz="3200" dirty="0">
                <a:solidFill>
                  <a:srgbClr val="002060"/>
                </a:solidFill>
              </a:rPr>
              <a:t> con </a:t>
            </a:r>
            <a:r>
              <a:rPr lang="en-US" sz="3200" dirty="0" err="1">
                <a:solidFill>
                  <a:srgbClr val="002060"/>
                </a:solidFill>
              </a:rPr>
              <a:t>nai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thịt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nai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rất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ngon</a:t>
            </a:r>
            <a:r>
              <a:rPr lang="en-US" sz="3200" dirty="0">
                <a:solidFill>
                  <a:srgbClr val="002060"/>
                </a:solidFill>
              </a:rPr>
              <a:t>”. </a:t>
            </a:r>
            <a:r>
              <a:rPr lang="en-US" sz="3200" dirty="0" err="1">
                <a:solidFill>
                  <a:srgbClr val="002060"/>
                </a:solidFill>
              </a:rPr>
              <a:t>Dòng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suối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khuyên</a:t>
            </a:r>
            <a:r>
              <a:rPr lang="en-US" sz="3200" dirty="0">
                <a:solidFill>
                  <a:srgbClr val="002060"/>
                </a:solidFill>
              </a:rPr>
              <a:t> can </a:t>
            </a:r>
            <a:r>
              <a:rPr lang="en-US" sz="3200" dirty="0" err="1">
                <a:solidFill>
                  <a:srgbClr val="002060"/>
                </a:solidFill>
              </a:rPr>
              <a:t>mãi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anh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vẫn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cắm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cúi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tới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  <a:p>
            <a:r>
              <a:rPr lang="en-US" sz="3200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7FE45-0FAE-4B28-BA6B-13BFB8E11D8D}"/>
              </a:ext>
            </a:extLst>
          </p:cNvPr>
          <p:cNvSpPr txBox="1"/>
          <p:nvPr/>
        </p:nvSpPr>
        <p:spPr>
          <a:xfrm>
            <a:off x="1639516" y="346550"/>
            <a:ext cx="89129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Chữa</a:t>
            </a:r>
            <a:r>
              <a:rPr kumimoji="0" lang="en-US" sz="54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lỗi</a:t>
            </a:r>
            <a:r>
              <a:rPr kumimoji="0" lang="en-US" sz="54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dùng</a:t>
            </a:r>
            <a:r>
              <a:rPr kumimoji="0" lang="en-US" sz="54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54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đặt</a:t>
            </a:r>
            <a:r>
              <a:rPr kumimoji="0" lang="en-US" sz="54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câu</a:t>
            </a:r>
            <a:endParaRPr kumimoji="0" lang="en-US" sz="5400" b="1" i="0" u="none" strike="noStrike" kern="1200" cap="none" spc="0" normalizeH="0" baseline="0" noProof="0" dirty="0">
              <a:ln w="31750">
                <a:solidFill>
                  <a:srgbClr val="FFFFFF"/>
                </a:solidFill>
              </a:ln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29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1307465" y="5075799"/>
            <a:ext cx="52031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307465" y="1819275"/>
            <a:ext cx="52031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EDDB911B-A39D-4059-8EFC-A484EA419759}"/>
              </a:ext>
            </a:extLst>
          </p:cNvPr>
          <p:cNvGrpSpPr/>
          <p:nvPr/>
        </p:nvGrpSpPr>
        <p:grpSpPr>
          <a:xfrm>
            <a:off x="8354060" y="2087245"/>
            <a:ext cx="3831590" cy="3832225"/>
            <a:chOff x="7175500" y="1819275"/>
            <a:chExt cx="3831590" cy="3832225"/>
          </a:xfrm>
        </p:grpSpPr>
        <p:pic>
          <p:nvPicPr>
            <p:cNvPr id="15" name="图片 14" descr="C:\Users\Administrator\Desktop\9c23ae32df66a5080b5cebd29a9005d3.png9c23ae32df66a5080b5cebd29a9005d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175500" y="1819275"/>
              <a:ext cx="3831590" cy="383222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60762B-FB7B-418D-BFDD-766F77A96F6B}"/>
                </a:ext>
              </a:extLst>
            </p:cNvPr>
            <p:cNvSpPr/>
            <p:nvPr/>
          </p:nvSpPr>
          <p:spPr>
            <a:xfrm>
              <a:off x="9583615" y="2321169"/>
              <a:ext cx="844062" cy="808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CE415DE-C077-40E1-923D-293507528E61}"/>
              </a:ext>
            </a:extLst>
          </p:cNvPr>
          <p:cNvSpPr txBox="1"/>
          <p:nvPr/>
        </p:nvSpPr>
        <p:spPr>
          <a:xfrm>
            <a:off x="500745" y="2252717"/>
            <a:ext cx="85667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vi-VN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4DC8E1-1342-471C-ADA1-A543B133E7F7}"/>
              </a:ext>
            </a:extLst>
          </p:cNvPr>
          <p:cNvSpPr txBox="1"/>
          <p:nvPr/>
        </p:nvSpPr>
        <p:spPr>
          <a:xfrm>
            <a:off x="1469971" y="462504"/>
            <a:ext cx="8912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tự</a:t>
            </a:r>
            <a:r>
              <a:rPr kumimoji="0" lang="en-US" sz="48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sửa</a:t>
            </a:r>
            <a:r>
              <a:rPr kumimoji="0" lang="en-US" sz="48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lỗi</a:t>
            </a:r>
            <a:r>
              <a:rPr kumimoji="0" lang="en-US" sz="48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endParaRPr kumimoji="0" lang="en-US" sz="4800" b="1" i="0" u="none" strike="noStrike" kern="1200" cap="none" spc="0" normalizeH="0" baseline="0" noProof="0" dirty="0">
              <a:ln w="31750">
                <a:solidFill>
                  <a:srgbClr val="FFFFFF"/>
                </a:solidFill>
              </a:ln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630" y="274505"/>
            <a:ext cx="10058400" cy="22085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7BAC25-535A-45EB-94A5-C0EC8F7D90E2}"/>
              </a:ext>
            </a:extLst>
          </p:cNvPr>
          <p:cNvSpPr txBox="1"/>
          <p:nvPr/>
        </p:nvSpPr>
        <p:spPr>
          <a:xfrm>
            <a:off x="1889630" y="86982"/>
            <a:ext cx="76071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31750">
                  <a:solidFill>
                    <a:srgbClr val="FFFFFF"/>
                  </a:solidFill>
                </a:ln>
                <a:solidFill>
                  <a:srgbClr val="319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Góc chia sẻ</a:t>
            </a:r>
            <a:endParaRPr kumimoji="0" lang="en-US" sz="7200" b="1" i="0" u="none" strike="noStrike" kern="1200" cap="none" spc="0" normalizeH="0" baseline="0" noProof="0" dirty="0">
              <a:ln w="31750">
                <a:solidFill>
                  <a:srgbClr val="FFFFFF"/>
                </a:solidFill>
              </a:ln>
              <a:solidFill>
                <a:srgbClr val="31950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69841-A125-45C8-9507-41D44E3ADE56}"/>
              </a:ext>
            </a:extLst>
          </p:cNvPr>
          <p:cNvSpPr txBox="1"/>
          <p:nvPr/>
        </p:nvSpPr>
        <p:spPr>
          <a:xfrm>
            <a:off x="1186425" y="1430632"/>
            <a:ext cx="9303798" cy="44012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6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36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Lắng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Chia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3A63A4-D34F-48A6-90AD-D96341263E50}"/>
              </a:ext>
            </a:extLst>
          </p:cNvPr>
          <p:cNvSpPr txBox="1"/>
          <p:nvPr/>
        </p:nvSpPr>
        <p:spPr>
          <a:xfrm>
            <a:off x="1736590" y="2168570"/>
            <a:ext cx="8338559" cy="180000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植树节活动策划PPT模板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自定义 10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92D050"/>
      </a:accent2>
      <a:accent3>
        <a:srgbClr val="A5A5A5"/>
      </a:accent3>
      <a:accent4>
        <a:srgbClr val="00B050"/>
      </a:accent4>
      <a:accent5>
        <a:srgbClr val="538135"/>
      </a:accent5>
      <a:accent6>
        <a:srgbClr val="70AD47"/>
      </a:accent6>
      <a:hlink>
        <a:srgbClr val="375623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593</TotalTime>
  <Words>612</Words>
  <Application>Microsoft Office PowerPoint</Application>
  <PresentationFormat>Widescreen</PresentationFormat>
  <Paragraphs>71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字魂105号-简雅黑</vt:lpstr>
      <vt:lpstr>Wingdings</vt:lpstr>
      <vt:lpstr>黑体</vt:lpstr>
      <vt:lpstr>Calibri Light</vt:lpstr>
      <vt:lpstr>Arial</vt:lpstr>
      <vt:lpstr>iCiel Cucho Bold</vt:lpstr>
      <vt:lpstr>Calibri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植树节活动策划PPT模板</dc:title>
  <dc:subject>9Slide.vn</dc:subject>
  <dc:creator>haitr</dc:creator>
  <dc:description>9Slide.vn</dc:description>
  <cp:lastModifiedBy>Vũ Kim Ngân (420001771)</cp:lastModifiedBy>
  <cp:revision>28</cp:revision>
  <dcterms:created xsi:type="dcterms:W3CDTF">2018-03-04T22:40:00Z</dcterms:created>
  <dcterms:modified xsi:type="dcterms:W3CDTF">2022-02-19T15:28:20Z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