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54" r:id="rId2"/>
    <p:sldId id="413" r:id="rId3"/>
    <p:sldId id="527" r:id="rId4"/>
    <p:sldId id="517" r:id="rId5"/>
    <p:sldId id="518" r:id="rId6"/>
    <p:sldId id="519" r:id="rId7"/>
    <p:sldId id="522" r:id="rId8"/>
    <p:sldId id="539" r:id="rId9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HP001 5H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2879FCE-71F0-4FAB-8A53-055466F28088}">
          <p14:sldIdLst/>
        </p14:section>
        <p14:section name="Untitled Section" id="{C37D1757-9349-481C-8047-03C37061BF67}">
          <p14:sldIdLst>
            <p14:sldId id="554"/>
            <p14:sldId id="413"/>
            <p14:sldId id="527"/>
            <p14:sldId id="517"/>
            <p14:sldId id="518"/>
            <p14:sldId id="519"/>
            <p14:sldId id="522"/>
            <p14:sldId id="5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5EA4"/>
    <a:srgbClr val="FF0066"/>
    <a:srgbClr val="FF00FF"/>
    <a:srgbClr val="CC00CC"/>
    <a:srgbClr val="2DEB44"/>
    <a:srgbClr val="FFFFFF"/>
    <a:srgbClr val="0066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2" autoAdjust="0"/>
    <p:restoredTop sz="86323" autoAdjust="0"/>
  </p:normalViewPr>
  <p:slideViewPr>
    <p:cSldViewPr>
      <p:cViewPr varScale="1">
        <p:scale>
          <a:sx n="89" d="100"/>
          <a:sy n="89" d="100"/>
        </p:scale>
        <p:origin x="12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171AE2-E96C-42B3-8ECC-9CDF1EF115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06E75-B4A0-4B4A-8FC7-32C0BB3BE87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3512C96-D1AE-4092-A738-F11B976F196B}" type="datetimeFigureOut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5D1F89-6D65-4A06-AB0E-48E943B743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337C2-0947-42A7-B9FF-E1532EA59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0FEA0-CC91-41D2-B96B-547598F2FC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6B139-6B80-4F18-B09F-6100AC379D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9CF24A8-BC87-4C63-98F4-CCF785985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588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68044D-719D-4888-AD2C-2C4AFFED8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AE7840-515D-4F2A-914B-39A76791B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52270C-8E43-4102-B594-6EADC373A9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02C61-A480-44D6-B8C7-4CAB4B9239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172332"/>
      </p:ext>
    </p:extLst>
  </p:cSld>
  <p:clrMapOvr>
    <a:masterClrMapping/>
  </p:clrMapOvr>
  <p:transition advTm="30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8EF080-5364-4E2D-AA05-00888A49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8964EB-98ED-41A7-B3C1-34C5AB1DDC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202779-DE75-4C7C-AF8E-8927348E4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2E6DA-F211-48E9-8B45-EE606F924B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609736"/>
      </p:ext>
    </p:extLst>
  </p:cSld>
  <p:clrMapOvr>
    <a:masterClrMapping/>
  </p:clrMapOvr>
  <p:transition advTm="30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87B90C-A90B-4F87-BC2A-66614F705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DBD35-4ABD-4F04-B5A1-710DF3F956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D69D64-10E2-4870-AB16-E9EC67949C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1721D-EB8F-40A7-B7C3-B08CE89A7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44196"/>
      </p:ext>
    </p:extLst>
  </p:cSld>
  <p:clrMapOvr>
    <a:masterClrMapping/>
  </p:clrMapOvr>
  <p:transition advTm="30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F7C5F1-C19A-40EC-895C-B00695DA4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E8D226-6957-477A-A8A6-54033E926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D70EA9-A09F-4EBC-87E6-4DB6EFE927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0F19B-AE4F-42B3-9AB8-302E00663E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311531"/>
      </p:ext>
    </p:extLst>
  </p:cSld>
  <p:clrMapOvr>
    <a:masterClrMapping/>
  </p:clrMapOvr>
  <p:transition advTm="30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61A303-655C-4956-A3E5-08A96DCD2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7DA91B-4313-4C6D-B60A-0916E3DB3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67BF11-92B1-4A5F-A565-693669E33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8D315-546F-45CD-B71B-7FC1EB5FF0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613882"/>
      </p:ext>
    </p:extLst>
  </p:cSld>
  <p:clrMapOvr>
    <a:masterClrMapping/>
  </p:clrMapOvr>
  <p:transition advTm="30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A03932-50E2-4A49-AF54-7F59128BE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9A0508-F535-4127-8810-9FD7697BB7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28407C-DDC4-4FC8-8E19-3EF6814D9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DE8A5-2E7C-4040-A2C7-1954CC268C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592745"/>
      </p:ext>
    </p:extLst>
  </p:cSld>
  <p:clrMapOvr>
    <a:masterClrMapping/>
  </p:clrMapOvr>
  <p:transition advTm="30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6A20F7-9280-485B-A5B1-B872DCE5F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857868-0061-4B9E-AA08-3896586C6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DAAC1A-6DF0-4E21-9A1C-9AB37DFBD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E73F60-5D96-4BD9-9A9C-FECD896544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592396"/>
      </p:ext>
    </p:extLst>
  </p:cSld>
  <p:clrMapOvr>
    <a:masterClrMapping/>
  </p:clrMapOvr>
  <p:transition advTm="30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8E3263-2751-4F6E-AC2C-392D257D3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602C66D-DED2-41A5-9C3D-4CC968316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E4A12E-4DD3-4FDC-A4ED-0A8D3EB2C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8770CA-30E3-4214-95EF-C777D6AD37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866553"/>
      </p:ext>
    </p:extLst>
  </p:cSld>
  <p:clrMapOvr>
    <a:masterClrMapping/>
  </p:clrMapOvr>
  <p:transition advTm="30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0EE900-0C3C-4CB6-873B-5B150E3C7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B68B6C-64B8-45A6-8CC3-9C2272267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6C8179-CCF3-4C03-9969-EFEE88A1F4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2BCF4-3766-4F1D-AE7B-CF2016F72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845559"/>
      </p:ext>
    </p:extLst>
  </p:cSld>
  <p:clrMapOvr>
    <a:masterClrMapping/>
  </p:clrMapOvr>
  <p:transition advTm="30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315D24-3203-4048-BC8A-2E7F44D00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CCF355-8A31-4336-B67A-15C5E7C62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1EF13C-3FC6-446C-85C7-F8063DD06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EB60-E783-4432-AA31-99F78278E1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499930"/>
      </p:ext>
    </p:extLst>
  </p:cSld>
  <p:clrMapOvr>
    <a:masterClrMapping/>
  </p:clrMapOvr>
  <p:transition advTm="30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9CC1AA-4638-4064-A095-AC0AA52E07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A7C6BE-C8F0-4AF6-AC32-4D05117B4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0050D2-3436-421C-93C1-8EE453D11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004654-1AC6-40CF-BC4A-119460920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996855"/>
      </p:ext>
    </p:extLst>
  </p:cSld>
  <p:clrMapOvr>
    <a:masterClrMapping/>
  </p:clrMapOvr>
  <p:transition advTm="30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CE5CD-95C0-41B6-8AEB-227AF9723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0542E9-F98A-476F-8E5A-AC6A619AB1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D36B4D-162C-44C9-8FB2-A632F1A8C4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94797-A680-4C20-A163-6B1FA42D1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113110"/>
      </p:ext>
    </p:extLst>
  </p:cSld>
  <p:clrMapOvr>
    <a:masterClrMapping/>
  </p:clrMapOvr>
  <p:transition advTm="30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B42EC7-8531-4484-A725-9655A7FB7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2656B6-2074-4738-B1D5-45116A87A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F6D075A-405B-4E3C-9DF4-1BC2CD2C53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9CC28D2-4978-4F8B-8496-BF7272F227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70E31F-0CA2-402D-853A-9DDD6E29A9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9E250CFF-12A6-475D-87DB-84A5797A2E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Tm="30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T%20V&#7872;%20TI%20SO%20PHAN%20TRAM\MHOA-CAUCAM\07%20Em%20yeu%20truong%20em.wma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B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9600" y="533400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QUẬN LONG BIÊN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7200" y="914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6151" name="Picture 7" descr="BAR_EL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303338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4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5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6" descr="Bauernb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636" y="4733440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1219200" y="1794994"/>
            <a:ext cx="7010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" dirty="0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VĂN-LỚP 5   </a:t>
            </a:r>
          </a:p>
        </p:txBody>
      </p:sp>
      <p:sp>
        <p:nvSpPr>
          <p:cNvPr id="14" name="WordArt 4" descr="90%"/>
          <p:cNvSpPr>
            <a:spLocks noChangeArrowheads="1" noChangeShapeType="1" noTextEdit="1"/>
          </p:cNvSpPr>
          <p:nvPr/>
        </p:nvSpPr>
        <p:spPr bwMode="auto">
          <a:xfrm>
            <a:off x="914400" y="2976563"/>
            <a:ext cx="7315200" cy="15620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Tả</a:t>
            </a:r>
            <a:r>
              <a:rPr lang="en-US" sz="6400" b="1" kern="10" dirty="0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đồ</a:t>
            </a:r>
            <a:r>
              <a:rPr lang="en-US" sz="6400" b="1" kern="10" dirty="0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vật</a:t>
            </a:r>
            <a:endParaRPr lang="en-US" sz="6400" b="1" kern="10" dirty="0" smtClean="0">
              <a:ln w="19050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</a:t>
            </a:r>
            <a:r>
              <a:rPr lang="en-US" sz="6400" b="1" kern="10" dirty="0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tra</a:t>
            </a:r>
            <a:r>
              <a:rPr lang="en-US" sz="6400" b="1" kern="10" dirty="0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4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viết</a:t>
            </a:r>
            <a:endParaRPr lang="vi-VN" sz="6400" b="1" kern="10" dirty="0">
              <a:ln w="19050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791239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9862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1D1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b="1" smtClean="0">
                <a:solidFill>
                  <a:srgbClr val="FF1D1D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3600" b="1">
                <a:solidFill>
                  <a:srgbClr val="FF1D1D"/>
                </a:solidFill>
                <a:latin typeface="Times New Roman" pitchFamily="18" charset="0"/>
                <a:cs typeface="Times New Roman" pitchFamily="18" charset="0"/>
              </a:rPr>
              <a:t>văn miêu tả đồ vật gồm có mấy phần? Đó là những phần nào?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685800" y="3886200"/>
            <a:ext cx="874206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32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Mở bài</a:t>
            </a:r>
          </a:p>
          <a:p>
            <a:pPr eaLnBrk="1" hangingPunct="1"/>
            <a:r>
              <a:rPr lang="en-US" alt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Thân </a:t>
            </a:r>
            <a:r>
              <a:rPr lang="en-US" altLang="en-US" sz="3200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Kết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33600" y="1066800"/>
            <a:ext cx="518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6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2" grpId="0"/>
      <p:bldP spid="2" grpId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>
            <a:extLst>
              <a:ext uri="{FF2B5EF4-FFF2-40B4-BE49-F238E27FC236}">
                <a16:creationId xmlns:a16="http://schemas.microsoft.com/office/drawing/2014/main" id="{05F8E10B-62FC-4CAF-AE51-2E6B680B1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59" y="1676400"/>
            <a:ext cx="8915400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alt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0" y="609600"/>
            <a:ext cx="518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048601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93231"/>
            <a:ext cx="7607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762000" y="2392094"/>
            <a:ext cx="69705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29584" y="45643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u="sng" dirty="0"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4014286"/>
            <a:ext cx="7607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3600" b="1" dirty="0" err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762000" y="4698599"/>
            <a:ext cx="87231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altLang="en-US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4158213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2" grpId="0"/>
      <p:bldP spid="13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71" y="1525716"/>
            <a:ext cx="7607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600" b="1" dirty="0" err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36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651990" y="2325468"/>
            <a:ext cx="79883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,..)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đưới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-12700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u="sng" dirty="0"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690675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88140"/>
            <a:ext cx="79713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Kết </a:t>
            </a:r>
            <a:r>
              <a:rPr lang="en-US" altLang="en-US" sz="3600" b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ta cần nêu ý gì?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344424" y="2599053"/>
            <a:ext cx="87995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634" y="3825811"/>
            <a:ext cx="54911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600" b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Có </a:t>
            </a:r>
            <a:r>
              <a:rPr lang="en-US" altLang="en-US" sz="3600" b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cách kết bài?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344424" y="4485382"/>
            <a:ext cx="8799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hai cách kết bài đó là: </a:t>
            </a:r>
            <a:endParaRPr lang="en-US" altLang="en-US" sz="32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rộng </a:t>
            </a:r>
            <a:endParaRPr lang="en-US" altLang="en-US" sz="32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Tx/>
              <a:buChar char="-"/>
            </a:pPr>
            <a:r>
              <a:rPr lang="en-US" alt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không mở rộng.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37501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u="sng" dirty="0"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87699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>
            <a:extLst>
              <a:ext uri="{FF2B5EF4-FFF2-40B4-BE49-F238E27FC236}">
                <a16:creationId xmlns:a16="http://schemas.microsoft.com/office/drawing/2014/main" id="{1B5C66C8-7A5E-40A8-93B0-F5C68CEC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752600"/>
            <a:ext cx="7607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eaLnBrk="1" hangingPunct="1"/>
            <a:r>
              <a:rPr lang="en-US" altLang="en-US" sz="3200" b="1" dirty="0" err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altLang="en-US" sz="3200" b="1" dirty="0" err="1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 smtClean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rgbClr val="FF1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9C5491-AF7E-4E6B-9924-E97B2390EE36}"/>
              </a:ext>
            </a:extLst>
          </p:cNvPr>
          <p:cNvSpPr/>
          <p:nvPr/>
        </p:nvSpPr>
        <p:spPr>
          <a:xfrm>
            <a:off x="495300" y="3210123"/>
            <a:ext cx="8153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-12700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u="sng" dirty="0"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35353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5F8E10B-62FC-4CAF-AE51-2E6B680B1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8915400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P001 5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P001 5H" pitchFamily="34" charset="0"/>
              </a:defRPr>
            </a:lvl9pPr>
          </a:lstStyle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5E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alt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lnSpc>
                <a:spcPct val="130000"/>
              </a:lnSpc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2700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u="sng" dirty="0"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vi-VN" sz="2800" u="sng" dirty="0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9736"/>
      </p:ext>
    </p:extLst>
  </p:cSld>
  <p:clrMapOvr>
    <a:masterClrMapping/>
  </p:clrMapOvr>
  <p:transition advTm="3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556</Words>
  <Application>Microsoft Office PowerPoint</Application>
  <PresentationFormat>On-screen Show (4:3)</PresentationFormat>
  <Paragraphs>62</Paragraphs>
  <Slides>8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4" baseType="lpstr">
      <vt:lpstr>Arial</vt:lpstr>
      <vt:lpstr>Calibri</vt:lpstr>
      <vt:lpstr>HP001 5H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THT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Huu Phuc</dc:creator>
  <cp:lastModifiedBy>PC</cp:lastModifiedBy>
  <cp:revision>352</cp:revision>
  <dcterms:created xsi:type="dcterms:W3CDTF">2009-10-23T09:00:20Z</dcterms:created>
  <dcterms:modified xsi:type="dcterms:W3CDTF">2022-03-04T03:37:55Z</dcterms:modified>
</cp:coreProperties>
</file>