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sldIdLst>
    <p:sldId id="316" r:id="rId3"/>
    <p:sldId id="257" r:id="rId4"/>
    <p:sldId id="259" r:id="rId5"/>
    <p:sldId id="258" r:id="rId6"/>
    <p:sldId id="260" r:id="rId7"/>
    <p:sldId id="261" r:id="rId8"/>
    <p:sldId id="263" r:id="rId9"/>
    <p:sldId id="262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7" r:id="rId21"/>
    <p:sldId id="278" r:id="rId22"/>
    <p:sldId id="272" r:id="rId23"/>
    <p:sldId id="280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66" d="100"/>
          <a:sy n="66" d="100"/>
        </p:scale>
        <p:origin x="10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8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9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79475-14A5-4335-B215-B0C1BEAA2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C8B4-4CA1-42B5-967D-BA5AE772CA55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56514-B010-4F9A-B3C2-994EE395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21651-54BD-4F56-80BF-A252F61CF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5A53-960F-4352-A0CA-17581D995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476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3E427-57AA-4913-B336-2F192711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9C36-8B8B-4C38-8F08-CEC15A2188C8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57CD-78F5-4650-BB65-507EC191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6F346-1C10-45BE-B5A6-5D5675A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41102-CCAE-481F-AD70-8F3A5EBF54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761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59B9-5004-494E-8B5D-5AE024363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E3666-B216-4F23-916D-FDDA6060C29E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13238-F308-4F4B-A9CE-E41364A0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3304A-5710-47E7-B00B-F0DF66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D15A-4751-4B1D-B97C-9ADD3ACC2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502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DFFD08-BBC8-4882-85D2-9339573A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FB83-E66B-452B-B661-3AFE4B93F2E4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046616-7698-4A05-96B6-840D89845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91DE49-9DDB-468A-BC90-B66A55085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8AB01-E480-438F-A506-3955C30B3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971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82DA67-716C-42FD-9E25-F5C69578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8212D-06A6-4210-A735-A98B42232F60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6C65A6-4DA4-49D4-8EBD-92413104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61EC69-EAA1-4B50-B144-5FF15F26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DF25-D87A-41DC-A410-A7571C34B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50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6F6899-F4F5-4534-AF3F-2F81FFE0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C2C8D-787E-4EAE-9935-32814C20AED0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64FE9C-FAFE-498F-A82D-09F7CABB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03BDF3-A607-4C12-A4F2-4798952A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33005-3CA9-4C09-922F-ADC7BF49A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452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08A6CEA-62F4-44B4-9E52-50D2BBCB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EF8C6-7861-4D7A-8D30-AAA612FA597F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605FD8-7F8D-4427-8946-03F95425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1D12BC-79F6-4E78-AA7E-E119B056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6CDD3-FB07-4427-92F2-A4CB69C04B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14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35E7DA-1011-42BA-AE8D-590B6E8F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95494-7F9E-48FC-A7FE-CE7B9CA11A8F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A1986F-A0C5-4699-906C-44791F744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418479-F5EA-44E6-9B21-AD735CF0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C0274-9C58-4227-A698-6B37B4DC2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12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39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9CBC27-E9E2-4BF0-AE39-37A1FA173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37DE3-EDCE-4EF7-A1DA-B1566B328046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A00ECE-B6F1-4B46-ABB0-4A3321D3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AC0831-06CD-4040-B423-EE705FC8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D80A5-A6C2-41EE-AE1D-95BAF5DE85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386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E7D18-0A56-41AD-B76C-6E8E7A9E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F162F-25D9-4AAA-899C-164BD28E3F31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1250E-8B58-4E1A-B434-78A56459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4E1BF-65E0-427E-9A90-A550D609A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8E0B-C60B-4BC0-81CC-58609DE0AA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981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344AC-770B-4487-BEE5-BCD9FC05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0DD0D-835B-4937-ACC6-7C33FFA04234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94664-DB27-46DA-8BAE-760BCC76C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898CE-6381-4CE7-A325-E6FEFB1C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122A-CC0E-4C6A-B73F-A62C41266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48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1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7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0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4A58-48C2-490E-B072-7017B4D4C0A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7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A53E649-8B7B-4F67-9935-799018DE398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73F419F-FAD6-462B-9F06-BFC71BE9E7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6FFA2-AC62-4AE5-8616-44BBC737C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4FF3CB-11F1-47A6-860F-771505C7DAF1}" type="datetimeFigureOut">
              <a:rPr lang="en-US"/>
              <a:pPr>
                <a:defRPr/>
              </a:pPr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F0611-C873-4909-A1CA-F5B35A597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572D2-1B05-4E0A-AAC3-E853E29F0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D7A749-97FA-423D-9177-18316AE889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90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949788-6FBD-4511-8895-9CCD43953812}"/>
              </a:ext>
            </a:extLst>
          </p:cNvPr>
          <p:cNvSpPr/>
          <p:nvPr/>
        </p:nvSpPr>
        <p:spPr>
          <a:xfrm>
            <a:off x="2411826" y="3082752"/>
            <a:ext cx="4320415" cy="10618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vi-VN" sz="33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KĨ THUẬT </a:t>
            </a:r>
            <a:r>
              <a:rPr lang="en-US" sz="33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5 </a:t>
            </a:r>
          </a:p>
          <a:p>
            <a:pPr algn="ctr" defTabSz="685800">
              <a:defRPr/>
            </a:pPr>
            <a:r>
              <a:rPr lang="vi-VN" sz="3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LẮP RÔ - BỐT (TIẾT 2)</a:t>
            </a:r>
            <a:endParaRPr lang="en-US" sz="27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6387" name="Picture 12">
            <a:extLst>
              <a:ext uri="{FF2B5EF4-FFF2-40B4-BE49-F238E27FC236}">
                <a16:creationId xmlns:a16="http://schemas.microsoft.com/office/drawing/2014/main" id="{DB727887-E843-4501-B93F-7F3F66AE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419" y="1295400"/>
            <a:ext cx="919161" cy="91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3">
            <a:extLst>
              <a:ext uri="{FF2B5EF4-FFF2-40B4-BE49-F238E27FC236}">
                <a16:creationId xmlns:a16="http://schemas.microsoft.com/office/drawing/2014/main" id="{F2161254-7FB4-4584-B27F-7857F7D11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1000"/>
            <a:ext cx="48768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</p:cSld>
  <p:clrMapOvr>
    <a:masterClrMapping/>
  </p:clrMapOvr>
  <p:transition spd="slow" advTm="709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00"/>
            <a:ext cx="9144000" cy="64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just"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lphaL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4826" r="16120" b="4163"/>
          <a:stretch/>
        </p:blipFill>
        <p:spPr>
          <a:xfrm>
            <a:off x="4419600" y="900859"/>
            <a:ext cx="3835021" cy="468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6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381000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943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14400" y="392802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9200" y="3358701"/>
            <a:ext cx="48006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98043"/>
            <a:ext cx="41148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33500" y="228600"/>
            <a:ext cx="6477000" cy="118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HS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" y="17526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1069" y="508379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-ten.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36667" r="8657" b="20879"/>
          <a:stretch/>
        </p:blipFill>
        <p:spPr>
          <a:xfrm>
            <a:off x="2180798" y="1113503"/>
            <a:ext cx="478240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4400" y="3810000"/>
            <a:ext cx="57912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02"/>
            <a:ext cx="9144000" cy="34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b.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c.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048000"/>
            <a:ext cx="9144000" cy="14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886200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848230" cy="113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Inverted="1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10134" r="42538" b="10000"/>
          <a:stretch/>
        </p:blipFill>
        <p:spPr>
          <a:xfrm>
            <a:off x="6245942" y="525966"/>
            <a:ext cx="2627194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DSC03516.JPG - Windows Picture and Fax Viewer"/>
          <p:cNvPicPr>
            <a:picLocks noChangeAspect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6293" r="40597" b="21821"/>
          <a:stretch/>
        </p:blipFill>
        <p:spPr>
          <a:xfrm>
            <a:off x="3159456" y="525966"/>
            <a:ext cx="2825087" cy="476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2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457201"/>
            <a:ext cx="57150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SC03514.JPG - Windows Picture and Fax Viewer"/>
          <p:cNvPicPr>
            <a:picLocks noChangeAspect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15261" r="45075" b="32707"/>
          <a:stretch/>
        </p:blipFill>
        <p:spPr>
          <a:xfrm>
            <a:off x="5948888" y="461750"/>
            <a:ext cx="2743200" cy="5558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2444"/>
            <a:ext cx="2846387" cy="1133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029200" cy="94456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7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6393" r="28967" b="7347"/>
          <a:stretch/>
        </p:blipFill>
        <p:spPr>
          <a:xfrm>
            <a:off x="3352452" y="774288"/>
            <a:ext cx="2414516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4288"/>
            <a:ext cx="2667000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12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8600" y="1170561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676400"/>
            <a:ext cx="91440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123" name="Picture 4" descr="nen cop cua ho 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94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928688" y="1295400"/>
            <a:ext cx="7286625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B8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TẠM BIỆT,</a:t>
            </a:r>
          </a:p>
          <a:p>
            <a:pPr algn="ctr"/>
            <a:r>
              <a:rPr lang="en-US" sz="3600" kern="10">
                <a:ln w="9525">
                  <a:solidFill>
                    <a:srgbClr val="B8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SỨC KHOẺ,</a:t>
            </a:r>
          </a:p>
          <a:p>
            <a:pPr algn="ctr"/>
            <a:r>
              <a:rPr lang="en-US" sz="3600" kern="10">
                <a:ln w="9525">
                  <a:solidFill>
                    <a:srgbClr val="B8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GIỎI, CHĂM NGOAN</a:t>
            </a:r>
          </a:p>
        </p:txBody>
      </p:sp>
    </p:spTree>
    <p:extLst>
      <p:ext uri="{BB962C8B-B14F-4D97-AF65-F5344CB8AC3E}">
        <p14:creationId xmlns:p14="http://schemas.microsoft.com/office/powerpoint/2010/main" val="23972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59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8509" r="59813" b="16222"/>
          <a:stretch/>
        </p:blipFill>
        <p:spPr>
          <a:xfrm>
            <a:off x="5962792" y="3431381"/>
            <a:ext cx="2838735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5423563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10243" r="7760" b="11284"/>
          <a:stretch/>
        </p:blipFill>
        <p:spPr>
          <a:xfrm>
            <a:off x="152400" y="206002"/>
            <a:ext cx="2951043" cy="4036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20772" r="19552" b="23958"/>
          <a:stretch/>
        </p:blipFill>
        <p:spPr>
          <a:xfrm>
            <a:off x="3456757" y="206002"/>
            <a:ext cx="5522864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2646" y="3897464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8293" y="304877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430810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82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9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r>
              <a:rPr 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362200"/>
            <a:ext cx="8458200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2710" y="3131172"/>
            <a:ext cx="5066731" cy="27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bốt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bốt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-ten</a:t>
            </a: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1524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838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073338"/>
              </p:ext>
            </p:extLst>
          </p:nvPr>
        </p:nvGraphicFramePr>
        <p:xfrm>
          <a:off x="1828800" y="421481"/>
          <a:ext cx="60960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endParaRPr lang="en-US" sz="2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endParaRPr lang="en-US" sz="2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Bánh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đai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Bánh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thẳng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5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U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ốc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vít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L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L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Tấm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thẳng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9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lỗ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U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Trục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Vòng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hãm</a:t>
                      </a:r>
                      <a:endParaRPr lang="en-US" sz="240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44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7" y="1602119"/>
            <a:ext cx="7600604" cy="452212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52400"/>
            <a:ext cx="3886200" cy="12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52400"/>
            <a:ext cx="9140588" cy="204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rô-bốt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6235" r="59254" b="16899"/>
          <a:stretch/>
        </p:blipFill>
        <p:spPr>
          <a:xfrm>
            <a:off x="228600" y="2514600"/>
            <a:ext cx="2975212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17828" r="20448" b="25456"/>
          <a:stretch/>
        </p:blipFill>
        <p:spPr>
          <a:xfrm>
            <a:off x="3886200" y="2775613"/>
            <a:ext cx="3193577" cy="291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5909482"/>
            <a:ext cx="8305800" cy="93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6949" y="495719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6200" y="3200400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7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17273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chi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đai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lỗ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24200"/>
            <a:ext cx="31099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04085"/>
            <a:ext cx="33226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06926" y="557792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44882" y="3473921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42281" y="58216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3322637" cy="710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09913" cy="78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0" y="4648200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9185" y="296774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02943" y="1311038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0668" y="26080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4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 - &amp;quot;Ôn bài cũ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 - &amp;quot; Kĩ thuật:  &amp;quot;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7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15&quot;&gt;&lt;property id=&quot;20148&quot; value=&quot;5&quot;/&gt;&lt;property id=&quot;20300&quot; value=&quot;Slide 13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017&quot;&gt;&lt;property id=&quot;20148&quot; value=&quot;5&quot;/&gt;&lt;property id=&quot;20300&quot; value=&quot;Slide 15&quot;/&gt;&lt;property id=&quot;20307&quot; value=&quot;269&quot;/&gt;&lt;/object&gt;&lt;object type=&quot;3&quot; unique_id=&quot;10018&quot;&gt;&lt;property id=&quot;20148&quot; value=&quot;5&quot;/&gt;&lt;property id=&quot;20300&quot; value=&quot;Slide 16&quot;/&gt;&lt;property id=&quot;20307&quot; value=&quot;270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5&quot;/&gt;&lt;/object&gt;&lt;object type=&quot;3&quot; unique_id=&quot;10022&quot;&gt;&lt;property id=&quot;20148&quot; value=&quot;5&quot;/&gt;&lt;property id=&quot;20300&quot; value=&quot;Slide 19&quot;/&gt;&lt;property id=&quot;20307&quot; value=&quot;277&quot;/&gt;&lt;/object&gt;&lt;object type=&quot;3&quot; unique_id=&quot;10023&quot;&gt;&lt;property id=&quot;20148&quot; value=&quot;5&quot;/&gt;&lt;property id=&quot;20300&quot; value=&quot;Slide 20&quot;/&gt;&lt;property id=&quot;20307&quot; value=&quot;278&quot;/&gt;&lt;/object&gt;&lt;object type=&quot;3&quot; unique_id=&quot;10024&quot;&gt;&lt;property id=&quot;20148&quot; value=&quot;5&quot;/&gt;&lt;property id=&quot;20300&quot; value=&quot;Slide 21&quot;/&gt;&lt;property id=&quot;20307&quot; value=&quot;272&quot;/&gt;&lt;/object&gt;&lt;object type=&quot;3&quot; unique_id=&quot;31295&quot;&gt;&lt;property id=&quot;20148&quot; value=&quot;5&quot;/&gt;&lt;property id=&quot;20300&quot; value=&quot;Slide 1&quot;/&gt;&lt;property id=&quot;20307&quot; value=&quot;279&quot;/&gt;&lt;/object&gt;&lt;object type=&quot;3&quot; unique_id=&quot;31296&quot;&gt;&lt;property id=&quot;20148&quot; value=&quot;5&quot;/&gt;&lt;property id=&quot;20300&quot; value=&quot;Slide 22&quot;/&gt;&lt;property id=&quot;20307&quot; value=&quot;280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772</Words>
  <Application>Microsoft Office PowerPoint</Application>
  <PresentationFormat>On-screen Show (4:3)</PresentationFormat>
  <Paragraphs>125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Times New Roman</vt:lpstr>
      <vt:lpstr>Arial</vt:lpstr>
      <vt:lpstr>Calibri</vt:lpstr>
      <vt:lpstr>Office Theme</vt:lpstr>
      <vt:lpstr>2_Office Theme</vt:lpstr>
      <vt:lpstr>PowerPoint Presentation</vt:lpstr>
      <vt:lpstr>Ôn bài cũ</vt:lpstr>
      <vt:lpstr>PowerPoint Presentation</vt:lpstr>
      <vt:lpstr> Kĩ thuật: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 SP3 Multi main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An</dc:creator>
  <cp:lastModifiedBy>MinhThangPC.VN</cp:lastModifiedBy>
  <cp:revision>68</cp:revision>
  <dcterms:created xsi:type="dcterms:W3CDTF">2012-04-15T00:55:10Z</dcterms:created>
  <dcterms:modified xsi:type="dcterms:W3CDTF">2022-04-19T22:56:48Z</dcterms:modified>
</cp:coreProperties>
</file>