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av" ContentType="audio/x-wav"/>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Lst>
  <p:sldIdLst>
    <p:sldId id="316" r:id="rId4"/>
    <p:sldId id="268" r:id="rId5"/>
    <p:sldId id="256" r:id="rId6"/>
    <p:sldId id="259" r:id="rId7"/>
    <p:sldId id="269" r:id="rId8"/>
    <p:sldId id="317" r:id="rId9"/>
    <p:sldId id="260" r:id="rId10"/>
    <p:sldId id="318" r:id="rId11"/>
    <p:sldId id="279" r:id="rId12"/>
    <p:sldId id="280" r:id="rId13"/>
    <p:sldId id="306"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BE02B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2181" autoAdjust="0"/>
  </p:normalViewPr>
  <p:slideViewPr>
    <p:cSldViewPr snapToGrid="0">
      <p:cViewPr varScale="1">
        <p:scale>
          <a:sx n="67" d="100"/>
          <a:sy n="67" d="100"/>
        </p:scale>
        <p:origin x="420" y="6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E3A17E3-6A89-4095-BD30-16657B828D0B}" type="datetimeFigureOut">
              <a:rPr lang="en-US" smtClean="0"/>
              <a:pPr/>
              <a:t>4/11/2022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1EA640-BE9C-4D34-8120-74047C17BD65}" type="slidenum">
              <a:rPr lang="en-US" smtClean="0"/>
              <a:pPr/>
              <a:t>‹#›</a:t>
            </a:fld>
            <a:endParaRPr lang="en-US"/>
          </a:p>
        </p:txBody>
      </p:sp>
    </p:spTree>
    <p:extLst>
      <p:ext uri="{BB962C8B-B14F-4D97-AF65-F5344CB8AC3E}">
        <p14:creationId xmlns:p14="http://schemas.microsoft.com/office/powerpoint/2010/main" val="20953842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E3A17E3-6A89-4095-BD30-16657B828D0B}" type="datetimeFigureOut">
              <a:rPr lang="en-US" smtClean="0"/>
              <a:pPr/>
              <a:t>4/11/2022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1EA640-BE9C-4D34-8120-74047C17BD65}" type="slidenum">
              <a:rPr lang="en-US" smtClean="0"/>
              <a:pPr/>
              <a:t>‹#›</a:t>
            </a:fld>
            <a:endParaRPr lang="en-US"/>
          </a:p>
        </p:txBody>
      </p:sp>
    </p:spTree>
    <p:extLst>
      <p:ext uri="{BB962C8B-B14F-4D97-AF65-F5344CB8AC3E}">
        <p14:creationId xmlns:p14="http://schemas.microsoft.com/office/powerpoint/2010/main" val="6323599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E3A17E3-6A89-4095-BD30-16657B828D0B}" type="datetimeFigureOut">
              <a:rPr lang="en-US" smtClean="0"/>
              <a:pPr/>
              <a:t>4/11/2022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1EA640-BE9C-4D34-8120-74047C17BD65}" type="slidenum">
              <a:rPr lang="en-US" smtClean="0"/>
              <a:pPr/>
              <a:t>‹#›</a:t>
            </a:fld>
            <a:endParaRPr lang="en-US"/>
          </a:p>
        </p:txBody>
      </p:sp>
    </p:spTree>
    <p:extLst>
      <p:ext uri="{BB962C8B-B14F-4D97-AF65-F5344CB8AC3E}">
        <p14:creationId xmlns:p14="http://schemas.microsoft.com/office/powerpoint/2010/main" val="16211755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CB304212-5A50-4209-9AB8-F20A530D26D2}"/>
              </a:ext>
            </a:extLst>
          </p:cNvPr>
          <p:cNvSpPr>
            <a:spLocks noGrp="1"/>
          </p:cNvSpPr>
          <p:nvPr>
            <p:ph type="dt" sz="half" idx="10"/>
          </p:nvPr>
        </p:nvSpPr>
        <p:spPr/>
        <p:txBody>
          <a:bodyPr/>
          <a:lstStyle>
            <a:lvl1pPr>
              <a:defRPr/>
            </a:lvl1pPr>
          </a:lstStyle>
          <a:p>
            <a:pPr>
              <a:defRPr/>
            </a:pPr>
            <a:fld id="{7AE855C4-1D8C-4C64-91CB-7985FC35F6D6}" type="datetimeFigureOut">
              <a:rPr lang="en-US"/>
              <a:pPr>
                <a:defRPr/>
              </a:pPr>
              <a:t>4/11/2022</a:t>
            </a:fld>
            <a:endParaRPr lang="en-US"/>
          </a:p>
        </p:txBody>
      </p:sp>
      <p:sp>
        <p:nvSpPr>
          <p:cNvPr id="5" name="Footer Placeholder 4">
            <a:extLst>
              <a:ext uri="{FF2B5EF4-FFF2-40B4-BE49-F238E27FC236}">
                <a16:creationId xmlns:a16="http://schemas.microsoft.com/office/drawing/2014/main" id="{C2456B98-FC53-4435-A1DD-E68F6EE75C54}"/>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4ECC07A1-F789-4DC9-8C6D-8A34DDBC3A15}"/>
              </a:ext>
            </a:extLst>
          </p:cNvPr>
          <p:cNvSpPr>
            <a:spLocks noGrp="1"/>
          </p:cNvSpPr>
          <p:nvPr>
            <p:ph type="sldNum" sz="quarter" idx="12"/>
          </p:nvPr>
        </p:nvSpPr>
        <p:spPr/>
        <p:txBody>
          <a:bodyPr/>
          <a:lstStyle>
            <a:lvl1pPr>
              <a:defRPr/>
            </a:lvl1pPr>
          </a:lstStyle>
          <a:p>
            <a:pPr>
              <a:defRPr/>
            </a:pPr>
            <a:fld id="{FBB7A598-218F-443B-9EB6-267DD4727861}" type="slidenum">
              <a:rPr lang="en-US" altLang="en-US"/>
              <a:pPr>
                <a:defRPr/>
              </a:pPr>
              <a:t>‹#›</a:t>
            </a:fld>
            <a:endParaRPr lang="en-US" altLang="en-US"/>
          </a:p>
        </p:txBody>
      </p:sp>
    </p:spTree>
    <p:extLst>
      <p:ext uri="{BB962C8B-B14F-4D97-AF65-F5344CB8AC3E}">
        <p14:creationId xmlns:p14="http://schemas.microsoft.com/office/powerpoint/2010/main" val="7357922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0159E9A-AD69-4BC5-9F37-D6AC85835DFF}"/>
              </a:ext>
            </a:extLst>
          </p:cNvPr>
          <p:cNvSpPr>
            <a:spLocks noGrp="1"/>
          </p:cNvSpPr>
          <p:nvPr>
            <p:ph type="dt" sz="half" idx="10"/>
          </p:nvPr>
        </p:nvSpPr>
        <p:spPr/>
        <p:txBody>
          <a:bodyPr/>
          <a:lstStyle>
            <a:lvl1pPr>
              <a:defRPr/>
            </a:lvl1pPr>
          </a:lstStyle>
          <a:p>
            <a:pPr>
              <a:defRPr/>
            </a:pPr>
            <a:fld id="{6B1F392E-2140-44E1-9A6D-26E41A16DA15}" type="datetimeFigureOut">
              <a:rPr lang="en-US"/>
              <a:pPr>
                <a:defRPr/>
              </a:pPr>
              <a:t>4/11/2022</a:t>
            </a:fld>
            <a:endParaRPr lang="en-US"/>
          </a:p>
        </p:txBody>
      </p:sp>
      <p:sp>
        <p:nvSpPr>
          <p:cNvPr id="5" name="Footer Placeholder 4">
            <a:extLst>
              <a:ext uri="{FF2B5EF4-FFF2-40B4-BE49-F238E27FC236}">
                <a16:creationId xmlns:a16="http://schemas.microsoft.com/office/drawing/2014/main" id="{03997EF7-9C8C-4DE3-96B5-62A97BCFAE5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C0D48F47-043C-4858-B205-AFB28DD1867C}"/>
              </a:ext>
            </a:extLst>
          </p:cNvPr>
          <p:cNvSpPr>
            <a:spLocks noGrp="1"/>
          </p:cNvSpPr>
          <p:nvPr>
            <p:ph type="sldNum" sz="quarter" idx="12"/>
          </p:nvPr>
        </p:nvSpPr>
        <p:spPr/>
        <p:txBody>
          <a:bodyPr/>
          <a:lstStyle>
            <a:lvl1pPr>
              <a:defRPr/>
            </a:lvl1pPr>
          </a:lstStyle>
          <a:p>
            <a:pPr>
              <a:defRPr/>
            </a:pPr>
            <a:fld id="{AA5BB81F-5D27-48E1-B344-394367379D6C}" type="slidenum">
              <a:rPr lang="en-US" altLang="en-US"/>
              <a:pPr>
                <a:defRPr/>
              </a:pPr>
              <a:t>‹#›</a:t>
            </a:fld>
            <a:endParaRPr lang="en-US" altLang="en-US"/>
          </a:p>
        </p:txBody>
      </p:sp>
    </p:spTree>
    <p:extLst>
      <p:ext uri="{BB962C8B-B14F-4D97-AF65-F5344CB8AC3E}">
        <p14:creationId xmlns:p14="http://schemas.microsoft.com/office/powerpoint/2010/main" val="34834519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A72CC44-6B07-4863-88E6-A12317E3D793}"/>
              </a:ext>
            </a:extLst>
          </p:cNvPr>
          <p:cNvSpPr>
            <a:spLocks noGrp="1"/>
          </p:cNvSpPr>
          <p:nvPr>
            <p:ph type="dt" sz="half" idx="10"/>
          </p:nvPr>
        </p:nvSpPr>
        <p:spPr/>
        <p:txBody>
          <a:bodyPr/>
          <a:lstStyle>
            <a:lvl1pPr>
              <a:defRPr/>
            </a:lvl1pPr>
          </a:lstStyle>
          <a:p>
            <a:pPr>
              <a:defRPr/>
            </a:pPr>
            <a:fld id="{91ACDD79-038C-49A5-896A-6BCFD87328BB}" type="datetimeFigureOut">
              <a:rPr lang="en-US"/>
              <a:pPr>
                <a:defRPr/>
              </a:pPr>
              <a:t>4/11/2022</a:t>
            </a:fld>
            <a:endParaRPr lang="en-US"/>
          </a:p>
        </p:txBody>
      </p:sp>
      <p:sp>
        <p:nvSpPr>
          <p:cNvPr id="5" name="Footer Placeholder 4">
            <a:extLst>
              <a:ext uri="{FF2B5EF4-FFF2-40B4-BE49-F238E27FC236}">
                <a16:creationId xmlns:a16="http://schemas.microsoft.com/office/drawing/2014/main" id="{90522789-01C0-4AEF-8FF5-96A924FB62A8}"/>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4838AD53-62C7-456D-9246-593F30DBE0A1}"/>
              </a:ext>
            </a:extLst>
          </p:cNvPr>
          <p:cNvSpPr>
            <a:spLocks noGrp="1"/>
          </p:cNvSpPr>
          <p:nvPr>
            <p:ph type="sldNum" sz="quarter" idx="12"/>
          </p:nvPr>
        </p:nvSpPr>
        <p:spPr/>
        <p:txBody>
          <a:bodyPr/>
          <a:lstStyle>
            <a:lvl1pPr>
              <a:defRPr/>
            </a:lvl1pPr>
          </a:lstStyle>
          <a:p>
            <a:pPr>
              <a:defRPr/>
            </a:pPr>
            <a:fld id="{7416FC95-4CCE-444E-B9EF-C7B1ADC9D7AC}" type="slidenum">
              <a:rPr lang="en-US" altLang="en-US"/>
              <a:pPr>
                <a:defRPr/>
              </a:pPr>
              <a:t>‹#›</a:t>
            </a:fld>
            <a:endParaRPr lang="en-US" altLang="en-US"/>
          </a:p>
        </p:txBody>
      </p:sp>
    </p:spTree>
    <p:extLst>
      <p:ext uri="{BB962C8B-B14F-4D97-AF65-F5344CB8AC3E}">
        <p14:creationId xmlns:p14="http://schemas.microsoft.com/office/powerpoint/2010/main" val="22402600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84A14859-71E4-44DD-A55A-C0A8FDDEC165}"/>
              </a:ext>
            </a:extLst>
          </p:cNvPr>
          <p:cNvSpPr>
            <a:spLocks noGrp="1"/>
          </p:cNvSpPr>
          <p:nvPr>
            <p:ph type="dt" sz="half" idx="10"/>
          </p:nvPr>
        </p:nvSpPr>
        <p:spPr/>
        <p:txBody>
          <a:bodyPr/>
          <a:lstStyle>
            <a:lvl1pPr>
              <a:defRPr/>
            </a:lvl1pPr>
          </a:lstStyle>
          <a:p>
            <a:pPr>
              <a:defRPr/>
            </a:pPr>
            <a:fld id="{4EE5598B-9A19-4139-8E2B-B31FCBA0277A}" type="datetimeFigureOut">
              <a:rPr lang="en-US"/>
              <a:pPr>
                <a:defRPr/>
              </a:pPr>
              <a:t>4/11/2022</a:t>
            </a:fld>
            <a:endParaRPr lang="en-US"/>
          </a:p>
        </p:txBody>
      </p:sp>
      <p:sp>
        <p:nvSpPr>
          <p:cNvPr id="6" name="Footer Placeholder 4">
            <a:extLst>
              <a:ext uri="{FF2B5EF4-FFF2-40B4-BE49-F238E27FC236}">
                <a16:creationId xmlns:a16="http://schemas.microsoft.com/office/drawing/2014/main" id="{630F9354-948A-4EE0-91BE-492127A68E78}"/>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C05B2DFF-D43C-4179-BCBD-0596D25E6F6D}"/>
              </a:ext>
            </a:extLst>
          </p:cNvPr>
          <p:cNvSpPr>
            <a:spLocks noGrp="1"/>
          </p:cNvSpPr>
          <p:nvPr>
            <p:ph type="sldNum" sz="quarter" idx="12"/>
          </p:nvPr>
        </p:nvSpPr>
        <p:spPr/>
        <p:txBody>
          <a:bodyPr/>
          <a:lstStyle>
            <a:lvl1pPr>
              <a:defRPr/>
            </a:lvl1pPr>
          </a:lstStyle>
          <a:p>
            <a:pPr>
              <a:defRPr/>
            </a:pPr>
            <a:fld id="{C0C9D5CE-1FF9-4769-9B6E-022A1D988B8D}" type="slidenum">
              <a:rPr lang="en-US" altLang="en-US"/>
              <a:pPr>
                <a:defRPr/>
              </a:pPr>
              <a:t>‹#›</a:t>
            </a:fld>
            <a:endParaRPr lang="en-US" altLang="en-US"/>
          </a:p>
        </p:txBody>
      </p:sp>
    </p:spTree>
    <p:extLst>
      <p:ext uri="{BB962C8B-B14F-4D97-AF65-F5344CB8AC3E}">
        <p14:creationId xmlns:p14="http://schemas.microsoft.com/office/powerpoint/2010/main" val="11136342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3"/>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3"/>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4E1372C9-6892-4F0F-A083-76954BB815E9}"/>
              </a:ext>
            </a:extLst>
          </p:cNvPr>
          <p:cNvSpPr>
            <a:spLocks noGrp="1"/>
          </p:cNvSpPr>
          <p:nvPr>
            <p:ph type="dt" sz="half" idx="10"/>
          </p:nvPr>
        </p:nvSpPr>
        <p:spPr/>
        <p:txBody>
          <a:bodyPr/>
          <a:lstStyle>
            <a:lvl1pPr>
              <a:defRPr/>
            </a:lvl1pPr>
          </a:lstStyle>
          <a:p>
            <a:pPr>
              <a:defRPr/>
            </a:pPr>
            <a:fld id="{81A9AB90-EA52-410B-88E3-D99B77651474}" type="datetimeFigureOut">
              <a:rPr lang="en-US"/>
              <a:pPr>
                <a:defRPr/>
              </a:pPr>
              <a:t>4/11/2022</a:t>
            </a:fld>
            <a:endParaRPr lang="en-US"/>
          </a:p>
        </p:txBody>
      </p:sp>
      <p:sp>
        <p:nvSpPr>
          <p:cNvPr id="8" name="Footer Placeholder 4">
            <a:extLst>
              <a:ext uri="{FF2B5EF4-FFF2-40B4-BE49-F238E27FC236}">
                <a16:creationId xmlns:a16="http://schemas.microsoft.com/office/drawing/2014/main" id="{1BE04052-25B0-4C9F-839C-FFFB40A367BF}"/>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13C287C2-8207-4B8A-BC15-68DBBD153D18}"/>
              </a:ext>
            </a:extLst>
          </p:cNvPr>
          <p:cNvSpPr>
            <a:spLocks noGrp="1"/>
          </p:cNvSpPr>
          <p:nvPr>
            <p:ph type="sldNum" sz="quarter" idx="12"/>
          </p:nvPr>
        </p:nvSpPr>
        <p:spPr/>
        <p:txBody>
          <a:bodyPr/>
          <a:lstStyle>
            <a:lvl1pPr>
              <a:defRPr/>
            </a:lvl1pPr>
          </a:lstStyle>
          <a:p>
            <a:pPr>
              <a:defRPr/>
            </a:pPr>
            <a:fld id="{3E0AA1C8-EE4E-4BCD-8075-A092237E7C84}" type="slidenum">
              <a:rPr lang="en-US" altLang="en-US"/>
              <a:pPr>
                <a:defRPr/>
              </a:pPr>
              <a:t>‹#›</a:t>
            </a:fld>
            <a:endParaRPr lang="en-US" altLang="en-US"/>
          </a:p>
        </p:txBody>
      </p:sp>
    </p:spTree>
    <p:extLst>
      <p:ext uri="{BB962C8B-B14F-4D97-AF65-F5344CB8AC3E}">
        <p14:creationId xmlns:p14="http://schemas.microsoft.com/office/powerpoint/2010/main" val="37085274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D8179B53-D4D3-401E-A78F-37D0B2FF5FB9}"/>
              </a:ext>
            </a:extLst>
          </p:cNvPr>
          <p:cNvSpPr>
            <a:spLocks noGrp="1"/>
          </p:cNvSpPr>
          <p:nvPr>
            <p:ph type="dt" sz="half" idx="10"/>
          </p:nvPr>
        </p:nvSpPr>
        <p:spPr/>
        <p:txBody>
          <a:bodyPr/>
          <a:lstStyle>
            <a:lvl1pPr>
              <a:defRPr/>
            </a:lvl1pPr>
          </a:lstStyle>
          <a:p>
            <a:pPr>
              <a:defRPr/>
            </a:pPr>
            <a:fld id="{8226802E-D8CC-444D-BB63-2954377460BD}" type="datetimeFigureOut">
              <a:rPr lang="en-US"/>
              <a:pPr>
                <a:defRPr/>
              </a:pPr>
              <a:t>4/11/2022</a:t>
            </a:fld>
            <a:endParaRPr lang="en-US"/>
          </a:p>
        </p:txBody>
      </p:sp>
      <p:sp>
        <p:nvSpPr>
          <p:cNvPr id="4" name="Footer Placeholder 4">
            <a:extLst>
              <a:ext uri="{FF2B5EF4-FFF2-40B4-BE49-F238E27FC236}">
                <a16:creationId xmlns:a16="http://schemas.microsoft.com/office/drawing/2014/main" id="{393997B2-A6CB-4282-BDBC-9F1B7D75E061}"/>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C9C2287E-7D3B-40B6-9705-034952EB722E}"/>
              </a:ext>
            </a:extLst>
          </p:cNvPr>
          <p:cNvSpPr>
            <a:spLocks noGrp="1"/>
          </p:cNvSpPr>
          <p:nvPr>
            <p:ph type="sldNum" sz="quarter" idx="12"/>
          </p:nvPr>
        </p:nvSpPr>
        <p:spPr/>
        <p:txBody>
          <a:bodyPr/>
          <a:lstStyle>
            <a:lvl1pPr>
              <a:defRPr/>
            </a:lvl1pPr>
          </a:lstStyle>
          <a:p>
            <a:pPr>
              <a:defRPr/>
            </a:pPr>
            <a:fld id="{7B2D1293-CA2E-490E-91BB-4AAAFF1F01B7}" type="slidenum">
              <a:rPr lang="en-US" altLang="en-US"/>
              <a:pPr>
                <a:defRPr/>
              </a:pPr>
              <a:t>‹#›</a:t>
            </a:fld>
            <a:endParaRPr lang="en-US" altLang="en-US"/>
          </a:p>
        </p:txBody>
      </p:sp>
    </p:spTree>
    <p:extLst>
      <p:ext uri="{BB962C8B-B14F-4D97-AF65-F5344CB8AC3E}">
        <p14:creationId xmlns:p14="http://schemas.microsoft.com/office/powerpoint/2010/main" val="34625301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A17BB230-D0CE-4925-B412-0659DA773B00}"/>
              </a:ext>
            </a:extLst>
          </p:cNvPr>
          <p:cNvSpPr>
            <a:spLocks noGrp="1"/>
          </p:cNvSpPr>
          <p:nvPr>
            <p:ph type="dt" sz="half" idx="10"/>
          </p:nvPr>
        </p:nvSpPr>
        <p:spPr/>
        <p:txBody>
          <a:bodyPr/>
          <a:lstStyle>
            <a:lvl1pPr>
              <a:defRPr/>
            </a:lvl1pPr>
          </a:lstStyle>
          <a:p>
            <a:pPr>
              <a:defRPr/>
            </a:pPr>
            <a:fld id="{9E0E53FD-D3C4-4125-84C7-EC6432C4E7D4}" type="datetimeFigureOut">
              <a:rPr lang="en-US"/>
              <a:pPr>
                <a:defRPr/>
              </a:pPr>
              <a:t>4/11/2022</a:t>
            </a:fld>
            <a:endParaRPr lang="en-US"/>
          </a:p>
        </p:txBody>
      </p:sp>
      <p:sp>
        <p:nvSpPr>
          <p:cNvPr id="3" name="Footer Placeholder 4">
            <a:extLst>
              <a:ext uri="{FF2B5EF4-FFF2-40B4-BE49-F238E27FC236}">
                <a16:creationId xmlns:a16="http://schemas.microsoft.com/office/drawing/2014/main" id="{6DEE8AEB-F9B7-419D-AE70-F4061840BF5D}"/>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EF05D4B4-63AC-4BD2-AB99-444BF81D6873}"/>
              </a:ext>
            </a:extLst>
          </p:cNvPr>
          <p:cNvSpPr>
            <a:spLocks noGrp="1"/>
          </p:cNvSpPr>
          <p:nvPr>
            <p:ph type="sldNum" sz="quarter" idx="12"/>
          </p:nvPr>
        </p:nvSpPr>
        <p:spPr/>
        <p:txBody>
          <a:bodyPr/>
          <a:lstStyle>
            <a:lvl1pPr>
              <a:defRPr/>
            </a:lvl1pPr>
          </a:lstStyle>
          <a:p>
            <a:pPr>
              <a:defRPr/>
            </a:pPr>
            <a:fld id="{44329356-35BC-4B0B-9821-071CB6D74D07}" type="slidenum">
              <a:rPr lang="en-US" altLang="en-US"/>
              <a:pPr>
                <a:defRPr/>
              </a:pPr>
              <a:t>‹#›</a:t>
            </a:fld>
            <a:endParaRPr lang="en-US" altLang="en-US"/>
          </a:p>
        </p:txBody>
      </p:sp>
    </p:spTree>
    <p:extLst>
      <p:ext uri="{BB962C8B-B14F-4D97-AF65-F5344CB8AC3E}">
        <p14:creationId xmlns:p14="http://schemas.microsoft.com/office/powerpoint/2010/main" val="167491178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49"/>
            <a:ext cx="4011084" cy="1162051"/>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2"/>
            <a:ext cx="4011084" cy="4691063"/>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7A78C333-7ACA-490D-BFB5-98B706F64294}"/>
              </a:ext>
            </a:extLst>
          </p:cNvPr>
          <p:cNvSpPr>
            <a:spLocks noGrp="1"/>
          </p:cNvSpPr>
          <p:nvPr>
            <p:ph type="dt" sz="half" idx="10"/>
          </p:nvPr>
        </p:nvSpPr>
        <p:spPr/>
        <p:txBody>
          <a:bodyPr/>
          <a:lstStyle>
            <a:lvl1pPr>
              <a:defRPr/>
            </a:lvl1pPr>
          </a:lstStyle>
          <a:p>
            <a:pPr>
              <a:defRPr/>
            </a:pPr>
            <a:fld id="{509E8354-819A-4B8B-8F75-A4B57642E72A}" type="datetimeFigureOut">
              <a:rPr lang="en-US"/>
              <a:pPr>
                <a:defRPr/>
              </a:pPr>
              <a:t>4/11/2022</a:t>
            </a:fld>
            <a:endParaRPr lang="en-US"/>
          </a:p>
        </p:txBody>
      </p:sp>
      <p:sp>
        <p:nvSpPr>
          <p:cNvPr id="6" name="Footer Placeholder 4">
            <a:extLst>
              <a:ext uri="{FF2B5EF4-FFF2-40B4-BE49-F238E27FC236}">
                <a16:creationId xmlns:a16="http://schemas.microsoft.com/office/drawing/2014/main" id="{1693F12E-8D99-475C-B104-C27BB30EF96D}"/>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C1A5C0DA-994E-49E7-A8FC-5E28C1B8A1C5}"/>
              </a:ext>
            </a:extLst>
          </p:cNvPr>
          <p:cNvSpPr>
            <a:spLocks noGrp="1"/>
          </p:cNvSpPr>
          <p:nvPr>
            <p:ph type="sldNum" sz="quarter" idx="12"/>
          </p:nvPr>
        </p:nvSpPr>
        <p:spPr/>
        <p:txBody>
          <a:bodyPr/>
          <a:lstStyle>
            <a:lvl1pPr>
              <a:defRPr/>
            </a:lvl1pPr>
          </a:lstStyle>
          <a:p>
            <a:pPr>
              <a:defRPr/>
            </a:pPr>
            <a:fld id="{BF88C013-1CB6-4EC6-BBAC-1C0D76AF797F}" type="slidenum">
              <a:rPr lang="en-US" altLang="en-US"/>
              <a:pPr>
                <a:defRPr/>
              </a:pPr>
              <a:t>‹#›</a:t>
            </a:fld>
            <a:endParaRPr lang="en-US" altLang="en-US"/>
          </a:p>
        </p:txBody>
      </p:sp>
    </p:spTree>
    <p:extLst>
      <p:ext uri="{BB962C8B-B14F-4D97-AF65-F5344CB8AC3E}">
        <p14:creationId xmlns:p14="http://schemas.microsoft.com/office/powerpoint/2010/main" val="10556430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E3A17E3-6A89-4095-BD30-16657B828D0B}" type="datetimeFigureOut">
              <a:rPr lang="en-US" smtClean="0"/>
              <a:pPr/>
              <a:t>4/11/2022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1EA640-BE9C-4D34-8120-74047C17BD65}" type="slidenum">
              <a:rPr lang="en-US" smtClean="0"/>
              <a:pPr/>
              <a:t>‹#›</a:t>
            </a:fld>
            <a:endParaRPr lang="en-US"/>
          </a:p>
        </p:txBody>
      </p:sp>
    </p:spTree>
    <p:extLst>
      <p:ext uri="{BB962C8B-B14F-4D97-AF65-F5344CB8AC3E}">
        <p14:creationId xmlns:p14="http://schemas.microsoft.com/office/powerpoint/2010/main" val="175666112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9"/>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3"/>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F7A16C1B-D76D-4581-8E48-FE548D20BDA8}"/>
              </a:ext>
            </a:extLst>
          </p:cNvPr>
          <p:cNvSpPr>
            <a:spLocks noGrp="1"/>
          </p:cNvSpPr>
          <p:nvPr>
            <p:ph type="dt" sz="half" idx="10"/>
          </p:nvPr>
        </p:nvSpPr>
        <p:spPr/>
        <p:txBody>
          <a:bodyPr/>
          <a:lstStyle>
            <a:lvl1pPr>
              <a:defRPr/>
            </a:lvl1pPr>
          </a:lstStyle>
          <a:p>
            <a:pPr>
              <a:defRPr/>
            </a:pPr>
            <a:fld id="{59EB5E80-EEEC-4548-805B-43BFF705A743}" type="datetimeFigureOut">
              <a:rPr lang="en-US"/>
              <a:pPr>
                <a:defRPr/>
              </a:pPr>
              <a:t>4/11/2022</a:t>
            </a:fld>
            <a:endParaRPr lang="en-US"/>
          </a:p>
        </p:txBody>
      </p:sp>
      <p:sp>
        <p:nvSpPr>
          <p:cNvPr id="6" name="Footer Placeholder 4">
            <a:extLst>
              <a:ext uri="{FF2B5EF4-FFF2-40B4-BE49-F238E27FC236}">
                <a16:creationId xmlns:a16="http://schemas.microsoft.com/office/drawing/2014/main" id="{E7FF7892-EE6C-49C2-80A2-46C3FC5B1FF6}"/>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C086E4EA-F625-4697-B27D-7ECC51964A5C}"/>
              </a:ext>
            </a:extLst>
          </p:cNvPr>
          <p:cNvSpPr>
            <a:spLocks noGrp="1"/>
          </p:cNvSpPr>
          <p:nvPr>
            <p:ph type="sldNum" sz="quarter" idx="12"/>
          </p:nvPr>
        </p:nvSpPr>
        <p:spPr/>
        <p:txBody>
          <a:bodyPr/>
          <a:lstStyle>
            <a:lvl1pPr>
              <a:defRPr/>
            </a:lvl1pPr>
          </a:lstStyle>
          <a:p>
            <a:pPr>
              <a:defRPr/>
            </a:pPr>
            <a:fld id="{337C9FD9-697E-43FC-BE6A-240A1281ABD2}" type="slidenum">
              <a:rPr lang="en-US" altLang="en-US"/>
              <a:pPr>
                <a:defRPr/>
              </a:pPr>
              <a:t>‹#›</a:t>
            </a:fld>
            <a:endParaRPr lang="en-US" altLang="en-US"/>
          </a:p>
        </p:txBody>
      </p:sp>
    </p:spTree>
    <p:extLst>
      <p:ext uri="{BB962C8B-B14F-4D97-AF65-F5344CB8AC3E}">
        <p14:creationId xmlns:p14="http://schemas.microsoft.com/office/powerpoint/2010/main" val="27738627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FF4C24-D16B-4C02-8548-A4C97A0B6ED9}"/>
              </a:ext>
            </a:extLst>
          </p:cNvPr>
          <p:cNvSpPr>
            <a:spLocks noGrp="1"/>
          </p:cNvSpPr>
          <p:nvPr>
            <p:ph type="dt" sz="half" idx="10"/>
          </p:nvPr>
        </p:nvSpPr>
        <p:spPr/>
        <p:txBody>
          <a:bodyPr/>
          <a:lstStyle>
            <a:lvl1pPr>
              <a:defRPr/>
            </a:lvl1pPr>
          </a:lstStyle>
          <a:p>
            <a:pPr>
              <a:defRPr/>
            </a:pPr>
            <a:fld id="{C9150AB3-5CF0-4794-A039-1B87A291F798}" type="datetimeFigureOut">
              <a:rPr lang="en-US"/>
              <a:pPr>
                <a:defRPr/>
              </a:pPr>
              <a:t>4/11/2022</a:t>
            </a:fld>
            <a:endParaRPr lang="en-US"/>
          </a:p>
        </p:txBody>
      </p:sp>
      <p:sp>
        <p:nvSpPr>
          <p:cNvPr id="5" name="Footer Placeholder 4">
            <a:extLst>
              <a:ext uri="{FF2B5EF4-FFF2-40B4-BE49-F238E27FC236}">
                <a16:creationId xmlns:a16="http://schemas.microsoft.com/office/drawing/2014/main" id="{04850156-92C7-4640-8F9D-C3E47B9F2DA9}"/>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31A2485E-B1AA-4E71-8F7E-7D9AAA35807C}"/>
              </a:ext>
            </a:extLst>
          </p:cNvPr>
          <p:cNvSpPr>
            <a:spLocks noGrp="1"/>
          </p:cNvSpPr>
          <p:nvPr>
            <p:ph type="sldNum" sz="quarter" idx="12"/>
          </p:nvPr>
        </p:nvSpPr>
        <p:spPr/>
        <p:txBody>
          <a:bodyPr/>
          <a:lstStyle>
            <a:lvl1pPr>
              <a:defRPr/>
            </a:lvl1pPr>
          </a:lstStyle>
          <a:p>
            <a:pPr>
              <a:defRPr/>
            </a:pPr>
            <a:fld id="{AEDEC6DD-0655-439C-B0D1-593FC0127A46}" type="slidenum">
              <a:rPr lang="en-US" altLang="en-US"/>
              <a:pPr>
                <a:defRPr/>
              </a:pPr>
              <a:t>‹#›</a:t>
            </a:fld>
            <a:endParaRPr lang="en-US" altLang="en-US"/>
          </a:p>
        </p:txBody>
      </p:sp>
    </p:spTree>
    <p:extLst>
      <p:ext uri="{BB962C8B-B14F-4D97-AF65-F5344CB8AC3E}">
        <p14:creationId xmlns:p14="http://schemas.microsoft.com/office/powerpoint/2010/main" val="130267581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0"/>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0"/>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30AEA8-638E-4BD4-8F62-5A37CDCDA8A7}"/>
              </a:ext>
            </a:extLst>
          </p:cNvPr>
          <p:cNvSpPr>
            <a:spLocks noGrp="1"/>
          </p:cNvSpPr>
          <p:nvPr>
            <p:ph type="dt" sz="half" idx="10"/>
          </p:nvPr>
        </p:nvSpPr>
        <p:spPr/>
        <p:txBody>
          <a:bodyPr/>
          <a:lstStyle>
            <a:lvl1pPr>
              <a:defRPr/>
            </a:lvl1pPr>
          </a:lstStyle>
          <a:p>
            <a:pPr>
              <a:defRPr/>
            </a:pPr>
            <a:fld id="{B9515E0E-0067-4597-A38A-88565CBF188C}" type="datetimeFigureOut">
              <a:rPr lang="en-US"/>
              <a:pPr>
                <a:defRPr/>
              </a:pPr>
              <a:t>4/11/2022</a:t>
            </a:fld>
            <a:endParaRPr lang="en-US"/>
          </a:p>
        </p:txBody>
      </p:sp>
      <p:sp>
        <p:nvSpPr>
          <p:cNvPr id="5" name="Footer Placeholder 4">
            <a:extLst>
              <a:ext uri="{FF2B5EF4-FFF2-40B4-BE49-F238E27FC236}">
                <a16:creationId xmlns:a16="http://schemas.microsoft.com/office/drawing/2014/main" id="{B33B7DB6-6815-421C-951D-134C726FF1AA}"/>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1ED58FE6-97FD-4466-A463-6C4CBD7440BF}"/>
              </a:ext>
            </a:extLst>
          </p:cNvPr>
          <p:cNvSpPr>
            <a:spLocks noGrp="1"/>
          </p:cNvSpPr>
          <p:nvPr>
            <p:ph type="sldNum" sz="quarter" idx="12"/>
          </p:nvPr>
        </p:nvSpPr>
        <p:spPr/>
        <p:txBody>
          <a:bodyPr/>
          <a:lstStyle>
            <a:lvl1pPr>
              <a:defRPr/>
            </a:lvl1pPr>
          </a:lstStyle>
          <a:p>
            <a:pPr>
              <a:defRPr/>
            </a:pPr>
            <a:fld id="{0AC00CBA-1A02-44C1-950A-F9A6A6F61B0A}" type="slidenum">
              <a:rPr lang="en-US" altLang="en-US"/>
              <a:pPr>
                <a:defRPr/>
              </a:pPr>
              <a:t>‹#›</a:t>
            </a:fld>
            <a:endParaRPr lang="en-US" altLang="en-US"/>
          </a:p>
        </p:txBody>
      </p:sp>
    </p:spTree>
    <p:extLst>
      <p:ext uri="{BB962C8B-B14F-4D97-AF65-F5344CB8AC3E}">
        <p14:creationId xmlns:p14="http://schemas.microsoft.com/office/powerpoint/2010/main" val="205332539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797"/>
            <a:ext cx="10363200" cy="1470283"/>
          </a:xfrm>
        </p:spPr>
        <p:txBody>
          <a:bodyPr/>
          <a:lstStyle/>
          <a:p>
            <a:r>
              <a:rPr lang="en-US" noProof="1"/>
              <a:t>Click to edit Master title style</a:t>
            </a:r>
          </a:p>
        </p:txBody>
      </p:sp>
      <p:sp>
        <p:nvSpPr>
          <p:cNvPr id="3" name="Subtitle 2"/>
          <p:cNvSpPr>
            <a:spLocks noGrp="1"/>
          </p:cNvSpPr>
          <p:nvPr>
            <p:ph type="subTitle" idx="1"/>
          </p:nvPr>
        </p:nvSpPr>
        <p:spPr>
          <a:xfrm>
            <a:off x="1828800" y="3886880"/>
            <a:ext cx="8534400" cy="1752907"/>
          </a:xfrm>
        </p:spPr>
        <p:txBody>
          <a:bodyPr/>
          <a:lstStyle>
            <a:lvl1pPr marL="0" indent="0" algn="ctr">
              <a:buNone/>
              <a:defRPr/>
            </a:lvl1pPr>
            <a:lvl2pPr marL="457189" indent="0" algn="ctr">
              <a:buNone/>
              <a:defRPr/>
            </a:lvl2pPr>
            <a:lvl3pPr marL="914377" indent="0" algn="ctr">
              <a:buNone/>
              <a:defRPr/>
            </a:lvl3pPr>
            <a:lvl4pPr marL="1371566" indent="0" algn="ctr">
              <a:buNone/>
              <a:defRPr/>
            </a:lvl4pPr>
            <a:lvl5pPr marL="1828754" indent="0" algn="ctr">
              <a:buNone/>
              <a:defRPr/>
            </a:lvl5pPr>
            <a:lvl6pPr marL="2285943" indent="0" algn="ctr">
              <a:buNone/>
              <a:defRPr/>
            </a:lvl6pPr>
            <a:lvl7pPr marL="2743978" indent="0" algn="ctr">
              <a:buNone/>
              <a:defRPr/>
            </a:lvl7pPr>
            <a:lvl8pPr marL="3201167" indent="0" algn="ctr">
              <a:buNone/>
              <a:defRPr/>
            </a:lvl8pPr>
            <a:lvl9pPr marL="3658355" indent="0" algn="ctr">
              <a:buNone/>
              <a:defRPr/>
            </a:lvl9pPr>
          </a:lstStyle>
          <a:p>
            <a:r>
              <a:rPr lang="en-US" noProof="1"/>
              <a:t>Click to edit Master subtitle style</a:t>
            </a:r>
          </a:p>
        </p:txBody>
      </p:sp>
      <p:sp>
        <p:nvSpPr>
          <p:cNvPr id="4" name="Rectangle 4">
            <a:extLst>
              <a:ext uri="{FF2B5EF4-FFF2-40B4-BE49-F238E27FC236}">
                <a16:creationId xmlns:a16="http://schemas.microsoft.com/office/drawing/2014/main" id="{35FFCA6B-8B31-40A5-99D5-19F65A78EE07}"/>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8B26CCBB-D23F-44AC-80D3-234DE0B9A79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22579049-4ED4-4770-9B12-73AB45FF652F}"/>
              </a:ext>
            </a:extLst>
          </p:cNvPr>
          <p:cNvSpPr>
            <a:spLocks noGrp="1" noChangeArrowheads="1"/>
          </p:cNvSpPr>
          <p:nvPr>
            <p:ph type="sldNum" sz="quarter" idx="12"/>
          </p:nvPr>
        </p:nvSpPr>
        <p:spPr>
          <a:ln/>
        </p:spPr>
        <p:txBody>
          <a:bodyPr/>
          <a:lstStyle>
            <a:lvl1pPr>
              <a:defRPr/>
            </a:lvl1pPr>
          </a:lstStyle>
          <a:p>
            <a:pPr>
              <a:defRPr/>
            </a:pPr>
            <a:fld id="{94DB9249-B690-4A0E-A1B5-76708EFDCE5F}" type="slidenum">
              <a:rPr lang="en-US" altLang="zh-CN"/>
              <a:pPr>
                <a:defRPr/>
              </a:pPr>
              <a:t>‹#›</a:t>
            </a:fld>
            <a:endParaRPr lang="en-US" altLang="zh-CN"/>
          </a:p>
        </p:txBody>
      </p:sp>
    </p:spTree>
    <p:extLst>
      <p:ext uri="{BB962C8B-B14F-4D97-AF65-F5344CB8AC3E}">
        <p14:creationId xmlns:p14="http://schemas.microsoft.com/office/powerpoint/2010/main" val="281190505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1"/>
              <a:t>Click to edit Master title style</a:t>
            </a:r>
          </a:p>
        </p:txBody>
      </p:sp>
      <p:sp>
        <p:nvSpPr>
          <p:cNvPr id="3" name="Content Placeholder 2"/>
          <p:cNvSpPr>
            <a:spLocks noGrp="1"/>
          </p:cNvSpPr>
          <p:nvPr>
            <p:ph idx="1"/>
          </p:nvPr>
        </p:nvSpPr>
        <p:spPr/>
        <p:txBody>
          <a:bodyPr/>
          <a:lstStyle/>
          <a:p>
            <a:pPr lvl="0"/>
            <a:r>
              <a:rPr lang="en-US" noProof="1"/>
              <a:t>Click to edit Master text styles</a:t>
            </a:r>
          </a:p>
          <a:p>
            <a:pPr lvl="1"/>
            <a:r>
              <a:rPr lang="en-US" noProof="1"/>
              <a:t>Second level</a:t>
            </a:r>
          </a:p>
          <a:p>
            <a:pPr lvl="2"/>
            <a:r>
              <a:rPr lang="en-US" noProof="1"/>
              <a:t>Third level</a:t>
            </a:r>
          </a:p>
          <a:p>
            <a:pPr lvl="3"/>
            <a:r>
              <a:rPr lang="en-US" noProof="1"/>
              <a:t>Fourth level</a:t>
            </a:r>
          </a:p>
          <a:p>
            <a:pPr lvl="4"/>
            <a:r>
              <a:rPr lang="en-US" noProof="1"/>
              <a:t>Fifth level</a:t>
            </a:r>
          </a:p>
        </p:txBody>
      </p:sp>
      <p:sp>
        <p:nvSpPr>
          <p:cNvPr id="4" name="Rectangle 4">
            <a:extLst>
              <a:ext uri="{FF2B5EF4-FFF2-40B4-BE49-F238E27FC236}">
                <a16:creationId xmlns:a16="http://schemas.microsoft.com/office/drawing/2014/main" id="{225B9583-08C4-4717-B26C-DECB81307329}"/>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9E106F44-730D-469B-8BCD-2B8470ECC8F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6F417D10-63BE-432C-BE98-E6846F0F2BD1}"/>
              </a:ext>
            </a:extLst>
          </p:cNvPr>
          <p:cNvSpPr>
            <a:spLocks noGrp="1" noChangeArrowheads="1"/>
          </p:cNvSpPr>
          <p:nvPr>
            <p:ph type="sldNum" sz="quarter" idx="12"/>
          </p:nvPr>
        </p:nvSpPr>
        <p:spPr>
          <a:ln/>
        </p:spPr>
        <p:txBody>
          <a:bodyPr/>
          <a:lstStyle>
            <a:lvl1pPr>
              <a:defRPr/>
            </a:lvl1pPr>
          </a:lstStyle>
          <a:p>
            <a:pPr>
              <a:defRPr/>
            </a:pPr>
            <a:fld id="{44922ABF-1336-4E8C-A0DE-458D1A1D329E}" type="slidenum">
              <a:rPr lang="en-US" altLang="zh-CN"/>
              <a:pPr>
                <a:defRPr/>
              </a:pPr>
              <a:t>‹#›</a:t>
            </a:fld>
            <a:endParaRPr lang="en-US" altLang="zh-CN"/>
          </a:p>
        </p:txBody>
      </p:sp>
    </p:spTree>
    <p:extLst>
      <p:ext uri="{BB962C8B-B14F-4D97-AF65-F5344CB8AC3E}">
        <p14:creationId xmlns:p14="http://schemas.microsoft.com/office/powerpoint/2010/main" val="102130520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7672"/>
            <a:ext cx="10363200" cy="1362313"/>
          </a:xfrm>
        </p:spPr>
        <p:txBody>
          <a:bodyPr anchor="t"/>
          <a:lstStyle>
            <a:lvl1pPr algn="l">
              <a:defRPr sz="4000" b="1" cap="all"/>
            </a:lvl1pPr>
          </a:lstStyle>
          <a:p>
            <a:r>
              <a:rPr lang="en-US" noProof="1"/>
              <a:t>Click to edit Master title style</a:t>
            </a:r>
          </a:p>
        </p:txBody>
      </p:sp>
      <p:sp>
        <p:nvSpPr>
          <p:cNvPr id="3" name="Text Placeholder 2"/>
          <p:cNvSpPr>
            <a:spLocks noGrp="1"/>
          </p:cNvSpPr>
          <p:nvPr>
            <p:ph type="body" idx="1"/>
          </p:nvPr>
        </p:nvSpPr>
        <p:spPr>
          <a:xfrm>
            <a:off x="963084" y="2907222"/>
            <a:ext cx="10363200" cy="1500449"/>
          </a:xfrm>
        </p:spPr>
        <p:txBody>
          <a:bodyPr anchor="b"/>
          <a:lstStyle>
            <a:lvl1pPr marL="0" indent="0">
              <a:buNone/>
              <a:defRPr sz="2000"/>
            </a:lvl1pPr>
            <a:lvl2pPr marL="457189" indent="0">
              <a:buNone/>
              <a:defRPr sz="1800"/>
            </a:lvl2pPr>
            <a:lvl3pPr marL="914377" indent="0">
              <a:buNone/>
              <a:defRPr sz="1600"/>
            </a:lvl3pPr>
            <a:lvl4pPr marL="1371566" indent="0">
              <a:buNone/>
              <a:defRPr sz="1400"/>
            </a:lvl4pPr>
            <a:lvl5pPr marL="1828754" indent="0">
              <a:buNone/>
              <a:defRPr sz="1400"/>
            </a:lvl5pPr>
            <a:lvl6pPr marL="2285943" indent="0">
              <a:buNone/>
              <a:defRPr sz="1400"/>
            </a:lvl6pPr>
            <a:lvl7pPr marL="2743978" indent="0">
              <a:buNone/>
              <a:defRPr sz="1400"/>
            </a:lvl7pPr>
            <a:lvl8pPr marL="3201167" indent="0">
              <a:buNone/>
              <a:defRPr sz="1400"/>
            </a:lvl8pPr>
            <a:lvl9pPr marL="3658355" indent="0">
              <a:buNone/>
              <a:defRPr sz="1400"/>
            </a:lvl9pPr>
          </a:lstStyle>
          <a:p>
            <a:pPr lvl="0"/>
            <a:r>
              <a:rPr lang="en-US" noProof="1"/>
              <a:t>Click to edit Master text styles</a:t>
            </a:r>
          </a:p>
        </p:txBody>
      </p:sp>
      <p:sp>
        <p:nvSpPr>
          <p:cNvPr id="4" name="Rectangle 4">
            <a:extLst>
              <a:ext uri="{FF2B5EF4-FFF2-40B4-BE49-F238E27FC236}">
                <a16:creationId xmlns:a16="http://schemas.microsoft.com/office/drawing/2014/main" id="{1CBB087A-0227-47DB-B791-34E8CAB61192}"/>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6C749BCB-2836-45C8-AEEF-C5DF2D9EB01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970E1B38-601F-477E-8CDF-145C3F78CFE7}"/>
              </a:ext>
            </a:extLst>
          </p:cNvPr>
          <p:cNvSpPr>
            <a:spLocks noGrp="1" noChangeArrowheads="1"/>
          </p:cNvSpPr>
          <p:nvPr>
            <p:ph type="sldNum" sz="quarter" idx="12"/>
          </p:nvPr>
        </p:nvSpPr>
        <p:spPr>
          <a:ln/>
        </p:spPr>
        <p:txBody>
          <a:bodyPr/>
          <a:lstStyle>
            <a:lvl1pPr>
              <a:defRPr/>
            </a:lvl1pPr>
          </a:lstStyle>
          <a:p>
            <a:pPr>
              <a:defRPr/>
            </a:pPr>
            <a:fld id="{30377BA1-DF1A-4095-A5DA-7BAA46EF87DA}" type="slidenum">
              <a:rPr lang="en-US" altLang="zh-CN"/>
              <a:pPr>
                <a:defRPr/>
              </a:pPr>
              <a:t>‹#›</a:t>
            </a:fld>
            <a:endParaRPr lang="en-US" altLang="zh-CN"/>
          </a:p>
        </p:txBody>
      </p:sp>
    </p:spTree>
    <p:extLst>
      <p:ext uri="{BB962C8B-B14F-4D97-AF65-F5344CB8AC3E}">
        <p14:creationId xmlns:p14="http://schemas.microsoft.com/office/powerpoint/2010/main" val="155065146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1"/>
              <a:t>Click to edit Master title style</a:t>
            </a:r>
          </a:p>
        </p:txBody>
      </p:sp>
      <p:sp>
        <p:nvSpPr>
          <p:cNvPr id="3" name="Content Placeholder 2"/>
          <p:cNvSpPr>
            <a:spLocks noGrp="1"/>
          </p:cNvSpPr>
          <p:nvPr>
            <p:ph sz="half" idx="1"/>
          </p:nvPr>
        </p:nvSpPr>
        <p:spPr>
          <a:xfrm>
            <a:off x="609600" y="1600480"/>
            <a:ext cx="5384800" cy="452675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noProof="1"/>
              <a:t>Click to edit Master text styles</a:t>
            </a:r>
          </a:p>
          <a:p>
            <a:pPr lvl="1"/>
            <a:r>
              <a:rPr lang="en-US" noProof="1"/>
              <a:t>Second level</a:t>
            </a:r>
          </a:p>
          <a:p>
            <a:pPr lvl="2"/>
            <a:r>
              <a:rPr lang="en-US" noProof="1"/>
              <a:t>Third level</a:t>
            </a:r>
          </a:p>
          <a:p>
            <a:pPr lvl="3"/>
            <a:r>
              <a:rPr lang="en-US" noProof="1"/>
              <a:t>Fourth level</a:t>
            </a:r>
          </a:p>
          <a:p>
            <a:pPr lvl="4"/>
            <a:r>
              <a:rPr lang="en-US" noProof="1"/>
              <a:t>Fifth level</a:t>
            </a:r>
          </a:p>
        </p:txBody>
      </p:sp>
      <p:sp>
        <p:nvSpPr>
          <p:cNvPr id="4" name="Content Placeholder 3"/>
          <p:cNvSpPr>
            <a:spLocks noGrp="1"/>
          </p:cNvSpPr>
          <p:nvPr>
            <p:ph sz="half" idx="2"/>
          </p:nvPr>
        </p:nvSpPr>
        <p:spPr>
          <a:xfrm>
            <a:off x="6197600" y="1600480"/>
            <a:ext cx="5384800" cy="452675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noProof="1"/>
              <a:t>Click to edit Master text styles</a:t>
            </a:r>
          </a:p>
          <a:p>
            <a:pPr lvl="1"/>
            <a:r>
              <a:rPr lang="en-US" noProof="1"/>
              <a:t>Second level</a:t>
            </a:r>
          </a:p>
          <a:p>
            <a:pPr lvl="2"/>
            <a:r>
              <a:rPr lang="en-US" noProof="1"/>
              <a:t>Third level</a:t>
            </a:r>
          </a:p>
          <a:p>
            <a:pPr lvl="3"/>
            <a:r>
              <a:rPr lang="en-US" noProof="1"/>
              <a:t>Fourth level</a:t>
            </a:r>
          </a:p>
          <a:p>
            <a:pPr lvl="4"/>
            <a:r>
              <a:rPr lang="en-US" noProof="1"/>
              <a:t>Fifth level</a:t>
            </a:r>
          </a:p>
        </p:txBody>
      </p:sp>
      <p:sp>
        <p:nvSpPr>
          <p:cNvPr id="5" name="Rectangle 4">
            <a:extLst>
              <a:ext uri="{FF2B5EF4-FFF2-40B4-BE49-F238E27FC236}">
                <a16:creationId xmlns:a16="http://schemas.microsoft.com/office/drawing/2014/main" id="{A6BD21D0-9E19-43CE-BDFF-52B284B2609C}"/>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729889B0-8AD5-4AD6-8C56-F359875F83E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B1C7DA4C-C1AD-4A26-83EE-DF1B27B710EC}"/>
              </a:ext>
            </a:extLst>
          </p:cNvPr>
          <p:cNvSpPr>
            <a:spLocks noGrp="1" noChangeArrowheads="1"/>
          </p:cNvSpPr>
          <p:nvPr>
            <p:ph type="sldNum" sz="quarter" idx="12"/>
          </p:nvPr>
        </p:nvSpPr>
        <p:spPr>
          <a:ln/>
        </p:spPr>
        <p:txBody>
          <a:bodyPr/>
          <a:lstStyle>
            <a:lvl1pPr>
              <a:defRPr/>
            </a:lvl1pPr>
          </a:lstStyle>
          <a:p>
            <a:pPr>
              <a:defRPr/>
            </a:pPr>
            <a:fld id="{CA0B4497-CEC7-439E-923A-E8D6CAB14BAC}" type="slidenum">
              <a:rPr lang="en-US" altLang="zh-CN"/>
              <a:pPr>
                <a:defRPr/>
              </a:pPr>
              <a:t>‹#›</a:t>
            </a:fld>
            <a:endParaRPr lang="en-US" altLang="zh-CN"/>
          </a:p>
        </p:txBody>
      </p:sp>
    </p:spTree>
    <p:extLst>
      <p:ext uri="{BB962C8B-B14F-4D97-AF65-F5344CB8AC3E}">
        <p14:creationId xmlns:p14="http://schemas.microsoft.com/office/powerpoint/2010/main" val="320130424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noProof="1"/>
              <a:t>Click to edit Master title style</a:t>
            </a:r>
          </a:p>
        </p:txBody>
      </p:sp>
      <p:sp>
        <p:nvSpPr>
          <p:cNvPr id="3" name="Text Placeholder 2"/>
          <p:cNvSpPr>
            <a:spLocks noGrp="1"/>
          </p:cNvSpPr>
          <p:nvPr>
            <p:ph type="body" idx="1"/>
          </p:nvPr>
        </p:nvSpPr>
        <p:spPr>
          <a:xfrm>
            <a:off x="609600" y="1535382"/>
            <a:ext cx="5386917" cy="639873"/>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978" indent="0">
              <a:buNone/>
              <a:defRPr sz="1600" b="1"/>
            </a:lvl7pPr>
            <a:lvl8pPr marL="3201167" indent="0">
              <a:buNone/>
              <a:defRPr sz="1600" b="1"/>
            </a:lvl8pPr>
            <a:lvl9pPr marL="3658355" indent="0">
              <a:buNone/>
              <a:defRPr sz="1600" b="1"/>
            </a:lvl9pPr>
          </a:lstStyle>
          <a:p>
            <a:pPr lvl="0"/>
            <a:r>
              <a:rPr lang="en-US" noProof="1"/>
              <a:t>Click to edit Master text styles</a:t>
            </a:r>
          </a:p>
        </p:txBody>
      </p:sp>
      <p:sp>
        <p:nvSpPr>
          <p:cNvPr id="4" name="Content Placeholder 3"/>
          <p:cNvSpPr>
            <a:spLocks noGrp="1"/>
          </p:cNvSpPr>
          <p:nvPr>
            <p:ph sz="half" idx="2"/>
          </p:nvPr>
        </p:nvSpPr>
        <p:spPr>
          <a:xfrm>
            <a:off x="609600" y="2175256"/>
            <a:ext cx="5386917" cy="395197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noProof="1"/>
              <a:t>Click to edit Master text styles</a:t>
            </a:r>
          </a:p>
          <a:p>
            <a:pPr lvl="1"/>
            <a:r>
              <a:rPr lang="en-US" noProof="1"/>
              <a:t>Second level</a:t>
            </a:r>
          </a:p>
          <a:p>
            <a:pPr lvl="2"/>
            <a:r>
              <a:rPr lang="en-US" noProof="1"/>
              <a:t>Third level</a:t>
            </a:r>
          </a:p>
          <a:p>
            <a:pPr lvl="3"/>
            <a:r>
              <a:rPr lang="en-US" noProof="1"/>
              <a:t>Fourth level</a:t>
            </a:r>
          </a:p>
          <a:p>
            <a:pPr lvl="4"/>
            <a:r>
              <a:rPr lang="en-US" noProof="1"/>
              <a:t>Fifth level</a:t>
            </a:r>
          </a:p>
        </p:txBody>
      </p:sp>
      <p:sp>
        <p:nvSpPr>
          <p:cNvPr id="5" name="Text Placeholder 4"/>
          <p:cNvSpPr>
            <a:spLocks noGrp="1"/>
          </p:cNvSpPr>
          <p:nvPr>
            <p:ph type="body" sz="quarter" idx="3"/>
          </p:nvPr>
        </p:nvSpPr>
        <p:spPr>
          <a:xfrm>
            <a:off x="6193368" y="1535382"/>
            <a:ext cx="5389033" cy="639873"/>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978" indent="0">
              <a:buNone/>
              <a:defRPr sz="1600" b="1"/>
            </a:lvl7pPr>
            <a:lvl8pPr marL="3201167" indent="0">
              <a:buNone/>
              <a:defRPr sz="1600" b="1"/>
            </a:lvl8pPr>
            <a:lvl9pPr marL="3658355" indent="0">
              <a:buNone/>
              <a:defRPr sz="1600" b="1"/>
            </a:lvl9pPr>
          </a:lstStyle>
          <a:p>
            <a:pPr lvl="0"/>
            <a:r>
              <a:rPr lang="en-US" noProof="1"/>
              <a:t>Click to edit Master text styles</a:t>
            </a:r>
          </a:p>
        </p:txBody>
      </p:sp>
      <p:sp>
        <p:nvSpPr>
          <p:cNvPr id="6" name="Content Placeholder 5"/>
          <p:cNvSpPr>
            <a:spLocks noGrp="1"/>
          </p:cNvSpPr>
          <p:nvPr>
            <p:ph sz="quarter" idx="4"/>
          </p:nvPr>
        </p:nvSpPr>
        <p:spPr>
          <a:xfrm>
            <a:off x="6193368" y="2175256"/>
            <a:ext cx="5389033" cy="395197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noProof="1"/>
              <a:t>Click to edit Master text styles</a:t>
            </a:r>
          </a:p>
          <a:p>
            <a:pPr lvl="1"/>
            <a:r>
              <a:rPr lang="en-US" noProof="1"/>
              <a:t>Second level</a:t>
            </a:r>
          </a:p>
          <a:p>
            <a:pPr lvl="2"/>
            <a:r>
              <a:rPr lang="en-US" noProof="1"/>
              <a:t>Third level</a:t>
            </a:r>
          </a:p>
          <a:p>
            <a:pPr lvl="3"/>
            <a:r>
              <a:rPr lang="en-US" noProof="1"/>
              <a:t>Fourth level</a:t>
            </a:r>
          </a:p>
          <a:p>
            <a:pPr lvl="4"/>
            <a:r>
              <a:rPr lang="en-US" noProof="1"/>
              <a:t>Fifth level</a:t>
            </a:r>
          </a:p>
        </p:txBody>
      </p:sp>
      <p:sp>
        <p:nvSpPr>
          <p:cNvPr id="7" name="Rectangle 4">
            <a:extLst>
              <a:ext uri="{FF2B5EF4-FFF2-40B4-BE49-F238E27FC236}">
                <a16:creationId xmlns:a16="http://schemas.microsoft.com/office/drawing/2014/main" id="{0C78875C-4D16-4E69-AF44-7DED3DEAD283}"/>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1320076A-54B0-4C4A-9CAF-DCDBF6FEB94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8551FB2F-16C3-4768-B019-C3BEFF438FFE}"/>
              </a:ext>
            </a:extLst>
          </p:cNvPr>
          <p:cNvSpPr>
            <a:spLocks noGrp="1" noChangeArrowheads="1"/>
          </p:cNvSpPr>
          <p:nvPr>
            <p:ph type="sldNum" sz="quarter" idx="12"/>
          </p:nvPr>
        </p:nvSpPr>
        <p:spPr>
          <a:ln/>
        </p:spPr>
        <p:txBody>
          <a:bodyPr/>
          <a:lstStyle>
            <a:lvl1pPr>
              <a:defRPr/>
            </a:lvl1pPr>
          </a:lstStyle>
          <a:p>
            <a:pPr>
              <a:defRPr/>
            </a:pPr>
            <a:fld id="{CD8641FC-F75B-4A4F-9629-909A21A3B67B}" type="slidenum">
              <a:rPr lang="en-US" altLang="zh-CN"/>
              <a:pPr>
                <a:defRPr/>
              </a:pPr>
              <a:t>‹#›</a:t>
            </a:fld>
            <a:endParaRPr lang="en-US" altLang="zh-CN"/>
          </a:p>
        </p:txBody>
      </p:sp>
    </p:spTree>
    <p:extLst>
      <p:ext uri="{BB962C8B-B14F-4D97-AF65-F5344CB8AC3E}">
        <p14:creationId xmlns:p14="http://schemas.microsoft.com/office/powerpoint/2010/main" val="70872557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1"/>
              <a:t>Click to edit Master title style</a:t>
            </a:r>
          </a:p>
        </p:txBody>
      </p:sp>
      <p:sp>
        <p:nvSpPr>
          <p:cNvPr id="3" name="Rectangle 4">
            <a:extLst>
              <a:ext uri="{FF2B5EF4-FFF2-40B4-BE49-F238E27FC236}">
                <a16:creationId xmlns:a16="http://schemas.microsoft.com/office/drawing/2014/main" id="{E379D6AA-2677-4808-A995-DCA0D3009165}"/>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0C09B8F3-4A95-442B-BA2B-ECEDEB038BA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24F1ABC9-18FB-4E64-84B9-3AE6E2036FAC}"/>
              </a:ext>
            </a:extLst>
          </p:cNvPr>
          <p:cNvSpPr>
            <a:spLocks noGrp="1" noChangeArrowheads="1"/>
          </p:cNvSpPr>
          <p:nvPr>
            <p:ph type="sldNum" sz="quarter" idx="12"/>
          </p:nvPr>
        </p:nvSpPr>
        <p:spPr>
          <a:ln/>
        </p:spPr>
        <p:txBody>
          <a:bodyPr/>
          <a:lstStyle>
            <a:lvl1pPr>
              <a:defRPr/>
            </a:lvl1pPr>
          </a:lstStyle>
          <a:p>
            <a:pPr>
              <a:defRPr/>
            </a:pPr>
            <a:fld id="{3C9973AF-F87D-4335-A7D4-DE81A60333FE}" type="slidenum">
              <a:rPr lang="en-US" altLang="zh-CN"/>
              <a:pPr>
                <a:defRPr/>
              </a:pPr>
              <a:t>‹#›</a:t>
            </a:fld>
            <a:endParaRPr lang="en-US" altLang="zh-CN"/>
          </a:p>
        </p:txBody>
      </p:sp>
    </p:spTree>
    <p:extLst>
      <p:ext uri="{BB962C8B-B14F-4D97-AF65-F5344CB8AC3E}">
        <p14:creationId xmlns:p14="http://schemas.microsoft.com/office/powerpoint/2010/main" val="106985931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C3AA8340-F9DE-4A22-BCDB-1B1F2B0E2EF0}"/>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99C34513-6F8F-4739-954A-90A552A3AD5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1A6DAE60-897F-4280-ABDF-329F395245DB}"/>
              </a:ext>
            </a:extLst>
          </p:cNvPr>
          <p:cNvSpPr>
            <a:spLocks noGrp="1" noChangeArrowheads="1"/>
          </p:cNvSpPr>
          <p:nvPr>
            <p:ph type="sldNum" sz="quarter" idx="12"/>
          </p:nvPr>
        </p:nvSpPr>
        <p:spPr>
          <a:ln/>
        </p:spPr>
        <p:txBody>
          <a:bodyPr/>
          <a:lstStyle>
            <a:lvl1pPr>
              <a:defRPr/>
            </a:lvl1pPr>
          </a:lstStyle>
          <a:p>
            <a:pPr>
              <a:defRPr/>
            </a:pPr>
            <a:fld id="{E132353E-74E0-452D-AE64-ECC2A573DD75}" type="slidenum">
              <a:rPr lang="en-US" altLang="zh-CN"/>
              <a:pPr>
                <a:defRPr/>
              </a:pPr>
              <a:t>‹#›</a:t>
            </a:fld>
            <a:endParaRPr lang="en-US" altLang="zh-CN"/>
          </a:p>
        </p:txBody>
      </p:sp>
    </p:spTree>
    <p:extLst>
      <p:ext uri="{BB962C8B-B14F-4D97-AF65-F5344CB8AC3E}">
        <p14:creationId xmlns:p14="http://schemas.microsoft.com/office/powerpoint/2010/main" val="29131419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E3A17E3-6A89-4095-BD30-16657B828D0B}" type="datetimeFigureOut">
              <a:rPr lang="en-US" smtClean="0"/>
              <a:pPr/>
              <a:t>4/11/2022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1EA640-BE9C-4D34-8120-74047C17BD65}" type="slidenum">
              <a:rPr lang="en-US" smtClean="0"/>
              <a:pPr/>
              <a:t>‹#›</a:t>
            </a:fld>
            <a:endParaRPr lang="en-US"/>
          </a:p>
        </p:txBody>
      </p:sp>
    </p:spTree>
    <p:extLst>
      <p:ext uri="{BB962C8B-B14F-4D97-AF65-F5344CB8AC3E}">
        <p14:creationId xmlns:p14="http://schemas.microsoft.com/office/powerpoint/2010/main" val="298479813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98"/>
            <a:ext cx="4011084" cy="1162253"/>
          </a:xfrm>
        </p:spPr>
        <p:txBody>
          <a:bodyPr anchor="b"/>
          <a:lstStyle>
            <a:lvl1pPr algn="l">
              <a:defRPr sz="2000" b="1"/>
            </a:lvl1pPr>
          </a:lstStyle>
          <a:p>
            <a:r>
              <a:rPr lang="en-US" noProof="1"/>
              <a:t>Click to edit Master title style</a:t>
            </a:r>
          </a:p>
        </p:txBody>
      </p:sp>
      <p:sp>
        <p:nvSpPr>
          <p:cNvPr id="3" name="Content Placeholder 2"/>
          <p:cNvSpPr>
            <a:spLocks noGrp="1"/>
          </p:cNvSpPr>
          <p:nvPr>
            <p:ph idx="1"/>
          </p:nvPr>
        </p:nvSpPr>
        <p:spPr>
          <a:xfrm>
            <a:off x="4766733" y="273098"/>
            <a:ext cx="6815667" cy="58541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noProof="1"/>
              <a:t>Click to edit Master text styles</a:t>
            </a:r>
          </a:p>
          <a:p>
            <a:pPr lvl="1"/>
            <a:r>
              <a:rPr lang="en-US" noProof="1"/>
              <a:t>Second level</a:t>
            </a:r>
          </a:p>
          <a:p>
            <a:pPr lvl="2"/>
            <a:r>
              <a:rPr lang="en-US" noProof="1"/>
              <a:t>Third level</a:t>
            </a:r>
          </a:p>
          <a:p>
            <a:pPr lvl="3"/>
            <a:r>
              <a:rPr lang="en-US" noProof="1"/>
              <a:t>Fourth level</a:t>
            </a:r>
          </a:p>
          <a:p>
            <a:pPr lvl="4"/>
            <a:r>
              <a:rPr lang="en-US" noProof="1"/>
              <a:t>Fifth level</a:t>
            </a:r>
          </a:p>
        </p:txBody>
      </p:sp>
      <p:sp>
        <p:nvSpPr>
          <p:cNvPr id="4" name="Text Placeholder 3"/>
          <p:cNvSpPr>
            <a:spLocks noGrp="1"/>
          </p:cNvSpPr>
          <p:nvPr>
            <p:ph type="body" sz="half" idx="2"/>
          </p:nvPr>
        </p:nvSpPr>
        <p:spPr>
          <a:xfrm>
            <a:off x="609601" y="1435351"/>
            <a:ext cx="4011084" cy="4691884"/>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978" indent="0">
              <a:buNone/>
              <a:defRPr sz="900"/>
            </a:lvl7pPr>
            <a:lvl8pPr marL="3201167" indent="0">
              <a:buNone/>
              <a:defRPr sz="900"/>
            </a:lvl8pPr>
            <a:lvl9pPr marL="3658355" indent="0">
              <a:buNone/>
              <a:defRPr sz="900"/>
            </a:lvl9pPr>
          </a:lstStyle>
          <a:p>
            <a:pPr lvl="0"/>
            <a:r>
              <a:rPr lang="en-US" noProof="1"/>
              <a:t>Click to edit Master text styles</a:t>
            </a:r>
          </a:p>
        </p:txBody>
      </p:sp>
      <p:sp>
        <p:nvSpPr>
          <p:cNvPr id="5" name="Rectangle 4">
            <a:extLst>
              <a:ext uri="{FF2B5EF4-FFF2-40B4-BE49-F238E27FC236}">
                <a16:creationId xmlns:a16="http://schemas.microsoft.com/office/drawing/2014/main" id="{77F99A94-C92C-4DF8-85D9-8B92E41B7568}"/>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8235DDED-2375-436C-8725-2C252266254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30E39D7C-9BCC-476D-BC67-83B46A29AD79}"/>
              </a:ext>
            </a:extLst>
          </p:cNvPr>
          <p:cNvSpPr>
            <a:spLocks noGrp="1" noChangeArrowheads="1"/>
          </p:cNvSpPr>
          <p:nvPr>
            <p:ph type="sldNum" sz="quarter" idx="12"/>
          </p:nvPr>
        </p:nvSpPr>
        <p:spPr>
          <a:ln/>
        </p:spPr>
        <p:txBody>
          <a:bodyPr/>
          <a:lstStyle>
            <a:lvl1pPr>
              <a:defRPr/>
            </a:lvl1pPr>
          </a:lstStyle>
          <a:p>
            <a:pPr>
              <a:defRPr/>
            </a:pPr>
            <a:fld id="{EF918620-1467-49C2-A342-5F652C3C6964}" type="slidenum">
              <a:rPr lang="en-US" altLang="zh-CN"/>
              <a:pPr>
                <a:defRPr/>
              </a:pPr>
              <a:t>‹#›</a:t>
            </a:fld>
            <a:endParaRPr lang="en-US" altLang="zh-CN"/>
          </a:p>
        </p:txBody>
      </p:sp>
    </p:spTree>
    <p:extLst>
      <p:ext uri="{BB962C8B-B14F-4D97-AF65-F5344CB8AC3E}">
        <p14:creationId xmlns:p14="http://schemas.microsoft.com/office/powerpoint/2010/main" val="327108557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1440"/>
            <a:ext cx="7315200" cy="566837"/>
          </a:xfrm>
        </p:spPr>
        <p:txBody>
          <a:bodyPr anchor="b"/>
          <a:lstStyle>
            <a:lvl1pPr algn="l">
              <a:defRPr sz="2000" b="1"/>
            </a:lvl1pPr>
          </a:lstStyle>
          <a:p>
            <a:r>
              <a:rPr lang="en-US" noProof="1"/>
              <a:t>Click to edit Master title style</a:t>
            </a:r>
          </a:p>
        </p:txBody>
      </p:sp>
      <p:sp>
        <p:nvSpPr>
          <p:cNvPr id="3" name="Picture Placeholder 2"/>
          <p:cNvSpPr>
            <a:spLocks noGrp="1"/>
          </p:cNvSpPr>
          <p:nvPr>
            <p:ph type="pic" idx="1"/>
          </p:nvPr>
        </p:nvSpPr>
        <p:spPr>
          <a:xfrm>
            <a:off x="2389717" y="612883"/>
            <a:ext cx="7315200" cy="4115520"/>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978" indent="0">
              <a:buNone/>
              <a:defRPr sz="2000"/>
            </a:lvl7pPr>
            <a:lvl8pPr marL="3201167" indent="0">
              <a:buNone/>
              <a:defRPr sz="2000"/>
            </a:lvl8pPr>
            <a:lvl9pPr marL="3658355" indent="0">
              <a:buNone/>
              <a:defRPr sz="2000"/>
            </a:lvl9pPr>
          </a:lstStyle>
          <a:p>
            <a:pPr lvl="0"/>
            <a:endParaRPr lang="en-US" noProof="0"/>
          </a:p>
        </p:txBody>
      </p:sp>
      <p:sp>
        <p:nvSpPr>
          <p:cNvPr id="4" name="Text Placeholder 3"/>
          <p:cNvSpPr>
            <a:spLocks noGrp="1"/>
          </p:cNvSpPr>
          <p:nvPr>
            <p:ph type="body" sz="half" idx="2"/>
          </p:nvPr>
        </p:nvSpPr>
        <p:spPr>
          <a:xfrm>
            <a:off x="2389717" y="5368277"/>
            <a:ext cx="7315200" cy="805003"/>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978" indent="0">
              <a:buNone/>
              <a:defRPr sz="900"/>
            </a:lvl7pPr>
            <a:lvl8pPr marL="3201167" indent="0">
              <a:buNone/>
              <a:defRPr sz="900"/>
            </a:lvl8pPr>
            <a:lvl9pPr marL="3658355" indent="0">
              <a:buNone/>
              <a:defRPr sz="900"/>
            </a:lvl9pPr>
          </a:lstStyle>
          <a:p>
            <a:pPr lvl="0"/>
            <a:r>
              <a:rPr lang="en-US" noProof="1"/>
              <a:t>Click to edit Master text styles</a:t>
            </a:r>
          </a:p>
        </p:txBody>
      </p:sp>
      <p:sp>
        <p:nvSpPr>
          <p:cNvPr id="5" name="Rectangle 4">
            <a:extLst>
              <a:ext uri="{FF2B5EF4-FFF2-40B4-BE49-F238E27FC236}">
                <a16:creationId xmlns:a16="http://schemas.microsoft.com/office/drawing/2014/main" id="{F1E5376E-11EA-4AA3-B73D-9DFDC6B3F1C4}"/>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A29A951F-FF16-435E-81C1-471D413A744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037E20D6-9584-4BEF-8A7E-655A9045076F}"/>
              </a:ext>
            </a:extLst>
          </p:cNvPr>
          <p:cNvSpPr>
            <a:spLocks noGrp="1" noChangeArrowheads="1"/>
          </p:cNvSpPr>
          <p:nvPr>
            <p:ph type="sldNum" sz="quarter" idx="12"/>
          </p:nvPr>
        </p:nvSpPr>
        <p:spPr>
          <a:ln/>
        </p:spPr>
        <p:txBody>
          <a:bodyPr/>
          <a:lstStyle>
            <a:lvl1pPr>
              <a:defRPr/>
            </a:lvl1pPr>
          </a:lstStyle>
          <a:p>
            <a:pPr>
              <a:defRPr/>
            </a:pPr>
            <a:fld id="{93371ABB-FAD9-43BF-A40C-2A6A96DCD1D5}" type="slidenum">
              <a:rPr lang="en-US" altLang="zh-CN"/>
              <a:pPr>
                <a:defRPr/>
              </a:pPr>
              <a:t>‹#›</a:t>
            </a:fld>
            <a:endParaRPr lang="en-US" altLang="zh-CN"/>
          </a:p>
        </p:txBody>
      </p:sp>
    </p:spTree>
    <p:extLst>
      <p:ext uri="{BB962C8B-B14F-4D97-AF65-F5344CB8AC3E}">
        <p14:creationId xmlns:p14="http://schemas.microsoft.com/office/powerpoint/2010/main" val="234896735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1"/>
              <a:t>Click to edit Master title style</a:t>
            </a:r>
          </a:p>
        </p:txBody>
      </p:sp>
      <p:sp>
        <p:nvSpPr>
          <p:cNvPr id="3" name="Vertical Text Placeholder 2"/>
          <p:cNvSpPr>
            <a:spLocks noGrp="1"/>
          </p:cNvSpPr>
          <p:nvPr>
            <p:ph type="body" orient="vert" idx="1"/>
          </p:nvPr>
        </p:nvSpPr>
        <p:spPr/>
        <p:txBody>
          <a:bodyPr vert="eaVert"/>
          <a:lstStyle/>
          <a:p>
            <a:pPr lvl="0"/>
            <a:r>
              <a:rPr lang="en-US" noProof="1"/>
              <a:t>Click to edit Master text styles</a:t>
            </a:r>
          </a:p>
          <a:p>
            <a:pPr lvl="1"/>
            <a:r>
              <a:rPr lang="en-US" noProof="1"/>
              <a:t>Second level</a:t>
            </a:r>
          </a:p>
          <a:p>
            <a:pPr lvl="2"/>
            <a:r>
              <a:rPr lang="en-US" noProof="1"/>
              <a:t>Third level</a:t>
            </a:r>
          </a:p>
          <a:p>
            <a:pPr lvl="3"/>
            <a:r>
              <a:rPr lang="en-US" noProof="1"/>
              <a:t>Fourth level</a:t>
            </a:r>
          </a:p>
          <a:p>
            <a:pPr lvl="4"/>
            <a:r>
              <a:rPr lang="en-US" noProof="1"/>
              <a:t>Fifth level</a:t>
            </a:r>
          </a:p>
        </p:txBody>
      </p:sp>
      <p:sp>
        <p:nvSpPr>
          <p:cNvPr id="4" name="Rectangle 4">
            <a:extLst>
              <a:ext uri="{FF2B5EF4-FFF2-40B4-BE49-F238E27FC236}">
                <a16:creationId xmlns:a16="http://schemas.microsoft.com/office/drawing/2014/main" id="{A81D263E-F278-4D6B-8208-6EE65484CB35}"/>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84308A7A-D2E1-4520-A95D-408F4618EA7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5B95FF8B-AC04-4801-8A9F-746E5F9450A6}"/>
              </a:ext>
            </a:extLst>
          </p:cNvPr>
          <p:cNvSpPr>
            <a:spLocks noGrp="1" noChangeArrowheads="1"/>
          </p:cNvSpPr>
          <p:nvPr>
            <p:ph type="sldNum" sz="quarter" idx="12"/>
          </p:nvPr>
        </p:nvSpPr>
        <p:spPr>
          <a:ln/>
        </p:spPr>
        <p:txBody>
          <a:bodyPr/>
          <a:lstStyle>
            <a:lvl1pPr>
              <a:defRPr/>
            </a:lvl1pPr>
          </a:lstStyle>
          <a:p>
            <a:pPr>
              <a:defRPr/>
            </a:pPr>
            <a:fld id="{98B79F4A-91F2-434E-90EE-5B4EDC87DE6C}" type="slidenum">
              <a:rPr lang="en-US" altLang="zh-CN"/>
              <a:pPr>
                <a:defRPr/>
              </a:pPr>
              <a:t>‹#›</a:t>
            </a:fld>
            <a:endParaRPr lang="en-US" altLang="zh-CN"/>
          </a:p>
        </p:txBody>
      </p:sp>
    </p:spTree>
    <p:extLst>
      <p:ext uri="{BB962C8B-B14F-4D97-AF65-F5344CB8AC3E}">
        <p14:creationId xmlns:p14="http://schemas.microsoft.com/office/powerpoint/2010/main" val="371658156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87"/>
            <a:ext cx="2743200" cy="5852548"/>
          </a:xfrm>
        </p:spPr>
        <p:txBody>
          <a:bodyPr vert="eaVert"/>
          <a:lstStyle/>
          <a:p>
            <a:r>
              <a:rPr lang="en-US" noProof="1"/>
              <a:t>Click to edit Master title style</a:t>
            </a:r>
          </a:p>
        </p:txBody>
      </p:sp>
      <p:sp>
        <p:nvSpPr>
          <p:cNvPr id="3" name="Vertical Text Placeholder 2"/>
          <p:cNvSpPr>
            <a:spLocks noGrp="1"/>
          </p:cNvSpPr>
          <p:nvPr>
            <p:ph type="body" orient="vert" idx="1"/>
          </p:nvPr>
        </p:nvSpPr>
        <p:spPr>
          <a:xfrm>
            <a:off x="609600" y="274687"/>
            <a:ext cx="8026400" cy="5852548"/>
          </a:xfrm>
        </p:spPr>
        <p:txBody>
          <a:bodyPr vert="eaVert"/>
          <a:lstStyle/>
          <a:p>
            <a:pPr lvl="0"/>
            <a:r>
              <a:rPr lang="en-US" noProof="1"/>
              <a:t>Click to edit Master text styles</a:t>
            </a:r>
          </a:p>
          <a:p>
            <a:pPr lvl="1"/>
            <a:r>
              <a:rPr lang="en-US" noProof="1"/>
              <a:t>Second level</a:t>
            </a:r>
          </a:p>
          <a:p>
            <a:pPr lvl="2"/>
            <a:r>
              <a:rPr lang="en-US" noProof="1"/>
              <a:t>Third level</a:t>
            </a:r>
          </a:p>
          <a:p>
            <a:pPr lvl="3"/>
            <a:r>
              <a:rPr lang="en-US" noProof="1"/>
              <a:t>Fourth level</a:t>
            </a:r>
          </a:p>
          <a:p>
            <a:pPr lvl="4"/>
            <a:r>
              <a:rPr lang="en-US" noProof="1"/>
              <a:t>Fifth level</a:t>
            </a:r>
          </a:p>
        </p:txBody>
      </p:sp>
      <p:sp>
        <p:nvSpPr>
          <p:cNvPr id="4" name="Rectangle 4">
            <a:extLst>
              <a:ext uri="{FF2B5EF4-FFF2-40B4-BE49-F238E27FC236}">
                <a16:creationId xmlns:a16="http://schemas.microsoft.com/office/drawing/2014/main" id="{C79E600A-5186-40FE-BCA3-30C0085994B2}"/>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3215C8C8-B978-4D32-8427-338688D620A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D149EF10-1A25-4E3D-9853-F221A668F1E9}"/>
              </a:ext>
            </a:extLst>
          </p:cNvPr>
          <p:cNvSpPr>
            <a:spLocks noGrp="1" noChangeArrowheads="1"/>
          </p:cNvSpPr>
          <p:nvPr>
            <p:ph type="sldNum" sz="quarter" idx="12"/>
          </p:nvPr>
        </p:nvSpPr>
        <p:spPr>
          <a:ln/>
        </p:spPr>
        <p:txBody>
          <a:bodyPr/>
          <a:lstStyle>
            <a:lvl1pPr>
              <a:defRPr/>
            </a:lvl1pPr>
          </a:lstStyle>
          <a:p>
            <a:pPr>
              <a:defRPr/>
            </a:pPr>
            <a:fld id="{E866A3DD-46E2-444C-B77A-4C57B7C811AF}" type="slidenum">
              <a:rPr lang="en-US" altLang="zh-CN"/>
              <a:pPr>
                <a:defRPr/>
              </a:pPr>
              <a:t>‹#›</a:t>
            </a:fld>
            <a:endParaRPr lang="en-US" altLang="zh-CN"/>
          </a:p>
        </p:txBody>
      </p:sp>
    </p:spTree>
    <p:extLst>
      <p:ext uri="{BB962C8B-B14F-4D97-AF65-F5344CB8AC3E}">
        <p14:creationId xmlns:p14="http://schemas.microsoft.com/office/powerpoint/2010/main" val="18919098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E3A17E3-6A89-4095-BD30-16657B828D0B}" type="datetimeFigureOut">
              <a:rPr lang="en-US" smtClean="0"/>
              <a:pPr/>
              <a:t>4/11/2022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1EA640-BE9C-4D34-8120-74047C17BD65}" type="slidenum">
              <a:rPr lang="en-US" smtClean="0"/>
              <a:pPr/>
              <a:t>‹#›</a:t>
            </a:fld>
            <a:endParaRPr lang="en-US"/>
          </a:p>
        </p:txBody>
      </p:sp>
    </p:spTree>
    <p:extLst>
      <p:ext uri="{BB962C8B-B14F-4D97-AF65-F5344CB8AC3E}">
        <p14:creationId xmlns:p14="http://schemas.microsoft.com/office/powerpoint/2010/main" val="19931982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E3A17E3-6A89-4095-BD30-16657B828D0B}" type="datetimeFigureOut">
              <a:rPr lang="en-US" smtClean="0"/>
              <a:pPr/>
              <a:t>4/11/2022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1EA640-BE9C-4D34-8120-74047C17BD65}" type="slidenum">
              <a:rPr lang="en-US" smtClean="0"/>
              <a:pPr/>
              <a:t>‹#›</a:t>
            </a:fld>
            <a:endParaRPr lang="en-US"/>
          </a:p>
        </p:txBody>
      </p:sp>
    </p:spTree>
    <p:extLst>
      <p:ext uri="{BB962C8B-B14F-4D97-AF65-F5344CB8AC3E}">
        <p14:creationId xmlns:p14="http://schemas.microsoft.com/office/powerpoint/2010/main" val="8659125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E3A17E3-6A89-4095-BD30-16657B828D0B}" type="datetimeFigureOut">
              <a:rPr lang="en-US" smtClean="0"/>
              <a:pPr/>
              <a:t>4/11/2022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1EA640-BE9C-4D34-8120-74047C17BD65}" type="slidenum">
              <a:rPr lang="en-US" smtClean="0"/>
              <a:pPr/>
              <a:t>‹#›</a:t>
            </a:fld>
            <a:endParaRPr lang="en-US"/>
          </a:p>
        </p:txBody>
      </p:sp>
    </p:spTree>
    <p:extLst>
      <p:ext uri="{BB962C8B-B14F-4D97-AF65-F5344CB8AC3E}">
        <p14:creationId xmlns:p14="http://schemas.microsoft.com/office/powerpoint/2010/main" val="23602778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3A17E3-6A89-4095-BD30-16657B828D0B}" type="datetimeFigureOut">
              <a:rPr lang="en-US" smtClean="0"/>
              <a:pPr/>
              <a:t>4/11/2022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1EA640-BE9C-4D34-8120-74047C17BD65}" type="slidenum">
              <a:rPr lang="en-US" smtClean="0"/>
              <a:pPr/>
              <a:t>‹#›</a:t>
            </a:fld>
            <a:endParaRPr lang="en-US"/>
          </a:p>
        </p:txBody>
      </p:sp>
    </p:spTree>
    <p:extLst>
      <p:ext uri="{BB962C8B-B14F-4D97-AF65-F5344CB8AC3E}">
        <p14:creationId xmlns:p14="http://schemas.microsoft.com/office/powerpoint/2010/main" val="15327914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E3A17E3-6A89-4095-BD30-16657B828D0B}" type="datetimeFigureOut">
              <a:rPr lang="en-US" smtClean="0"/>
              <a:pPr/>
              <a:t>4/11/2022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1EA640-BE9C-4D34-8120-74047C17BD65}" type="slidenum">
              <a:rPr lang="en-US" smtClean="0"/>
              <a:pPr/>
              <a:t>‹#›</a:t>
            </a:fld>
            <a:endParaRPr lang="en-US"/>
          </a:p>
        </p:txBody>
      </p:sp>
    </p:spTree>
    <p:extLst>
      <p:ext uri="{BB962C8B-B14F-4D97-AF65-F5344CB8AC3E}">
        <p14:creationId xmlns:p14="http://schemas.microsoft.com/office/powerpoint/2010/main" val="37292116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E3A17E3-6A89-4095-BD30-16657B828D0B}" type="datetimeFigureOut">
              <a:rPr lang="en-US" smtClean="0"/>
              <a:pPr/>
              <a:t>4/11/2022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1EA640-BE9C-4D34-8120-74047C17BD65}" type="slidenum">
              <a:rPr lang="en-US" smtClean="0"/>
              <a:pPr/>
              <a:t>‹#›</a:t>
            </a:fld>
            <a:endParaRPr lang="en-US"/>
          </a:p>
        </p:txBody>
      </p:sp>
    </p:spTree>
    <p:extLst>
      <p:ext uri="{BB962C8B-B14F-4D97-AF65-F5344CB8AC3E}">
        <p14:creationId xmlns:p14="http://schemas.microsoft.com/office/powerpoint/2010/main" val="7071632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3A17E3-6A89-4095-BD30-16657B828D0B}" type="datetimeFigureOut">
              <a:rPr lang="en-US" smtClean="0"/>
              <a:pPr/>
              <a:t>4/11/2022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1EA640-BE9C-4D34-8120-74047C17BD65}" type="slidenum">
              <a:rPr lang="en-US" smtClean="0"/>
              <a:pPr/>
              <a:t>‹#›</a:t>
            </a:fld>
            <a:endParaRPr lang="en-US"/>
          </a:p>
        </p:txBody>
      </p:sp>
    </p:spTree>
    <p:extLst>
      <p:ext uri="{BB962C8B-B14F-4D97-AF65-F5344CB8AC3E}">
        <p14:creationId xmlns:p14="http://schemas.microsoft.com/office/powerpoint/2010/main" val="14605408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050" name="Title Placeholder 1">
            <a:extLst>
              <a:ext uri="{FF2B5EF4-FFF2-40B4-BE49-F238E27FC236}">
                <a16:creationId xmlns:a16="http://schemas.microsoft.com/office/drawing/2014/main" id="{D0A6540F-6721-4BD5-AD57-8DFF4DAEC420}"/>
              </a:ext>
            </a:extLst>
          </p:cNvPr>
          <p:cNvSpPr>
            <a:spLocks noGrp="1"/>
          </p:cNvSpPr>
          <p:nvPr>
            <p:ph type="title"/>
          </p:nvPr>
        </p:nvSpPr>
        <p:spPr bwMode="auto">
          <a:xfrm>
            <a:off x="609600" y="275167"/>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Text Placeholder 2">
            <a:extLst>
              <a:ext uri="{FF2B5EF4-FFF2-40B4-BE49-F238E27FC236}">
                <a16:creationId xmlns:a16="http://schemas.microsoft.com/office/drawing/2014/main" id="{625E149F-FBA4-4696-8D22-47A069132E76}"/>
              </a:ext>
            </a:extLst>
          </p:cNvPr>
          <p:cNvSpPr>
            <a:spLocks noGrp="1"/>
          </p:cNvSpPr>
          <p:nvPr>
            <p:ph type="body" idx="1"/>
          </p:nvPr>
        </p:nvSpPr>
        <p:spPr bwMode="auto">
          <a:xfrm>
            <a:off x="609600" y="1600201"/>
            <a:ext cx="10972800" cy="45254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A6A0F5EC-6F75-4E93-AAE7-A7A9752BFFC9}"/>
              </a:ext>
            </a:extLst>
          </p:cNvPr>
          <p:cNvSpPr>
            <a:spLocks noGrp="1"/>
          </p:cNvSpPr>
          <p:nvPr>
            <p:ph type="dt" sz="half" idx="2"/>
          </p:nvPr>
        </p:nvSpPr>
        <p:spPr>
          <a:xfrm>
            <a:off x="609600" y="6356351"/>
            <a:ext cx="2844800" cy="366183"/>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mn-lt"/>
                <a:cs typeface="+mn-cs"/>
              </a:defRPr>
            </a:lvl1pPr>
          </a:lstStyle>
          <a:p>
            <a:pPr>
              <a:defRPr/>
            </a:pPr>
            <a:fld id="{51159AE4-1600-496E-8758-E4C6F111ECA0}" type="datetimeFigureOut">
              <a:rPr lang="en-US"/>
              <a:pPr>
                <a:defRPr/>
              </a:pPr>
              <a:t>4/11/2022</a:t>
            </a:fld>
            <a:endParaRPr lang="en-US"/>
          </a:p>
        </p:txBody>
      </p:sp>
      <p:sp>
        <p:nvSpPr>
          <p:cNvPr id="5" name="Footer Placeholder 4">
            <a:extLst>
              <a:ext uri="{FF2B5EF4-FFF2-40B4-BE49-F238E27FC236}">
                <a16:creationId xmlns:a16="http://schemas.microsoft.com/office/drawing/2014/main" id="{29AE19EE-3C86-4B18-A925-89779EAF723F}"/>
              </a:ext>
            </a:extLst>
          </p:cNvPr>
          <p:cNvSpPr>
            <a:spLocks noGrp="1"/>
          </p:cNvSpPr>
          <p:nvPr>
            <p:ph type="ftr" sz="quarter" idx="3"/>
          </p:nvPr>
        </p:nvSpPr>
        <p:spPr>
          <a:xfrm>
            <a:off x="4165600" y="6356351"/>
            <a:ext cx="3860800" cy="366183"/>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mn-lt"/>
                <a:cs typeface="+mn-cs"/>
              </a:defRPr>
            </a:lvl1pPr>
          </a:lstStyle>
          <a:p>
            <a:pPr>
              <a:defRPr/>
            </a:pPr>
            <a:endParaRPr lang="en-US"/>
          </a:p>
        </p:txBody>
      </p:sp>
      <p:sp>
        <p:nvSpPr>
          <p:cNvPr id="6" name="Slide Number Placeholder 5">
            <a:extLst>
              <a:ext uri="{FF2B5EF4-FFF2-40B4-BE49-F238E27FC236}">
                <a16:creationId xmlns:a16="http://schemas.microsoft.com/office/drawing/2014/main" id="{A9CB3711-D081-413B-9B31-C1A9A55AFE46}"/>
              </a:ext>
            </a:extLst>
          </p:cNvPr>
          <p:cNvSpPr>
            <a:spLocks noGrp="1"/>
          </p:cNvSpPr>
          <p:nvPr>
            <p:ph type="sldNum" sz="quarter" idx="4"/>
          </p:nvPr>
        </p:nvSpPr>
        <p:spPr>
          <a:xfrm>
            <a:off x="8737600" y="6356351"/>
            <a:ext cx="2844800" cy="366183"/>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A32515A5-A35B-4C6E-84DA-C64E400DA609}" type="slidenum">
              <a:rPr lang="en-US" altLang="en-US"/>
              <a:pPr>
                <a:defRPr/>
              </a:pPr>
              <a:t>‹#›</a:t>
            </a:fld>
            <a:endParaRPr lang="en-US" altLang="en-US"/>
          </a:p>
        </p:txBody>
      </p:sp>
    </p:spTree>
    <p:extLst>
      <p:ext uri="{BB962C8B-B14F-4D97-AF65-F5344CB8AC3E}">
        <p14:creationId xmlns:p14="http://schemas.microsoft.com/office/powerpoint/2010/main" val="31561347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189" algn="ctr" rtl="0" fontAlgn="base">
        <a:spcBef>
          <a:spcPct val="0"/>
        </a:spcBef>
        <a:spcAft>
          <a:spcPct val="0"/>
        </a:spcAft>
        <a:defRPr sz="4400">
          <a:solidFill>
            <a:schemeClr val="tx1"/>
          </a:solidFill>
          <a:latin typeface="Calibri" pitchFamily="34" charset="0"/>
        </a:defRPr>
      </a:lvl6pPr>
      <a:lvl7pPr marL="914377" algn="ctr" rtl="0" fontAlgn="base">
        <a:spcBef>
          <a:spcPct val="0"/>
        </a:spcBef>
        <a:spcAft>
          <a:spcPct val="0"/>
        </a:spcAft>
        <a:defRPr sz="4400">
          <a:solidFill>
            <a:schemeClr val="tx1"/>
          </a:solidFill>
          <a:latin typeface="Calibri" pitchFamily="34" charset="0"/>
        </a:defRPr>
      </a:lvl7pPr>
      <a:lvl8pPr marL="1371566" algn="ctr" rtl="0" fontAlgn="base">
        <a:spcBef>
          <a:spcPct val="0"/>
        </a:spcBef>
        <a:spcAft>
          <a:spcPct val="0"/>
        </a:spcAft>
        <a:defRPr sz="4400">
          <a:solidFill>
            <a:schemeClr val="tx1"/>
          </a:solidFill>
          <a:latin typeface="Calibri" pitchFamily="34" charset="0"/>
        </a:defRPr>
      </a:lvl8pPr>
      <a:lvl9pPr marL="1828754" algn="ctr" rtl="0" fontAlgn="base">
        <a:spcBef>
          <a:spcPct val="0"/>
        </a:spcBef>
        <a:spcAft>
          <a:spcPct val="0"/>
        </a:spcAft>
        <a:defRPr sz="4400">
          <a:solidFill>
            <a:schemeClr val="tx1"/>
          </a:solidFill>
          <a:latin typeface="Calibri" pitchFamily="34" charset="0"/>
        </a:defRPr>
      </a:lvl9pPr>
    </p:titleStyle>
    <p:bodyStyle>
      <a:lvl1pPr marL="342891" indent="-342891"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32" indent="-285744"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2971" indent="-228594" algn="l" rtl="0" eaLnBrk="0" fontAlgn="base" hangingPunct="0">
        <a:spcBef>
          <a:spcPct val="20000"/>
        </a:spcBef>
        <a:spcAft>
          <a:spcPct val="0"/>
        </a:spcAft>
        <a:buFont typeface="Arial" panose="020B0604020202020204" pitchFamily="34" charset="0"/>
        <a:buChar char="•"/>
        <a:defRPr kern="1200">
          <a:solidFill>
            <a:schemeClr val="tx1"/>
          </a:solidFill>
          <a:latin typeface="+mn-lt"/>
          <a:ea typeface="+mn-ea"/>
          <a:cs typeface="+mn-cs"/>
        </a:defRPr>
      </a:lvl3pPr>
      <a:lvl4pPr marL="1600160" indent="-228594"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349" indent="-228594"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537"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35E35FAD-E93E-43DC-B4F6-D5DC8AB0EA1D}"/>
              </a:ext>
            </a:extLst>
          </p:cNvPr>
          <p:cNvSpPr>
            <a:spLocks noGrp="1" noChangeArrowheads="1"/>
          </p:cNvSpPr>
          <p:nvPr>
            <p:ph type="title" idx="4294967295"/>
          </p:nvPr>
        </p:nvSpPr>
        <p:spPr bwMode="auto">
          <a:xfrm>
            <a:off x="609600" y="275167"/>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C9041DEF-C33B-4844-B61B-E452FA100AC6}"/>
              </a:ext>
            </a:extLst>
          </p:cNvPr>
          <p:cNvSpPr>
            <a:spLocks noGrp="1" noChangeArrowheads="1"/>
          </p:cNvSpPr>
          <p:nvPr>
            <p:ph type="body" idx="4294967295"/>
          </p:nvPr>
        </p:nvSpPr>
        <p:spPr bwMode="auto">
          <a:xfrm>
            <a:off x="609600" y="1600200"/>
            <a:ext cx="10972800" cy="4527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5364" name="Rectangle 4">
            <a:extLst>
              <a:ext uri="{FF2B5EF4-FFF2-40B4-BE49-F238E27FC236}">
                <a16:creationId xmlns:a16="http://schemas.microsoft.com/office/drawing/2014/main" id="{ED7E93F0-6C59-4CC8-A4EB-3307AE21AD98}"/>
              </a:ext>
            </a:extLst>
          </p:cNvPr>
          <p:cNvSpPr>
            <a:spLocks noGrp="1" noChangeArrowheads="1"/>
          </p:cNvSpPr>
          <p:nvPr>
            <p:ph type="dt" sz="half" idx="2"/>
          </p:nvPr>
        </p:nvSpPr>
        <p:spPr bwMode="auto">
          <a:xfrm>
            <a:off x="609600" y="6246285"/>
            <a:ext cx="2844800" cy="476249"/>
          </a:xfrm>
          <a:prstGeom prst="rect">
            <a:avLst/>
          </a:prstGeom>
          <a:noFill/>
          <a:ln w="9525">
            <a:noFill/>
            <a:miter lim="800000"/>
          </a:ln>
          <a:effectLst/>
        </p:spPr>
        <p:txBody>
          <a:bodyPr vert="horz" wrap="square" lIns="91440" tIns="45720" rIns="91440" bIns="45720" numCol="1" anchor="t" anchorCtr="0" compatLnSpc="1"/>
          <a:lstStyle>
            <a:lvl1pPr eaLnBrk="1" hangingPunct="1">
              <a:defRPr sz="1867">
                <a:latin typeface="+mn-lt"/>
              </a:defRPr>
            </a:lvl1pPr>
          </a:lstStyle>
          <a:p>
            <a:pPr>
              <a:defRPr/>
            </a:pPr>
            <a:endParaRPr lang="en-US"/>
          </a:p>
        </p:txBody>
      </p:sp>
      <p:sp>
        <p:nvSpPr>
          <p:cNvPr id="15365" name="Rectangle 5">
            <a:extLst>
              <a:ext uri="{FF2B5EF4-FFF2-40B4-BE49-F238E27FC236}">
                <a16:creationId xmlns:a16="http://schemas.microsoft.com/office/drawing/2014/main" id="{196FB185-DDB8-4ECF-9496-F04021EAD597}"/>
              </a:ext>
            </a:extLst>
          </p:cNvPr>
          <p:cNvSpPr>
            <a:spLocks noGrp="1" noChangeArrowheads="1"/>
          </p:cNvSpPr>
          <p:nvPr>
            <p:ph type="ftr" sz="quarter" idx="3"/>
          </p:nvPr>
        </p:nvSpPr>
        <p:spPr bwMode="auto">
          <a:xfrm>
            <a:off x="4165600" y="6246285"/>
            <a:ext cx="3860800" cy="476249"/>
          </a:xfrm>
          <a:prstGeom prst="rect">
            <a:avLst/>
          </a:prstGeom>
          <a:noFill/>
          <a:ln w="9525">
            <a:noFill/>
            <a:miter lim="800000"/>
          </a:ln>
          <a:effectLst/>
        </p:spPr>
        <p:txBody>
          <a:bodyPr vert="horz" wrap="square" lIns="91440" tIns="45720" rIns="91440" bIns="45720" numCol="1" anchor="t" anchorCtr="0" compatLnSpc="1"/>
          <a:lstStyle>
            <a:lvl1pPr algn="ctr" eaLnBrk="1" hangingPunct="1">
              <a:defRPr sz="1867">
                <a:latin typeface="+mn-lt"/>
              </a:defRPr>
            </a:lvl1pPr>
          </a:lstStyle>
          <a:p>
            <a:pPr>
              <a:defRPr/>
            </a:pPr>
            <a:endParaRPr lang="en-US"/>
          </a:p>
        </p:txBody>
      </p:sp>
      <p:sp>
        <p:nvSpPr>
          <p:cNvPr id="15366" name="Rectangle 6">
            <a:extLst>
              <a:ext uri="{FF2B5EF4-FFF2-40B4-BE49-F238E27FC236}">
                <a16:creationId xmlns:a16="http://schemas.microsoft.com/office/drawing/2014/main" id="{3EC8F464-A420-4BBA-ADF8-E561A2C6A963}"/>
              </a:ext>
            </a:extLst>
          </p:cNvPr>
          <p:cNvSpPr>
            <a:spLocks noGrp="1" noChangeArrowheads="1"/>
          </p:cNvSpPr>
          <p:nvPr>
            <p:ph type="sldNum" sz="quarter" idx="4"/>
          </p:nvPr>
        </p:nvSpPr>
        <p:spPr bwMode="auto">
          <a:xfrm>
            <a:off x="8737600" y="6246285"/>
            <a:ext cx="2844800" cy="476249"/>
          </a:xfrm>
          <a:prstGeom prst="rect">
            <a:avLst/>
          </a:prstGeom>
          <a:noFill/>
          <a:ln w="9525">
            <a:noFill/>
            <a:miter lim="800000"/>
          </a:ln>
          <a:effectLst/>
        </p:spPr>
        <p:txBody>
          <a:bodyPr vert="horz" wrap="square" lIns="91440" tIns="45720" rIns="91440" bIns="45720" numCol="1" anchor="t" anchorCtr="0" compatLnSpc="1">
            <a:prstTxWarp prst="textNoShape">
              <a:avLst/>
            </a:prstTxWarp>
          </a:bodyPr>
          <a:lstStyle>
            <a:lvl1pPr algn="r" eaLnBrk="1" hangingPunct="1">
              <a:defRPr sz="1867">
                <a:latin typeface="Arial" panose="020B0604020202020204" pitchFamily="34" charset="0"/>
                <a:ea typeface="SimSun" panose="02010600030101010101" pitchFamily="2" charset="-122"/>
              </a:defRPr>
            </a:lvl1pPr>
          </a:lstStyle>
          <a:p>
            <a:pPr>
              <a:defRPr/>
            </a:pPr>
            <a:fld id="{536F3929-6809-4F31-8613-47B67329F8A5}" type="slidenum">
              <a:rPr lang="en-US" altLang="zh-CN"/>
              <a:pPr>
                <a:defRPr/>
              </a:pPr>
              <a:t>‹#›</a:t>
            </a:fld>
            <a:endParaRPr lang="en-US" altLang="zh-CN"/>
          </a:p>
        </p:txBody>
      </p:sp>
    </p:spTree>
    <p:extLst>
      <p:ext uri="{BB962C8B-B14F-4D97-AF65-F5344CB8AC3E}">
        <p14:creationId xmlns:p14="http://schemas.microsoft.com/office/powerpoint/2010/main" val="375593878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609585" algn="ctr" rtl="0" fontAlgn="base">
        <a:spcBef>
          <a:spcPct val="0"/>
        </a:spcBef>
        <a:spcAft>
          <a:spcPct val="0"/>
        </a:spcAft>
        <a:defRPr sz="5867">
          <a:solidFill>
            <a:schemeClr val="tx2"/>
          </a:solidFill>
          <a:latin typeface="Arial" panose="020B0604020202020204" pitchFamily="34" charset="0"/>
        </a:defRPr>
      </a:lvl6pPr>
      <a:lvl7pPr marL="1219170" algn="ctr" rtl="0" fontAlgn="base">
        <a:spcBef>
          <a:spcPct val="0"/>
        </a:spcBef>
        <a:spcAft>
          <a:spcPct val="0"/>
        </a:spcAft>
        <a:defRPr sz="5867">
          <a:solidFill>
            <a:schemeClr val="tx2"/>
          </a:solidFill>
          <a:latin typeface="Arial" panose="020B0604020202020204" pitchFamily="34" charset="0"/>
        </a:defRPr>
      </a:lvl7pPr>
      <a:lvl8pPr marL="1828754" algn="ctr" rtl="0" fontAlgn="base">
        <a:spcBef>
          <a:spcPct val="0"/>
        </a:spcBef>
        <a:spcAft>
          <a:spcPct val="0"/>
        </a:spcAft>
        <a:defRPr sz="5867">
          <a:solidFill>
            <a:schemeClr val="tx2"/>
          </a:solidFill>
          <a:latin typeface="Arial" panose="020B0604020202020204" pitchFamily="34" charset="0"/>
        </a:defRPr>
      </a:lvl8pPr>
      <a:lvl9pPr marL="2438339" algn="ctr" rtl="0" fontAlgn="base">
        <a:spcBef>
          <a:spcPct val="0"/>
        </a:spcBef>
        <a:spcAft>
          <a:spcPct val="0"/>
        </a:spcAft>
        <a:defRPr sz="5867">
          <a:solidFill>
            <a:schemeClr val="tx2"/>
          </a:solidFill>
          <a:latin typeface="Arial" panose="020B0604020202020204" pitchFamily="34" charset="0"/>
        </a:defRPr>
      </a:lvl9pPr>
    </p:titleStyle>
    <p:bodyStyle>
      <a:lvl1pPr marL="342891" indent="-342891" algn="l" rtl="0" eaLnBrk="0" fontAlgn="base" hangingPunct="0">
        <a:spcBef>
          <a:spcPct val="15000"/>
        </a:spcBef>
        <a:spcAft>
          <a:spcPct val="0"/>
        </a:spcAft>
        <a:buChar char="•"/>
        <a:defRPr sz="3200">
          <a:solidFill>
            <a:schemeClr val="tx1"/>
          </a:solidFill>
          <a:latin typeface="+mn-lt"/>
          <a:ea typeface="+mn-ea"/>
          <a:cs typeface="+mn-cs"/>
        </a:defRPr>
      </a:lvl1pPr>
      <a:lvl2pPr marL="742932" indent="-285744" algn="l" rtl="0" eaLnBrk="0" fontAlgn="base" hangingPunct="0">
        <a:spcBef>
          <a:spcPct val="15000"/>
        </a:spcBef>
        <a:spcAft>
          <a:spcPct val="0"/>
        </a:spcAft>
        <a:buChar char="–"/>
        <a:defRPr sz="2800">
          <a:solidFill>
            <a:schemeClr val="tx1"/>
          </a:solidFill>
          <a:latin typeface="+mn-lt"/>
        </a:defRPr>
      </a:lvl2pPr>
      <a:lvl3pPr marL="1142971" indent="-228594" algn="l" rtl="0" eaLnBrk="0" fontAlgn="base" hangingPunct="0">
        <a:spcBef>
          <a:spcPct val="15000"/>
        </a:spcBef>
        <a:spcAft>
          <a:spcPct val="0"/>
        </a:spcAft>
        <a:buChar char="•"/>
        <a:defRPr>
          <a:solidFill>
            <a:schemeClr val="tx1"/>
          </a:solidFill>
          <a:latin typeface="+mn-lt"/>
        </a:defRPr>
      </a:lvl3pPr>
      <a:lvl4pPr marL="1600160" indent="-228594" algn="l" rtl="0" eaLnBrk="0" fontAlgn="base" hangingPunct="0">
        <a:spcBef>
          <a:spcPct val="15000"/>
        </a:spcBef>
        <a:spcAft>
          <a:spcPct val="0"/>
        </a:spcAft>
        <a:buChar char="–"/>
        <a:defRPr sz="2000">
          <a:solidFill>
            <a:schemeClr val="tx1"/>
          </a:solidFill>
          <a:latin typeface="+mn-lt"/>
        </a:defRPr>
      </a:lvl4pPr>
      <a:lvl5pPr marL="2057349" indent="-228594" algn="l" rtl="0" eaLnBrk="0" fontAlgn="base" hangingPunct="0">
        <a:spcBef>
          <a:spcPct val="15000"/>
        </a:spcBef>
        <a:spcAft>
          <a:spcPct val="0"/>
        </a:spcAft>
        <a:buChar char="»"/>
        <a:defRPr sz="2000">
          <a:solidFill>
            <a:schemeClr val="tx1"/>
          </a:solidFill>
          <a:latin typeface="+mn-lt"/>
        </a:defRPr>
      </a:lvl5pPr>
      <a:lvl6pPr marL="2515384" indent="-228594" algn="l" rtl="0" fontAlgn="base">
        <a:spcBef>
          <a:spcPct val="15000"/>
        </a:spcBef>
        <a:spcAft>
          <a:spcPct val="0"/>
        </a:spcAft>
        <a:buChar char="»"/>
        <a:defRPr sz="2000">
          <a:solidFill>
            <a:schemeClr val="tx1"/>
          </a:solidFill>
          <a:latin typeface="+mn-lt"/>
        </a:defRPr>
      </a:lvl6pPr>
      <a:lvl7pPr marL="2972572" indent="-228594" algn="l" rtl="0" fontAlgn="base">
        <a:spcBef>
          <a:spcPct val="15000"/>
        </a:spcBef>
        <a:spcAft>
          <a:spcPct val="0"/>
        </a:spcAft>
        <a:buChar char="»"/>
        <a:defRPr sz="2000">
          <a:solidFill>
            <a:schemeClr val="tx1"/>
          </a:solidFill>
          <a:latin typeface="+mn-lt"/>
        </a:defRPr>
      </a:lvl7pPr>
      <a:lvl8pPr marL="3429761" indent="-228594" algn="l" rtl="0" fontAlgn="base">
        <a:spcBef>
          <a:spcPct val="15000"/>
        </a:spcBef>
        <a:spcAft>
          <a:spcPct val="0"/>
        </a:spcAft>
        <a:buChar char="»"/>
        <a:defRPr sz="2000">
          <a:solidFill>
            <a:schemeClr val="tx1"/>
          </a:solidFill>
          <a:latin typeface="+mn-lt"/>
        </a:defRPr>
      </a:lvl8pPr>
      <a:lvl9pPr marL="3886949" indent="-228594" algn="l" rtl="0" fontAlgn="base">
        <a:spcBef>
          <a:spcPct val="15000"/>
        </a:spcBef>
        <a:spcAft>
          <a:spcPct val="0"/>
        </a:spcAft>
        <a:buChar char="»"/>
        <a:defRPr sz="2000">
          <a:solidFill>
            <a:schemeClr val="tx1"/>
          </a:solidFill>
          <a:latin typeface="+mn-lt"/>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978" algn="l" defTabSz="914377" rtl="0" eaLnBrk="1" latinLnBrk="0" hangingPunct="1">
        <a:defRPr sz="1800" kern="1200">
          <a:solidFill>
            <a:schemeClr val="tx1"/>
          </a:solidFill>
          <a:latin typeface="+mn-lt"/>
          <a:ea typeface="+mn-ea"/>
          <a:cs typeface="+mn-cs"/>
        </a:defRPr>
      </a:lvl7pPr>
      <a:lvl8pPr marL="3201167" algn="l" defTabSz="914377" rtl="0" eaLnBrk="1" latinLnBrk="0" hangingPunct="1">
        <a:defRPr sz="1800" kern="1200">
          <a:solidFill>
            <a:schemeClr val="tx1"/>
          </a:solidFill>
          <a:latin typeface="+mn-lt"/>
          <a:ea typeface="+mn-ea"/>
          <a:cs typeface="+mn-cs"/>
        </a:defRPr>
      </a:lvl8pPr>
      <a:lvl9pPr marL="3658355"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slideLayout" Target="../slideLayouts/slideLayout29.xml"/><Relationship Id="rId7" Type="http://schemas.openxmlformats.org/officeDocument/2006/relationships/image" Target="../media/image11.png"/><Relationship Id="rId2" Type="http://schemas.openxmlformats.org/officeDocument/2006/relationships/audio" Target="file:///E:\TU%20LIEU\nhac\tuoi_than_tien.mid" TargetMode="External"/><Relationship Id="rId1" Type="http://schemas.openxmlformats.org/officeDocument/2006/relationships/tags" Target="../tags/tag1.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audio" Target="../media/audio1.wav"/></Relationships>
</file>

<file path=ppt/slides/_rels/slide2.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5.jpeg"/><Relationship Id="rId1" Type="http://schemas.openxmlformats.org/officeDocument/2006/relationships/slideLayout" Target="../slideLayouts/slideLayout1.xml"/><Relationship Id="rId4" Type="http://schemas.openxmlformats.org/officeDocument/2006/relationships/image" Target="../media/image4.wmf"/></Relationships>
</file>

<file path=ppt/slides/_rels/slide4.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slideLayout" Target="../slideLayouts/slideLayout1.xml"/><Relationship Id="rId4" Type="http://schemas.openxmlformats.org/officeDocument/2006/relationships/image" Target="../media/image7.jpeg"/></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6A50D2FA-EBAF-4C36-9C17-EF2CDFAA07D8}"/>
              </a:ext>
            </a:extLst>
          </p:cNvPr>
          <p:cNvSpPr/>
          <p:nvPr/>
        </p:nvSpPr>
        <p:spPr>
          <a:xfrm>
            <a:off x="2072345" y="2967337"/>
            <a:ext cx="8047396" cy="1384995"/>
          </a:xfrm>
          <a:prstGeom prst="rect">
            <a:avLst/>
          </a:prstGeom>
          <a:noFill/>
        </p:spPr>
        <p:txBody>
          <a:bodyPr wrap="none">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defTabSz="914377">
              <a:defRPr/>
            </a:pPr>
            <a:r>
              <a:rPr lang="vi-VN" sz="4400" b="1" cap="all" dirty="0">
                <a:ln/>
                <a:solidFill>
                  <a:srgbClr val="4F81BD"/>
                </a:solidFill>
                <a:effectLst>
                  <a:outerShdw blurRad="19685" dist="12700" dir="5400000" algn="tl" rotWithShape="0">
                    <a:srgbClr val="4F81BD">
                      <a:satMod val="130000"/>
                      <a:alpha val="60000"/>
                    </a:srgbClr>
                  </a:outerShdw>
                  <a:reflection blurRad="10000" stA="55000" endPos="48000" dist="500" dir="5400000" sy="-100000" algn="bl" rotWithShape="0"/>
                </a:effectLst>
                <a:latin typeface="Times New Roman" panose="02020603050405020304" pitchFamily="18" charset="0"/>
                <a:cs typeface="Times New Roman" pitchFamily="18" charset="0"/>
              </a:rPr>
              <a:t>KỂ CHUYỆN </a:t>
            </a:r>
            <a:r>
              <a:rPr lang="en-US" sz="4400" b="1" cap="all" dirty="0">
                <a:ln/>
                <a:solidFill>
                  <a:srgbClr val="4F81BD"/>
                </a:solidFill>
                <a:effectLst>
                  <a:outerShdw blurRad="19685" dist="12700" dir="5400000" algn="tl" rotWithShape="0">
                    <a:srgbClr val="4F81BD">
                      <a:satMod val="130000"/>
                      <a:alpha val="60000"/>
                    </a:srgbClr>
                  </a:outerShdw>
                  <a:reflection blurRad="10000" stA="55000" endPos="48000" dist="500" dir="5400000" sy="-100000" algn="bl" rotWithShape="0"/>
                </a:effectLst>
                <a:latin typeface="Times New Roman" panose="02020603050405020304" pitchFamily="18" charset="0"/>
                <a:cs typeface="Times New Roman" pitchFamily="18" charset="0"/>
              </a:rPr>
              <a:t>5 </a:t>
            </a:r>
          </a:p>
          <a:p>
            <a:pPr algn="ctr" defTabSz="914377">
              <a:defRPr/>
            </a:pPr>
            <a:r>
              <a:rPr lang="vi-VN" sz="4000" b="1" cap="all" dirty="0">
                <a:ln/>
                <a:solidFill>
                  <a:srgbClr val="FF0000"/>
                </a:solidFill>
                <a:effectLst>
                  <a:outerShdw blurRad="19685" dist="12700" dir="5400000" algn="tl" rotWithShape="0">
                    <a:srgbClr val="4F81BD">
                      <a:satMod val="130000"/>
                      <a:alpha val="60000"/>
                    </a:srgbClr>
                  </a:outerShdw>
                  <a:reflection blurRad="10000" stA="55000" endPos="48000" dist="500" dir="5400000" sy="-100000" algn="bl" rotWithShape="0"/>
                </a:effectLst>
                <a:latin typeface="Times New Roman" panose="02020603050405020304" pitchFamily="18" charset="0"/>
                <a:cs typeface="Times New Roman" pitchFamily="18" charset="0"/>
              </a:rPr>
              <a:t>KỂ CHUYỆN ĐÃ NGHE, ĐÃ ĐỌC</a:t>
            </a:r>
            <a:endParaRPr lang="en-US" sz="3600" b="1" cap="all" dirty="0">
              <a:ln/>
              <a:solidFill>
                <a:srgbClr val="FF0000"/>
              </a:solidFill>
              <a:effectLst>
                <a:outerShdw blurRad="19685" dist="12700" dir="5400000" algn="tl" rotWithShape="0">
                  <a:srgbClr val="4F81BD">
                    <a:satMod val="130000"/>
                    <a:alpha val="60000"/>
                  </a:srgbClr>
                </a:outerShdw>
                <a:reflection blurRad="10000" stA="55000" endPos="48000" dist="500" dir="5400000" sy="-100000" algn="bl" rotWithShape="0"/>
              </a:effectLst>
              <a:latin typeface="Times New Roman" panose="02020603050405020304" pitchFamily="18" charset="0"/>
              <a:cs typeface="Times New Roman" pitchFamily="18" charset="0"/>
            </a:endParaRPr>
          </a:p>
        </p:txBody>
      </p:sp>
      <p:pic>
        <p:nvPicPr>
          <p:cNvPr id="4099" name="Picture 12">
            <a:extLst>
              <a:ext uri="{FF2B5EF4-FFF2-40B4-BE49-F238E27FC236}">
                <a16:creationId xmlns:a16="http://schemas.microsoft.com/office/drawing/2014/main" id="{5F760D8A-7F24-48D3-9DF5-5E0772CB35A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82168" y="1187452"/>
            <a:ext cx="1147233" cy="1147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0" name="TextBox 13">
            <a:extLst>
              <a:ext uri="{FF2B5EF4-FFF2-40B4-BE49-F238E27FC236}">
                <a16:creationId xmlns:a16="http://schemas.microsoft.com/office/drawing/2014/main" id="{88A55253-27F6-4827-85A4-C4F92F7B6834}"/>
              </a:ext>
            </a:extLst>
          </p:cNvPr>
          <p:cNvSpPr txBox="1">
            <a:spLocks noChangeArrowheads="1"/>
          </p:cNvSpPr>
          <p:nvPr/>
        </p:nvSpPr>
        <p:spPr bwMode="auto">
          <a:xfrm>
            <a:off x="3276600" y="294218"/>
            <a:ext cx="5867400"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685800">
              <a:spcBef>
                <a:spcPct val="20000"/>
              </a:spcBef>
              <a:buFont typeface="Arial" panose="020B0604020202020204" pitchFamily="34" charset="0"/>
              <a:buChar char="•"/>
              <a:defRPr sz="2400">
                <a:solidFill>
                  <a:schemeClr val="tx1"/>
                </a:solidFill>
                <a:latin typeface="Calibri" panose="020F0502020204030204" pitchFamily="34" charset="0"/>
              </a:defRPr>
            </a:lvl1pPr>
            <a:lvl2pPr marL="742950" indent="-285750" defTabSz="685800">
              <a:spcBef>
                <a:spcPct val="20000"/>
              </a:spcBef>
              <a:buFont typeface="Arial" panose="020B0604020202020204" pitchFamily="34" charset="0"/>
              <a:buChar char="–"/>
              <a:defRPr sz="2100">
                <a:solidFill>
                  <a:schemeClr val="tx1"/>
                </a:solidFill>
                <a:latin typeface="Calibri" panose="020F0502020204030204" pitchFamily="34" charset="0"/>
              </a:defRPr>
            </a:lvl2pPr>
            <a:lvl3pPr marL="1143000" indent="-228600" defTabSz="685800">
              <a:spcBef>
                <a:spcPct val="20000"/>
              </a:spcBef>
              <a:buFont typeface="Arial" panose="020B0604020202020204" pitchFamily="34" charset="0"/>
              <a:buChar char="•"/>
              <a:defRPr>
                <a:solidFill>
                  <a:schemeClr val="tx1"/>
                </a:solidFill>
                <a:latin typeface="Calibri" panose="020F0502020204030204" pitchFamily="34" charset="0"/>
              </a:defRPr>
            </a:lvl3pPr>
            <a:lvl4pPr marL="1600200" indent="-228600" defTabSz="685800">
              <a:spcBef>
                <a:spcPct val="20000"/>
              </a:spcBef>
              <a:buFont typeface="Arial" panose="020B0604020202020204" pitchFamily="34" charset="0"/>
              <a:buChar char="–"/>
              <a:defRPr sz="1500">
                <a:solidFill>
                  <a:schemeClr val="tx1"/>
                </a:solidFill>
                <a:latin typeface="Calibri" panose="020F0502020204030204" pitchFamily="34" charset="0"/>
              </a:defRPr>
            </a:lvl4pPr>
            <a:lvl5pPr marL="2057400" indent="-228600" defTabSz="685800">
              <a:spcBef>
                <a:spcPct val="20000"/>
              </a:spcBef>
              <a:buFont typeface="Arial" panose="020B0604020202020204" pitchFamily="34" charset="0"/>
              <a:buChar char="»"/>
              <a:defRPr sz="1500">
                <a:solidFill>
                  <a:schemeClr val="tx1"/>
                </a:solidFill>
                <a:latin typeface="Calibri" panose="020F0502020204030204" pitchFamily="34" charset="0"/>
              </a:defRPr>
            </a:lvl5pPr>
            <a:lvl6pPr marL="2514600" indent="-228600" defTabSz="6858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6pPr>
            <a:lvl7pPr marL="2971800" indent="-228600" defTabSz="6858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7pPr>
            <a:lvl8pPr marL="3429000" indent="-228600" defTabSz="6858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8pPr>
            <a:lvl9pPr marL="3886200" indent="-228600" defTabSz="6858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9pPr>
          </a:lstStyle>
          <a:p>
            <a:pPr algn="ctr" defTabSz="914377" fontAlgn="base">
              <a:spcBef>
                <a:spcPct val="0"/>
              </a:spcBef>
              <a:spcAft>
                <a:spcPct val="0"/>
              </a:spcAft>
              <a:buNone/>
            </a:pPr>
            <a:r>
              <a:rPr lang="en-US" altLang="en-US" sz="2000" b="1">
                <a:solidFill>
                  <a:srgbClr val="002060"/>
                </a:solidFill>
                <a:latin typeface="Times New Roman" panose="02020603050405020304" pitchFamily="18" charset="0"/>
                <a:cs typeface="Times New Roman" panose="02020603050405020304" pitchFamily="18" charset="0"/>
              </a:rPr>
              <a:t>ỦY BAN NHÂN DÂN QUẬN LONG BIÊN</a:t>
            </a:r>
          </a:p>
          <a:p>
            <a:pPr algn="ctr" defTabSz="914377" fontAlgn="base">
              <a:spcBef>
                <a:spcPct val="0"/>
              </a:spcBef>
              <a:spcAft>
                <a:spcPct val="0"/>
              </a:spcAft>
              <a:buNone/>
            </a:pPr>
            <a:r>
              <a:rPr lang="en-US" altLang="en-US" b="1" u="sng">
                <a:solidFill>
                  <a:srgbClr val="002060"/>
                </a:solidFill>
                <a:latin typeface="Times New Roman" panose="02020603050405020304" pitchFamily="18" charset="0"/>
                <a:cs typeface="Times New Roman" panose="02020603050405020304" pitchFamily="18" charset="0"/>
              </a:rPr>
              <a:t>TRƯỜNG TIỂU HỌC ÁI MỘ B</a:t>
            </a:r>
          </a:p>
        </p:txBody>
      </p:sp>
    </p:spTree>
  </p:cSld>
  <p:clrMapOvr>
    <a:masterClrMapping/>
  </p:clrMapOvr>
  <p:transition spd="slow" advTm="7095"/>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19"/>
          <p:cNvGrpSpPr>
            <a:grpSpLocks/>
          </p:cNvGrpSpPr>
          <p:nvPr/>
        </p:nvGrpSpPr>
        <p:grpSpPr bwMode="auto">
          <a:xfrm>
            <a:off x="0" y="0"/>
            <a:ext cx="12192000" cy="6858000"/>
            <a:chOff x="0" y="0"/>
            <a:chExt cx="9216" cy="5184"/>
          </a:xfrm>
        </p:grpSpPr>
        <p:pic>
          <p:nvPicPr>
            <p:cNvPr id="10" name="Picture 4"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181" cy="9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5"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8099" y="-170"/>
              <a:ext cx="947" cy="1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6" descr="J012403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400000">
              <a:off x="148" y="4025"/>
              <a:ext cx="1011" cy="13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7" descr="J012403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22" y="4172"/>
              <a:ext cx="1394" cy="1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6" name="Text Box 9"/>
          <p:cNvSpPr txBox="1">
            <a:spLocks noChangeArrowheads="1"/>
          </p:cNvSpPr>
          <p:nvPr/>
        </p:nvSpPr>
        <p:spPr bwMode="auto">
          <a:xfrm>
            <a:off x="352371" y="101880"/>
            <a:ext cx="11460163" cy="1116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0615" tIns="65308" rIns="130615" bIns="65308">
            <a:spAutoFit/>
          </a:bodyPr>
          <a:lstStyle>
            <a:lvl1pPr defTabSz="1306513">
              <a:spcBef>
                <a:spcPct val="20000"/>
              </a:spcBef>
              <a:buChar char="•"/>
              <a:defRPr sz="4600">
                <a:solidFill>
                  <a:schemeClr val="tx1"/>
                </a:solidFill>
                <a:latin typeface="Arial" panose="020B0604020202020204" pitchFamily="34" charset="0"/>
              </a:defRPr>
            </a:lvl1pPr>
            <a:lvl2pPr marL="1062038" indent="-409575" defTabSz="1306513">
              <a:spcBef>
                <a:spcPct val="20000"/>
              </a:spcBef>
              <a:buChar char="–"/>
              <a:defRPr sz="4000">
                <a:solidFill>
                  <a:schemeClr val="tx1"/>
                </a:solidFill>
                <a:latin typeface="Arial" panose="020B0604020202020204" pitchFamily="34" charset="0"/>
              </a:defRPr>
            </a:lvl2pPr>
            <a:lvl3pPr marL="1633538" indent="-327025" defTabSz="1306513">
              <a:spcBef>
                <a:spcPct val="20000"/>
              </a:spcBef>
              <a:buChar char="•"/>
              <a:defRPr sz="3400">
                <a:solidFill>
                  <a:schemeClr val="tx1"/>
                </a:solidFill>
                <a:latin typeface="Arial" panose="020B0604020202020204" pitchFamily="34" charset="0"/>
              </a:defRPr>
            </a:lvl3pPr>
            <a:lvl4pPr marL="2286000" indent="-327025" defTabSz="1306513">
              <a:spcBef>
                <a:spcPct val="20000"/>
              </a:spcBef>
              <a:buChar char="–"/>
              <a:defRPr sz="2900">
                <a:solidFill>
                  <a:schemeClr val="tx1"/>
                </a:solidFill>
                <a:latin typeface="Arial" panose="020B0604020202020204" pitchFamily="34" charset="0"/>
              </a:defRPr>
            </a:lvl4pPr>
            <a:lvl5pPr marL="2938463" indent="-325438" defTabSz="1306513">
              <a:spcBef>
                <a:spcPct val="20000"/>
              </a:spcBef>
              <a:buChar char="»"/>
              <a:defRPr sz="2900">
                <a:solidFill>
                  <a:schemeClr val="tx1"/>
                </a:solidFill>
                <a:latin typeface="Arial" panose="020B0604020202020204" pitchFamily="34" charset="0"/>
              </a:defRPr>
            </a:lvl5pPr>
            <a:lvl6pPr marL="3395663" indent="-325438" defTabSz="1306513" eaLnBrk="0" fontAlgn="base" hangingPunct="0">
              <a:spcBef>
                <a:spcPct val="20000"/>
              </a:spcBef>
              <a:spcAft>
                <a:spcPct val="0"/>
              </a:spcAft>
              <a:buChar char="»"/>
              <a:defRPr sz="2900">
                <a:solidFill>
                  <a:schemeClr val="tx1"/>
                </a:solidFill>
                <a:latin typeface="Arial" panose="020B0604020202020204" pitchFamily="34" charset="0"/>
              </a:defRPr>
            </a:lvl6pPr>
            <a:lvl7pPr marL="3852863" indent="-325438" defTabSz="1306513" eaLnBrk="0" fontAlgn="base" hangingPunct="0">
              <a:spcBef>
                <a:spcPct val="20000"/>
              </a:spcBef>
              <a:spcAft>
                <a:spcPct val="0"/>
              </a:spcAft>
              <a:buChar char="»"/>
              <a:defRPr sz="2900">
                <a:solidFill>
                  <a:schemeClr val="tx1"/>
                </a:solidFill>
                <a:latin typeface="Arial" panose="020B0604020202020204" pitchFamily="34" charset="0"/>
              </a:defRPr>
            </a:lvl7pPr>
            <a:lvl8pPr marL="4310063" indent="-325438" defTabSz="1306513" eaLnBrk="0" fontAlgn="base" hangingPunct="0">
              <a:spcBef>
                <a:spcPct val="20000"/>
              </a:spcBef>
              <a:spcAft>
                <a:spcPct val="0"/>
              </a:spcAft>
              <a:buChar char="»"/>
              <a:defRPr sz="2900">
                <a:solidFill>
                  <a:schemeClr val="tx1"/>
                </a:solidFill>
                <a:latin typeface="Arial" panose="020B0604020202020204" pitchFamily="34" charset="0"/>
              </a:defRPr>
            </a:lvl8pPr>
            <a:lvl9pPr marL="4767263" indent="-325438" defTabSz="1306513" eaLnBrk="0" fontAlgn="base" hangingPunct="0">
              <a:spcBef>
                <a:spcPct val="20000"/>
              </a:spcBef>
              <a:spcAft>
                <a:spcPct val="0"/>
              </a:spcAft>
              <a:buChar char="»"/>
              <a:defRPr sz="2900">
                <a:solidFill>
                  <a:schemeClr val="tx1"/>
                </a:solidFill>
                <a:latin typeface="Arial" panose="020B0604020202020204" pitchFamily="34" charset="0"/>
              </a:defRPr>
            </a:lvl9pPr>
          </a:lstStyle>
          <a:p>
            <a:pPr algn="ctr">
              <a:spcBef>
                <a:spcPct val="0"/>
              </a:spcBef>
              <a:buFontTx/>
              <a:buNone/>
            </a:pPr>
            <a:r>
              <a:rPr lang="en-US" altLang="en-US" sz="3200">
                <a:solidFill>
                  <a:srgbClr val="0033CC"/>
                </a:solidFill>
                <a:latin typeface="Times New Roman" panose="02020603050405020304" pitchFamily="18" charset="0"/>
              </a:rPr>
              <a:t>Kể </a:t>
            </a:r>
            <a:r>
              <a:rPr lang="en-US" altLang="en-US" sz="3200" dirty="0" err="1">
                <a:solidFill>
                  <a:srgbClr val="0033CC"/>
                </a:solidFill>
                <a:latin typeface="Times New Roman" panose="02020603050405020304" pitchFamily="18" charset="0"/>
              </a:rPr>
              <a:t>chuyện</a:t>
            </a:r>
            <a:endParaRPr lang="en-US" altLang="en-US" sz="3200" dirty="0">
              <a:solidFill>
                <a:srgbClr val="0033CC"/>
              </a:solidFill>
              <a:latin typeface="Times New Roman" panose="02020603050405020304" pitchFamily="18" charset="0"/>
            </a:endParaRPr>
          </a:p>
          <a:p>
            <a:pPr algn="ctr">
              <a:spcBef>
                <a:spcPct val="0"/>
              </a:spcBef>
              <a:buFontTx/>
              <a:buNone/>
            </a:pPr>
            <a:r>
              <a:rPr lang="en-US" altLang="en-US" sz="3200" b="1" dirty="0" err="1">
                <a:solidFill>
                  <a:srgbClr val="FF0000"/>
                </a:solidFill>
                <a:latin typeface="Times New Roman" panose="02020603050405020304" pitchFamily="18" charset="0"/>
              </a:rPr>
              <a:t>Kể</a:t>
            </a:r>
            <a:r>
              <a:rPr lang="en-US" altLang="en-US" sz="3200" b="1" dirty="0">
                <a:solidFill>
                  <a:srgbClr val="FF0000"/>
                </a:solidFill>
                <a:latin typeface="Times New Roman" panose="02020603050405020304" pitchFamily="18" charset="0"/>
              </a:rPr>
              <a:t> </a:t>
            </a:r>
            <a:r>
              <a:rPr lang="en-US" altLang="en-US" sz="3200" b="1" dirty="0" err="1">
                <a:solidFill>
                  <a:srgbClr val="FF0000"/>
                </a:solidFill>
                <a:latin typeface="Times New Roman" panose="02020603050405020304" pitchFamily="18" charset="0"/>
              </a:rPr>
              <a:t>chuyện</a:t>
            </a:r>
            <a:r>
              <a:rPr lang="en-US" altLang="en-US" sz="3200" b="1" dirty="0">
                <a:solidFill>
                  <a:srgbClr val="FF0000"/>
                </a:solidFill>
                <a:latin typeface="Times New Roman" panose="02020603050405020304" pitchFamily="18" charset="0"/>
              </a:rPr>
              <a:t> </a:t>
            </a:r>
            <a:r>
              <a:rPr lang="en-US" altLang="en-US" sz="3200" b="1" dirty="0" err="1">
                <a:solidFill>
                  <a:srgbClr val="FF0000"/>
                </a:solidFill>
                <a:latin typeface="Times New Roman" panose="02020603050405020304" pitchFamily="18" charset="0"/>
              </a:rPr>
              <a:t>đã</a:t>
            </a:r>
            <a:r>
              <a:rPr lang="en-US" altLang="en-US" sz="3200" b="1" dirty="0">
                <a:solidFill>
                  <a:srgbClr val="FF0000"/>
                </a:solidFill>
                <a:latin typeface="Times New Roman" panose="02020603050405020304" pitchFamily="18" charset="0"/>
              </a:rPr>
              <a:t> </a:t>
            </a:r>
            <a:r>
              <a:rPr lang="en-US" altLang="en-US" sz="3200" b="1" dirty="0" err="1">
                <a:solidFill>
                  <a:srgbClr val="FF0000"/>
                </a:solidFill>
                <a:latin typeface="Times New Roman" panose="02020603050405020304" pitchFamily="18" charset="0"/>
              </a:rPr>
              <a:t>nghe</a:t>
            </a:r>
            <a:r>
              <a:rPr lang="en-US" altLang="en-US" sz="3200" b="1" dirty="0">
                <a:solidFill>
                  <a:srgbClr val="FF0000"/>
                </a:solidFill>
                <a:latin typeface="Times New Roman" panose="02020603050405020304" pitchFamily="18" charset="0"/>
              </a:rPr>
              <a:t>, </a:t>
            </a:r>
            <a:r>
              <a:rPr lang="en-US" altLang="en-US" sz="3200" b="1" dirty="0" err="1">
                <a:solidFill>
                  <a:srgbClr val="FF0000"/>
                </a:solidFill>
                <a:latin typeface="Times New Roman" panose="02020603050405020304" pitchFamily="18" charset="0"/>
              </a:rPr>
              <a:t>đã</a:t>
            </a:r>
            <a:r>
              <a:rPr lang="en-US" altLang="en-US" sz="3200" b="1" dirty="0">
                <a:solidFill>
                  <a:srgbClr val="FF0000"/>
                </a:solidFill>
                <a:latin typeface="Times New Roman" panose="02020603050405020304" pitchFamily="18" charset="0"/>
              </a:rPr>
              <a:t> </a:t>
            </a:r>
            <a:r>
              <a:rPr lang="en-US" altLang="en-US" sz="3200" b="1" dirty="0" err="1">
                <a:solidFill>
                  <a:srgbClr val="FF0000"/>
                </a:solidFill>
                <a:latin typeface="Times New Roman" panose="02020603050405020304" pitchFamily="18" charset="0"/>
              </a:rPr>
              <a:t>đọc</a:t>
            </a:r>
            <a:endParaRPr lang="en-US" altLang="en-US" sz="3200" b="1" dirty="0">
              <a:solidFill>
                <a:srgbClr val="FF0000"/>
              </a:solidFill>
              <a:latin typeface="Times New Roman" panose="02020603050405020304" pitchFamily="18" charset="0"/>
            </a:endParaRPr>
          </a:p>
        </p:txBody>
      </p:sp>
      <p:sp>
        <p:nvSpPr>
          <p:cNvPr id="17" name="Text Box 8"/>
          <p:cNvSpPr txBox="1">
            <a:spLocks noChangeArrowheads="1"/>
          </p:cNvSpPr>
          <p:nvPr/>
        </p:nvSpPr>
        <p:spPr bwMode="auto">
          <a:xfrm>
            <a:off x="365080" y="3443787"/>
            <a:ext cx="903822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50000"/>
              </a:spcBef>
              <a:buFontTx/>
              <a:buNone/>
            </a:pPr>
            <a:r>
              <a:rPr lang="en-US" altLang="en-US" sz="2800" b="1" dirty="0">
                <a:solidFill>
                  <a:srgbClr val="660066"/>
                </a:solidFill>
                <a:latin typeface="Times New Roman" panose="02020603050405020304" pitchFamily="18" charset="0"/>
                <a:cs typeface="Arial" panose="020B0604020202020204" pitchFamily="34" charset="0"/>
              </a:rPr>
              <a:t>4.</a:t>
            </a:r>
            <a:r>
              <a:rPr lang="en-US" altLang="en-US" sz="2800" dirty="0">
                <a:solidFill>
                  <a:srgbClr val="660066"/>
                </a:solidFill>
                <a:latin typeface="Times New Roman" panose="02020603050405020304" pitchFamily="18" charset="0"/>
                <a:cs typeface="Arial" panose="020B0604020202020204" pitchFamily="34" charset="0"/>
              </a:rPr>
              <a:t> </a:t>
            </a:r>
            <a:r>
              <a:rPr lang="en-US" altLang="en-US" sz="2800" b="1" dirty="0" err="1">
                <a:solidFill>
                  <a:srgbClr val="660066"/>
                </a:solidFill>
                <a:latin typeface="Times New Roman" panose="02020603050405020304" pitchFamily="18" charset="0"/>
                <a:cs typeface="Arial" panose="020B0604020202020204" pitchFamily="34" charset="0"/>
              </a:rPr>
              <a:t>Trao</a:t>
            </a:r>
            <a:r>
              <a:rPr lang="en-US" altLang="en-US" sz="2800" b="1" dirty="0">
                <a:solidFill>
                  <a:srgbClr val="660066"/>
                </a:solidFill>
                <a:latin typeface="Times New Roman" panose="02020603050405020304" pitchFamily="18" charset="0"/>
                <a:cs typeface="Arial" panose="020B0604020202020204" pitchFamily="34" charset="0"/>
              </a:rPr>
              <a:t> </a:t>
            </a:r>
            <a:r>
              <a:rPr lang="en-US" altLang="en-US" sz="2800" b="1" dirty="0" err="1">
                <a:solidFill>
                  <a:srgbClr val="660066"/>
                </a:solidFill>
                <a:latin typeface="Times New Roman" panose="02020603050405020304" pitchFamily="18" charset="0"/>
                <a:cs typeface="Arial" panose="020B0604020202020204" pitchFamily="34" charset="0"/>
              </a:rPr>
              <a:t>đổi</a:t>
            </a:r>
            <a:r>
              <a:rPr lang="en-US" altLang="en-US" sz="2800" b="1" dirty="0">
                <a:solidFill>
                  <a:srgbClr val="660066"/>
                </a:solidFill>
                <a:latin typeface="Times New Roman" panose="02020603050405020304" pitchFamily="18" charset="0"/>
                <a:cs typeface="Arial" panose="020B0604020202020204" pitchFamily="34" charset="0"/>
              </a:rPr>
              <a:t> </a:t>
            </a:r>
            <a:r>
              <a:rPr lang="en-US" altLang="en-US" sz="2800" b="1" dirty="0" err="1">
                <a:solidFill>
                  <a:srgbClr val="660066"/>
                </a:solidFill>
                <a:latin typeface="Times New Roman" panose="02020603050405020304" pitchFamily="18" charset="0"/>
                <a:cs typeface="Arial" panose="020B0604020202020204" pitchFamily="34" charset="0"/>
              </a:rPr>
              <a:t>với</a:t>
            </a:r>
            <a:r>
              <a:rPr lang="en-US" altLang="en-US" sz="2800" b="1" dirty="0">
                <a:solidFill>
                  <a:srgbClr val="660066"/>
                </a:solidFill>
                <a:latin typeface="Times New Roman" panose="02020603050405020304" pitchFamily="18" charset="0"/>
                <a:cs typeface="Arial" panose="020B0604020202020204" pitchFamily="34" charset="0"/>
              </a:rPr>
              <a:t> </a:t>
            </a:r>
            <a:r>
              <a:rPr lang="en-US" altLang="en-US" sz="2800" b="1" dirty="0" err="1">
                <a:solidFill>
                  <a:srgbClr val="660066"/>
                </a:solidFill>
                <a:latin typeface="Times New Roman" panose="02020603050405020304" pitchFamily="18" charset="0"/>
                <a:cs typeface="Arial" panose="020B0604020202020204" pitchFamily="34" charset="0"/>
              </a:rPr>
              <a:t>các</a:t>
            </a:r>
            <a:r>
              <a:rPr lang="en-US" altLang="en-US" sz="2800" b="1" dirty="0">
                <a:solidFill>
                  <a:srgbClr val="660066"/>
                </a:solidFill>
                <a:latin typeface="Times New Roman" panose="02020603050405020304" pitchFamily="18" charset="0"/>
                <a:cs typeface="Arial" panose="020B0604020202020204" pitchFamily="34" charset="0"/>
              </a:rPr>
              <a:t> </a:t>
            </a:r>
            <a:r>
              <a:rPr lang="en-US" altLang="en-US" sz="2800" b="1" dirty="0" err="1">
                <a:solidFill>
                  <a:srgbClr val="660066"/>
                </a:solidFill>
                <a:latin typeface="Times New Roman" panose="02020603050405020304" pitchFamily="18" charset="0"/>
                <a:cs typeface="Arial" panose="020B0604020202020204" pitchFamily="34" charset="0"/>
              </a:rPr>
              <a:t>bạn</a:t>
            </a:r>
            <a:r>
              <a:rPr lang="en-US" altLang="en-US" sz="2800" b="1" dirty="0">
                <a:solidFill>
                  <a:srgbClr val="660066"/>
                </a:solidFill>
                <a:latin typeface="Times New Roman" panose="02020603050405020304" pitchFamily="18" charset="0"/>
                <a:cs typeface="Arial" panose="020B0604020202020204" pitchFamily="34" charset="0"/>
              </a:rPr>
              <a:t> </a:t>
            </a:r>
            <a:r>
              <a:rPr lang="en-US" altLang="en-US" sz="2800" b="1" dirty="0" err="1">
                <a:solidFill>
                  <a:srgbClr val="660066"/>
                </a:solidFill>
                <a:latin typeface="Times New Roman" panose="02020603050405020304" pitchFamily="18" charset="0"/>
                <a:cs typeface="Arial" panose="020B0604020202020204" pitchFamily="34" charset="0"/>
              </a:rPr>
              <a:t>vê</a:t>
            </a:r>
            <a:r>
              <a:rPr lang="en-US" altLang="en-US" sz="2800" b="1" dirty="0">
                <a:solidFill>
                  <a:srgbClr val="660066"/>
                </a:solidFill>
                <a:latin typeface="Times New Roman" panose="02020603050405020304" pitchFamily="18" charset="0"/>
                <a:cs typeface="Arial" panose="020B0604020202020204" pitchFamily="34" charset="0"/>
              </a:rPr>
              <a:t>̀ ý </a:t>
            </a:r>
            <a:r>
              <a:rPr lang="en-US" altLang="en-US" sz="2800" b="1" dirty="0" err="1">
                <a:solidFill>
                  <a:srgbClr val="660066"/>
                </a:solidFill>
                <a:latin typeface="Times New Roman" panose="02020603050405020304" pitchFamily="18" charset="0"/>
                <a:cs typeface="Arial" panose="020B0604020202020204" pitchFamily="34" charset="0"/>
              </a:rPr>
              <a:t>nghĩa</a:t>
            </a:r>
            <a:r>
              <a:rPr lang="en-US" altLang="en-US" sz="2800" b="1" dirty="0">
                <a:solidFill>
                  <a:srgbClr val="660066"/>
                </a:solidFill>
                <a:latin typeface="Times New Roman" panose="02020603050405020304" pitchFamily="18" charset="0"/>
                <a:cs typeface="Arial" panose="020B0604020202020204" pitchFamily="34" charset="0"/>
              </a:rPr>
              <a:t> </a:t>
            </a:r>
            <a:r>
              <a:rPr lang="en-US" altLang="en-US" sz="2800" b="1" dirty="0" err="1">
                <a:solidFill>
                  <a:srgbClr val="660066"/>
                </a:solidFill>
                <a:latin typeface="Times New Roman" panose="02020603050405020304" pitchFamily="18" charset="0"/>
                <a:cs typeface="Arial" panose="020B0604020202020204" pitchFamily="34" charset="0"/>
              </a:rPr>
              <a:t>câu</a:t>
            </a:r>
            <a:r>
              <a:rPr lang="en-US" altLang="en-US" sz="2800" b="1" dirty="0">
                <a:solidFill>
                  <a:srgbClr val="660066"/>
                </a:solidFill>
                <a:latin typeface="Times New Roman" panose="02020603050405020304" pitchFamily="18" charset="0"/>
                <a:cs typeface="Arial" panose="020B0604020202020204" pitchFamily="34" charset="0"/>
              </a:rPr>
              <a:t> </a:t>
            </a:r>
            <a:r>
              <a:rPr lang="en-US" altLang="en-US" sz="2800" b="1" dirty="0" err="1">
                <a:solidFill>
                  <a:srgbClr val="660066"/>
                </a:solidFill>
                <a:latin typeface="Times New Roman" panose="02020603050405020304" pitchFamily="18" charset="0"/>
                <a:cs typeface="Arial" panose="020B0604020202020204" pitchFamily="34" charset="0"/>
              </a:rPr>
              <a:t>chuyện</a:t>
            </a:r>
            <a:r>
              <a:rPr lang="en-US" altLang="en-US" sz="2800" b="1" dirty="0">
                <a:solidFill>
                  <a:srgbClr val="660066"/>
                </a:solidFill>
                <a:latin typeface="Times New Roman" panose="02020603050405020304" pitchFamily="18" charset="0"/>
                <a:cs typeface="Arial" panose="020B0604020202020204" pitchFamily="34" charset="0"/>
              </a:rPr>
              <a:t>.</a:t>
            </a:r>
          </a:p>
        </p:txBody>
      </p:sp>
      <p:sp>
        <p:nvSpPr>
          <p:cNvPr id="18" name="Text Box 9"/>
          <p:cNvSpPr txBox="1">
            <a:spLocks noChangeArrowheads="1"/>
          </p:cNvSpPr>
          <p:nvPr/>
        </p:nvSpPr>
        <p:spPr bwMode="auto">
          <a:xfrm>
            <a:off x="380999" y="1587691"/>
            <a:ext cx="119965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50000"/>
              </a:spcBef>
              <a:buFontTx/>
              <a:buNone/>
            </a:pPr>
            <a:r>
              <a:rPr lang="en-US" altLang="en-US" sz="2800" b="1" dirty="0">
                <a:solidFill>
                  <a:srgbClr val="660066"/>
                </a:solidFill>
                <a:latin typeface="Times New Roman" panose="02020603050405020304" pitchFamily="18" charset="0"/>
                <a:cs typeface="Arial" panose="020B0604020202020204" pitchFamily="34" charset="0"/>
              </a:rPr>
              <a:t>3. </a:t>
            </a:r>
            <a:r>
              <a:rPr lang="en-US" altLang="en-US" sz="2800" b="1" dirty="0" err="1">
                <a:solidFill>
                  <a:srgbClr val="660066"/>
                </a:solidFill>
                <a:latin typeface="Times New Roman" panose="02020603050405020304" pitchFamily="18" charset="0"/>
                <a:cs typeface="Arial" panose="020B0604020202020204" pitchFamily="34" charset="0"/>
              </a:rPr>
              <a:t>Dựa</a:t>
            </a:r>
            <a:r>
              <a:rPr lang="en-US" altLang="en-US" sz="2800" b="1" dirty="0">
                <a:solidFill>
                  <a:srgbClr val="660066"/>
                </a:solidFill>
                <a:latin typeface="Times New Roman" panose="02020603050405020304" pitchFamily="18" charset="0"/>
                <a:cs typeface="Arial" panose="020B0604020202020204" pitchFamily="34" charset="0"/>
              </a:rPr>
              <a:t> </a:t>
            </a:r>
            <a:r>
              <a:rPr lang="en-US" altLang="en-US" sz="2800" b="1" dirty="0" err="1">
                <a:solidFill>
                  <a:srgbClr val="660066"/>
                </a:solidFill>
                <a:latin typeface="Times New Roman" panose="02020603050405020304" pitchFamily="18" charset="0"/>
                <a:cs typeface="Arial" panose="020B0604020202020204" pitchFamily="34" charset="0"/>
              </a:rPr>
              <a:t>vào</a:t>
            </a:r>
            <a:r>
              <a:rPr lang="en-US" altLang="en-US" sz="2800" b="1" dirty="0">
                <a:solidFill>
                  <a:srgbClr val="660066"/>
                </a:solidFill>
                <a:latin typeface="Times New Roman" panose="02020603050405020304" pitchFamily="18" charset="0"/>
                <a:cs typeface="Arial" panose="020B0604020202020204" pitchFamily="34" charset="0"/>
              </a:rPr>
              <a:t> </a:t>
            </a:r>
            <a:r>
              <a:rPr lang="en-US" altLang="en-US" sz="2800" b="1" dirty="0" err="1">
                <a:solidFill>
                  <a:srgbClr val="660066"/>
                </a:solidFill>
                <a:latin typeface="Times New Roman" panose="02020603050405020304" pitchFamily="18" charset="0"/>
                <a:cs typeface="Arial" panose="020B0604020202020204" pitchFamily="34" charset="0"/>
              </a:rPr>
              <a:t>dàn</a:t>
            </a:r>
            <a:r>
              <a:rPr lang="en-US" altLang="en-US" sz="2800" b="1" dirty="0">
                <a:solidFill>
                  <a:srgbClr val="660066"/>
                </a:solidFill>
                <a:latin typeface="Times New Roman" panose="02020603050405020304" pitchFamily="18" charset="0"/>
                <a:cs typeface="Arial" panose="020B0604020202020204" pitchFamily="34" charset="0"/>
              </a:rPr>
              <a:t> ý , </a:t>
            </a:r>
            <a:r>
              <a:rPr lang="en-US" altLang="en-US" sz="2800" b="1" dirty="0" err="1">
                <a:solidFill>
                  <a:srgbClr val="660066"/>
                </a:solidFill>
                <a:latin typeface="Times New Roman" panose="02020603050405020304" pitchFamily="18" charset="0"/>
                <a:cs typeface="Arial" panose="020B0604020202020204" pitchFamily="34" charset="0"/>
              </a:rPr>
              <a:t>kê</a:t>
            </a:r>
            <a:r>
              <a:rPr lang="en-US" altLang="en-US" sz="2800" b="1" dirty="0">
                <a:solidFill>
                  <a:srgbClr val="660066"/>
                </a:solidFill>
                <a:latin typeface="Times New Roman" panose="02020603050405020304" pitchFamily="18" charset="0"/>
                <a:cs typeface="Arial" panose="020B0604020202020204" pitchFamily="34" charset="0"/>
              </a:rPr>
              <a:t>̉ </a:t>
            </a:r>
            <a:r>
              <a:rPr lang="en-US" altLang="en-US" sz="2800" b="1" dirty="0" err="1">
                <a:solidFill>
                  <a:srgbClr val="660066"/>
                </a:solidFill>
                <a:latin typeface="Times New Roman" panose="02020603050405020304" pitchFamily="18" charset="0"/>
                <a:cs typeface="Arial" panose="020B0604020202020204" pitchFamily="34" charset="0"/>
              </a:rPr>
              <a:t>thành</a:t>
            </a:r>
            <a:r>
              <a:rPr lang="en-US" altLang="en-US" sz="2800" b="1" dirty="0">
                <a:solidFill>
                  <a:srgbClr val="660066"/>
                </a:solidFill>
                <a:latin typeface="Times New Roman" panose="02020603050405020304" pitchFamily="18" charset="0"/>
                <a:cs typeface="Arial" panose="020B0604020202020204" pitchFamily="34" charset="0"/>
              </a:rPr>
              <a:t> </a:t>
            </a:r>
            <a:r>
              <a:rPr lang="en-US" altLang="en-US" sz="2800" b="1" dirty="0" err="1">
                <a:solidFill>
                  <a:srgbClr val="660066"/>
                </a:solidFill>
                <a:latin typeface="Times New Roman" panose="02020603050405020304" pitchFamily="18" charset="0"/>
                <a:cs typeface="Arial" panose="020B0604020202020204" pitchFamily="34" charset="0"/>
              </a:rPr>
              <a:t>lời</a:t>
            </a:r>
            <a:r>
              <a:rPr lang="en-US" altLang="en-US" sz="2800" b="1" dirty="0">
                <a:solidFill>
                  <a:srgbClr val="660066"/>
                </a:solidFill>
                <a:latin typeface="Times New Roman" panose="02020603050405020304" pitchFamily="18" charset="0"/>
                <a:cs typeface="Arial" panose="020B0604020202020204" pitchFamily="34" charset="0"/>
              </a:rPr>
              <a:t>, </a:t>
            </a:r>
            <a:r>
              <a:rPr lang="en-US" altLang="en-US" sz="2800" b="1" dirty="0" err="1">
                <a:solidFill>
                  <a:srgbClr val="660066"/>
                </a:solidFill>
                <a:latin typeface="Times New Roman" panose="02020603050405020304" pitchFamily="18" charset="0"/>
                <a:cs typeface="Arial" panose="020B0604020202020204" pitchFamily="34" charset="0"/>
              </a:rPr>
              <a:t>khi</a:t>
            </a:r>
            <a:r>
              <a:rPr lang="en-US" altLang="en-US" sz="2800" b="1" dirty="0">
                <a:solidFill>
                  <a:srgbClr val="660066"/>
                </a:solidFill>
                <a:latin typeface="Times New Roman" panose="02020603050405020304" pitchFamily="18" charset="0"/>
                <a:cs typeface="Arial" panose="020B0604020202020204" pitchFamily="34" charset="0"/>
              </a:rPr>
              <a:t> </a:t>
            </a:r>
            <a:r>
              <a:rPr lang="en-US" altLang="en-US" sz="2800" b="1" dirty="0" err="1">
                <a:solidFill>
                  <a:srgbClr val="660066"/>
                </a:solidFill>
                <a:latin typeface="Times New Roman" panose="02020603050405020304" pitchFamily="18" charset="0"/>
                <a:cs typeface="Arial" panose="020B0604020202020204" pitchFamily="34" charset="0"/>
              </a:rPr>
              <a:t>kê</a:t>
            </a:r>
            <a:r>
              <a:rPr lang="en-US" altLang="en-US" sz="2800" b="1" dirty="0">
                <a:solidFill>
                  <a:srgbClr val="660066"/>
                </a:solidFill>
                <a:latin typeface="Times New Roman" panose="02020603050405020304" pitchFamily="18" charset="0"/>
                <a:cs typeface="Arial" panose="020B0604020202020204" pitchFamily="34" charset="0"/>
              </a:rPr>
              <a:t>̉ </a:t>
            </a:r>
            <a:r>
              <a:rPr lang="en-US" altLang="en-US" sz="2800" b="1" dirty="0" err="1">
                <a:solidFill>
                  <a:srgbClr val="660066"/>
                </a:solidFill>
                <a:latin typeface="Times New Roman" panose="02020603050405020304" pitchFamily="18" charset="0"/>
                <a:cs typeface="Arial" panose="020B0604020202020204" pitchFamily="34" charset="0"/>
              </a:rPr>
              <a:t>cần</a:t>
            </a:r>
            <a:r>
              <a:rPr lang="en-US" altLang="en-US" sz="2800" b="1" dirty="0">
                <a:solidFill>
                  <a:srgbClr val="660066"/>
                </a:solidFill>
                <a:latin typeface="Times New Roman" panose="02020603050405020304" pitchFamily="18" charset="0"/>
                <a:cs typeface="Arial" panose="020B0604020202020204" pitchFamily="34" charset="0"/>
              </a:rPr>
              <a:t> </a:t>
            </a:r>
            <a:r>
              <a:rPr lang="en-US" altLang="en-US" sz="2800" b="1" dirty="0" err="1">
                <a:solidFill>
                  <a:srgbClr val="660066"/>
                </a:solidFill>
                <a:latin typeface="Times New Roman" panose="02020603050405020304" pitchFamily="18" charset="0"/>
                <a:cs typeface="Arial" panose="020B0604020202020204" pitchFamily="34" charset="0"/>
              </a:rPr>
              <a:t>chú</a:t>
            </a:r>
            <a:r>
              <a:rPr lang="en-US" altLang="en-US" sz="2800" b="1" dirty="0">
                <a:solidFill>
                  <a:srgbClr val="660066"/>
                </a:solidFill>
                <a:latin typeface="Times New Roman" panose="02020603050405020304" pitchFamily="18" charset="0"/>
                <a:cs typeface="Arial" panose="020B0604020202020204" pitchFamily="34" charset="0"/>
              </a:rPr>
              <a:t> ý:</a:t>
            </a:r>
            <a:endParaRPr lang="en-US" altLang="en-US" sz="2800" b="1" i="1" dirty="0">
              <a:solidFill>
                <a:srgbClr val="660066"/>
              </a:solidFill>
              <a:latin typeface="Times New Roman" panose="02020603050405020304" pitchFamily="18" charset="0"/>
              <a:cs typeface="Arial" panose="020B0604020202020204" pitchFamily="34" charset="0"/>
            </a:endParaRPr>
          </a:p>
        </p:txBody>
      </p:sp>
      <p:sp>
        <p:nvSpPr>
          <p:cNvPr id="19" name="Text Box 11"/>
          <p:cNvSpPr txBox="1">
            <a:spLocks noChangeArrowheads="1"/>
          </p:cNvSpPr>
          <p:nvPr/>
        </p:nvSpPr>
        <p:spPr bwMode="auto">
          <a:xfrm>
            <a:off x="380999" y="2121091"/>
            <a:ext cx="11683621"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Char char="-"/>
            </a:pPr>
            <a:r>
              <a:rPr lang="en-US" altLang="en-US" sz="2800" i="1" dirty="0" err="1">
                <a:solidFill>
                  <a:srgbClr val="0000FF"/>
                </a:solidFill>
                <a:latin typeface="Times New Roman" panose="02020603050405020304" pitchFamily="18" charset="0"/>
              </a:rPr>
              <a:t>Chọn</a:t>
            </a:r>
            <a:r>
              <a:rPr lang="en-US" altLang="en-US" sz="2800" i="1" dirty="0">
                <a:solidFill>
                  <a:srgbClr val="0000FF"/>
                </a:solidFill>
                <a:latin typeface="Times New Roman" panose="02020603050405020304" pitchFamily="18" charset="0"/>
              </a:rPr>
              <a:t> </a:t>
            </a:r>
            <a:r>
              <a:rPr lang="en-US" altLang="en-US" sz="2800" i="1" dirty="0" err="1">
                <a:solidFill>
                  <a:srgbClr val="0000FF"/>
                </a:solidFill>
                <a:latin typeface="Times New Roman" panose="02020603050405020304" pitchFamily="18" charset="0"/>
              </a:rPr>
              <a:t>từ</a:t>
            </a:r>
            <a:r>
              <a:rPr lang="en-US" altLang="en-US" sz="2800" i="1" dirty="0">
                <a:solidFill>
                  <a:srgbClr val="0000FF"/>
                </a:solidFill>
                <a:latin typeface="Times New Roman" panose="02020603050405020304" pitchFamily="18" charset="0"/>
              </a:rPr>
              <a:t> </a:t>
            </a:r>
            <a:r>
              <a:rPr lang="en-US" altLang="en-US" sz="2800" i="1" dirty="0" err="1">
                <a:solidFill>
                  <a:srgbClr val="0000FF"/>
                </a:solidFill>
                <a:latin typeface="Times New Roman" panose="02020603050405020304" pitchFamily="18" charset="0"/>
              </a:rPr>
              <a:t>ngữ</a:t>
            </a:r>
            <a:r>
              <a:rPr lang="en-US" altLang="en-US" sz="2800" i="1" dirty="0">
                <a:solidFill>
                  <a:srgbClr val="0000FF"/>
                </a:solidFill>
                <a:latin typeface="Times New Roman" panose="02020603050405020304" pitchFamily="18" charset="0"/>
              </a:rPr>
              <a:t> </a:t>
            </a:r>
            <a:r>
              <a:rPr lang="en-US" altLang="en-US" sz="2800" i="1" dirty="0" err="1">
                <a:solidFill>
                  <a:srgbClr val="0000FF"/>
                </a:solidFill>
                <a:latin typeface="Times New Roman" panose="02020603050405020304" pitchFamily="18" charset="0"/>
              </a:rPr>
              <a:t>phù</a:t>
            </a:r>
            <a:r>
              <a:rPr lang="en-US" altLang="en-US" sz="2800" i="1" dirty="0">
                <a:solidFill>
                  <a:srgbClr val="0000FF"/>
                </a:solidFill>
                <a:latin typeface="Times New Roman" panose="02020603050405020304" pitchFamily="18" charset="0"/>
              </a:rPr>
              <a:t> </a:t>
            </a:r>
            <a:r>
              <a:rPr lang="en-US" altLang="en-US" sz="2800" i="1" dirty="0" err="1">
                <a:solidFill>
                  <a:srgbClr val="0000FF"/>
                </a:solidFill>
                <a:latin typeface="Times New Roman" panose="02020603050405020304" pitchFamily="18" charset="0"/>
              </a:rPr>
              <a:t>hợp</a:t>
            </a:r>
            <a:r>
              <a:rPr lang="en-US" altLang="en-US" sz="2800" i="1" dirty="0">
                <a:solidFill>
                  <a:srgbClr val="0000FF"/>
                </a:solidFill>
                <a:latin typeface="Times New Roman" panose="02020603050405020304" pitchFamily="18" charset="0"/>
              </a:rPr>
              <a:t> </a:t>
            </a:r>
            <a:r>
              <a:rPr lang="en-US" altLang="en-US" sz="2800" i="1" dirty="0" err="1">
                <a:solidFill>
                  <a:srgbClr val="0000FF"/>
                </a:solidFill>
                <a:latin typeface="Times New Roman" panose="02020603050405020304" pitchFamily="18" charset="0"/>
              </a:rPr>
              <a:t>với</a:t>
            </a:r>
            <a:r>
              <a:rPr lang="en-US" altLang="en-US" sz="2800" i="1" dirty="0">
                <a:solidFill>
                  <a:srgbClr val="0000FF"/>
                </a:solidFill>
                <a:latin typeface="Times New Roman" panose="02020603050405020304" pitchFamily="18" charset="0"/>
              </a:rPr>
              <a:t> </a:t>
            </a:r>
            <a:r>
              <a:rPr lang="en-US" altLang="en-US" sz="2800" i="1" dirty="0" err="1">
                <a:solidFill>
                  <a:srgbClr val="0000FF"/>
                </a:solidFill>
                <a:latin typeface="Times New Roman" panose="02020603050405020304" pitchFamily="18" charset="0"/>
              </a:rPr>
              <a:t>nhân</a:t>
            </a:r>
            <a:r>
              <a:rPr lang="en-US" altLang="en-US" sz="2800" i="1" dirty="0">
                <a:solidFill>
                  <a:srgbClr val="0000FF"/>
                </a:solidFill>
                <a:latin typeface="Times New Roman" panose="02020603050405020304" pitchFamily="18" charset="0"/>
              </a:rPr>
              <a:t> </a:t>
            </a:r>
            <a:r>
              <a:rPr lang="en-US" altLang="en-US" sz="2800" i="1" dirty="0" err="1">
                <a:solidFill>
                  <a:srgbClr val="0000FF"/>
                </a:solidFill>
                <a:latin typeface="Times New Roman" panose="02020603050405020304" pitchFamily="18" charset="0"/>
              </a:rPr>
              <a:t>vật</a:t>
            </a:r>
            <a:r>
              <a:rPr lang="en-US" altLang="en-US" sz="2800" i="1" dirty="0">
                <a:solidFill>
                  <a:srgbClr val="0000FF"/>
                </a:solidFill>
                <a:latin typeface="Times New Roman" panose="02020603050405020304" pitchFamily="18" charset="0"/>
              </a:rPr>
              <a:t>, </a:t>
            </a:r>
            <a:r>
              <a:rPr lang="en-US" altLang="en-US" sz="2800" i="1" dirty="0" err="1">
                <a:solidFill>
                  <a:srgbClr val="0000FF"/>
                </a:solidFill>
                <a:latin typeface="Times New Roman" panose="02020603050405020304" pitchFamily="18" charset="0"/>
              </a:rPr>
              <a:t>hoàn</a:t>
            </a:r>
            <a:r>
              <a:rPr lang="en-US" altLang="en-US" sz="2800" i="1" dirty="0">
                <a:solidFill>
                  <a:srgbClr val="0000FF"/>
                </a:solidFill>
                <a:latin typeface="Times New Roman" panose="02020603050405020304" pitchFamily="18" charset="0"/>
              </a:rPr>
              <a:t> </a:t>
            </a:r>
            <a:r>
              <a:rPr lang="en-US" altLang="en-US" sz="2800" i="1" dirty="0" err="1">
                <a:solidFill>
                  <a:srgbClr val="0000FF"/>
                </a:solidFill>
                <a:latin typeface="Times New Roman" panose="02020603050405020304" pitchFamily="18" charset="0"/>
              </a:rPr>
              <a:t>cảnh</a:t>
            </a:r>
            <a:r>
              <a:rPr lang="en-US" altLang="en-US" sz="2800" i="1" dirty="0">
                <a:solidFill>
                  <a:srgbClr val="0000FF"/>
                </a:solidFill>
                <a:latin typeface="Times New Roman" panose="02020603050405020304" pitchFamily="18" charset="0"/>
              </a:rPr>
              <a:t>.</a:t>
            </a:r>
          </a:p>
          <a:p>
            <a:pPr eaLnBrk="1" hangingPunct="1">
              <a:spcBef>
                <a:spcPct val="0"/>
              </a:spcBef>
              <a:buFontTx/>
              <a:buChar char="-"/>
            </a:pPr>
            <a:r>
              <a:rPr lang="en-US" altLang="en-US" sz="2800" i="1" dirty="0" err="1">
                <a:solidFill>
                  <a:srgbClr val="0000FF"/>
                </a:solidFill>
                <a:latin typeface="Times New Roman" panose="02020603050405020304" pitchFamily="18" charset="0"/>
              </a:rPr>
              <a:t>Thê</a:t>
            </a:r>
            <a:r>
              <a:rPr lang="en-US" altLang="en-US" sz="2800" i="1" dirty="0">
                <a:solidFill>
                  <a:srgbClr val="0000FF"/>
                </a:solidFill>
                <a:latin typeface="Times New Roman" panose="02020603050405020304" pitchFamily="18" charset="0"/>
              </a:rPr>
              <a:t>̉ </a:t>
            </a:r>
            <a:r>
              <a:rPr lang="en-US" altLang="en-US" sz="2800" i="1" dirty="0" err="1">
                <a:solidFill>
                  <a:srgbClr val="0000FF"/>
                </a:solidFill>
                <a:latin typeface="Times New Roman" panose="02020603050405020304" pitchFamily="18" charset="0"/>
              </a:rPr>
              <a:t>hiện</a:t>
            </a:r>
            <a:r>
              <a:rPr lang="en-US" altLang="en-US" sz="2800" i="1" dirty="0">
                <a:solidFill>
                  <a:srgbClr val="0000FF"/>
                </a:solidFill>
                <a:latin typeface="Times New Roman" panose="02020603050405020304" pitchFamily="18" charset="0"/>
              </a:rPr>
              <a:t> </a:t>
            </a:r>
            <a:r>
              <a:rPr lang="en-US" altLang="en-US" sz="2800" i="1" dirty="0" err="1">
                <a:solidFill>
                  <a:srgbClr val="0000FF"/>
                </a:solidFill>
                <a:latin typeface="Times New Roman" panose="02020603050405020304" pitchFamily="18" charset="0"/>
              </a:rPr>
              <a:t>bằng</a:t>
            </a:r>
            <a:r>
              <a:rPr lang="en-US" altLang="en-US" sz="2800" i="1" dirty="0">
                <a:solidFill>
                  <a:srgbClr val="0000FF"/>
                </a:solidFill>
                <a:latin typeface="Times New Roman" panose="02020603050405020304" pitchFamily="18" charset="0"/>
              </a:rPr>
              <a:t> </a:t>
            </a:r>
            <a:r>
              <a:rPr lang="en-US" altLang="en-US" sz="2800" i="1" dirty="0" err="1">
                <a:solidFill>
                  <a:srgbClr val="0000FF"/>
                </a:solidFill>
                <a:latin typeface="Times New Roman" panose="02020603050405020304" pitchFamily="18" charset="0"/>
              </a:rPr>
              <a:t>giọng</a:t>
            </a:r>
            <a:r>
              <a:rPr lang="en-US" altLang="en-US" sz="2800" i="1" dirty="0">
                <a:solidFill>
                  <a:srgbClr val="0000FF"/>
                </a:solidFill>
                <a:latin typeface="Times New Roman" panose="02020603050405020304" pitchFamily="18" charset="0"/>
              </a:rPr>
              <a:t> </a:t>
            </a:r>
            <a:r>
              <a:rPr lang="en-US" altLang="en-US" sz="2800" i="1" dirty="0" err="1">
                <a:solidFill>
                  <a:srgbClr val="0000FF"/>
                </a:solidFill>
                <a:latin typeface="Times New Roman" panose="02020603050405020304" pitchFamily="18" charset="0"/>
              </a:rPr>
              <a:t>kê</a:t>
            </a:r>
            <a:r>
              <a:rPr lang="en-US" altLang="en-US" sz="2800" i="1" dirty="0">
                <a:solidFill>
                  <a:srgbClr val="0000FF"/>
                </a:solidFill>
                <a:latin typeface="Times New Roman" panose="02020603050405020304" pitchFamily="18" charset="0"/>
              </a:rPr>
              <a:t>̉ </a:t>
            </a:r>
            <a:r>
              <a:rPr lang="en-US" altLang="en-US" sz="2800" i="1" dirty="0" err="1">
                <a:solidFill>
                  <a:srgbClr val="0000FF"/>
                </a:solidFill>
                <a:latin typeface="Times New Roman" panose="02020603050405020304" pitchFamily="18" charset="0"/>
              </a:rPr>
              <a:t>tư</a:t>
            </a:r>
            <a:r>
              <a:rPr lang="en-US" altLang="en-US" sz="2800" i="1" dirty="0">
                <a:solidFill>
                  <a:srgbClr val="0000FF"/>
                </a:solidFill>
                <a:latin typeface="Times New Roman" panose="02020603050405020304" pitchFamily="18" charset="0"/>
              </a:rPr>
              <a:t>̣ </a:t>
            </a:r>
            <a:r>
              <a:rPr lang="en-US" altLang="en-US" sz="2800" i="1" dirty="0" err="1">
                <a:solidFill>
                  <a:srgbClr val="0000FF"/>
                </a:solidFill>
                <a:latin typeface="Times New Roman" panose="02020603050405020304" pitchFamily="18" charset="0"/>
              </a:rPr>
              <a:t>nhiên</a:t>
            </a:r>
            <a:r>
              <a:rPr lang="en-US" altLang="en-US" sz="2800" i="1" dirty="0">
                <a:solidFill>
                  <a:srgbClr val="0000FF"/>
                </a:solidFill>
                <a:latin typeface="Times New Roman" panose="02020603050405020304" pitchFamily="18" charset="0"/>
              </a:rPr>
              <a:t>; có </a:t>
            </a:r>
            <a:r>
              <a:rPr lang="en-US" altLang="en-US" sz="2800" i="1" dirty="0" err="1">
                <a:solidFill>
                  <a:srgbClr val="0000FF"/>
                </a:solidFill>
                <a:latin typeface="Times New Roman" panose="02020603050405020304" pitchFamily="18" charset="0"/>
              </a:rPr>
              <a:t>thê</a:t>
            </a:r>
            <a:r>
              <a:rPr lang="en-US" altLang="en-US" sz="2800" i="1" dirty="0">
                <a:solidFill>
                  <a:srgbClr val="0000FF"/>
                </a:solidFill>
                <a:latin typeface="Times New Roman" panose="02020603050405020304" pitchFamily="18" charset="0"/>
              </a:rPr>
              <a:t>̉ </a:t>
            </a:r>
            <a:r>
              <a:rPr lang="en-US" altLang="en-US" sz="2800" i="1" dirty="0" err="1">
                <a:solidFill>
                  <a:srgbClr val="0000FF"/>
                </a:solidFill>
                <a:latin typeface="Times New Roman" panose="02020603050405020304" pitchFamily="18" charset="0"/>
              </a:rPr>
              <a:t>kết</a:t>
            </a:r>
            <a:r>
              <a:rPr lang="en-US" altLang="en-US" sz="2800" i="1" dirty="0">
                <a:solidFill>
                  <a:srgbClr val="0000FF"/>
                </a:solidFill>
                <a:latin typeface="Times New Roman" panose="02020603050405020304" pitchFamily="18" charset="0"/>
              </a:rPr>
              <a:t> </a:t>
            </a:r>
            <a:r>
              <a:rPr lang="en-US" altLang="en-US" sz="2800" i="1" dirty="0" err="1">
                <a:solidFill>
                  <a:srgbClr val="0000FF"/>
                </a:solidFill>
                <a:latin typeface="Times New Roman" panose="02020603050405020304" pitchFamily="18" charset="0"/>
              </a:rPr>
              <a:t>hợp</a:t>
            </a:r>
            <a:r>
              <a:rPr lang="en-US" altLang="en-US" sz="2800" i="1" dirty="0">
                <a:solidFill>
                  <a:srgbClr val="0000FF"/>
                </a:solidFill>
                <a:latin typeface="Times New Roman" panose="02020603050405020304" pitchFamily="18" charset="0"/>
              </a:rPr>
              <a:t> </a:t>
            </a:r>
            <a:r>
              <a:rPr lang="en-US" altLang="en-US" sz="2800" i="1" dirty="0" err="1">
                <a:solidFill>
                  <a:srgbClr val="0000FF"/>
                </a:solidFill>
                <a:latin typeface="Times New Roman" panose="02020603050405020304" pitchFamily="18" charset="0"/>
              </a:rPr>
              <a:t>lời</a:t>
            </a:r>
            <a:r>
              <a:rPr lang="en-US" altLang="en-US" sz="2800" i="1" dirty="0">
                <a:solidFill>
                  <a:srgbClr val="0000FF"/>
                </a:solidFill>
                <a:latin typeface="Times New Roman" panose="02020603050405020304" pitchFamily="18" charset="0"/>
              </a:rPr>
              <a:t> </a:t>
            </a:r>
            <a:r>
              <a:rPr lang="en-US" altLang="en-US" sz="2800" i="1" dirty="0" err="1">
                <a:solidFill>
                  <a:srgbClr val="0000FF"/>
                </a:solidFill>
                <a:latin typeface="Times New Roman" panose="02020603050405020304" pitchFamily="18" charset="0"/>
              </a:rPr>
              <a:t>kê</a:t>
            </a:r>
            <a:r>
              <a:rPr lang="en-US" altLang="en-US" sz="2800" i="1" dirty="0">
                <a:solidFill>
                  <a:srgbClr val="0000FF"/>
                </a:solidFill>
                <a:latin typeface="Times New Roman" panose="02020603050405020304" pitchFamily="18" charset="0"/>
              </a:rPr>
              <a:t>̉ </a:t>
            </a:r>
            <a:r>
              <a:rPr lang="en-US" altLang="en-US" sz="2800" i="1" dirty="0" err="1">
                <a:solidFill>
                  <a:srgbClr val="0000FF"/>
                </a:solidFill>
                <a:latin typeface="Times New Roman" panose="02020603050405020304" pitchFamily="18" charset="0"/>
              </a:rPr>
              <a:t>với</a:t>
            </a:r>
            <a:r>
              <a:rPr lang="en-US" altLang="en-US" sz="2800" i="1" dirty="0">
                <a:solidFill>
                  <a:srgbClr val="0000FF"/>
                </a:solidFill>
                <a:latin typeface="Times New Roman" panose="02020603050405020304" pitchFamily="18" charset="0"/>
              </a:rPr>
              <a:t> </a:t>
            </a:r>
            <a:r>
              <a:rPr lang="en-US" altLang="en-US" sz="2800" i="1" dirty="0" err="1">
                <a:solidFill>
                  <a:srgbClr val="0000FF"/>
                </a:solidFill>
                <a:latin typeface="Times New Roman" panose="02020603050405020304" pitchFamily="18" charset="0"/>
              </a:rPr>
              <a:t>điệu</a:t>
            </a:r>
            <a:r>
              <a:rPr lang="en-US" altLang="en-US" sz="2800" i="1" dirty="0">
                <a:solidFill>
                  <a:srgbClr val="0000FF"/>
                </a:solidFill>
                <a:latin typeface="Times New Roman" panose="02020603050405020304" pitchFamily="18" charset="0"/>
              </a:rPr>
              <a:t> </a:t>
            </a:r>
            <a:r>
              <a:rPr lang="en-US" altLang="en-US" sz="2800" i="1" dirty="0" err="1">
                <a:solidFill>
                  <a:srgbClr val="0000FF"/>
                </a:solidFill>
                <a:latin typeface="Times New Roman" panose="02020603050405020304" pitchFamily="18" charset="0"/>
              </a:rPr>
              <a:t>bô</a:t>
            </a:r>
            <a:r>
              <a:rPr lang="en-US" altLang="en-US" sz="2800" i="1" dirty="0">
                <a:solidFill>
                  <a:srgbClr val="0000FF"/>
                </a:solidFill>
                <a:latin typeface="Times New Roman" panose="02020603050405020304" pitchFamily="18" charset="0"/>
              </a:rPr>
              <a:t>̣, </a:t>
            </a:r>
            <a:r>
              <a:rPr lang="en-US" altLang="en-US" sz="2800" i="1" dirty="0" err="1">
                <a:solidFill>
                  <a:srgbClr val="0000FF"/>
                </a:solidFill>
                <a:latin typeface="Times New Roman" panose="02020603050405020304" pitchFamily="18" charset="0"/>
              </a:rPr>
              <a:t>cử</a:t>
            </a:r>
            <a:r>
              <a:rPr lang="en-US" altLang="en-US" sz="2800" i="1" dirty="0">
                <a:solidFill>
                  <a:srgbClr val="0000FF"/>
                </a:solidFill>
                <a:latin typeface="Times New Roman" panose="02020603050405020304" pitchFamily="18" charset="0"/>
              </a:rPr>
              <a:t> chỉ, </a:t>
            </a:r>
            <a:r>
              <a:rPr lang="en-US" altLang="en-US" sz="2800" i="1" dirty="0" err="1">
                <a:solidFill>
                  <a:srgbClr val="0000FF"/>
                </a:solidFill>
                <a:latin typeface="Times New Roman" panose="02020603050405020304" pitchFamily="18" charset="0"/>
              </a:rPr>
              <a:t>nét</a:t>
            </a:r>
            <a:r>
              <a:rPr lang="en-US" altLang="en-US" sz="2800" i="1" dirty="0">
                <a:solidFill>
                  <a:srgbClr val="0000FF"/>
                </a:solidFill>
                <a:latin typeface="Times New Roman" panose="02020603050405020304" pitchFamily="18" charset="0"/>
              </a:rPr>
              <a:t> </a:t>
            </a:r>
            <a:r>
              <a:rPr lang="en-US" altLang="en-US" sz="2800" i="1" dirty="0" err="1">
                <a:solidFill>
                  <a:srgbClr val="0000FF"/>
                </a:solidFill>
                <a:latin typeface="Times New Roman" panose="02020603050405020304" pitchFamily="18" charset="0"/>
              </a:rPr>
              <a:t>mặt</a:t>
            </a:r>
            <a:r>
              <a:rPr lang="en-US" altLang="en-US" sz="2800" i="1" dirty="0">
                <a:solidFill>
                  <a:srgbClr val="0000FF"/>
                </a:solidFill>
                <a:latin typeface="Times New Roman" panose="02020603050405020304" pitchFamily="18" charset="0"/>
              </a:rPr>
              <a:t> </a:t>
            </a:r>
            <a:r>
              <a:rPr lang="en-US" altLang="en-US" sz="2800" i="1" dirty="0" err="1">
                <a:solidFill>
                  <a:srgbClr val="0000FF"/>
                </a:solidFill>
                <a:latin typeface="Times New Roman" panose="02020603050405020304" pitchFamily="18" charset="0"/>
              </a:rPr>
              <a:t>đê</a:t>
            </a:r>
            <a:r>
              <a:rPr lang="en-US" altLang="en-US" sz="2800" i="1" dirty="0">
                <a:solidFill>
                  <a:srgbClr val="0000FF"/>
                </a:solidFill>
                <a:latin typeface="Times New Roman" panose="02020603050405020304" pitchFamily="18" charset="0"/>
              </a:rPr>
              <a:t>̉ </a:t>
            </a:r>
            <a:r>
              <a:rPr lang="en-US" altLang="en-US" sz="2800" i="1" dirty="0" err="1">
                <a:solidFill>
                  <a:srgbClr val="0000FF"/>
                </a:solidFill>
                <a:latin typeface="Times New Roman" panose="02020603050405020304" pitchFamily="18" charset="0"/>
              </a:rPr>
              <a:t>lôi</a:t>
            </a:r>
            <a:r>
              <a:rPr lang="en-US" altLang="en-US" sz="2800" i="1" dirty="0">
                <a:solidFill>
                  <a:srgbClr val="0000FF"/>
                </a:solidFill>
                <a:latin typeface="Times New Roman" panose="02020603050405020304" pitchFamily="18" charset="0"/>
              </a:rPr>
              <a:t> </a:t>
            </a:r>
            <a:r>
              <a:rPr lang="en-US" altLang="en-US" sz="2800" i="1" dirty="0" err="1">
                <a:solidFill>
                  <a:srgbClr val="0000FF"/>
                </a:solidFill>
                <a:latin typeface="Times New Roman" panose="02020603050405020304" pitchFamily="18" charset="0"/>
              </a:rPr>
              <a:t>cuốn</a:t>
            </a:r>
            <a:r>
              <a:rPr lang="en-US" altLang="en-US" sz="2800" i="1" dirty="0">
                <a:solidFill>
                  <a:srgbClr val="0000FF"/>
                </a:solidFill>
                <a:latin typeface="Times New Roman" panose="02020603050405020304" pitchFamily="18" charset="0"/>
              </a:rPr>
              <a:t> </a:t>
            </a:r>
            <a:r>
              <a:rPr lang="en-US" altLang="en-US" sz="2800" i="1" dirty="0" err="1">
                <a:solidFill>
                  <a:srgbClr val="0000FF"/>
                </a:solidFill>
                <a:latin typeface="Times New Roman" panose="02020603050405020304" pitchFamily="18" charset="0"/>
              </a:rPr>
              <a:t>người</a:t>
            </a:r>
            <a:r>
              <a:rPr lang="en-US" altLang="en-US" sz="2800" i="1" dirty="0">
                <a:solidFill>
                  <a:srgbClr val="0000FF"/>
                </a:solidFill>
                <a:latin typeface="Times New Roman" panose="02020603050405020304" pitchFamily="18" charset="0"/>
              </a:rPr>
              <a:t> </a:t>
            </a:r>
            <a:r>
              <a:rPr lang="en-US" altLang="en-US" sz="2800" i="1" dirty="0" err="1">
                <a:solidFill>
                  <a:srgbClr val="0000FF"/>
                </a:solidFill>
                <a:latin typeface="Times New Roman" panose="02020603050405020304" pitchFamily="18" charset="0"/>
              </a:rPr>
              <a:t>nghe</a:t>
            </a:r>
            <a:r>
              <a:rPr lang="en-US" altLang="en-US" sz="2800" i="1" dirty="0">
                <a:solidFill>
                  <a:srgbClr val="0000FF"/>
                </a:solidFill>
                <a:latin typeface="Times New Roman" panose="02020603050405020304" pitchFamily="18" charset="0"/>
              </a:rPr>
              <a:t>.</a:t>
            </a:r>
          </a:p>
        </p:txBody>
      </p:sp>
    </p:spTree>
    <p:extLst>
      <p:ext uri="{BB962C8B-B14F-4D97-AF65-F5344CB8AC3E}">
        <p14:creationId xmlns:p14="http://schemas.microsoft.com/office/powerpoint/2010/main" val="1517191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blinds(horizontal)">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blinds(horizontal)">
                                      <p:cBhvr>
                                        <p:cTn id="12" dur="500"/>
                                        <p:tgtEl>
                                          <p:spTgt spid="19"/>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blinds(horizontal)">
                                      <p:cBhvr>
                                        <p:cTn id="1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8" grpId="0"/>
      <p:bldP spid="19" grpId="0"/>
    </p:bldLst>
  </p:timing>
</p:sld>
</file>

<file path=ppt/slides/slide11.xml><?xml version="1.0" encoding="utf-8"?>
<p:sld xmlns:a="http://schemas.openxmlformats.org/drawingml/2006/main" xmlns:r="http://schemas.openxmlformats.org/officeDocument/2006/relationships" xmlns:p="http://schemas.openxmlformats.org/presentationml/2006/main">
  <p:cSld>
    <p:bg bwMode="auto">
      <p:bgPr>
        <a:blipFill dpi="0" rotWithShape="0">
          <a:blip r:embed="rId5"/>
          <a:srcRect/>
          <a:stretch>
            <a:fillRect/>
          </a:stretch>
        </a:blipFill>
        <a:effectLst/>
      </p:bgPr>
    </p:bg>
    <p:spTree>
      <p:nvGrpSpPr>
        <p:cNvPr id="1" name=""/>
        <p:cNvGrpSpPr/>
        <p:nvPr/>
      </p:nvGrpSpPr>
      <p:grpSpPr>
        <a:xfrm>
          <a:off x="0" y="0"/>
          <a:ext cx="0" cy="0"/>
          <a:chOff x="0" y="0"/>
          <a:chExt cx="0" cy="0"/>
        </a:xfrm>
      </p:grpSpPr>
      <p:sp>
        <p:nvSpPr>
          <p:cNvPr id="27650" name="Text Box 2">
            <a:extLst>
              <a:ext uri="{FF2B5EF4-FFF2-40B4-BE49-F238E27FC236}">
                <a16:creationId xmlns:a16="http://schemas.microsoft.com/office/drawing/2014/main" id="{2E8B1EF2-4C59-4B06-A55E-6E2AB3986047}"/>
              </a:ext>
            </a:extLst>
          </p:cNvPr>
          <p:cNvSpPr txBox="1">
            <a:spLocks noChangeArrowheads="1"/>
          </p:cNvSpPr>
          <p:nvPr/>
        </p:nvSpPr>
        <p:spPr bwMode="auto">
          <a:xfrm>
            <a:off x="3462867" y="2281768"/>
            <a:ext cx="5147733" cy="1734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15000"/>
              </a:spcBef>
              <a:buChar char="•"/>
              <a:defRPr sz="2400">
                <a:solidFill>
                  <a:schemeClr val="tx1"/>
                </a:solidFill>
                <a:latin typeface="Arial" panose="020B0604020202020204" pitchFamily="34" charset="0"/>
              </a:defRPr>
            </a:lvl1pPr>
            <a:lvl2pPr marL="742950" indent="-285750">
              <a:spcBef>
                <a:spcPct val="15000"/>
              </a:spcBef>
              <a:buChar char="–"/>
              <a:defRPr sz="2100">
                <a:solidFill>
                  <a:schemeClr val="tx1"/>
                </a:solidFill>
                <a:latin typeface="Arial" panose="020B0604020202020204" pitchFamily="34" charset="0"/>
              </a:defRPr>
            </a:lvl2pPr>
            <a:lvl3pPr marL="1143000" indent="-228600">
              <a:spcBef>
                <a:spcPct val="15000"/>
              </a:spcBef>
              <a:buChar char="•"/>
              <a:defRPr>
                <a:solidFill>
                  <a:schemeClr val="tx1"/>
                </a:solidFill>
                <a:latin typeface="Arial" panose="020B0604020202020204" pitchFamily="34" charset="0"/>
              </a:defRPr>
            </a:lvl3pPr>
            <a:lvl4pPr marL="1600200" indent="-228600">
              <a:spcBef>
                <a:spcPct val="15000"/>
              </a:spcBef>
              <a:buChar char="–"/>
              <a:defRPr sz="1500">
                <a:solidFill>
                  <a:schemeClr val="tx1"/>
                </a:solidFill>
                <a:latin typeface="Arial" panose="020B0604020202020204" pitchFamily="34" charset="0"/>
              </a:defRPr>
            </a:lvl4pPr>
            <a:lvl5pPr marL="2057400" indent="-228600">
              <a:spcBef>
                <a:spcPct val="15000"/>
              </a:spcBef>
              <a:buChar char="»"/>
              <a:defRPr sz="1500">
                <a:solidFill>
                  <a:schemeClr val="tx1"/>
                </a:solidFill>
                <a:latin typeface="Arial" panose="020B0604020202020204" pitchFamily="34" charset="0"/>
              </a:defRPr>
            </a:lvl5pPr>
            <a:lvl6pPr marL="2514600" indent="-228600" eaLnBrk="0" fontAlgn="base" hangingPunct="0">
              <a:spcBef>
                <a:spcPct val="15000"/>
              </a:spcBef>
              <a:spcAft>
                <a:spcPct val="0"/>
              </a:spcAft>
              <a:buChar char="»"/>
              <a:defRPr sz="1500">
                <a:solidFill>
                  <a:schemeClr val="tx1"/>
                </a:solidFill>
                <a:latin typeface="Arial" panose="020B0604020202020204" pitchFamily="34" charset="0"/>
              </a:defRPr>
            </a:lvl6pPr>
            <a:lvl7pPr marL="2971800" indent="-228600" eaLnBrk="0" fontAlgn="base" hangingPunct="0">
              <a:spcBef>
                <a:spcPct val="15000"/>
              </a:spcBef>
              <a:spcAft>
                <a:spcPct val="0"/>
              </a:spcAft>
              <a:buChar char="»"/>
              <a:defRPr sz="1500">
                <a:solidFill>
                  <a:schemeClr val="tx1"/>
                </a:solidFill>
                <a:latin typeface="Arial" panose="020B0604020202020204" pitchFamily="34" charset="0"/>
              </a:defRPr>
            </a:lvl7pPr>
            <a:lvl8pPr marL="3429000" indent="-228600" eaLnBrk="0" fontAlgn="base" hangingPunct="0">
              <a:spcBef>
                <a:spcPct val="15000"/>
              </a:spcBef>
              <a:spcAft>
                <a:spcPct val="0"/>
              </a:spcAft>
              <a:buChar char="»"/>
              <a:defRPr sz="1500">
                <a:solidFill>
                  <a:schemeClr val="tx1"/>
                </a:solidFill>
                <a:latin typeface="Arial" panose="020B0604020202020204" pitchFamily="34" charset="0"/>
              </a:defRPr>
            </a:lvl8pPr>
            <a:lvl9pPr marL="3886200" indent="-228600" eaLnBrk="0" fontAlgn="base" hangingPunct="0">
              <a:spcBef>
                <a:spcPct val="15000"/>
              </a:spcBef>
              <a:spcAft>
                <a:spcPct val="0"/>
              </a:spcAft>
              <a:buChar char="»"/>
              <a:defRPr sz="1500">
                <a:solidFill>
                  <a:schemeClr val="tx1"/>
                </a:solidFill>
                <a:latin typeface="Arial" panose="020B0604020202020204" pitchFamily="34" charset="0"/>
              </a:defRPr>
            </a:lvl9pPr>
          </a:lstStyle>
          <a:p>
            <a:pPr marL="457189" indent="-457189" defTabSz="1219170" fontAlgn="base">
              <a:spcBef>
                <a:spcPct val="50000"/>
              </a:spcBef>
              <a:spcAft>
                <a:spcPct val="0"/>
              </a:spcAft>
              <a:buNone/>
            </a:pPr>
            <a:endParaRPr lang="en-US" altLang="en-US" sz="4267">
              <a:solidFill>
                <a:srgbClr val="FF9900"/>
              </a:solidFill>
              <a:latin typeface="Times New Roman" panose="02020603050405020304" pitchFamily="18" charset="0"/>
            </a:endParaRPr>
          </a:p>
          <a:p>
            <a:pPr marL="457189" indent="-457189" defTabSz="1219170" fontAlgn="base">
              <a:spcBef>
                <a:spcPct val="50000"/>
              </a:spcBef>
              <a:spcAft>
                <a:spcPct val="0"/>
              </a:spcAft>
              <a:buNone/>
            </a:pPr>
            <a:endParaRPr lang="vi-VN" altLang="en-US" sz="4267">
              <a:solidFill>
                <a:srgbClr val="FF9900"/>
              </a:solidFill>
              <a:latin typeface="Times New Roman" panose="02020603050405020304" pitchFamily="18" charset="0"/>
            </a:endParaRPr>
          </a:p>
        </p:txBody>
      </p:sp>
      <p:pic>
        <p:nvPicPr>
          <p:cNvPr id="27651" name="Picture 3" descr="Picture94">
            <a:extLst>
              <a:ext uri="{FF2B5EF4-FFF2-40B4-BE49-F238E27FC236}">
                <a16:creationId xmlns:a16="http://schemas.microsoft.com/office/drawing/2014/main" id="{126244D7-6D79-45AC-8A61-1D69D1F95757}"/>
              </a:ext>
            </a:extLst>
          </p:cNvPr>
          <p:cNvPicPr>
            <a:picLocks noChangeAspect="1" noChangeArrowheads="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b="1649"/>
          <a:stretch>
            <a:fillRect/>
          </a:stretch>
        </p:blipFill>
        <p:spPr bwMode="auto">
          <a:xfrm>
            <a:off x="9245600" y="3733800"/>
            <a:ext cx="25400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52" name="Picture 6" descr="9">
            <a:extLst>
              <a:ext uri="{FF2B5EF4-FFF2-40B4-BE49-F238E27FC236}">
                <a16:creationId xmlns:a16="http://schemas.microsoft.com/office/drawing/2014/main" id="{58E7AB93-069E-48D2-877D-EE6F4CF1864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r="69392" b="55202"/>
          <a:stretch>
            <a:fillRect/>
          </a:stretch>
        </p:blipFill>
        <p:spPr bwMode="auto">
          <a:xfrm>
            <a:off x="480485" y="381001"/>
            <a:ext cx="1653116" cy="14774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53" name="tuoi_than_tien.mid">
            <a:hlinkClick r:id="" action="ppaction://media"/>
            <a:extLst>
              <a:ext uri="{FF2B5EF4-FFF2-40B4-BE49-F238E27FC236}">
                <a16:creationId xmlns:a16="http://schemas.microsoft.com/office/drawing/2014/main" id="{02656AAB-7567-46DE-9E10-94BCB423658F}"/>
              </a:ext>
            </a:extLst>
          </p:cNvPr>
          <p:cNvPicPr>
            <a:picLocks noRot="1" noChangeAspect="1" noChangeArrowheads="1"/>
          </p:cNvPicPr>
          <p:nvPr>
            <a:audioFile r:link="rId2"/>
          </p:nvPr>
        </p:nvPicPr>
        <p:blipFill>
          <a:blip r:embed="rId8">
            <a:extLst>
              <a:ext uri="{28A0092B-C50C-407E-A947-70E740481C1C}">
                <a14:useLocalDpi xmlns:a14="http://schemas.microsoft.com/office/drawing/2010/main" val="0"/>
              </a:ext>
            </a:extLst>
          </a:blip>
          <a:srcRect/>
          <a:stretch>
            <a:fillRect/>
          </a:stretch>
        </p:blipFill>
        <p:spPr bwMode="auto">
          <a:xfrm>
            <a:off x="1384301" y="7241117"/>
            <a:ext cx="277284"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4" name="Text Box 13">
            <a:extLst>
              <a:ext uri="{FF2B5EF4-FFF2-40B4-BE49-F238E27FC236}">
                <a16:creationId xmlns:a16="http://schemas.microsoft.com/office/drawing/2014/main" id="{09669C36-C109-4E46-874F-ED9101A112CA}"/>
              </a:ext>
            </a:extLst>
          </p:cNvPr>
          <p:cNvSpPr txBox="1">
            <a:spLocks noChangeArrowheads="1"/>
          </p:cNvSpPr>
          <p:nvPr/>
        </p:nvSpPr>
        <p:spPr bwMode="auto">
          <a:xfrm>
            <a:off x="3920068" y="577851"/>
            <a:ext cx="3534833" cy="74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15000"/>
              </a:spcBef>
              <a:buChar char="•"/>
              <a:defRPr sz="2400">
                <a:solidFill>
                  <a:schemeClr val="tx1"/>
                </a:solidFill>
                <a:latin typeface="Arial" panose="020B0604020202020204" pitchFamily="34" charset="0"/>
              </a:defRPr>
            </a:lvl1pPr>
            <a:lvl2pPr marL="742950" indent="-285750">
              <a:spcBef>
                <a:spcPct val="15000"/>
              </a:spcBef>
              <a:buChar char="–"/>
              <a:defRPr sz="2100">
                <a:solidFill>
                  <a:schemeClr val="tx1"/>
                </a:solidFill>
                <a:latin typeface="Arial" panose="020B0604020202020204" pitchFamily="34" charset="0"/>
              </a:defRPr>
            </a:lvl2pPr>
            <a:lvl3pPr marL="1143000" indent="-228600">
              <a:spcBef>
                <a:spcPct val="15000"/>
              </a:spcBef>
              <a:buChar char="•"/>
              <a:defRPr>
                <a:solidFill>
                  <a:schemeClr val="tx1"/>
                </a:solidFill>
                <a:latin typeface="Arial" panose="020B0604020202020204" pitchFamily="34" charset="0"/>
              </a:defRPr>
            </a:lvl3pPr>
            <a:lvl4pPr marL="1600200" indent="-228600">
              <a:spcBef>
                <a:spcPct val="15000"/>
              </a:spcBef>
              <a:buChar char="–"/>
              <a:defRPr sz="1500">
                <a:solidFill>
                  <a:schemeClr val="tx1"/>
                </a:solidFill>
                <a:latin typeface="Arial" panose="020B0604020202020204" pitchFamily="34" charset="0"/>
              </a:defRPr>
            </a:lvl4pPr>
            <a:lvl5pPr marL="2057400" indent="-228600">
              <a:spcBef>
                <a:spcPct val="15000"/>
              </a:spcBef>
              <a:buChar char="»"/>
              <a:defRPr sz="1500">
                <a:solidFill>
                  <a:schemeClr val="tx1"/>
                </a:solidFill>
                <a:latin typeface="Arial" panose="020B0604020202020204" pitchFamily="34" charset="0"/>
              </a:defRPr>
            </a:lvl5pPr>
            <a:lvl6pPr marL="2514600" indent="-228600" eaLnBrk="0" fontAlgn="base" hangingPunct="0">
              <a:spcBef>
                <a:spcPct val="15000"/>
              </a:spcBef>
              <a:spcAft>
                <a:spcPct val="0"/>
              </a:spcAft>
              <a:buChar char="»"/>
              <a:defRPr sz="1500">
                <a:solidFill>
                  <a:schemeClr val="tx1"/>
                </a:solidFill>
                <a:latin typeface="Arial" panose="020B0604020202020204" pitchFamily="34" charset="0"/>
              </a:defRPr>
            </a:lvl6pPr>
            <a:lvl7pPr marL="2971800" indent="-228600" eaLnBrk="0" fontAlgn="base" hangingPunct="0">
              <a:spcBef>
                <a:spcPct val="15000"/>
              </a:spcBef>
              <a:spcAft>
                <a:spcPct val="0"/>
              </a:spcAft>
              <a:buChar char="»"/>
              <a:defRPr sz="1500">
                <a:solidFill>
                  <a:schemeClr val="tx1"/>
                </a:solidFill>
                <a:latin typeface="Arial" panose="020B0604020202020204" pitchFamily="34" charset="0"/>
              </a:defRPr>
            </a:lvl7pPr>
            <a:lvl8pPr marL="3429000" indent="-228600" eaLnBrk="0" fontAlgn="base" hangingPunct="0">
              <a:spcBef>
                <a:spcPct val="15000"/>
              </a:spcBef>
              <a:spcAft>
                <a:spcPct val="0"/>
              </a:spcAft>
              <a:buChar char="»"/>
              <a:defRPr sz="1500">
                <a:solidFill>
                  <a:schemeClr val="tx1"/>
                </a:solidFill>
                <a:latin typeface="Arial" panose="020B0604020202020204" pitchFamily="34" charset="0"/>
              </a:defRPr>
            </a:lvl8pPr>
            <a:lvl9pPr marL="3886200" indent="-228600" eaLnBrk="0" fontAlgn="base" hangingPunct="0">
              <a:spcBef>
                <a:spcPct val="15000"/>
              </a:spcBef>
              <a:spcAft>
                <a:spcPct val="0"/>
              </a:spcAft>
              <a:buChar char="»"/>
              <a:defRPr sz="1500">
                <a:solidFill>
                  <a:schemeClr val="tx1"/>
                </a:solidFill>
                <a:latin typeface="Arial" panose="020B0604020202020204" pitchFamily="34" charset="0"/>
              </a:defRPr>
            </a:lvl9pPr>
          </a:lstStyle>
          <a:p>
            <a:pPr algn="ctr" defTabSz="1219170" fontAlgn="base">
              <a:spcBef>
                <a:spcPct val="50000"/>
              </a:spcBef>
              <a:spcAft>
                <a:spcPct val="0"/>
              </a:spcAft>
              <a:buNone/>
            </a:pPr>
            <a:r>
              <a:rPr lang="en-US" altLang="en-US" sz="4267" b="1" u="sng">
                <a:solidFill>
                  <a:srgbClr val="FF0000"/>
                </a:solidFill>
                <a:latin typeface="Times New Roman" panose="02020603050405020304" pitchFamily="18" charset="0"/>
              </a:rPr>
              <a:t>Dặn dò</a:t>
            </a:r>
          </a:p>
        </p:txBody>
      </p:sp>
      <p:sp>
        <p:nvSpPr>
          <p:cNvPr id="27655" name="Text Box 14">
            <a:extLst>
              <a:ext uri="{FF2B5EF4-FFF2-40B4-BE49-F238E27FC236}">
                <a16:creationId xmlns:a16="http://schemas.microsoft.com/office/drawing/2014/main" id="{0FA2F5CE-3A7A-47E1-925D-BDCA5A7726C8}"/>
              </a:ext>
            </a:extLst>
          </p:cNvPr>
          <p:cNvSpPr txBox="1">
            <a:spLocks noChangeArrowheads="1"/>
          </p:cNvSpPr>
          <p:nvPr/>
        </p:nvSpPr>
        <p:spPr bwMode="auto">
          <a:xfrm>
            <a:off x="2133601" y="1157818"/>
            <a:ext cx="741256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15000"/>
              </a:spcBef>
              <a:buChar char="•"/>
              <a:defRPr sz="2400">
                <a:solidFill>
                  <a:schemeClr val="tx1"/>
                </a:solidFill>
                <a:latin typeface="Arial" panose="020B0604020202020204" pitchFamily="34" charset="0"/>
              </a:defRPr>
            </a:lvl1pPr>
            <a:lvl2pPr marL="742950" indent="-285750">
              <a:spcBef>
                <a:spcPct val="15000"/>
              </a:spcBef>
              <a:buChar char="–"/>
              <a:defRPr sz="2100">
                <a:solidFill>
                  <a:schemeClr val="tx1"/>
                </a:solidFill>
                <a:latin typeface="Arial" panose="020B0604020202020204" pitchFamily="34" charset="0"/>
              </a:defRPr>
            </a:lvl2pPr>
            <a:lvl3pPr marL="1143000" indent="-228600">
              <a:spcBef>
                <a:spcPct val="15000"/>
              </a:spcBef>
              <a:buChar char="•"/>
              <a:defRPr>
                <a:solidFill>
                  <a:schemeClr val="tx1"/>
                </a:solidFill>
                <a:latin typeface="Arial" panose="020B0604020202020204" pitchFamily="34" charset="0"/>
              </a:defRPr>
            </a:lvl3pPr>
            <a:lvl4pPr marL="1600200" indent="-228600">
              <a:spcBef>
                <a:spcPct val="15000"/>
              </a:spcBef>
              <a:buChar char="–"/>
              <a:defRPr sz="1500">
                <a:solidFill>
                  <a:schemeClr val="tx1"/>
                </a:solidFill>
                <a:latin typeface="Arial" panose="020B0604020202020204" pitchFamily="34" charset="0"/>
              </a:defRPr>
            </a:lvl4pPr>
            <a:lvl5pPr marL="2057400" indent="-228600">
              <a:spcBef>
                <a:spcPct val="15000"/>
              </a:spcBef>
              <a:buChar char="»"/>
              <a:defRPr sz="1500">
                <a:solidFill>
                  <a:schemeClr val="tx1"/>
                </a:solidFill>
                <a:latin typeface="Arial" panose="020B0604020202020204" pitchFamily="34" charset="0"/>
              </a:defRPr>
            </a:lvl5pPr>
            <a:lvl6pPr marL="2514600" indent="-228600" eaLnBrk="0" fontAlgn="base" hangingPunct="0">
              <a:spcBef>
                <a:spcPct val="15000"/>
              </a:spcBef>
              <a:spcAft>
                <a:spcPct val="0"/>
              </a:spcAft>
              <a:buChar char="»"/>
              <a:defRPr sz="1500">
                <a:solidFill>
                  <a:schemeClr val="tx1"/>
                </a:solidFill>
                <a:latin typeface="Arial" panose="020B0604020202020204" pitchFamily="34" charset="0"/>
              </a:defRPr>
            </a:lvl6pPr>
            <a:lvl7pPr marL="2971800" indent="-228600" eaLnBrk="0" fontAlgn="base" hangingPunct="0">
              <a:spcBef>
                <a:spcPct val="15000"/>
              </a:spcBef>
              <a:spcAft>
                <a:spcPct val="0"/>
              </a:spcAft>
              <a:buChar char="»"/>
              <a:defRPr sz="1500">
                <a:solidFill>
                  <a:schemeClr val="tx1"/>
                </a:solidFill>
                <a:latin typeface="Arial" panose="020B0604020202020204" pitchFamily="34" charset="0"/>
              </a:defRPr>
            </a:lvl7pPr>
            <a:lvl8pPr marL="3429000" indent="-228600" eaLnBrk="0" fontAlgn="base" hangingPunct="0">
              <a:spcBef>
                <a:spcPct val="15000"/>
              </a:spcBef>
              <a:spcAft>
                <a:spcPct val="0"/>
              </a:spcAft>
              <a:buChar char="»"/>
              <a:defRPr sz="1500">
                <a:solidFill>
                  <a:schemeClr val="tx1"/>
                </a:solidFill>
                <a:latin typeface="Arial" panose="020B0604020202020204" pitchFamily="34" charset="0"/>
              </a:defRPr>
            </a:lvl8pPr>
            <a:lvl9pPr marL="3886200" indent="-228600" eaLnBrk="0" fontAlgn="base" hangingPunct="0">
              <a:spcBef>
                <a:spcPct val="15000"/>
              </a:spcBef>
              <a:spcAft>
                <a:spcPct val="0"/>
              </a:spcAft>
              <a:buChar char="»"/>
              <a:defRPr sz="1500">
                <a:solidFill>
                  <a:schemeClr val="tx1"/>
                </a:solidFill>
                <a:latin typeface="Arial" panose="020B0604020202020204" pitchFamily="34" charset="0"/>
              </a:defRPr>
            </a:lvl9pPr>
          </a:lstStyle>
          <a:p>
            <a:pPr algn="just" defTabSz="1219170" fontAlgn="base">
              <a:spcBef>
                <a:spcPct val="50000"/>
              </a:spcBef>
              <a:spcAft>
                <a:spcPct val="0"/>
              </a:spcAft>
              <a:buNone/>
            </a:pPr>
            <a:r>
              <a:rPr lang="en-US" altLang="en-US">
                <a:solidFill>
                  <a:srgbClr val="000000"/>
                </a:solidFill>
                <a:latin typeface="Times New Roman" panose="02020603050405020304" pitchFamily="18" charset="0"/>
              </a:rPr>
              <a:t>	</a:t>
            </a:r>
          </a:p>
        </p:txBody>
      </p:sp>
      <p:sp>
        <p:nvSpPr>
          <p:cNvPr id="27656" name="Text Box 16">
            <a:extLst>
              <a:ext uri="{FF2B5EF4-FFF2-40B4-BE49-F238E27FC236}">
                <a16:creationId xmlns:a16="http://schemas.microsoft.com/office/drawing/2014/main" id="{6604F674-44D9-4877-871A-7F107C0FA902}"/>
              </a:ext>
            </a:extLst>
          </p:cNvPr>
          <p:cNvSpPr txBox="1">
            <a:spLocks noChangeArrowheads="1"/>
          </p:cNvSpPr>
          <p:nvPr/>
        </p:nvSpPr>
        <p:spPr bwMode="auto">
          <a:xfrm>
            <a:off x="1456267" y="1452033"/>
            <a:ext cx="8765117" cy="1311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15000"/>
              </a:spcBef>
              <a:buChar char="•"/>
              <a:defRPr sz="2400">
                <a:solidFill>
                  <a:schemeClr val="tx1"/>
                </a:solidFill>
                <a:latin typeface="Arial" panose="020B0604020202020204" pitchFamily="34" charset="0"/>
              </a:defRPr>
            </a:lvl1pPr>
            <a:lvl2pPr marL="742950" indent="-285750">
              <a:spcBef>
                <a:spcPct val="15000"/>
              </a:spcBef>
              <a:buChar char="–"/>
              <a:defRPr sz="2100">
                <a:solidFill>
                  <a:schemeClr val="tx1"/>
                </a:solidFill>
                <a:latin typeface="Arial" panose="020B0604020202020204" pitchFamily="34" charset="0"/>
              </a:defRPr>
            </a:lvl2pPr>
            <a:lvl3pPr marL="1143000" indent="-228600">
              <a:spcBef>
                <a:spcPct val="15000"/>
              </a:spcBef>
              <a:buChar char="•"/>
              <a:defRPr>
                <a:solidFill>
                  <a:schemeClr val="tx1"/>
                </a:solidFill>
                <a:latin typeface="Arial" panose="020B0604020202020204" pitchFamily="34" charset="0"/>
              </a:defRPr>
            </a:lvl3pPr>
            <a:lvl4pPr marL="1600200" indent="-228600">
              <a:spcBef>
                <a:spcPct val="15000"/>
              </a:spcBef>
              <a:buChar char="–"/>
              <a:defRPr sz="1500">
                <a:solidFill>
                  <a:schemeClr val="tx1"/>
                </a:solidFill>
                <a:latin typeface="Arial" panose="020B0604020202020204" pitchFamily="34" charset="0"/>
              </a:defRPr>
            </a:lvl4pPr>
            <a:lvl5pPr marL="2057400" indent="-228600">
              <a:spcBef>
                <a:spcPct val="15000"/>
              </a:spcBef>
              <a:buChar char="»"/>
              <a:defRPr sz="1500">
                <a:solidFill>
                  <a:schemeClr val="tx1"/>
                </a:solidFill>
                <a:latin typeface="Arial" panose="020B0604020202020204" pitchFamily="34" charset="0"/>
              </a:defRPr>
            </a:lvl5pPr>
            <a:lvl6pPr marL="2514600" indent="-228600" eaLnBrk="0" fontAlgn="base" hangingPunct="0">
              <a:spcBef>
                <a:spcPct val="15000"/>
              </a:spcBef>
              <a:spcAft>
                <a:spcPct val="0"/>
              </a:spcAft>
              <a:buChar char="»"/>
              <a:defRPr sz="1500">
                <a:solidFill>
                  <a:schemeClr val="tx1"/>
                </a:solidFill>
                <a:latin typeface="Arial" panose="020B0604020202020204" pitchFamily="34" charset="0"/>
              </a:defRPr>
            </a:lvl6pPr>
            <a:lvl7pPr marL="2971800" indent="-228600" eaLnBrk="0" fontAlgn="base" hangingPunct="0">
              <a:spcBef>
                <a:spcPct val="15000"/>
              </a:spcBef>
              <a:spcAft>
                <a:spcPct val="0"/>
              </a:spcAft>
              <a:buChar char="»"/>
              <a:defRPr sz="1500">
                <a:solidFill>
                  <a:schemeClr val="tx1"/>
                </a:solidFill>
                <a:latin typeface="Arial" panose="020B0604020202020204" pitchFamily="34" charset="0"/>
              </a:defRPr>
            </a:lvl7pPr>
            <a:lvl8pPr marL="3429000" indent="-228600" eaLnBrk="0" fontAlgn="base" hangingPunct="0">
              <a:spcBef>
                <a:spcPct val="15000"/>
              </a:spcBef>
              <a:spcAft>
                <a:spcPct val="0"/>
              </a:spcAft>
              <a:buChar char="»"/>
              <a:defRPr sz="1500">
                <a:solidFill>
                  <a:schemeClr val="tx1"/>
                </a:solidFill>
                <a:latin typeface="Arial" panose="020B0604020202020204" pitchFamily="34" charset="0"/>
              </a:defRPr>
            </a:lvl8pPr>
            <a:lvl9pPr marL="3886200" indent="-228600" eaLnBrk="0" fontAlgn="base" hangingPunct="0">
              <a:spcBef>
                <a:spcPct val="15000"/>
              </a:spcBef>
              <a:spcAft>
                <a:spcPct val="0"/>
              </a:spcAft>
              <a:buChar char="»"/>
              <a:defRPr sz="1500">
                <a:solidFill>
                  <a:schemeClr val="tx1"/>
                </a:solidFill>
                <a:latin typeface="Arial" panose="020B0604020202020204" pitchFamily="34" charset="0"/>
              </a:defRPr>
            </a:lvl9pPr>
          </a:lstStyle>
          <a:p>
            <a:pPr marL="457189" indent="-457189" defTabSz="1219170" fontAlgn="base">
              <a:spcBef>
                <a:spcPct val="20000"/>
              </a:spcBef>
              <a:spcAft>
                <a:spcPct val="0"/>
              </a:spcAft>
              <a:buNone/>
            </a:pPr>
            <a:r>
              <a:rPr lang="en-US" altLang="en-US" sz="3600">
                <a:solidFill>
                  <a:srgbClr val="FFFFFF"/>
                </a:solidFill>
                <a:latin typeface="Times New Roman" panose="02020603050405020304" pitchFamily="18" charset="0"/>
              </a:rPr>
              <a:t>- Kể lại câu chuyện cho người thân nghe.</a:t>
            </a:r>
          </a:p>
          <a:p>
            <a:pPr marL="457189" indent="-457189" defTabSz="1219170" fontAlgn="base">
              <a:spcBef>
                <a:spcPct val="20000"/>
              </a:spcBef>
              <a:spcAft>
                <a:spcPct val="0"/>
              </a:spcAft>
              <a:buNone/>
            </a:pPr>
            <a:r>
              <a:rPr lang="en-US" altLang="en-US" sz="3600">
                <a:solidFill>
                  <a:srgbClr val="FFFFFF"/>
                </a:solidFill>
                <a:latin typeface="Times New Roman" panose="02020603050405020304" pitchFamily="18" charset="0"/>
              </a:rPr>
              <a:t>- Chuẩn bị bài tiết học sau nhé</a:t>
            </a:r>
            <a:endParaRPr lang="en-US" altLang="en-US" sz="3600" b="1">
              <a:solidFill>
                <a:srgbClr val="FFFFFF"/>
              </a:solidFill>
              <a:latin typeface="Times New Roman" panose="02020603050405020304" pitchFamily="18" charset="0"/>
              <a:cs typeface="Times New Roman" panose="02020603050405020304" pitchFamily="18" charset="0"/>
            </a:endParaRPr>
          </a:p>
        </p:txBody>
      </p:sp>
    </p:spTree>
    <p:custDataLst>
      <p:tags r:id="rId1"/>
    </p:custDataLst>
  </p:cSld>
  <p:clrMapOvr>
    <a:masterClrMapping/>
  </p:clrMapOvr>
  <p:transition>
    <p:sndAc>
      <p:stSnd>
        <p:snd r:embed="rId4" name="chimes.wav"/>
      </p:stSnd>
    </p:sndAc>
  </p:transition>
  <p:timing>
    <p:tnLst>
      <p:par>
        <p:cTn id="1" dur="indefinite" restart="never" nodeType="tmRoot">
          <p:childTnLst>
            <p:seq concurrent="1" nextAc="seek">
              <p:cTn id="2" restart="whenNotActive" fill="hold" evtFilter="cancelBubble" nodeType="interactiveSeq">
                <p:stCondLst>
                  <p:cond evt="onClick" delay="0">
                    <p:tgtEl>
                      <p:spTgt spid="27653"/>
                    </p:tgtEl>
                  </p:cond>
                </p:stCondLst>
                <p:endSync evt="end" delay="0">
                  <p:rtn val="all"/>
                </p:endSync>
                <p:childTnLst>
                  <p:par>
                    <p:cTn id="3" fill="hold" nodeType="clickPar">
                      <p:stCondLst>
                        <p:cond delay="0"/>
                      </p:stCondLst>
                      <p:childTnLst>
                        <p:par>
                          <p:cTn id="4" fill="hold" nodeType="withGroup">
                            <p:stCondLst>
                              <p:cond delay="0"/>
                            </p:stCondLst>
                            <p:childTnLst>
                              <p:par>
                                <p:cTn id="5" presetID="1" presetClass="mediacall" presetSubtype="0" fill="hold" nodeType="clickEffect">
                                  <p:stCondLst>
                                    <p:cond delay="0"/>
                                  </p:stCondLst>
                                  <p:childTnLst>
                                    <p:cmd type="call" cmd="playFrom(0.0)">
                                      <p:cBhvr>
                                        <p:cTn id="6" dur="1" fill="hold"/>
                                        <p:tgtEl>
                                          <p:spTgt spid="27653"/>
                                        </p:tgtEl>
                                      </p:cBhvr>
                                    </p:cmd>
                                  </p:childTnLst>
                                </p:cTn>
                              </p:par>
                            </p:childTnLst>
                          </p:cTn>
                        </p:par>
                      </p:childTnLst>
                    </p:cTn>
                  </p:par>
                </p:childTnLst>
              </p:cTn>
              <p:nextCondLst>
                <p:cond evt="onClick" delay="0">
                  <p:tgtEl>
                    <p:spTgt spid="27653"/>
                  </p:tgtEl>
                </p:cond>
              </p:nextCondLst>
            </p:seq>
            <p:audio>
              <p:cMediaNode vol="80000">
                <p:cTn id="7" fill="hold" display="0">
                  <p:stCondLst>
                    <p:cond delay="indefinite"/>
                  </p:stCondLst>
                  <p:endCondLst>
                    <p:cond evt="onStopAudio" delay="0">
                      <p:tgtEl>
                        <p:sldTgt/>
                      </p:tgtEl>
                    </p:cond>
                  </p:endCondLst>
                </p:cTn>
                <p:tgtEl>
                  <p:spTgt spid="27653"/>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19"/>
          <p:cNvGrpSpPr>
            <a:grpSpLocks/>
          </p:cNvGrpSpPr>
          <p:nvPr/>
        </p:nvGrpSpPr>
        <p:grpSpPr bwMode="auto">
          <a:xfrm>
            <a:off x="0" y="0"/>
            <a:ext cx="12192000" cy="6858000"/>
            <a:chOff x="0" y="0"/>
            <a:chExt cx="9216" cy="5184"/>
          </a:xfrm>
        </p:grpSpPr>
        <p:pic>
          <p:nvPicPr>
            <p:cNvPr id="6" name="Picture 4"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181" cy="9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5"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8099" y="-170"/>
              <a:ext cx="947" cy="1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6" descr="J012403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400000">
              <a:off x="148" y="4025"/>
              <a:ext cx="1011" cy="13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7" descr="J012403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22" y="4172"/>
              <a:ext cx="1394" cy="1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 name="Rectangle 9"/>
          <p:cNvSpPr/>
          <p:nvPr/>
        </p:nvSpPr>
        <p:spPr>
          <a:xfrm>
            <a:off x="1066806" y="3598992"/>
            <a:ext cx="10372726" cy="523220"/>
          </a:xfrm>
          <a:prstGeom prst="rect">
            <a:avLst/>
          </a:prstGeom>
        </p:spPr>
        <p:txBody>
          <a:bodyPr wrap="square">
            <a:spAutoFit/>
          </a:bodyPr>
          <a:lstStyle/>
          <a:p>
            <a:pPr algn="just">
              <a:spcBef>
                <a:spcPts val="0"/>
              </a:spcBef>
              <a:spcAft>
                <a:spcPts val="0"/>
              </a:spcAft>
              <a:tabLst>
                <a:tab pos="5486400" algn="l"/>
              </a:tabLst>
              <a:defRPr/>
            </a:pPr>
            <a:endParaRPr lang="en-US" sz="2800" dirty="0">
              <a:solidFill>
                <a:srgbClr val="0070C0"/>
              </a:solidFill>
              <a:latin typeface="Times New Roman" panose="02020603050405020304" pitchFamily="18" charset="0"/>
              <a:ea typeface="Times New Roman" panose="02020603050405020304" pitchFamily="18" charset="0"/>
            </a:endParaRPr>
          </a:p>
        </p:txBody>
      </p:sp>
      <p:sp>
        <p:nvSpPr>
          <p:cNvPr id="11" name="Rectangle 10"/>
          <p:cNvSpPr>
            <a:spLocks noChangeArrowheads="1"/>
          </p:cNvSpPr>
          <p:nvPr/>
        </p:nvSpPr>
        <p:spPr bwMode="auto">
          <a:xfrm>
            <a:off x="1172108" y="5781386"/>
            <a:ext cx="107188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tabLst>
                <a:tab pos="5486400" algn="l"/>
              </a:tabLst>
              <a:defRPr>
                <a:solidFill>
                  <a:schemeClr val="tx1"/>
                </a:solidFill>
                <a:latin typeface="Tahoma" panose="020B0604030504040204" pitchFamily="34" charset="0"/>
              </a:defRPr>
            </a:lvl1pPr>
            <a:lvl2pPr marL="742950" indent="-285750">
              <a:tabLst>
                <a:tab pos="5486400" algn="l"/>
              </a:tabLst>
              <a:defRPr>
                <a:solidFill>
                  <a:schemeClr val="tx1"/>
                </a:solidFill>
                <a:latin typeface="Tahoma" panose="020B0604030504040204" pitchFamily="34" charset="0"/>
              </a:defRPr>
            </a:lvl2pPr>
            <a:lvl3pPr marL="1143000" indent="-228600">
              <a:tabLst>
                <a:tab pos="5486400" algn="l"/>
              </a:tabLst>
              <a:defRPr>
                <a:solidFill>
                  <a:schemeClr val="tx1"/>
                </a:solidFill>
                <a:latin typeface="Tahoma" panose="020B0604030504040204" pitchFamily="34" charset="0"/>
              </a:defRPr>
            </a:lvl3pPr>
            <a:lvl4pPr marL="1600200" indent="-228600">
              <a:tabLst>
                <a:tab pos="5486400" algn="l"/>
              </a:tabLst>
              <a:defRPr>
                <a:solidFill>
                  <a:schemeClr val="tx1"/>
                </a:solidFill>
                <a:latin typeface="Tahoma" panose="020B0604030504040204" pitchFamily="34" charset="0"/>
              </a:defRPr>
            </a:lvl4pPr>
            <a:lvl5pPr marL="2057400" indent="-228600">
              <a:tabLst>
                <a:tab pos="5486400" algn="l"/>
              </a:tabLst>
              <a:defRPr>
                <a:solidFill>
                  <a:schemeClr val="tx1"/>
                </a:solidFill>
                <a:latin typeface="Tahoma" panose="020B0604030504040204" pitchFamily="34" charset="0"/>
              </a:defRPr>
            </a:lvl5pPr>
            <a:lvl6pPr marL="2514600" indent="-228600" eaLnBrk="0" fontAlgn="base" hangingPunct="0">
              <a:spcBef>
                <a:spcPct val="0"/>
              </a:spcBef>
              <a:spcAft>
                <a:spcPct val="0"/>
              </a:spcAft>
              <a:tabLst>
                <a:tab pos="5486400" algn="l"/>
              </a:tabLst>
              <a:defRPr>
                <a:solidFill>
                  <a:schemeClr val="tx1"/>
                </a:solidFill>
                <a:latin typeface="Tahoma" panose="020B0604030504040204" pitchFamily="34" charset="0"/>
              </a:defRPr>
            </a:lvl6pPr>
            <a:lvl7pPr marL="2971800" indent="-228600" eaLnBrk="0" fontAlgn="base" hangingPunct="0">
              <a:spcBef>
                <a:spcPct val="0"/>
              </a:spcBef>
              <a:spcAft>
                <a:spcPct val="0"/>
              </a:spcAft>
              <a:tabLst>
                <a:tab pos="5486400" algn="l"/>
              </a:tabLst>
              <a:defRPr>
                <a:solidFill>
                  <a:schemeClr val="tx1"/>
                </a:solidFill>
                <a:latin typeface="Tahoma" panose="020B0604030504040204" pitchFamily="34" charset="0"/>
              </a:defRPr>
            </a:lvl7pPr>
            <a:lvl8pPr marL="3429000" indent="-228600" eaLnBrk="0" fontAlgn="base" hangingPunct="0">
              <a:spcBef>
                <a:spcPct val="0"/>
              </a:spcBef>
              <a:spcAft>
                <a:spcPct val="0"/>
              </a:spcAft>
              <a:tabLst>
                <a:tab pos="5486400" algn="l"/>
              </a:tabLst>
              <a:defRPr>
                <a:solidFill>
                  <a:schemeClr val="tx1"/>
                </a:solidFill>
                <a:latin typeface="Tahoma" panose="020B0604030504040204" pitchFamily="34" charset="0"/>
              </a:defRPr>
            </a:lvl8pPr>
            <a:lvl9pPr marL="3886200" indent="-228600" eaLnBrk="0" fontAlgn="base" hangingPunct="0">
              <a:spcBef>
                <a:spcPct val="0"/>
              </a:spcBef>
              <a:spcAft>
                <a:spcPct val="0"/>
              </a:spcAft>
              <a:tabLst>
                <a:tab pos="5486400" algn="l"/>
              </a:tabLst>
              <a:defRPr>
                <a:solidFill>
                  <a:schemeClr val="tx1"/>
                </a:solidFill>
                <a:latin typeface="Tahoma" panose="020B0604030504040204" pitchFamily="34" charset="0"/>
              </a:defRPr>
            </a:lvl9pPr>
          </a:lstStyle>
          <a:p>
            <a:endParaRPr lang="en-US" altLang="en-US" sz="2800" dirty="0">
              <a:solidFill>
                <a:srgbClr val="0070C0"/>
              </a:solidFill>
              <a:latin typeface="VNI-Times" pitchFamily="2" charset="0"/>
              <a:cs typeface="Times New Roman" panose="02020603050405020304" pitchFamily="18" charset="0"/>
            </a:endParaRPr>
          </a:p>
        </p:txBody>
      </p:sp>
      <p:sp>
        <p:nvSpPr>
          <p:cNvPr id="13" name="Rectangle 12"/>
          <p:cNvSpPr>
            <a:spLocks noChangeArrowheads="1"/>
          </p:cNvSpPr>
          <p:nvPr/>
        </p:nvSpPr>
        <p:spPr bwMode="auto">
          <a:xfrm>
            <a:off x="645569" y="598513"/>
            <a:ext cx="1032933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tabLst>
                <a:tab pos="5486400" algn="l"/>
              </a:tabLst>
              <a:defRPr>
                <a:solidFill>
                  <a:schemeClr val="tx1"/>
                </a:solidFill>
                <a:latin typeface="Tahoma" panose="020B0604030504040204" pitchFamily="34" charset="0"/>
              </a:defRPr>
            </a:lvl1pPr>
            <a:lvl2pPr marL="742950" indent="-285750">
              <a:tabLst>
                <a:tab pos="5486400" algn="l"/>
              </a:tabLst>
              <a:defRPr>
                <a:solidFill>
                  <a:schemeClr val="tx1"/>
                </a:solidFill>
                <a:latin typeface="Tahoma" panose="020B0604030504040204" pitchFamily="34" charset="0"/>
              </a:defRPr>
            </a:lvl2pPr>
            <a:lvl3pPr marL="1143000" indent="-228600">
              <a:tabLst>
                <a:tab pos="5486400" algn="l"/>
              </a:tabLst>
              <a:defRPr>
                <a:solidFill>
                  <a:schemeClr val="tx1"/>
                </a:solidFill>
                <a:latin typeface="Tahoma" panose="020B0604030504040204" pitchFamily="34" charset="0"/>
              </a:defRPr>
            </a:lvl3pPr>
            <a:lvl4pPr marL="1600200" indent="-228600">
              <a:tabLst>
                <a:tab pos="5486400" algn="l"/>
              </a:tabLst>
              <a:defRPr>
                <a:solidFill>
                  <a:schemeClr val="tx1"/>
                </a:solidFill>
                <a:latin typeface="Tahoma" panose="020B0604030504040204" pitchFamily="34" charset="0"/>
              </a:defRPr>
            </a:lvl4pPr>
            <a:lvl5pPr marL="2057400" indent="-228600">
              <a:tabLst>
                <a:tab pos="5486400" algn="l"/>
              </a:tabLst>
              <a:defRPr>
                <a:solidFill>
                  <a:schemeClr val="tx1"/>
                </a:solidFill>
                <a:latin typeface="Tahoma" panose="020B0604030504040204" pitchFamily="34" charset="0"/>
              </a:defRPr>
            </a:lvl5pPr>
            <a:lvl6pPr marL="2514600" indent="-228600" eaLnBrk="0" fontAlgn="base" hangingPunct="0">
              <a:spcBef>
                <a:spcPct val="0"/>
              </a:spcBef>
              <a:spcAft>
                <a:spcPct val="0"/>
              </a:spcAft>
              <a:tabLst>
                <a:tab pos="5486400" algn="l"/>
              </a:tabLst>
              <a:defRPr>
                <a:solidFill>
                  <a:schemeClr val="tx1"/>
                </a:solidFill>
                <a:latin typeface="Tahoma" panose="020B0604030504040204" pitchFamily="34" charset="0"/>
              </a:defRPr>
            </a:lvl6pPr>
            <a:lvl7pPr marL="2971800" indent="-228600" eaLnBrk="0" fontAlgn="base" hangingPunct="0">
              <a:spcBef>
                <a:spcPct val="0"/>
              </a:spcBef>
              <a:spcAft>
                <a:spcPct val="0"/>
              </a:spcAft>
              <a:tabLst>
                <a:tab pos="5486400" algn="l"/>
              </a:tabLst>
              <a:defRPr>
                <a:solidFill>
                  <a:schemeClr val="tx1"/>
                </a:solidFill>
                <a:latin typeface="Tahoma" panose="020B0604030504040204" pitchFamily="34" charset="0"/>
              </a:defRPr>
            </a:lvl7pPr>
            <a:lvl8pPr marL="3429000" indent="-228600" eaLnBrk="0" fontAlgn="base" hangingPunct="0">
              <a:spcBef>
                <a:spcPct val="0"/>
              </a:spcBef>
              <a:spcAft>
                <a:spcPct val="0"/>
              </a:spcAft>
              <a:tabLst>
                <a:tab pos="5486400" algn="l"/>
              </a:tabLst>
              <a:defRPr>
                <a:solidFill>
                  <a:schemeClr val="tx1"/>
                </a:solidFill>
                <a:latin typeface="Tahoma" panose="020B0604030504040204" pitchFamily="34" charset="0"/>
              </a:defRPr>
            </a:lvl8pPr>
            <a:lvl9pPr marL="3886200" indent="-228600" eaLnBrk="0" fontAlgn="base" hangingPunct="0">
              <a:spcBef>
                <a:spcPct val="0"/>
              </a:spcBef>
              <a:spcAft>
                <a:spcPct val="0"/>
              </a:spcAft>
              <a:tabLst>
                <a:tab pos="5486400" algn="l"/>
              </a:tabLst>
              <a:defRPr>
                <a:solidFill>
                  <a:schemeClr val="tx1"/>
                </a:solidFill>
                <a:latin typeface="Tahoma" panose="020B0604030504040204" pitchFamily="34" charset="0"/>
              </a:defRPr>
            </a:lvl9pPr>
          </a:lstStyle>
          <a:p>
            <a:pPr algn="just"/>
            <a:endParaRPr lang="en-US" altLang="en-US" sz="2800" dirty="0">
              <a:latin typeface="Times New Roman" panose="02020603050405020304" pitchFamily="18" charset="0"/>
              <a:cs typeface="Times New Roman" panose="02020603050405020304" pitchFamily="18" charset="0"/>
            </a:endParaRPr>
          </a:p>
        </p:txBody>
      </p:sp>
      <p:sp>
        <p:nvSpPr>
          <p:cNvPr id="16" name="Text Box 9"/>
          <p:cNvSpPr txBox="1">
            <a:spLocks noChangeArrowheads="1"/>
          </p:cNvSpPr>
          <p:nvPr/>
        </p:nvSpPr>
        <p:spPr bwMode="auto">
          <a:xfrm>
            <a:off x="0" y="301734"/>
            <a:ext cx="11460163" cy="6243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0615" tIns="65308" rIns="130615" bIns="65308">
            <a:spAutoFit/>
          </a:bodyPr>
          <a:lstStyle>
            <a:lvl1pPr defTabSz="1306513">
              <a:spcBef>
                <a:spcPct val="20000"/>
              </a:spcBef>
              <a:buChar char="•"/>
              <a:defRPr sz="4600">
                <a:solidFill>
                  <a:schemeClr val="tx1"/>
                </a:solidFill>
                <a:latin typeface="Arial" panose="020B0604020202020204" pitchFamily="34" charset="0"/>
              </a:defRPr>
            </a:lvl1pPr>
            <a:lvl2pPr marL="1062038" indent="-409575" defTabSz="1306513">
              <a:spcBef>
                <a:spcPct val="20000"/>
              </a:spcBef>
              <a:buChar char="–"/>
              <a:defRPr sz="4000">
                <a:solidFill>
                  <a:schemeClr val="tx1"/>
                </a:solidFill>
                <a:latin typeface="Arial" panose="020B0604020202020204" pitchFamily="34" charset="0"/>
              </a:defRPr>
            </a:lvl2pPr>
            <a:lvl3pPr marL="1633538" indent="-327025" defTabSz="1306513">
              <a:spcBef>
                <a:spcPct val="20000"/>
              </a:spcBef>
              <a:buChar char="•"/>
              <a:defRPr sz="3400">
                <a:solidFill>
                  <a:schemeClr val="tx1"/>
                </a:solidFill>
                <a:latin typeface="Arial" panose="020B0604020202020204" pitchFamily="34" charset="0"/>
              </a:defRPr>
            </a:lvl3pPr>
            <a:lvl4pPr marL="2286000" indent="-327025" defTabSz="1306513">
              <a:spcBef>
                <a:spcPct val="20000"/>
              </a:spcBef>
              <a:buChar char="–"/>
              <a:defRPr sz="2900">
                <a:solidFill>
                  <a:schemeClr val="tx1"/>
                </a:solidFill>
                <a:latin typeface="Arial" panose="020B0604020202020204" pitchFamily="34" charset="0"/>
              </a:defRPr>
            </a:lvl4pPr>
            <a:lvl5pPr marL="2938463" indent="-325438" defTabSz="1306513">
              <a:spcBef>
                <a:spcPct val="20000"/>
              </a:spcBef>
              <a:buChar char="»"/>
              <a:defRPr sz="2900">
                <a:solidFill>
                  <a:schemeClr val="tx1"/>
                </a:solidFill>
                <a:latin typeface="Arial" panose="020B0604020202020204" pitchFamily="34" charset="0"/>
              </a:defRPr>
            </a:lvl5pPr>
            <a:lvl6pPr marL="3395663" indent="-325438" defTabSz="1306513" eaLnBrk="0" fontAlgn="base" hangingPunct="0">
              <a:spcBef>
                <a:spcPct val="20000"/>
              </a:spcBef>
              <a:spcAft>
                <a:spcPct val="0"/>
              </a:spcAft>
              <a:buChar char="»"/>
              <a:defRPr sz="2900">
                <a:solidFill>
                  <a:schemeClr val="tx1"/>
                </a:solidFill>
                <a:latin typeface="Arial" panose="020B0604020202020204" pitchFamily="34" charset="0"/>
              </a:defRPr>
            </a:lvl6pPr>
            <a:lvl7pPr marL="3852863" indent="-325438" defTabSz="1306513" eaLnBrk="0" fontAlgn="base" hangingPunct="0">
              <a:spcBef>
                <a:spcPct val="20000"/>
              </a:spcBef>
              <a:spcAft>
                <a:spcPct val="0"/>
              </a:spcAft>
              <a:buChar char="»"/>
              <a:defRPr sz="2900">
                <a:solidFill>
                  <a:schemeClr val="tx1"/>
                </a:solidFill>
                <a:latin typeface="Arial" panose="020B0604020202020204" pitchFamily="34" charset="0"/>
              </a:defRPr>
            </a:lvl7pPr>
            <a:lvl8pPr marL="4310063" indent="-325438" defTabSz="1306513" eaLnBrk="0" fontAlgn="base" hangingPunct="0">
              <a:spcBef>
                <a:spcPct val="20000"/>
              </a:spcBef>
              <a:spcAft>
                <a:spcPct val="0"/>
              </a:spcAft>
              <a:buChar char="»"/>
              <a:defRPr sz="2900">
                <a:solidFill>
                  <a:schemeClr val="tx1"/>
                </a:solidFill>
                <a:latin typeface="Arial" panose="020B0604020202020204" pitchFamily="34" charset="0"/>
              </a:defRPr>
            </a:lvl8pPr>
            <a:lvl9pPr marL="4767263" indent="-325438" defTabSz="1306513" eaLnBrk="0" fontAlgn="base" hangingPunct="0">
              <a:spcBef>
                <a:spcPct val="20000"/>
              </a:spcBef>
              <a:spcAft>
                <a:spcPct val="0"/>
              </a:spcAft>
              <a:buChar char="»"/>
              <a:defRPr sz="2900">
                <a:solidFill>
                  <a:schemeClr val="tx1"/>
                </a:solidFill>
                <a:latin typeface="Arial" panose="020B0604020202020204" pitchFamily="34" charset="0"/>
              </a:defRPr>
            </a:lvl9pPr>
          </a:lstStyle>
          <a:p>
            <a:pPr algn="ctr">
              <a:spcBef>
                <a:spcPct val="0"/>
              </a:spcBef>
              <a:buFontTx/>
              <a:buNone/>
            </a:pPr>
            <a:r>
              <a:rPr lang="en-US" altLang="en-US" sz="3200" dirty="0" err="1">
                <a:solidFill>
                  <a:srgbClr val="0033CC"/>
                </a:solidFill>
                <a:latin typeface="Times New Roman" panose="02020603050405020304" pitchFamily="18" charset="0"/>
                <a:cs typeface="Times New Roman" panose="02020603050405020304" pitchFamily="18" charset="0"/>
              </a:rPr>
              <a:t>Kể</a:t>
            </a:r>
            <a:r>
              <a:rPr lang="en-US" altLang="en-US" sz="3200" dirty="0">
                <a:solidFill>
                  <a:srgbClr val="0033CC"/>
                </a:solidFill>
                <a:latin typeface="Times New Roman" panose="02020603050405020304" pitchFamily="18" charset="0"/>
                <a:cs typeface="Times New Roman" panose="02020603050405020304" pitchFamily="18" charset="0"/>
              </a:rPr>
              <a:t> </a:t>
            </a:r>
            <a:r>
              <a:rPr lang="en-US" altLang="en-US" sz="3200" dirty="0" err="1">
                <a:solidFill>
                  <a:srgbClr val="0033CC"/>
                </a:solidFill>
                <a:latin typeface="Times New Roman" panose="02020603050405020304" pitchFamily="18" charset="0"/>
                <a:cs typeface="Times New Roman" panose="02020603050405020304" pitchFamily="18" charset="0"/>
              </a:rPr>
              <a:t>chuyện</a:t>
            </a:r>
            <a:endParaRPr lang="en-US" altLang="en-US" sz="3200" dirty="0">
              <a:solidFill>
                <a:srgbClr val="0033CC"/>
              </a:solidFill>
              <a:latin typeface="Times New Roman" panose="02020603050405020304" pitchFamily="18" charset="0"/>
              <a:cs typeface="Times New Roman" panose="02020603050405020304" pitchFamily="18" charset="0"/>
            </a:endParaRPr>
          </a:p>
        </p:txBody>
      </p:sp>
      <p:sp>
        <p:nvSpPr>
          <p:cNvPr id="12" name="Rectangle 11"/>
          <p:cNvSpPr/>
          <p:nvPr/>
        </p:nvSpPr>
        <p:spPr>
          <a:xfrm>
            <a:off x="1397799" y="1865911"/>
            <a:ext cx="6391493" cy="584775"/>
          </a:xfrm>
          <a:prstGeom prst="rect">
            <a:avLst/>
          </a:prstGeom>
        </p:spPr>
        <p:txBody>
          <a:bodyPr wrap="none">
            <a:spAutoFit/>
          </a:bodyPr>
          <a:lstStyle/>
          <a:p>
            <a:r>
              <a:rPr lang="vi-VN" sz="3200" dirty="0">
                <a:solidFill>
                  <a:srgbClr val="0033CC"/>
                </a:solidFill>
                <a:latin typeface="Times New Roman" panose="02020603050405020304" pitchFamily="18" charset="0"/>
                <a:cs typeface="Times New Roman" panose="02020603050405020304" pitchFamily="18" charset="0"/>
              </a:rPr>
              <a:t>Kể lại câu chuyện Lớp trưởng lớp tôi.</a:t>
            </a:r>
            <a:endParaRPr lang="en-US" sz="3200" dirty="0">
              <a:solidFill>
                <a:srgbClr val="0033CC"/>
              </a:solidFill>
              <a:latin typeface="Times New Roman" panose="02020603050405020304" pitchFamily="18" charset="0"/>
              <a:cs typeface="Times New Roman" panose="02020603050405020304" pitchFamily="18" charset="0"/>
            </a:endParaRPr>
          </a:p>
        </p:txBody>
      </p:sp>
      <p:sp>
        <p:nvSpPr>
          <p:cNvPr id="17" name="TextBox 16"/>
          <p:cNvSpPr txBox="1"/>
          <p:nvPr/>
        </p:nvSpPr>
        <p:spPr>
          <a:xfrm>
            <a:off x="1405717" y="1282890"/>
            <a:ext cx="3070749" cy="584775"/>
          </a:xfrm>
          <a:prstGeom prst="rect">
            <a:avLst/>
          </a:prstGeom>
          <a:noFill/>
        </p:spPr>
        <p:txBody>
          <a:bodyPr wrap="square" rtlCol="0">
            <a:spAutoFit/>
          </a:bodyPr>
          <a:lstStyle/>
          <a:p>
            <a:r>
              <a:rPr lang="en-US" sz="3200" dirty="0" err="1">
                <a:latin typeface="Times New Roman" panose="02020603050405020304" pitchFamily="18" charset="0"/>
                <a:cs typeface="Times New Roman" panose="02020603050405020304" pitchFamily="18" charset="0"/>
              </a:rPr>
              <a:t>Kiểm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bài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cũ</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888829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1000"/>
                                        <p:tgtEl>
                                          <p:spTgt spid="17"/>
                                        </p:tgtEl>
                                      </p:cBhvr>
                                    </p:animEffect>
                                    <p:anim calcmode="lin" valueType="num">
                                      <p:cBhvr>
                                        <p:cTn id="8" dur="1000" fill="hold"/>
                                        <p:tgtEl>
                                          <p:spTgt spid="17"/>
                                        </p:tgtEl>
                                        <p:attrNameLst>
                                          <p:attrName>ppt_x</p:attrName>
                                        </p:attrNameLst>
                                      </p:cBhvr>
                                      <p:tavLst>
                                        <p:tav tm="0">
                                          <p:val>
                                            <p:strVal val="#ppt_x"/>
                                          </p:val>
                                        </p:tav>
                                        <p:tav tm="100000">
                                          <p:val>
                                            <p:strVal val="#ppt_x"/>
                                          </p:val>
                                        </p:tav>
                                      </p:tavLst>
                                    </p:anim>
                                    <p:anim calcmode="lin" valueType="num">
                                      <p:cBhvr>
                                        <p:cTn id="9"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barn(inVertical)">
                                      <p:cBhvr>
                                        <p:cTn id="14"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Kết quả hình ảnh cho hinh anh nguyễn thị minh khai"/>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grpSp>
        <p:nvGrpSpPr>
          <p:cNvPr id="5" name="Group 19"/>
          <p:cNvGrpSpPr>
            <a:grpSpLocks/>
          </p:cNvGrpSpPr>
          <p:nvPr/>
        </p:nvGrpSpPr>
        <p:grpSpPr bwMode="auto">
          <a:xfrm>
            <a:off x="0" y="0"/>
            <a:ext cx="12192000" cy="6858000"/>
            <a:chOff x="0" y="0"/>
            <a:chExt cx="9216" cy="5184"/>
          </a:xfrm>
        </p:grpSpPr>
        <p:pic>
          <p:nvPicPr>
            <p:cNvPr id="6" name="Picture 4" descr="Picture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181" cy="9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5" descr="Picture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400000">
              <a:off x="8099" y="-170"/>
              <a:ext cx="947" cy="1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6" descr="J0124039"/>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5400000">
              <a:off x="148" y="4025"/>
              <a:ext cx="1011" cy="13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7" descr="J0124039"/>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22" y="4172"/>
              <a:ext cx="1394" cy="1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TextBox 1">
            <a:extLst>
              <a:ext uri="{FF2B5EF4-FFF2-40B4-BE49-F238E27FC236}">
                <a16:creationId xmlns:a16="http://schemas.microsoft.com/office/drawing/2014/main" id="{7198F3B0-8B40-412E-AD73-A95EF632565E}"/>
              </a:ext>
            </a:extLst>
          </p:cNvPr>
          <p:cNvSpPr txBox="1"/>
          <p:nvPr/>
        </p:nvSpPr>
        <p:spPr>
          <a:xfrm>
            <a:off x="1255595" y="6395013"/>
            <a:ext cx="10140286" cy="523220"/>
          </a:xfrm>
          <a:prstGeom prst="rect">
            <a:avLst/>
          </a:prstGeom>
          <a:noFill/>
        </p:spPr>
        <p:txBody>
          <a:bodyPr wrap="square" rtlCol="0">
            <a:spAutoFit/>
          </a:bodyPr>
          <a:lstStyle/>
          <a:p>
            <a:r>
              <a:rPr lang="vi-VN" sz="2800" b="1" dirty="0">
                <a:highlight>
                  <a:srgbClr val="FFFF00"/>
                </a:highlight>
                <a:latin typeface="Times New Roman" panose="02020603050405020304" pitchFamily="18" charset="0"/>
                <a:cs typeface="Times New Roman" panose="02020603050405020304" pitchFamily="18" charset="0"/>
              </a:rPr>
              <a:t>Nữ chiến sĩ cộng sản Việt Nam đầu tiên: Nguyễn Thị Minh Khai</a:t>
            </a:r>
            <a:endParaRPr lang="en-US" sz="2800" b="1" dirty="0">
              <a:highlight>
                <a:srgbClr val="FFFF00"/>
              </a:highligh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485608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19"/>
          <p:cNvGrpSpPr>
            <a:grpSpLocks/>
          </p:cNvGrpSpPr>
          <p:nvPr/>
        </p:nvGrpSpPr>
        <p:grpSpPr bwMode="auto">
          <a:xfrm>
            <a:off x="0" y="0"/>
            <a:ext cx="12192000" cy="6858000"/>
            <a:chOff x="0" y="0"/>
            <a:chExt cx="9216" cy="5184"/>
          </a:xfrm>
        </p:grpSpPr>
        <p:pic>
          <p:nvPicPr>
            <p:cNvPr id="6" name="Picture 4"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181" cy="9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5"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8099" y="-170"/>
              <a:ext cx="947" cy="1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6" descr="J012403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400000">
              <a:off x="148" y="4025"/>
              <a:ext cx="1011" cy="13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7" descr="J012403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22" y="4172"/>
              <a:ext cx="1394" cy="1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3" name="Text Box 9"/>
          <p:cNvSpPr txBox="1">
            <a:spLocks noChangeArrowheads="1"/>
          </p:cNvSpPr>
          <p:nvPr/>
        </p:nvSpPr>
        <p:spPr bwMode="auto">
          <a:xfrm>
            <a:off x="352371" y="101880"/>
            <a:ext cx="11460163" cy="1116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0615" tIns="65308" rIns="130615" bIns="65308">
            <a:spAutoFit/>
          </a:bodyPr>
          <a:lstStyle>
            <a:lvl1pPr defTabSz="1306513">
              <a:spcBef>
                <a:spcPct val="20000"/>
              </a:spcBef>
              <a:buChar char="•"/>
              <a:defRPr sz="4600">
                <a:solidFill>
                  <a:schemeClr val="tx1"/>
                </a:solidFill>
                <a:latin typeface="Arial" panose="020B0604020202020204" pitchFamily="34" charset="0"/>
              </a:defRPr>
            </a:lvl1pPr>
            <a:lvl2pPr marL="1062038" indent="-409575" defTabSz="1306513">
              <a:spcBef>
                <a:spcPct val="20000"/>
              </a:spcBef>
              <a:buChar char="–"/>
              <a:defRPr sz="4000">
                <a:solidFill>
                  <a:schemeClr val="tx1"/>
                </a:solidFill>
                <a:latin typeface="Arial" panose="020B0604020202020204" pitchFamily="34" charset="0"/>
              </a:defRPr>
            </a:lvl2pPr>
            <a:lvl3pPr marL="1633538" indent="-327025" defTabSz="1306513">
              <a:spcBef>
                <a:spcPct val="20000"/>
              </a:spcBef>
              <a:buChar char="•"/>
              <a:defRPr sz="3400">
                <a:solidFill>
                  <a:schemeClr val="tx1"/>
                </a:solidFill>
                <a:latin typeface="Arial" panose="020B0604020202020204" pitchFamily="34" charset="0"/>
              </a:defRPr>
            </a:lvl3pPr>
            <a:lvl4pPr marL="2286000" indent="-327025" defTabSz="1306513">
              <a:spcBef>
                <a:spcPct val="20000"/>
              </a:spcBef>
              <a:buChar char="–"/>
              <a:defRPr sz="2900">
                <a:solidFill>
                  <a:schemeClr val="tx1"/>
                </a:solidFill>
                <a:latin typeface="Arial" panose="020B0604020202020204" pitchFamily="34" charset="0"/>
              </a:defRPr>
            </a:lvl4pPr>
            <a:lvl5pPr marL="2938463" indent="-325438" defTabSz="1306513">
              <a:spcBef>
                <a:spcPct val="20000"/>
              </a:spcBef>
              <a:buChar char="»"/>
              <a:defRPr sz="2900">
                <a:solidFill>
                  <a:schemeClr val="tx1"/>
                </a:solidFill>
                <a:latin typeface="Arial" panose="020B0604020202020204" pitchFamily="34" charset="0"/>
              </a:defRPr>
            </a:lvl5pPr>
            <a:lvl6pPr marL="3395663" indent="-325438" defTabSz="1306513" eaLnBrk="0" fontAlgn="base" hangingPunct="0">
              <a:spcBef>
                <a:spcPct val="20000"/>
              </a:spcBef>
              <a:spcAft>
                <a:spcPct val="0"/>
              </a:spcAft>
              <a:buChar char="»"/>
              <a:defRPr sz="2900">
                <a:solidFill>
                  <a:schemeClr val="tx1"/>
                </a:solidFill>
                <a:latin typeface="Arial" panose="020B0604020202020204" pitchFamily="34" charset="0"/>
              </a:defRPr>
            </a:lvl6pPr>
            <a:lvl7pPr marL="3852863" indent="-325438" defTabSz="1306513" eaLnBrk="0" fontAlgn="base" hangingPunct="0">
              <a:spcBef>
                <a:spcPct val="20000"/>
              </a:spcBef>
              <a:spcAft>
                <a:spcPct val="0"/>
              </a:spcAft>
              <a:buChar char="»"/>
              <a:defRPr sz="2900">
                <a:solidFill>
                  <a:schemeClr val="tx1"/>
                </a:solidFill>
                <a:latin typeface="Arial" panose="020B0604020202020204" pitchFamily="34" charset="0"/>
              </a:defRPr>
            </a:lvl7pPr>
            <a:lvl8pPr marL="4310063" indent="-325438" defTabSz="1306513" eaLnBrk="0" fontAlgn="base" hangingPunct="0">
              <a:spcBef>
                <a:spcPct val="20000"/>
              </a:spcBef>
              <a:spcAft>
                <a:spcPct val="0"/>
              </a:spcAft>
              <a:buChar char="»"/>
              <a:defRPr sz="2900">
                <a:solidFill>
                  <a:schemeClr val="tx1"/>
                </a:solidFill>
                <a:latin typeface="Arial" panose="020B0604020202020204" pitchFamily="34" charset="0"/>
              </a:defRPr>
            </a:lvl8pPr>
            <a:lvl9pPr marL="4767263" indent="-325438" defTabSz="1306513" eaLnBrk="0" fontAlgn="base" hangingPunct="0">
              <a:spcBef>
                <a:spcPct val="20000"/>
              </a:spcBef>
              <a:spcAft>
                <a:spcPct val="0"/>
              </a:spcAft>
              <a:buChar char="»"/>
              <a:defRPr sz="2900">
                <a:solidFill>
                  <a:schemeClr val="tx1"/>
                </a:solidFill>
                <a:latin typeface="Arial" panose="020B0604020202020204" pitchFamily="34" charset="0"/>
              </a:defRPr>
            </a:lvl9pPr>
          </a:lstStyle>
          <a:p>
            <a:pPr algn="ctr">
              <a:spcBef>
                <a:spcPct val="0"/>
              </a:spcBef>
              <a:buFontTx/>
              <a:buNone/>
            </a:pPr>
            <a:r>
              <a:rPr lang="en-US" altLang="en-US" sz="3200" dirty="0" err="1">
                <a:solidFill>
                  <a:srgbClr val="0033CC"/>
                </a:solidFill>
                <a:latin typeface="Times New Roman" panose="02020603050405020304" pitchFamily="18" charset="0"/>
              </a:rPr>
              <a:t>Kể</a:t>
            </a:r>
            <a:r>
              <a:rPr lang="en-US" altLang="en-US" sz="3200" dirty="0">
                <a:solidFill>
                  <a:srgbClr val="0033CC"/>
                </a:solidFill>
                <a:latin typeface="Times New Roman" panose="02020603050405020304" pitchFamily="18" charset="0"/>
              </a:rPr>
              <a:t> </a:t>
            </a:r>
            <a:r>
              <a:rPr lang="en-US" altLang="en-US" sz="3200" dirty="0" err="1">
                <a:solidFill>
                  <a:srgbClr val="0033CC"/>
                </a:solidFill>
                <a:latin typeface="Times New Roman" panose="02020603050405020304" pitchFamily="18" charset="0"/>
              </a:rPr>
              <a:t>chuyện</a:t>
            </a:r>
            <a:endParaRPr lang="en-US" altLang="en-US" sz="3200" dirty="0">
              <a:solidFill>
                <a:srgbClr val="0033CC"/>
              </a:solidFill>
              <a:latin typeface="Times New Roman" panose="02020603050405020304" pitchFamily="18" charset="0"/>
            </a:endParaRPr>
          </a:p>
          <a:p>
            <a:pPr algn="ctr">
              <a:spcBef>
                <a:spcPct val="0"/>
              </a:spcBef>
              <a:buFontTx/>
              <a:buNone/>
            </a:pPr>
            <a:r>
              <a:rPr lang="en-US" altLang="en-US" sz="3200" b="1" dirty="0" err="1">
                <a:solidFill>
                  <a:srgbClr val="FF0000"/>
                </a:solidFill>
                <a:latin typeface="Times New Roman" panose="02020603050405020304" pitchFamily="18" charset="0"/>
              </a:rPr>
              <a:t>Kể</a:t>
            </a:r>
            <a:r>
              <a:rPr lang="en-US" altLang="en-US" sz="3200" b="1" dirty="0">
                <a:solidFill>
                  <a:srgbClr val="FF0000"/>
                </a:solidFill>
                <a:latin typeface="Times New Roman" panose="02020603050405020304" pitchFamily="18" charset="0"/>
              </a:rPr>
              <a:t> </a:t>
            </a:r>
            <a:r>
              <a:rPr lang="en-US" altLang="en-US" sz="3200" b="1" dirty="0" err="1">
                <a:solidFill>
                  <a:srgbClr val="FF0000"/>
                </a:solidFill>
                <a:latin typeface="Times New Roman" panose="02020603050405020304" pitchFamily="18" charset="0"/>
              </a:rPr>
              <a:t>chuyện</a:t>
            </a:r>
            <a:r>
              <a:rPr lang="en-US" altLang="en-US" sz="3200" b="1" dirty="0">
                <a:solidFill>
                  <a:srgbClr val="FF0000"/>
                </a:solidFill>
                <a:latin typeface="Times New Roman" panose="02020603050405020304" pitchFamily="18" charset="0"/>
              </a:rPr>
              <a:t> </a:t>
            </a:r>
            <a:r>
              <a:rPr lang="en-US" altLang="en-US" sz="3200" b="1" dirty="0" err="1">
                <a:solidFill>
                  <a:srgbClr val="FF0000"/>
                </a:solidFill>
                <a:latin typeface="Times New Roman" panose="02020603050405020304" pitchFamily="18" charset="0"/>
              </a:rPr>
              <a:t>đã</a:t>
            </a:r>
            <a:r>
              <a:rPr lang="en-US" altLang="en-US" sz="3200" b="1" dirty="0">
                <a:solidFill>
                  <a:srgbClr val="FF0000"/>
                </a:solidFill>
                <a:latin typeface="Times New Roman" panose="02020603050405020304" pitchFamily="18" charset="0"/>
              </a:rPr>
              <a:t> </a:t>
            </a:r>
            <a:r>
              <a:rPr lang="en-US" altLang="en-US" sz="3200" b="1" dirty="0" err="1">
                <a:solidFill>
                  <a:srgbClr val="FF0000"/>
                </a:solidFill>
                <a:latin typeface="Times New Roman" panose="02020603050405020304" pitchFamily="18" charset="0"/>
              </a:rPr>
              <a:t>nghe</a:t>
            </a:r>
            <a:r>
              <a:rPr lang="en-US" altLang="en-US" sz="3200" b="1" dirty="0">
                <a:solidFill>
                  <a:srgbClr val="FF0000"/>
                </a:solidFill>
                <a:latin typeface="Times New Roman" panose="02020603050405020304" pitchFamily="18" charset="0"/>
              </a:rPr>
              <a:t>, </a:t>
            </a:r>
            <a:r>
              <a:rPr lang="en-US" altLang="en-US" sz="3200" b="1" dirty="0" err="1">
                <a:solidFill>
                  <a:srgbClr val="FF0000"/>
                </a:solidFill>
                <a:latin typeface="Times New Roman" panose="02020603050405020304" pitchFamily="18" charset="0"/>
              </a:rPr>
              <a:t>đã</a:t>
            </a:r>
            <a:r>
              <a:rPr lang="en-US" altLang="en-US" sz="3200" b="1" dirty="0">
                <a:solidFill>
                  <a:srgbClr val="FF0000"/>
                </a:solidFill>
                <a:latin typeface="Times New Roman" panose="02020603050405020304" pitchFamily="18" charset="0"/>
              </a:rPr>
              <a:t> </a:t>
            </a:r>
            <a:r>
              <a:rPr lang="en-US" altLang="en-US" sz="3200" b="1" dirty="0" err="1">
                <a:solidFill>
                  <a:srgbClr val="FF0000"/>
                </a:solidFill>
                <a:latin typeface="Times New Roman" panose="02020603050405020304" pitchFamily="18" charset="0"/>
              </a:rPr>
              <a:t>đọc</a:t>
            </a:r>
            <a:endParaRPr lang="en-US" altLang="en-US" sz="3200" b="1" dirty="0">
              <a:solidFill>
                <a:srgbClr val="FF0000"/>
              </a:solidFill>
              <a:latin typeface="Times New Roman" panose="02020603050405020304" pitchFamily="18" charset="0"/>
            </a:endParaRPr>
          </a:p>
        </p:txBody>
      </p:sp>
      <p:sp>
        <p:nvSpPr>
          <p:cNvPr id="18" name="Text Box 39"/>
          <p:cNvSpPr txBox="1">
            <a:spLocks noChangeArrowheads="1"/>
          </p:cNvSpPr>
          <p:nvPr/>
        </p:nvSpPr>
        <p:spPr bwMode="auto">
          <a:xfrm>
            <a:off x="735844" y="1650244"/>
            <a:ext cx="19812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b="1" dirty="0" err="1">
                <a:solidFill>
                  <a:srgbClr val="660066"/>
                </a:solidFill>
                <a:latin typeface="Times New Roman" panose="02020603050405020304" pitchFamily="18" charset="0"/>
                <a:cs typeface="Arial" panose="020B0604020202020204" pitchFamily="34" charset="0"/>
              </a:rPr>
              <a:t>Đê</a:t>
            </a:r>
            <a:r>
              <a:rPr lang="en-US" altLang="en-US" b="1" dirty="0">
                <a:solidFill>
                  <a:srgbClr val="660066"/>
                </a:solidFill>
                <a:latin typeface="Times New Roman" panose="02020603050405020304" pitchFamily="18" charset="0"/>
                <a:cs typeface="Arial" panose="020B0604020202020204" pitchFamily="34" charset="0"/>
              </a:rPr>
              <a:t>̀ </a:t>
            </a:r>
            <a:r>
              <a:rPr lang="en-US" altLang="en-US" b="1" dirty="0" err="1">
                <a:solidFill>
                  <a:srgbClr val="660066"/>
                </a:solidFill>
                <a:latin typeface="Times New Roman" panose="02020603050405020304" pitchFamily="18" charset="0"/>
                <a:cs typeface="Arial" panose="020B0604020202020204" pitchFamily="34" charset="0"/>
              </a:rPr>
              <a:t>bài</a:t>
            </a:r>
            <a:r>
              <a:rPr lang="en-US" altLang="en-US" b="1" dirty="0">
                <a:solidFill>
                  <a:srgbClr val="660066"/>
                </a:solidFill>
                <a:latin typeface="Times New Roman" panose="02020603050405020304" pitchFamily="18" charset="0"/>
                <a:cs typeface="Arial" panose="020B0604020202020204" pitchFamily="34" charset="0"/>
              </a:rPr>
              <a:t>:</a:t>
            </a:r>
          </a:p>
        </p:txBody>
      </p:sp>
      <p:sp>
        <p:nvSpPr>
          <p:cNvPr id="19" name="Text Box 40"/>
          <p:cNvSpPr txBox="1">
            <a:spLocks noChangeArrowheads="1"/>
          </p:cNvSpPr>
          <p:nvPr/>
        </p:nvSpPr>
        <p:spPr bwMode="auto">
          <a:xfrm>
            <a:off x="232013" y="2336044"/>
            <a:ext cx="11491414"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50000"/>
              </a:spcBef>
              <a:buFontTx/>
              <a:buNone/>
            </a:pPr>
            <a:r>
              <a:rPr lang="en-US" altLang="en-US" dirty="0">
                <a:solidFill>
                  <a:srgbClr val="0000FF"/>
                </a:solidFill>
                <a:latin typeface="Times New Roman" panose="02020603050405020304" pitchFamily="18" charset="0"/>
                <a:cs typeface="Arial" panose="020B0604020202020204" pitchFamily="34" charset="0"/>
              </a:rPr>
              <a:t>     </a:t>
            </a:r>
            <a:r>
              <a:rPr lang="en-US" altLang="en-US" dirty="0" err="1">
                <a:solidFill>
                  <a:srgbClr val="0000FF"/>
                </a:solidFill>
                <a:latin typeface="Times New Roman" panose="02020603050405020304" pitchFamily="18" charset="0"/>
                <a:cs typeface="Arial" panose="020B0604020202020204" pitchFamily="34" charset="0"/>
              </a:rPr>
              <a:t>Kê</a:t>
            </a:r>
            <a:r>
              <a:rPr lang="en-US" altLang="en-US" dirty="0">
                <a:solidFill>
                  <a:srgbClr val="0000FF"/>
                </a:solidFill>
                <a:latin typeface="Times New Roman" panose="02020603050405020304" pitchFamily="18" charset="0"/>
                <a:cs typeface="Arial" panose="020B0604020202020204" pitchFamily="34" charset="0"/>
              </a:rPr>
              <a:t>̉ </a:t>
            </a:r>
            <a:r>
              <a:rPr lang="en-US" altLang="en-US" dirty="0" err="1">
                <a:solidFill>
                  <a:srgbClr val="0000FF"/>
                </a:solidFill>
                <a:latin typeface="Times New Roman" panose="02020603050405020304" pitchFamily="18" charset="0"/>
                <a:cs typeface="Arial" panose="020B0604020202020204" pitchFamily="34" charset="0"/>
              </a:rPr>
              <a:t>một</a:t>
            </a:r>
            <a:r>
              <a:rPr lang="en-US" altLang="en-US" dirty="0">
                <a:solidFill>
                  <a:srgbClr val="0000FF"/>
                </a:solidFill>
                <a:latin typeface="Times New Roman" panose="02020603050405020304" pitchFamily="18" charset="0"/>
                <a:cs typeface="Arial" panose="020B0604020202020204" pitchFamily="34" charset="0"/>
              </a:rPr>
              <a:t> </a:t>
            </a:r>
            <a:r>
              <a:rPr lang="en-US" altLang="en-US" dirty="0" err="1">
                <a:solidFill>
                  <a:srgbClr val="0000FF"/>
                </a:solidFill>
                <a:latin typeface="Times New Roman" panose="02020603050405020304" pitchFamily="18" charset="0"/>
                <a:cs typeface="Arial" panose="020B0604020202020204" pitchFamily="34" charset="0"/>
              </a:rPr>
              <a:t>câu</a:t>
            </a:r>
            <a:r>
              <a:rPr lang="en-US" altLang="en-US" dirty="0">
                <a:solidFill>
                  <a:srgbClr val="0000FF"/>
                </a:solidFill>
                <a:latin typeface="Times New Roman" panose="02020603050405020304" pitchFamily="18" charset="0"/>
                <a:cs typeface="Arial" panose="020B0604020202020204" pitchFamily="34" charset="0"/>
              </a:rPr>
              <a:t> </a:t>
            </a:r>
            <a:r>
              <a:rPr lang="en-US" altLang="en-US" dirty="0" err="1">
                <a:solidFill>
                  <a:srgbClr val="0000FF"/>
                </a:solidFill>
                <a:latin typeface="Times New Roman" panose="02020603050405020304" pitchFamily="18" charset="0"/>
                <a:cs typeface="Arial" panose="020B0604020202020204" pitchFamily="34" charset="0"/>
              </a:rPr>
              <a:t>chuyện</a:t>
            </a:r>
            <a:r>
              <a:rPr lang="en-US" altLang="en-US" dirty="0">
                <a:solidFill>
                  <a:srgbClr val="0000FF"/>
                </a:solidFill>
                <a:latin typeface="Times New Roman" panose="02020603050405020304" pitchFamily="18" charset="0"/>
                <a:cs typeface="Arial" panose="020B0604020202020204" pitchFamily="34" charset="0"/>
              </a:rPr>
              <a:t> </a:t>
            </a:r>
            <a:r>
              <a:rPr lang="en-US" altLang="en-US" dirty="0" err="1">
                <a:solidFill>
                  <a:srgbClr val="0000FF"/>
                </a:solidFill>
                <a:latin typeface="Times New Roman" panose="02020603050405020304" pitchFamily="18" charset="0"/>
                <a:cs typeface="Arial" panose="020B0604020202020204" pitchFamily="34" charset="0"/>
              </a:rPr>
              <a:t>em</a:t>
            </a:r>
            <a:r>
              <a:rPr lang="en-US" altLang="en-US" dirty="0">
                <a:solidFill>
                  <a:srgbClr val="0000FF"/>
                </a:solidFill>
                <a:latin typeface="Times New Roman" panose="02020603050405020304" pitchFamily="18" charset="0"/>
                <a:cs typeface="Arial" panose="020B0604020202020204" pitchFamily="34" charset="0"/>
              </a:rPr>
              <a:t> </a:t>
            </a:r>
            <a:r>
              <a:rPr lang="en-US" altLang="en-US" dirty="0" err="1">
                <a:solidFill>
                  <a:srgbClr val="0000FF"/>
                </a:solidFill>
                <a:latin typeface="Times New Roman" panose="02020603050405020304" pitchFamily="18" charset="0"/>
                <a:cs typeface="Arial" panose="020B0604020202020204" pitchFamily="34" charset="0"/>
              </a:rPr>
              <a:t>đã</a:t>
            </a:r>
            <a:r>
              <a:rPr lang="en-US" altLang="en-US" dirty="0">
                <a:solidFill>
                  <a:srgbClr val="0000FF"/>
                </a:solidFill>
                <a:latin typeface="Times New Roman" panose="02020603050405020304" pitchFamily="18" charset="0"/>
                <a:cs typeface="Arial" panose="020B0604020202020204" pitchFamily="34" charset="0"/>
              </a:rPr>
              <a:t> </a:t>
            </a:r>
            <a:r>
              <a:rPr lang="en-US" altLang="en-US" dirty="0" err="1">
                <a:solidFill>
                  <a:srgbClr val="0000FF"/>
                </a:solidFill>
                <a:latin typeface="Times New Roman" panose="02020603050405020304" pitchFamily="18" charset="0"/>
                <a:cs typeface="Arial" panose="020B0604020202020204" pitchFamily="34" charset="0"/>
              </a:rPr>
              <a:t>nghe</a:t>
            </a:r>
            <a:r>
              <a:rPr lang="en-US" altLang="en-US" dirty="0">
                <a:solidFill>
                  <a:srgbClr val="0000FF"/>
                </a:solidFill>
                <a:latin typeface="Times New Roman" panose="02020603050405020304" pitchFamily="18" charset="0"/>
                <a:cs typeface="Arial" panose="020B0604020202020204" pitchFamily="34" charset="0"/>
              </a:rPr>
              <a:t> </a:t>
            </a:r>
            <a:r>
              <a:rPr lang="en-US" altLang="en-US" dirty="0" err="1">
                <a:solidFill>
                  <a:srgbClr val="0000FF"/>
                </a:solidFill>
                <a:latin typeface="Times New Roman" panose="02020603050405020304" pitchFamily="18" charset="0"/>
                <a:cs typeface="Arial" panose="020B0604020202020204" pitchFamily="34" charset="0"/>
              </a:rPr>
              <a:t>hoặc</a:t>
            </a:r>
            <a:r>
              <a:rPr lang="en-US" altLang="en-US" dirty="0">
                <a:solidFill>
                  <a:srgbClr val="0000FF"/>
                </a:solidFill>
                <a:latin typeface="Times New Roman" panose="02020603050405020304" pitchFamily="18" charset="0"/>
                <a:cs typeface="Arial" panose="020B0604020202020204" pitchFamily="34" charset="0"/>
              </a:rPr>
              <a:t> </a:t>
            </a:r>
            <a:r>
              <a:rPr lang="en-US" altLang="en-US" dirty="0" err="1">
                <a:solidFill>
                  <a:srgbClr val="0000FF"/>
                </a:solidFill>
                <a:latin typeface="Times New Roman" panose="02020603050405020304" pitchFamily="18" charset="0"/>
                <a:cs typeface="Arial" panose="020B0604020202020204" pitchFamily="34" charset="0"/>
              </a:rPr>
              <a:t>đã</a:t>
            </a:r>
            <a:r>
              <a:rPr lang="en-US" altLang="en-US" dirty="0">
                <a:solidFill>
                  <a:srgbClr val="0000FF"/>
                </a:solidFill>
                <a:latin typeface="Times New Roman" panose="02020603050405020304" pitchFamily="18" charset="0"/>
                <a:cs typeface="Arial" panose="020B0604020202020204" pitchFamily="34" charset="0"/>
              </a:rPr>
              <a:t> </a:t>
            </a:r>
            <a:r>
              <a:rPr lang="en-US" altLang="en-US" dirty="0" err="1">
                <a:solidFill>
                  <a:srgbClr val="0000FF"/>
                </a:solidFill>
                <a:latin typeface="Times New Roman" panose="02020603050405020304" pitchFamily="18" charset="0"/>
                <a:cs typeface="Arial" panose="020B0604020202020204" pitchFamily="34" charset="0"/>
              </a:rPr>
              <a:t>đọc</a:t>
            </a:r>
            <a:r>
              <a:rPr lang="en-US" altLang="en-US" dirty="0">
                <a:solidFill>
                  <a:srgbClr val="0000FF"/>
                </a:solidFill>
                <a:latin typeface="Times New Roman" panose="02020603050405020304" pitchFamily="18" charset="0"/>
                <a:cs typeface="Arial" panose="020B0604020202020204" pitchFamily="34" charset="0"/>
              </a:rPr>
              <a:t> </a:t>
            </a:r>
            <a:r>
              <a:rPr lang="en-US" altLang="en-US" dirty="0" err="1">
                <a:solidFill>
                  <a:srgbClr val="0000FF"/>
                </a:solidFill>
                <a:latin typeface="Times New Roman" panose="02020603050405020304" pitchFamily="18" charset="0"/>
                <a:cs typeface="Arial" panose="020B0604020202020204" pitchFamily="34" charset="0"/>
              </a:rPr>
              <a:t>vê</a:t>
            </a:r>
            <a:r>
              <a:rPr lang="en-US" altLang="en-US" dirty="0">
                <a:solidFill>
                  <a:srgbClr val="0000FF"/>
                </a:solidFill>
                <a:latin typeface="Times New Roman" panose="02020603050405020304" pitchFamily="18" charset="0"/>
                <a:cs typeface="Arial" panose="020B0604020202020204" pitchFamily="34" charset="0"/>
              </a:rPr>
              <a:t>̀ </a:t>
            </a:r>
            <a:r>
              <a:rPr lang="en-US" altLang="en-US" dirty="0" err="1">
                <a:solidFill>
                  <a:srgbClr val="0000FF"/>
                </a:solidFill>
                <a:latin typeface="Times New Roman" panose="02020603050405020304" pitchFamily="18" charset="0"/>
                <a:cs typeface="Arial" panose="020B0604020202020204" pitchFamily="34" charset="0"/>
              </a:rPr>
              <a:t>một</a:t>
            </a:r>
            <a:r>
              <a:rPr lang="en-US" altLang="en-US" dirty="0">
                <a:solidFill>
                  <a:srgbClr val="0000FF"/>
                </a:solidFill>
                <a:latin typeface="Times New Roman" panose="02020603050405020304" pitchFamily="18" charset="0"/>
                <a:cs typeface="Arial" panose="020B0604020202020204" pitchFamily="34" charset="0"/>
              </a:rPr>
              <a:t> </a:t>
            </a:r>
            <a:r>
              <a:rPr lang="en-US" altLang="en-US" dirty="0" err="1">
                <a:solidFill>
                  <a:srgbClr val="0000FF"/>
                </a:solidFill>
                <a:latin typeface="Times New Roman" panose="02020603050405020304" pitchFamily="18" charset="0"/>
                <a:cs typeface="Arial" panose="020B0604020202020204" pitchFamily="34" charset="0"/>
              </a:rPr>
              <a:t>nữ</a:t>
            </a:r>
            <a:r>
              <a:rPr lang="en-US" altLang="en-US" dirty="0">
                <a:solidFill>
                  <a:srgbClr val="0000FF"/>
                </a:solidFill>
                <a:latin typeface="Times New Roman" panose="02020603050405020304" pitchFamily="18" charset="0"/>
                <a:cs typeface="Arial" panose="020B0604020202020204" pitchFamily="34" charset="0"/>
              </a:rPr>
              <a:t> </a:t>
            </a:r>
            <a:r>
              <a:rPr lang="en-US" altLang="en-US" dirty="0" err="1">
                <a:solidFill>
                  <a:srgbClr val="0000FF"/>
                </a:solidFill>
                <a:latin typeface="Times New Roman" panose="02020603050405020304" pitchFamily="18" charset="0"/>
                <a:cs typeface="Arial" panose="020B0604020202020204" pitchFamily="34" charset="0"/>
              </a:rPr>
              <a:t>anh</a:t>
            </a:r>
            <a:r>
              <a:rPr lang="en-US" altLang="en-US" dirty="0">
                <a:solidFill>
                  <a:srgbClr val="0000FF"/>
                </a:solidFill>
                <a:latin typeface="Times New Roman" panose="02020603050405020304" pitchFamily="18" charset="0"/>
                <a:cs typeface="Arial" panose="020B0604020202020204" pitchFamily="34" charset="0"/>
              </a:rPr>
              <a:t> </a:t>
            </a:r>
            <a:r>
              <a:rPr lang="en-US" altLang="en-US" dirty="0" err="1">
                <a:solidFill>
                  <a:srgbClr val="0000FF"/>
                </a:solidFill>
                <a:latin typeface="Times New Roman" panose="02020603050405020304" pitchFamily="18" charset="0"/>
                <a:cs typeface="Arial" panose="020B0604020202020204" pitchFamily="34" charset="0"/>
              </a:rPr>
              <a:t>hùng</a:t>
            </a:r>
            <a:r>
              <a:rPr lang="en-US" altLang="en-US" dirty="0">
                <a:solidFill>
                  <a:srgbClr val="0000FF"/>
                </a:solidFill>
                <a:latin typeface="Times New Roman" panose="02020603050405020304" pitchFamily="18" charset="0"/>
                <a:cs typeface="Arial" panose="020B0604020202020204" pitchFamily="34" charset="0"/>
              </a:rPr>
              <a:t> </a:t>
            </a:r>
            <a:r>
              <a:rPr lang="en-US" altLang="en-US" dirty="0" err="1">
                <a:solidFill>
                  <a:srgbClr val="0000FF"/>
                </a:solidFill>
                <a:latin typeface="Times New Roman" panose="02020603050405020304" pitchFamily="18" charset="0"/>
                <a:cs typeface="Arial" panose="020B0604020202020204" pitchFamily="34" charset="0"/>
              </a:rPr>
              <a:t>hoặc</a:t>
            </a:r>
            <a:r>
              <a:rPr lang="en-US" altLang="en-US" dirty="0">
                <a:solidFill>
                  <a:srgbClr val="0000FF"/>
                </a:solidFill>
                <a:latin typeface="Times New Roman" panose="02020603050405020304" pitchFamily="18" charset="0"/>
                <a:cs typeface="Arial" panose="020B0604020202020204" pitchFamily="34" charset="0"/>
              </a:rPr>
              <a:t> </a:t>
            </a:r>
            <a:r>
              <a:rPr lang="en-US" altLang="en-US" dirty="0" err="1">
                <a:solidFill>
                  <a:srgbClr val="0000FF"/>
                </a:solidFill>
                <a:latin typeface="Times New Roman" panose="02020603050405020304" pitchFamily="18" charset="0"/>
                <a:cs typeface="Arial" panose="020B0604020202020204" pitchFamily="34" charset="0"/>
              </a:rPr>
              <a:t>một</a:t>
            </a:r>
            <a:r>
              <a:rPr lang="en-US" altLang="en-US" dirty="0">
                <a:solidFill>
                  <a:srgbClr val="0000FF"/>
                </a:solidFill>
                <a:latin typeface="Times New Roman" panose="02020603050405020304" pitchFamily="18" charset="0"/>
                <a:cs typeface="Arial" panose="020B0604020202020204" pitchFamily="34" charset="0"/>
              </a:rPr>
              <a:t> </a:t>
            </a:r>
            <a:r>
              <a:rPr lang="en-US" altLang="en-US" dirty="0" err="1">
                <a:solidFill>
                  <a:srgbClr val="0000FF"/>
                </a:solidFill>
                <a:latin typeface="Times New Roman" panose="02020603050405020304" pitchFamily="18" charset="0"/>
                <a:cs typeface="Arial" panose="020B0604020202020204" pitchFamily="34" charset="0"/>
              </a:rPr>
              <a:t>phu</a:t>
            </a:r>
            <a:r>
              <a:rPr lang="en-US" altLang="en-US" dirty="0">
                <a:solidFill>
                  <a:srgbClr val="0000FF"/>
                </a:solidFill>
                <a:latin typeface="Times New Roman" panose="02020603050405020304" pitchFamily="18" charset="0"/>
                <a:cs typeface="Arial" panose="020B0604020202020204" pitchFamily="34" charset="0"/>
              </a:rPr>
              <a:t>̣ </a:t>
            </a:r>
            <a:r>
              <a:rPr lang="en-US" altLang="en-US" dirty="0" err="1">
                <a:solidFill>
                  <a:srgbClr val="0000FF"/>
                </a:solidFill>
                <a:latin typeface="Times New Roman" panose="02020603050405020304" pitchFamily="18" charset="0"/>
                <a:cs typeface="Arial" panose="020B0604020202020204" pitchFamily="34" charset="0"/>
              </a:rPr>
              <a:t>nữ</a:t>
            </a:r>
            <a:r>
              <a:rPr lang="en-US" altLang="en-US" dirty="0">
                <a:solidFill>
                  <a:srgbClr val="0000FF"/>
                </a:solidFill>
                <a:latin typeface="Times New Roman" panose="02020603050405020304" pitchFamily="18" charset="0"/>
                <a:cs typeface="Arial" panose="020B0604020202020204" pitchFamily="34" charset="0"/>
              </a:rPr>
              <a:t> có </a:t>
            </a:r>
            <a:r>
              <a:rPr lang="en-US" altLang="en-US" dirty="0" err="1">
                <a:solidFill>
                  <a:srgbClr val="0000FF"/>
                </a:solidFill>
                <a:latin typeface="Times New Roman" panose="02020603050405020304" pitchFamily="18" charset="0"/>
                <a:cs typeface="Arial" panose="020B0604020202020204" pitchFamily="34" charset="0"/>
              </a:rPr>
              <a:t>tài</a:t>
            </a:r>
            <a:r>
              <a:rPr lang="en-US" altLang="en-US" dirty="0">
                <a:solidFill>
                  <a:srgbClr val="0000FF"/>
                </a:solidFill>
                <a:latin typeface="Times New Roman" panose="02020603050405020304" pitchFamily="18" charset="0"/>
                <a:cs typeface="Arial" panose="020B0604020202020204" pitchFamily="34" charset="0"/>
              </a:rPr>
              <a:t>.</a:t>
            </a:r>
          </a:p>
        </p:txBody>
      </p:sp>
    </p:spTree>
    <p:extLst>
      <p:ext uri="{BB962C8B-B14F-4D97-AF65-F5344CB8AC3E}">
        <p14:creationId xmlns:p14="http://schemas.microsoft.com/office/powerpoint/2010/main" val="22166109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3">
                                            <p:txEl>
                                              <p:pRg st="1" end="1"/>
                                            </p:txEl>
                                          </p:spTgt>
                                        </p:tgtEl>
                                        <p:attrNameLst>
                                          <p:attrName>style.visibility</p:attrName>
                                        </p:attrNameLst>
                                      </p:cBhvr>
                                      <p:to>
                                        <p:strVal val="visible"/>
                                      </p:to>
                                    </p:set>
                                    <p:animEffect transition="in" filter="fade">
                                      <p:cBhvr>
                                        <p:cTn id="7" dur="1000"/>
                                        <p:tgtEl>
                                          <p:spTgt spid="13">
                                            <p:txEl>
                                              <p:pRg st="1" end="1"/>
                                            </p:txEl>
                                          </p:spTgt>
                                        </p:tgtEl>
                                      </p:cBhvr>
                                    </p:animEffect>
                                    <p:anim calcmode="lin" valueType="num">
                                      <p:cBhvr>
                                        <p:cTn id="8" dur="1000" fill="hold"/>
                                        <p:tgtEl>
                                          <p:spTgt spid="1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1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8" presetClass="entr" presetSubtype="16" fill="hold" grpId="0" nodeType="clickEffect">
                                  <p:stCondLst>
                                    <p:cond delay="0"/>
                                  </p:stCondLst>
                                  <p:childTnLst>
                                    <p:set>
                                      <p:cBhvr>
                                        <p:cTn id="13" dur="1" fill="hold">
                                          <p:stCondLst>
                                            <p:cond delay="0"/>
                                          </p:stCondLst>
                                        </p:cTn>
                                        <p:tgtEl>
                                          <p:spTgt spid="18"/>
                                        </p:tgtEl>
                                        <p:attrNameLst>
                                          <p:attrName>style.visibility</p:attrName>
                                        </p:attrNameLst>
                                      </p:cBhvr>
                                      <p:to>
                                        <p:strVal val="visible"/>
                                      </p:to>
                                    </p:set>
                                    <p:animEffect transition="in" filter="diamond(in)">
                                      <p:cBhvr>
                                        <p:cTn id="14" dur="1000"/>
                                        <p:tgtEl>
                                          <p:spTgt spid="18"/>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nodeType="clickEffect">
                                  <p:stCondLst>
                                    <p:cond delay="0"/>
                                  </p:stCondLst>
                                  <p:childTnLst>
                                    <p:set>
                                      <p:cBhvr>
                                        <p:cTn id="18" dur="1" fill="hold">
                                          <p:stCondLst>
                                            <p:cond delay="0"/>
                                          </p:stCondLst>
                                        </p:cTn>
                                        <p:tgtEl>
                                          <p:spTgt spid="19">
                                            <p:txEl>
                                              <p:pRg st="0" end="0"/>
                                            </p:txEl>
                                          </p:spTgt>
                                        </p:tgtEl>
                                        <p:attrNameLst>
                                          <p:attrName>style.visibility</p:attrName>
                                        </p:attrNameLst>
                                      </p:cBhvr>
                                      <p:to>
                                        <p:strVal val="visible"/>
                                      </p:to>
                                    </p:set>
                                    <p:anim calcmode="lin" valueType="num">
                                      <p:cBhvr>
                                        <p:cTn id="19" dur="1000" fill="hold"/>
                                        <p:tgtEl>
                                          <p:spTgt spid="19">
                                            <p:txEl>
                                              <p:pRg st="0" end="0"/>
                                            </p:txEl>
                                          </p:spTgt>
                                        </p:tgtEl>
                                        <p:attrNameLst>
                                          <p:attrName>ppt_w</p:attrName>
                                        </p:attrNameLst>
                                      </p:cBhvr>
                                      <p:tavLst>
                                        <p:tav tm="0">
                                          <p:val>
                                            <p:strVal val="#ppt_w*0.70"/>
                                          </p:val>
                                        </p:tav>
                                        <p:tav tm="100000">
                                          <p:val>
                                            <p:strVal val="#ppt_w"/>
                                          </p:val>
                                        </p:tav>
                                      </p:tavLst>
                                    </p:anim>
                                    <p:anim calcmode="lin" valueType="num">
                                      <p:cBhvr>
                                        <p:cTn id="20" dur="1000" fill="hold"/>
                                        <p:tgtEl>
                                          <p:spTgt spid="19">
                                            <p:txEl>
                                              <p:pRg st="0" end="0"/>
                                            </p:txEl>
                                          </p:spTgt>
                                        </p:tgtEl>
                                        <p:attrNameLst>
                                          <p:attrName>ppt_h</p:attrName>
                                        </p:attrNameLst>
                                      </p:cBhvr>
                                      <p:tavLst>
                                        <p:tav tm="0">
                                          <p:val>
                                            <p:strVal val="#ppt_h"/>
                                          </p:val>
                                        </p:tav>
                                        <p:tav tm="100000">
                                          <p:val>
                                            <p:strVal val="#ppt_h"/>
                                          </p:val>
                                        </p:tav>
                                      </p:tavLst>
                                    </p:anim>
                                    <p:animEffect transition="in" filter="fade">
                                      <p:cBhvr>
                                        <p:cTn id="21" dur="1000"/>
                                        <p:tgtEl>
                                          <p:spTgt spid="1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19"/>
          <p:cNvGrpSpPr>
            <a:grpSpLocks/>
          </p:cNvGrpSpPr>
          <p:nvPr/>
        </p:nvGrpSpPr>
        <p:grpSpPr bwMode="auto">
          <a:xfrm>
            <a:off x="0" y="0"/>
            <a:ext cx="12192000" cy="6858000"/>
            <a:chOff x="0" y="0"/>
            <a:chExt cx="9216" cy="5184"/>
          </a:xfrm>
        </p:grpSpPr>
        <p:pic>
          <p:nvPicPr>
            <p:cNvPr id="6" name="Picture 4"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181" cy="9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5"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8099" y="-170"/>
              <a:ext cx="947" cy="1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6" descr="J012403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400000">
              <a:off x="148" y="4025"/>
              <a:ext cx="1011" cy="13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7" descr="J012403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22" y="4172"/>
              <a:ext cx="1394" cy="1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5" name="Text Box 9"/>
          <p:cNvSpPr txBox="1">
            <a:spLocks noChangeArrowheads="1"/>
          </p:cNvSpPr>
          <p:nvPr/>
        </p:nvSpPr>
        <p:spPr bwMode="auto">
          <a:xfrm>
            <a:off x="352371" y="101880"/>
            <a:ext cx="11460163" cy="1116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0615" tIns="65308" rIns="130615" bIns="65308">
            <a:spAutoFit/>
          </a:bodyPr>
          <a:lstStyle>
            <a:lvl1pPr defTabSz="1306513">
              <a:spcBef>
                <a:spcPct val="20000"/>
              </a:spcBef>
              <a:buChar char="•"/>
              <a:defRPr sz="4600">
                <a:solidFill>
                  <a:schemeClr val="tx1"/>
                </a:solidFill>
                <a:latin typeface="Arial" panose="020B0604020202020204" pitchFamily="34" charset="0"/>
              </a:defRPr>
            </a:lvl1pPr>
            <a:lvl2pPr marL="1062038" indent="-409575" defTabSz="1306513">
              <a:spcBef>
                <a:spcPct val="20000"/>
              </a:spcBef>
              <a:buChar char="–"/>
              <a:defRPr sz="4000">
                <a:solidFill>
                  <a:schemeClr val="tx1"/>
                </a:solidFill>
                <a:latin typeface="Arial" panose="020B0604020202020204" pitchFamily="34" charset="0"/>
              </a:defRPr>
            </a:lvl2pPr>
            <a:lvl3pPr marL="1633538" indent="-327025" defTabSz="1306513">
              <a:spcBef>
                <a:spcPct val="20000"/>
              </a:spcBef>
              <a:buChar char="•"/>
              <a:defRPr sz="3400">
                <a:solidFill>
                  <a:schemeClr val="tx1"/>
                </a:solidFill>
                <a:latin typeface="Arial" panose="020B0604020202020204" pitchFamily="34" charset="0"/>
              </a:defRPr>
            </a:lvl3pPr>
            <a:lvl4pPr marL="2286000" indent="-327025" defTabSz="1306513">
              <a:spcBef>
                <a:spcPct val="20000"/>
              </a:spcBef>
              <a:buChar char="–"/>
              <a:defRPr sz="2900">
                <a:solidFill>
                  <a:schemeClr val="tx1"/>
                </a:solidFill>
                <a:latin typeface="Arial" panose="020B0604020202020204" pitchFamily="34" charset="0"/>
              </a:defRPr>
            </a:lvl4pPr>
            <a:lvl5pPr marL="2938463" indent="-325438" defTabSz="1306513">
              <a:spcBef>
                <a:spcPct val="20000"/>
              </a:spcBef>
              <a:buChar char="»"/>
              <a:defRPr sz="2900">
                <a:solidFill>
                  <a:schemeClr val="tx1"/>
                </a:solidFill>
                <a:latin typeface="Arial" panose="020B0604020202020204" pitchFamily="34" charset="0"/>
              </a:defRPr>
            </a:lvl5pPr>
            <a:lvl6pPr marL="3395663" indent="-325438" defTabSz="1306513" eaLnBrk="0" fontAlgn="base" hangingPunct="0">
              <a:spcBef>
                <a:spcPct val="20000"/>
              </a:spcBef>
              <a:spcAft>
                <a:spcPct val="0"/>
              </a:spcAft>
              <a:buChar char="»"/>
              <a:defRPr sz="2900">
                <a:solidFill>
                  <a:schemeClr val="tx1"/>
                </a:solidFill>
                <a:latin typeface="Arial" panose="020B0604020202020204" pitchFamily="34" charset="0"/>
              </a:defRPr>
            </a:lvl6pPr>
            <a:lvl7pPr marL="3852863" indent="-325438" defTabSz="1306513" eaLnBrk="0" fontAlgn="base" hangingPunct="0">
              <a:spcBef>
                <a:spcPct val="20000"/>
              </a:spcBef>
              <a:spcAft>
                <a:spcPct val="0"/>
              </a:spcAft>
              <a:buChar char="»"/>
              <a:defRPr sz="2900">
                <a:solidFill>
                  <a:schemeClr val="tx1"/>
                </a:solidFill>
                <a:latin typeface="Arial" panose="020B0604020202020204" pitchFamily="34" charset="0"/>
              </a:defRPr>
            </a:lvl7pPr>
            <a:lvl8pPr marL="4310063" indent="-325438" defTabSz="1306513" eaLnBrk="0" fontAlgn="base" hangingPunct="0">
              <a:spcBef>
                <a:spcPct val="20000"/>
              </a:spcBef>
              <a:spcAft>
                <a:spcPct val="0"/>
              </a:spcAft>
              <a:buChar char="»"/>
              <a:defRPr sz="2900">
                <a:solidFill>
                  <a:schemeClr val="tx1"/>
                </a:solidFill>
                <a:latin typeface="Arial" panose="020B0604020202020204" pitchFamily="34" charset="0"/>
              </a:defRPr>
            </a:lvl8pPr>
            <a:lvl9pPr marL="4767263" indent="-325438" defTabSz="1306513" eaLnBrk="0" fontAlgn="base" hangingPunct="0">
              <a:spcBef>
                <a:spcPct val="20000"/>
              </a:spcBef>
              <a:spcAft>
                <a:spcPct val="0"/>
              </a:spcAft>
              <a:buChar char="»"/>
              <a:defRPr sz="2900">
                <a:solidFill>
                  <a:schemeClr val="tx1"/>
                </a:solidFill>
                <a:latin typeface="Arial" panose="020B0604020202020204" pitchFamily="34" charset="0"/>
              </a:defRPr>
            </a:lvl9pPr>
          </a:lstStyle>
          <a:p>
            <a:pPr algn="ctr">
              <a:spcBef>
                <a:spcPct val="0"/>
              </a:spcBef>
              <a:buFontTx/>
              <a:buNone/>
            </a:pPr>
            <a:r>
              <a:rPr lang="en-US" altLang="en-US" sz="3200" dirty="0" err="1">
                <a:solidFill>
                  <a:srgbClr val="0033CC"/>
                </a:solidFill>
                <a:latin typeface="Times New Roman" panose="02020603050405020304" pitchFamily="18" charset="0"/>
              </a:rPr>
              <a:t>Kể</a:t>
            </a:r>
            <a:r>
              <a:rPr lang="en-US" altLang="en-US" sz="3200" dirty="0">
                <a:solidFill>
                  <a:srgbClr val="0033CC"/>
                </a:solidFill>
                <a:latin typeface="Times New Roman" panose="02020603050405020304" pitchFamily="18" charset="0"/>
              </a:rPr>
              <a:t> </a:t>
            </a:r>
            <a:r>
              <a:rPr lang="en-US" altLang="en-US" sz="3200" dirty="0" err="1">
                <a:solidFill>
                  <a:srgbClr val="0033CC"/>
                </a:solidFill>
                <a:latin typeface="Times New Roman" panose="02020603050405020304" pitchFamily="18" charset="0"/>
              </a:rPr>
              <a:t>chuyện</a:t>
            </a:r>
            <a:endParaRPr lang="en-US" altLang="en-US" sz="3200" dirty="0">
              <a:solidFill>
                <a:srgbClr val="0033CC"/>
              </a:solidFill>
              <a:latin typeface="Times New Roman" panose="02020603050405020304" pitchFamily="18" charset="0"/>
            </a:endParaRPr>
          </a:p>
          <a:p>
            <a:pPr algn="ctr">
              <a:spcBef>
                <a:spcPct val="0"/>
              </a:spcBef>
              <a:buFontTx/>
              <a:buNone/>
            </a:pPr>
            <a:r>
              <a:rPr lang="en-US" altLang="en-US" sz="3200" b="1" dirty="0" err="1">
                <a:solidFill>
                  <a:srgbClr val="FF0000"/>
                </a:solidFill>
                <a:latin typeface="Times New Roman" panose="02020603050405020304" pitchFamily="18" charset="0"/>
              </a:rPr>
              <a:t>Kể</a:t>
            </a:r>
            <a:r>
              <a:rPr lang="en-US" altLang="en-US" sz="3200" b="1" dirty="0">
                <a:solidFill>
                  <a:srgbClr val="FF0000"/>
                </a:solidFill>
                <a:latin typeface="Times New Roman" panose="02020603050405020304" pitchFamily="18" charset="0"/>
              </a:rPr>
              <a:t> </a:t>
            </a:r>
            <a:r>
              <a:rPr lang="en-US" altLang="en-US" sz="3200" b="1" dirty="0" err="1">
                <a:solidFill>
                  <a:srgbClr val="FF0000"/>
                </a:solidFill>
                <a:latin typeface="Times New Roman" panose="02020603050405020304" pitchFamily="18" charset="0"/>
              </a:rPr>
              <a:t>chuyện</a:t>
            </a:r>
            <a:r>
              <a:rPr lang="en-US" altLang="en-US" sz="3200" b="1" dirty="0">
                <a:solidFill>
                  <a:srgbClr val="FF0000"/>
                </a:solidFill>
                <a:latin typeface="Times New Roman" panose="02020603050405020304" pitchFamily="18" charset="0"/>
              </a:rPr>
              <a:t> </a:t>
            </a:r>
            <a:r>
              <a:rPr lang="en-US" altLang="en-US" sz="3200" b="1" dirty="0" err="1">
                <a:solidFill>
                  <a:srgbClr val="FF0000"/>
                </a:solidFill>
                <a:latin typeface="Times New Roman" panose="02020603050405020304" pitchFamily="18" charset="0"/>
              </a:rPr>
              <a:t>đã</a:t>
            </a:r>
            <a:r>
              <a:rPr lang="en-US" altLang="en-US" sz="3200" b="1" dirty="0">
                <a:solidFill>
                  <a:srgbClr val="FF0000"/>
                </a:solidFill>
                <a:latin typeface="Times New Roman" panose="02020603050405020304" pitchFamily="18" charset="0"/>
              </a:rPr>
              <a:t> </a:t>
            </a:r>
            <a:r>
              <a:rPr lang="en-US" altLang="en-US" sz="3200" b="1" dirty="0" err="1">
                <a:solidFill>
                  <a:srgbClr val="FF0000"/>
                </a:solidFill>
                <a:latin typeface="Times New Roman" panose="02020603050405020304" pitchFamily="18" charset="0"/>
              </a:rPr>
              <a:t>nghe</a:t>
            </a:r>
            <a:r>
              <a:rPr lang="en-US" altLang="en-US" sz="3200" b="1" dirty="0">
                <a:solidFill>
                  <a:srgbClr val="FF0000"/>
                </a:solidFill>
                <a:latin typeface="Times New Roman" panose="02020603050405020304" pitchFamily="18" charset="0"/>
              </a:rPr>
              <a:t>, </a:t>
            </a:r>
            <a:r>
              <a:rPr lang="en-US" altLang="en-US" sz="3200" b="1" dirty="0" err="1">
                <a:solidFill>
                  <a:srgbClr val="FF0000"/>
                </a:solidFill>
                <a:latin typeface="Times New Roman" panose="02020603050405020304" pitchFamily="18" charset="0"/>
              </a:rPr>
              <a:t>đã</a:t>
            </a:r>
            <a:r>
              <a:rPr lang="en-US" altLang="en-US" sz="3200" b="1" dirty="0">
                <a:solidFill>
                  <a:srgbClr val="FF0000"/>
                </a:solidFill>
                <a:latin typeface="Times New Roman" panose="02020603050405020304" pitchFamily="18" charset="0"/>
              </a:rPr>
              <a:t> </a:t>
            </a:r>
            <a:r>
              <a:rPr lang="en-US" altLang="en-US" sz="3200" b="1" dirty="0" err="1">
                <a:solidFill>
                  <a:srgbClr val="FF0000"/>
                </a:solidFill>
                <a:latin typeface="Times New Roman" panose="02020603050405020304" pitchFamily="18" charset="0"/>
              </a:rPr>
              <a:t>đọc</a:t>
            </a:r>
            <a:endParaRPr lang="en-US" altLang="en-US" sz="3200" b="1" dirty="0">
              <a:solidFill>
                <a:srgbClr val="FF0000"/>
              </a:solidFill>
              <a:latin typeface="Times New Roman" panose="02020603050405020304" pitchFamily="18" charset="0"/>
            </a:endParaRPr>
          </a:p>
        </p:txBody>
      </p:sp>
      <p:sp>
        <p:nvSpPr>
          <p:cNvPr id="26" name="Text Box 26"/>
          <p:cNvSpPr txBox="1">
            <a:spLocks noChangeArrowheads="1"/>
          </p:cNvSpPr>
          <p:nvPr/>
        </p:nvSpPr>
        <p:spPr bwMode="auto">
          <a:xfrm>
            <a:off x="638031" y="1404595"/>
            <a:ext cx="2555839"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b="1" dirty="0" err="1">
                <a:solidFill>
                  <a:srgbClr val="990000"/>
                </a:solidFill>
                <a:latin typeface="Times New Roman" panose="02020603050405020304" pitchFamily="18" charset="0"/>
                <a:cs typeface="Arial" panose="020B0604020202020204" pitchFamily="34" charset="0"/>
              </a:rPr>
              <a:t>Gợi</a:t>
            </a:r>
            <a:r>
              <a:rPr lang="en-US" altLang="en-US" b="1" dirty="0">
                <a:solidFill>
                  <a:srgbClr val="990000"/>
                </a:solidFill>
                <a:latin typeface="Times New Roman" panose="02020603050405020304" pitchFamily="18" charset="0"/>
                <a:cs typeface="Arial" panose="020B0604020202020204" pitchFamily="34" charset="0"/>
              </a:rPr>
              <a:t> ý:</a:t>
            </a:r>
          </a:p>
        </p:txBody>
      </p:sp>
      <p:sp>
        <p:nvSpPr>
          <p:cNvPr id="27" name="Text Box 27"/>
          <p:cNvSpPr txBox="1">
            <a:spLocks noChangeArrowheads="1"/>
          </p:cNvSpPr>
          <p:nvPr/>
        </p:nvSpPr>
        <p:spPr bwMode="auto">
          <a:xfrm>
            <a:off x="228600" y="1904062"/>
            <a:ext cx="4643652"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50000"/>
              </a:spcBef>
              <a:buFontTx/>
              <a:buNone/>
            </a:pPr>
            <a:r>
              <a:rPr lang="en-US" altLang="en-US" sz="2800" b="1" dirty="0">
                <a:solidFill>
                  <a:srgbClr val="660066"/>
                </a:solidFill>
                <a:latin typeface="Times New Roman" panose="02020603050405020304" pitchFamily="18" charset="0"/>
                <a:cs typeface="Arial" panose="020B0604020202020204" pitchFamily="34" charset="0"/>
              </a:rPr>
              <a:t>1. </a:t>
            </a:r>
            <a:r>
              <a:rPr lang="en-US" altLang="en-US" sz="2800" b="1" dirty="0" err="1">
                <a:solidFill>
                  <a:srgbClr val="660066"/>
                </a:solidFill>
                <a:latin typeface="Times New Roman" panose="02020603050405020304" pitchFamily="18" charset="0"/>
                <a:cs typeface="Arial" panose="020B0604020202020204" pitchFamily="34" charset="0"/>
              </a:rPr>
              <a:t>Tìm</a:t>
            </a:r>
            <a:r>
              <a:rPr lang="en-US" altLang="en-US" sz="2800" b="1" dirty="0">
                <a:solidFill>
                  <a:srgbClr val="660066"/>
                </a:solidFill>
                <a:latin typeface="Times New Roman" panose="02020603050405020304" pitchFamily="18" charset="0"/>
                <a:cs typeface="Arial" panose="020B0604020202020204" pitchFamily="34" charset="0"/>
              </a:rPr>
              <a:t> </a:t>
            </a:r>
            <a:r>
              <a:rPr lang="en-US" altLang="en-US" sz="2800" b="1" dirty="0" err="1">
                <a:solidFill>
                  <a:srgbClr val="660066"/>
                </a:solidFill>
                <a:latin typeface="Times New Roman" panose="02020603050405020304" pitchFamily="18" charset="0"/>
                <a:cs typeface="Arial" panose="020B0604020202020204" pitchFamily="34" charset="0"/>
              </a:rPr>
              <a:t>truyện</a:t>
            </a:r>
            <a:r>
              <a:rPr lang="en-US" altLang="en-US" sz="2800" b="1" dirty="0">
                <a:solidFill>
                  <a:srgbClr val="660066"/>
                </a:solidFill>
                <a:latin typeface="Times New Roman" panose="02020603050405020304" pitchFamily="18" charset="0"/>
                <a:cs typeface="Arial" panose="020B0604020202020204" pitchFamily="34" charset="0"/>
              </a:rPr>
              <a:t> </a:t>
            </a:r>
            <a:r>
              <a:rPr lang="en-US" altLang="en-US" sz="2800" b="1" dirty="0" err="1">
                <a:solidFill>
                  <a:srgbClr val="660066"/>
                </a:solidFill>
                <a:latin typeface="Times New Roman" panose="02020603050405020304" pitchFamily="18" charset="0"/>
                <a:cs typeface="Arial" panose="020B0604020202020204" pitchFamily="34" charset="0"/>
              </a:rPr>
              <a:t>vê</a:t>
            </a:r>
            <a:r>
              <a:rPr lang="en-US" altLang="en-US" sz="2800" b="1" dirty="0">
                <a:solidFill>
                  <a:srgbClr val="660066"/>
                </a:solidFill>
                <a:latin typeface="Times New Roman" panose="02020603050405020304" pitchFamily="18" charset="0"/>
                <a:cs typeface="Arial" panose="020B0604020202020204" pitchFamily="34" charset="0"/>
              </a:rPr>
              <a:t>̀ </a:t>
            </a:r>
            <a:r>
              <a:rPr lang="en-US" altLang="en-US" sz="2800" b="1" dirty="0" err="1">
                <a:solidFill>
                  <a:srgbClr val="660066"/>
                </a:solidFill>
                <a:latin typeface="Times New Roman" panose="02020603050405020304" pitchFamily="18" charset="0"/>
                <a:cs typeface="Arial" panose="020B0604020202020204" pitchFamily="34" charset="0"/>
              </a:rPr>
              <a:t>phu</a:t>
            </a:r>
            <a:r>
              <a:rPr lang="en-US" altLang="en-US" sz="2800" b="1" dirty="0">
                <a:solidFill>
                  <a:srgbClr val="660066"/>
                </a:solidFill>
                <a:latin typeface="Times New Roman" panose="02020603050405020304" pitchFamily="18" charset="0"/>
                <a:cs typeface="Arial" panose="020B0604020202020204" pitchFamily="34" charset="0"/>
              </a:rPr>
              <a:t>̣ </a:t>
            </a:r>
            <a:r>
              <a:rPr lang="en-US" altLang="en-US" sz="2800" b="1" dirty="0" err="1">
                <a:solidFill>
                  <a:srgbClr val="660066"/>
                </a:solidFill>
                <a:latin typeface="Times New Roman" panose="02020603050405020304" pitchFamily="18" charset="0"/>
                <a:cs typeface="Arial" panose="020B0604020202020204" pitchFamily="34" charset="0"/>
              </a:rPr>
              <a:t>nữ</a:t>
            </a:r>
            <a:r>
              <a:rPr lang="en-US" altLang="en-US" sz="2800" b="1" dirty="0">
                <a:solidFill>
                  <a:srgbClr val="660066"/>
                </a:solidFill>
                <a:latin typeface="Times New Roman" panose="02020603050405020304" pitchFamily="18" charset="0"/>
                <a:cs typeface="Arial" panose="020B0604020202020204" pitchFamily="34" charset="0"/>
              </a:rPr>
              <a:t>:</a:t>
            </a:r>
          </a:p>
        </p:txBody>
      </p:sp>
      <p:sp>
        <p:nvSpPr>
          <p:cNvPr id="28" name="Text Box 30"/>
          <p:cNvSpPr txBox="1">
            <a:spLocks noChangeArrowheads="1"/>
          </p:cNvSpPr>
          <p:nvPr/>
        </p:nvSpPr>
        <p:spPr bwMode="auto">
          <a:xfrm>
            <a:off x="228600" y="2378130"/>
            <a:ext cx="11658600"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50000"/>
              </a:spcBef>
              <a:buFontTx/>
              <a:buNone/>
            </a:pPr>
            <a:r>
              <a:rPr lang="en-US" altLang="en-US" sz="2800" i="1" dirty="0">
                <a:solidFill>
                  <a:srgbClr val="0000FF"/>
                </a:solidFill>
                <a:latin typeface="Times New Roman" panose="02020603050405020304" pitchFamily="18" charset="0"/>
                <a:cs typeface="Arial" panose="020B0604020202020204" pitchFamily="34" charset="0"/>
              </a:rPr>
              <a:t>- </a:t>
            </a:r>
            <a:r>
              <a:rPr lang="en-US" altLang="en-US" sz="2800" i="1" dirty="0" err="1">
                <a:solidFill>
                  <a:srgbClr val="0000FF"/>
                </a:solidFill>
                <a:latin typeface="Times New Roman" panose="02020603050405020304" pitchFamily="18" charset="0"/>
                <a:cs typeface="Arial" panose="020B0604020202020204" pitchFamily="34" charset="0"/>
              </a:rPr>
              <a:t>Truyện</a:t>
            </a:r>
            <a:r>
              <a:rPr lang="en-US" altLang="en-US" sz="2800" i="1" dirty="0">
                <a:solidFill>
                  <a:srgbClr val="0000FF"/>
                </a:solidFill>
                <a:latin typeface="Times New Roman" panose="02020603050405020304" pitchFamily="18" charset="0"/>
                <a:cs typeface="Arial" panose="020B0604020202020204" pitchFamily="34" charset="0"/>
              </a:rPr>
              <a:t> </a:t>
            </a:r>
            <a:r>
              <a:rPr lang="en-US" altLang="en-US" sz="2800" i="1" dirty="0" err="1">
                <a:solidFill>
                  <a:srgbClr val="0000FF"/>
                </a:solidFill>
                <a:latin typeface="Times New Roman" panose="02020603050405020304" pitchFamily="18" charset="0"/>
                <a:cs typeface="Arial" panose="020B0604020202020204" pitchFamily="34" charset="0"/>
              </a:rPr>
              <a:t>vê</a:t>
            </a:r>
            <a:r>
              <a:rPr lang="en-US" altLang="en-US" sz="2800" i="1" dirty="0">
                <a:solidFill>
                  <a:srgbClr val="0000FF"/>
                </a:solidFill>
                <a:latin typeface="Times New Roman" panose="02020603050405020304" pitchFamily="18" charset="0"/>
                <a:cs typeface="Arial" panose="020B0604020202020204" pitchFamily="34" charset="0"/>
              </a:rPr>
              <a:t>̀ </a:t>
            </a:r>
            <a:r>
              <a:rPr lang="en-US" altLang="en-US" sz="2800" i="1" dirty="0" err="1">
                <a:solidFill>
                  <a:srgbClr val="0000FF"/>
                </a:solidFill>
                <a:latin typeface="Times New Roman" panose="02020603050405020304" pitchFamily="18" charset="0"/>
                <a:cs typeface="Arial" panose="020B0604020202020204" pitchFamily="34" charset="0"/>
              </a:rPr>
              <a:t>những</a:t>
            </a:r>
            <a:r>
              <a:rPr lang="en-US" altLang="en-US" sz="2800" i="1" dirty="0">
                <a:solidFill>
                  <a:srgbClr val="0000FF"/>
                </a:solidFill>
                <a:latin typeface="Times New Roman" panose="02020603050405020304" pitchFamily="18" charset="0"/>
                <a:cs typeface="Arial" panose="020B0604020202020204" pitchFamily="34" charset="0"/>
              </a:rPr>
              <a:t> </a:t>
            </a:r>
            <a:r>
              <a:rPr lang="en-US" altLang="en-US" sz="2800" i="1" dirty="0" err="1">
                <a:solidFill>
                  <a:srgbClr val="0000FF"/>
                </a:solidFill>
                <a:latin typeface="Times New Roman" panose="02020603050405020304" pitchFamily="18" charset="0"/>
                <a:cs typeface="Arial" panose="020B0604020202020204" pitchFamily="34" charset="0"/>
              </a:rPr>
              <a:t>phu</a:t>
            </a:r>
            <a:r>
              <a:rPr lang="en-US" altLang="en-US" sz="2800" i="1" dirty="0">
                <a:solidFill>
                  <a:srgbClr val="0000FF"/>
                </a:solidFill>
                <a:latin typeface="Times New Roman" panose="02020603050405020304" pitchFamily="18" charset="0"/>
                <a:cs typeface="Arial" panose="020B0604020202020204" pitchFamily="34" charset="0"/>
              </a:rPr>
              <a:t>̣ </a:t>
            </a:r>
            <a:r>
              <a:rPr lang="en-US" altLang="en-US" sz="2800" i="1" dirty="0" err="1">
                <a:solidFill>
                  <a:srgbClr val="0000FF"/>
                </a:solidFill>
                <a:latin typeface="Times New Roman" panose="02020603050405020304" pitchFamily="18" charset="0"/>
                <a:cs typeface="Arial" panose="020B0604020202020204" pitchFamily="34" charset="0"/>
              </a:rPr>
              <a:t>nữ</a:t>
            </a:r>
            <a:r>
              <a:rPr lang="en-US" altLang="en-US" sz="2800" i="1" dirty="0">
                <a:solidFill>
                  <a:srgbClr val="0000FF"/>
                </a:solidFill>
                <a:latin typeface="Times New Roman" panose="02020603050405020304" pitchFamily="18" charset="0"/>
                <a:cs typeface="Arial" panose="020B0604020202020204" pitchFamily="34" charset="0"/>
              </a:rPr>
              <a:t> </a:t>
            </a:r>
            <a:r>
              <a:rPr lang="en-US" altLang="en-US" sz="2800" i="1" dirty="0" err="1">
                <a:solidFill>
                  <a:srgbClr val="0000FF"/>
                </a:solidFill>
                <a:latin typeface="Times New Roman" panose="02020603050405020304" pitchFamily="18" charset="0"/>
                <a:cs typeface="Arial" panose="020B0604020202020204" pitchFamily="34" charset="0"/>
              </a:rPr>
              <a:t>anh</a:t>
            </a:r>
            <a:r>
              <a:rPr lang="en-US" altLang="en-US" sz="2800" i="1" dirty="0">
                <a:solidFill>
                  <a:srgbClr val="0000FF"/>
                </a:solidFill>
                <a:latin typeface="Times New Roman" panose="02020603050405020304" pitchFamily="18" charset="0"/>
                <a:cs typeface="Arial" panose="020B0604020202020204" pitchFamily="34" charset="0"/>
              </a:rPr>
              <a:t> </a:t>
            </a:r>
            <a:r>
              <a:rPr lang="en-US" altLang="en-US" sz="2800" i="1" dirty="0" err="1">
                <a:solidFill>
                  <a:srgbClr val="0000FF"/>
                </a:solidFill>
                <a:latin typeface="Times New Roman" panose="02020603050405020304" pitchFamily="18" charset="0"/>
                <a:cs typeface="Arial" panose="020B0604020202020204" pitchFamily="34" charset="0"/>
              </a:rPr>
              <a:t>hùng</a:t>
            </a:r>
            <a:r>
              <a:rPr lang="en-US" altLang="en-US" sz="2800" i="1" dirty="0">
                <a:solidFill>
                  <a:srgbClr val="0000FF"/>
                </a:solidFill>
                <a:latin typeface="Times New Roman" panose="02020603050405020304" pitchFamily="18" charset="0"/>
                <a:cs typeface="Arial" panose="020B0604020202020204" pitchFamily="34" charset="0"/>
              </a:rPr>
              <a:t>: </a:t>
            </a:r>
            <a:r>
              <a:rPr lang="en-US" altLang="en-US" sz="2800" i="1" dirty="0" err="1">
                <a:solidFill>
                  <a:srgbClr val="0000FF"/>
                </a:solidFill>
                <a:latin typeface="Times New Roman" panose="02020603050405020304" pitchFamily="18" charset="0"/>
                <a:cs typeface="Arial" panose="020B0604020202020204" pitchFamily="34" charset="0"/>
              </a:rPr>
              <a:t>Trưng</a:t>
            </a:r>
            <a:r>
              <a:rPr lang="en-US" altLang="en-US" sz="2800" i="1" dirty="0">
                <a:solidFill>
                  <a:srgbClr val="0000FF"/>
                </a:solidFill>
                <a:latin typeface="Times New Roman" panose="02020603050405020304" pitchFamily="18" charset="0"/>
                <a:cs typeface="Arial" panose="020B0604020202020204" pitchFamily="34" charset="0"/>
              </a:rPr>
              <a:t> </a:t>
            </a:r>
            <a:r>
              <a:rPr lang="en-US" altLang="en-US" sz="2800" i="1" dirty="0" err="1">
                <a:solidFill>
                  <a:srgbClr val="0000FF"/>
                </a:solidFill>
                <a:latin typeface="Times New Roman" panose="02020603050405020304" pitchFamily="18" charset="0"/>
                <a:cs typeface="Arial" panose="020B0604020202020204" pitchFamily="34" charset="0"/>
              </a:rPr>
              <a:t>Trắc</a:t>
            </a:r>
            <a:r>
              <a:rPr lang="en-US" altLang="en-US" sz="2800" i="1" dirty="0">
                <a:solidFill>
                  <a:srgbClr val="0000FF"/>
                </a:solidFill>
                <a:latin typeface="Times New Roman" panose="02020603050405020304" pitchFamily="18" charset="0"/>
                <a:cs typeface="Arial" panose="020B0604020202020204" pitchFamily="34" charset="0"/>
              </a:rPr>
              <a:t>, </a:t>
            </a:r>
            <a:r>
              <a:rPr lang="en-US" altLang="en-US" sz="2800" i="1" dirty="0" err="1">
                <a:solidFill>
                  <a:srgbClr val="0000FF"/>
                </a:solidFill>
                <a:latin typeface="Times New Roman" panose="02020603050405020304" pitchFamily="18" charset="0"/>
                <a:cs typeface="Arial" panose="020B0604020202020204" pitchFamily="34" charset="0"/>
              </a:rPr>
              <a:t>Trưng</a:t>
            </a:r>
            <a:r>
              <a:rPr lang="en-US" altLang="en-US" sz="2800" i="1" dirty="0">
                <a:solidFill>
                  <a:srgbClr val="0000FF"/>
                </a:solidFill>
                <a:latin typeface="Times New Roman" panose="02020603050405020304" pitchFamily="18" charset="0"/>
                <a:cs typeface="Arial" panose="020B0604020202020204" pitchFamily="34" charset="0"/>
              </a:rPr>
              <a:t> </a:t>
            </a:r>
            <a:r>
              <a:rPr lang="en-US" altLang="en-US" sz="2800" i="1" dirty="0" err="1">
                <a:solidFill>
                  <a:srgbClr val="0000FF"/>
                </a:solidFill>
                <a:latin typeface="Times New Roman" panose="02020603050405020304" pitchFamily="18" charset="0"/>
                <a:cs typeface="Arial" panose="020B0604020202020204" pitchFamily="34" charset="0"/>
              </a:rPr>
              <a:t>Nhi</a:t>
            </a:r>
            <a:r>
              <a:rPr lang="en-US" altLang="en-US" sz="2800" i="1" dirty="0">
                <a:solidFill>
                  <a:srgbClr val="0000FF"/>
                </a:solidFill>
                <a:latin typeface="Times New Roman" panose="02020603050405020304" pitchFamily="18" charset="0"/>
                <a:cs typeface="Arial" panose="020B0604020202020204" pitchFamily="34" charset="0"/>
              </a:rPr>
              <a:t>̣, </a:t>
            </a:r>
            <a:r>
              <a:rPr lang="en-US" altLang="en-US" sz="2800" i="1" dirty="0" err="1">
                <a:solidFill>
                  <a:srgbClr val="0000FF"/>
                </a:solidFill>
                <a:latin typeface="Times New Roman" panose="02020603050405020304" pitchFamily="18" charset="0"/>
                <a:cs typeface="Arial" panose="020B0604020202020204" pitchFamily="34" charset="0"/>
              </a:rPr>
              <a:t>Triệu</a:t>
            </a:r>
            <a:r>
              <a:rPr lang="en-US" altLang="en-US" sz="2800" i="1" dirty="0">
                <a:solidFill>
                  <a:srgbClr val="0000FF"/>
                </a:solidFill>
                <a:latin typeface="Times New Roman" panose="02020603050405020304" pitchFamily="18" charset="0"/>
                <a:cs typeface="Arial" panose="020B0604020202020204" pitchFamily="34" charset="0"/>
              </a:rPr>
              <a:t> </a:t>
            </a:r>
            <a:r>
              <a:rPr lang="en-US" altLang="en-US" sz="2800" i="1" dirty="0" err="1">
                <a:solidFill>
                  <a:srgbClr val="0000FF"/>
                </a:solidFill>
                <a:latin typeface="Times New Roman" panose="02020603050405020304" pitchFamily="18" charset="0"/>
                <a:cs typeface="Arial" panose="020B0604020202020204" pitchFamily="34" charset="0"/>
              </a:rPr>
              <a:t>Thi</a:t>
            </a:r>
            <a:r>
              <a:rPr lang="en-US" altLang="en-US" sz="2800" i="1" dirty="0">
                <a:solidFill>
                  <a:srgbClr val="0000FF"/>
                </a:solidFill>
                <a:latin typeface="Times New Roman" panose="02020603050405020304" pitchFamily="18" charset="0"/>
                <a:cs typeface="Arial" panose="020B0604020202020204" pitchFamily="34" charset="0"/>
              </a:rPr>
              <a:t>̣ Trinh, </a:t>
            </a:r>
            <a:r>
              <a:rPr lang="en-US" altLang="en-US" sz="2800" i="1" dirty="0" err="1">
                <a:solidFill>
                  <a:srgbClr val="0000FF"/>
                </a:solidFill>
                <a:latin typeface="Times New Roman" panose="02020603050405020304" pitchFamily="18" charset="0"/>
                <a:cs typeface="Arial" panose="020B0604020202020204" pitchFamily="34" charset="0"/>
              </a:rPr>
              <a:t>Bùi</a:t>
            </a:r>
            <a:r>
              <a:rPr lang="en-US" altLang="en-US" sz="2800" i="1" dirty="0">
                <a:solidFill>
                  <a:srgbClr val="0000FF"/>
                </a:solidFill>
                <a:latin typeface="Times New Roman" panose="02020603050405020304" pitchFamily="18" charset="0"/>
                <a:cs typeface="Arial" panose="020B0604020202020204" pitchFamily="34" charset="0"/>
              </a:rPr>
              <a:t> </a:t>
            </a:r>
            <a:r>
              <a:rPr lang="en-US" altLang="en-US" sz="2800" i="1" dirty="0" err="1">
                <a:solidFill>
                  <a:srgbClr val="0000FF"/>
                </a:solidFill>
                <a:latin typeface="Times New Roman" panose="02020603050405020304" pitchFamily="18" charset="0"/>
                <a:cs typeface="Arial" panose="020B0604020202020204" pitchFamily="34" charset="0"/>
              </a:rPr>
              <a:t>Thi</a:t>
            </a:r>
            <a:r>
              <a:rPr lang="en-US" altLang="en-US" sz="2800" i="1" dirty="0">
                <a:solidFill>
                  <a:srgbClr val="0000FF"/>
                </a:solidFill>
                <a:latin typeface="Times New Roman" panose="02020603050405020304" pitchFamily="18" charset="0"/>
                <a:cs typeface="Arial" panose="020B0604020202020204" pitchFamily="34" charset="0"/>
              </a:rPr>
              <a:t>̣ </a:t>
            </a:r>
            <a:r>
              <a:rPr lang="en-US" altLang="en-US" sz="2800" i="1" dirty="0" err="1">
                <a:solidFill>
                  <a:srgbClr val="0000FF"/>
                </a:solidFill>
                <a:latin typeface="Times New Roman" panose="02020603050405020304" pitchFamily="18" charset="0"/>
                <a:cs typeface="Arial" panose="020B0604020202020204" pitchFamily="34" charset="0"/>
              </a:rPr>
              <a:t>Xuân</a:t>
            </a:r>
            <a:r>
              <a:rPr lang="en-US" altLang="en-US" sz="2800" i="1" dirty="0">
                <a:solidFill>
                  <a:srgbClr val="0000FF"/>
                </a:solidFill>
                <a:latin typeface="Times New Roman" panose="02020603050405020304" pitchFamily="18" charset="0"/>
                <a:cs typeface="Arial" panose="020B0604020202020204" pitchFamily="34" charset="0"/>
              </a:rPr>
              <a:t>, </a:t>
            </a:r>
            <a:r>
              <a:rPr lang="en-US" altLang="en-US" sz="2800" i="1" dirty="0" err="1">
                <a:solidFill>
                  <a:srgbClr val="0000FF"/>
                </a:solidFill>
                <a:latin typeface="Times New Roman" panose="02020603050405020304" pitchFamily="18" charset="0"/>
                <a:cs typeface="Arial" panose="020B0604020202020204" pitchFamily="34" charset="0"/>
              </a:rPr>
              <a:t>Nguyễn</a:t>
            </a:r>
            <a:r>
              <a:rPr lang="en-US" altLang="en-US" sz="2800" i="1" dirty="0">
                <a:solidFill>
                  <a:srgbClr val="0000FF"/>
                </a:solidFill>
                <a:latin typeface="Times New Roman" panose="02020603050405020304" pitchFamily="18" charset="0"/>
                <a:cs typeface="Arial" panose="020B0604020202020204" pitchFamily="34" charset="0"/>
              </a:rPr>
              <a:t> </a:t>
            </a:r>
            <a:r>
              <a:rPr lang="en-US" altLang="en-US" sz="2800" i="1" dirty="0" err="1">
                <a:solidFill>
                  <a:srgbClr val="0000FF"/>
                </a:solidFill>
                <a:latin typeface="Times New Roman" panose="02020603050405020304" pitchFamily="18" charset="0"/>
                <a:cs typeface="Arial" panose="020B0604020202020204" pitchFamily="34" charset="0"/>
              </a:rPr>
              <a:t>Thi</a:t>
            </a:r>
            <a:r>
              <a:rPr lang="en-US" altLang="en-US" sz="2800" i="1" dirty="0">
                <a:solidFill>
                  <a:srgbClr val="0000FF"/>
                </a:solidFill>
                <a:latin typeface="Times New Roman" panose="02020603050405020304" pitchFamily="18" charset="0"/>
                <a:cs typeface="Arial" panose="020B0604020202020204" pitchFamily="34" charset="0"/>
              </a:rPr>
              <a:t>̣ Minh </a:t>
            </a:r>
            <a:r>
              <a:rPr lang="en-US" altLang="en-US" sz="2800" i="1" dirty="0" err="1">
                <a:solidFill>
                  <a:srgbClr val="0000FF"/>
                </a:solidFill>
                <a:latin typeface="Times New Roman" panose="02020603050405020304" pitchFamily="18" charset="0"/>
                <a:cs typeface="Arial" panose="020B0604020202020204" pitchFamily="34" charset="0"/>
              </a:rPr>
              <a:t>Khai</a:t>
            </a:r>
            <a:r>
              <a:rPr lang="en-US" altLang="en-US" sz="2800" i="1" dirty="0">
                <a:solidFill>
                  <a:srgbClr val="0000FF"/>
                </a:solidFill>
                <a:latin typeface="Times New Roman" panose="02020603050405020304" pitchFamily="18" charset="0"/>
                <a:cs typeface="Arial" panose="020B0604020202020204" pitchFamily="34" charset="0"/>
              </a:rPr>
              <a:t>, Võ </a:t>
            </a:r>
            <a:r>
              <a:rPr lang="en-US" altLang="en-US" sz="2800" i="1" dirty="0" err="1">
                <a:solidFill>
                  <a:srgbClr val="0000FF"/>
                </a:solidFill>
                <a:latin typeface="Times New Roman" panose="02020603050405020304" pitchFamily="18" charset="0"/>
                <a:cs typeface="Arial" panose="020B0604020202020204" pitchFamily="34" charset="0"/>
              </a:rPr>
              <a:t>Thi</a:t>
            </a:r>
            <a:r>
              <a:rPr lang="en-US" altLang="en-US" sz="2800" i="1" dirty="0">
                <a:solidFill>
                  <a:srgbClr val="0000FF"/>
                </a:solidFill>
                <a:latin typeface="Times New Roman" panose="02020603050405020304" pitchFamily="18" charset="0"/>
                <a:cs typeface="Arial" panose="020B0604020202020204" pitchFamily="34" charset="0"/>
              </a:rPr>
              <a:t>̣ </a:t>
            </a:r>
            <a:r>
              <a:rPr lang="en-US" altLang="en-US" sz="2800" i="1" dirty="0" err="1">
                <a:solidFill>
                  <a:srgbClr val="0000FF"/>
                </a:solidFill>
                <a:latin typeface="Times New Roman" panose="02020603050405020304" pitchFamily="18" charset="0"/>
                <a:cs typeface="Arial" panose="020B0604020202020204" pitchFamily="34" charset="0"/>
              </a:rPr>
              <a:t>Sáu</a:t>
            </a:r>
            <a:r>
              <a:rPr lang="en-US" altLang="en-US" sz="2800" i="1" dirty="0">
                <a:solidFill>
                  <a:srgbClr val="0000FF"/>
                </a:solidFill>
                <a:latin typeface="Times New Roman" panose="02020603050405020304" pitchFamily="18" charset="0"/>
                <a:cs typeface="Arial" panose="020B0604020202020204" pitchFamily="34" charset="0"/>
              </a:rPr>
              <a:t>, </a:t>
            </a:r>
            <a:r>
              <a:rPr lang="en-US" altLang="en-US" sz="2800" i="1" dirty="0" err="1">
                <a:solidFill>
                  <a:srgbClr val="0000FF"/>
                </a:solidFill>
                <a:latin typeface="Times New Roman" panose="02020603050405020304" pitchFamily="18" charset="0"/>
                <a:cs typeface="Arial" panose="020B0604020202020204" pitchFamily="34" charset="0"/>
              </a:rPr>
              <a:t>Nguyễn</a:t>
            </a:r>
            <a:r>
              <a:rPr lang="en-US" altLang="en-US" sz="2800" i="1" dirty="0">
                <a:solidFill>
                  <a:srgbClr val="0000FF"/>
                </a:solidFill>
                <a:latin typeface="Times New Roman" panose="02020603050405020304" pitchFamily="18" charset="0"/>
                <a:cs typeface="Arial" panose="020B0604020202020204" pitchFamily="34" charset="0"/>
              </a:rPr>
              <a:t> </a:t>
            </a:r>
            <a:r>
              <a:rPr lang="en-US" altLang="en-US" sz="2800" i="1" dirty="0" err="1">
                <a:solidFill>
                  <a:srgbClr val="0000FF"/>
                </a:solidFill>
                <a:latin typeface="Times New Roman" panose="02020603050405020304" pitchFamily="18" charset="0"/>
                <a:cs typeface="Arial" panose="020B0604020202020204" pitchFamily="34" charset="0"/>
              </a:rPr>
              <a:t>Thi</a:t>
            </a:r>
            <a:r>
              <a:rPr lang="en-US" altLang="en-US" sz="2800" i="1" dirty="0">
                <a:solidFill>
                  <a:srgbClr val="0000FF"/>
                </a:solidFill>
                <a:latin typeface="Times New Roman" panose="02020603050405020304" pitchFamily="18" charset="0"/>
                <a:cs typeface="Arial" panose="020B0604020202020204" pitchFamily="34" charset="0"/>
              </a:rPr>
              <a:t>̣ </a:t>
            </a:r>
            <a:r>
              <a:rPr lang="en-US" altLang="en-US" sz="2800" i="1" dirty="0" err="1">
                <a:solidFill>
                  <a:srgbClr val="0000FF"/>
                </a:solidFill>
                <a:latin typeface="Times New Roman" panose="02020603050405020304" pitchFamily="18" charset="0"/>
                <a:cs typeface="Arial" panose="020B0604020202020204" pitchFamily="34" charset="0"/>
              </a:rPr>
              <a:t>Định</a:t>
            </a:r>
            <a:r>
              <a:rPr lang="en-US" altLang="en-US" sz="2800" i="1" dirty="0">
                <a:solidFill>
                  <a:srgbClr val="0000FF"/>
                </a:solidFill>
                <a:latin typeface="Times New Roman" panose="02020603050405020304" pitchFamily="18" charset="0"/>
                <a:cs typeface="Arial" panose="020B0604020202020204" pitchFamily="34" charset="0"/>
              </a:rPr>
              <a:t>,…</a:t>
            </a:r>
          </a:p>
        </p:txBody>
      </p:sp>
      <p:sp>
        <p:nvSpPr>
          <p:cNvPr id="29" name="Text Box 47"/>
          <p:cNvSpPr txBox="1">
            <a:spLocks noChangeArrowheads="1"/>
          </p:cNvSpPr>
          <p:nvPr/>
        </p:nvSpPr>
        <p:spPr bwMode="auto">
          <a:xfrm>
            <a:off x="228599" y="3270472"/>
            <a:ext cx="11552393"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50000"/>
              </a:spcBef>
              <a:buFontTx/>
              <a:buNone/>
            </a:pPr>
            <a:r>
              <a:rPr lang="en-US" altLang="en-US" sz="2800" i="1" dirty="0">
                <a:solidFill>
                  <a:srgbClr val="0000FF"/>
                </a:solidFill>
                <a:latin typeface="Times New Roman" panose="02020603050405020304" pitchFamily="18" charset="0"/>
                <a:cs typeface="Arial" panose="020B0604020202020204" pitchFamily="34" charset="0"/>
              </a:rPr>
              <a:t>- </a:t>
            </a:r>
            <a:r>
              <a:rPr lang="en-US" altLang="en-US" sz="2800" i="1" dirty="0" err="1">
                <a:solidFill>
                  <a:srgbClr val="0000FF"/>
                </a:solidFill>
                <a:latin typeface="Times New Roman" panose="02020603050405020304" pitchFamily="18" charset="0"/>
                <a:cs typeface="Arial" panose="020B0604020202020204" pitchFamily="34" charset="0"/>
              </a:rPr>
              <a:t>Truyện</a:t>
            </a:r>
            <a:r>
              <a:rPr lang="en-US" altLang="en-US" sz="2800" i="1" dirty="0">
                <a:solidFill>
                  <a:srgbClr val="0000FF"/>
                </a:solidFill>
                <a:latin typeface="Times New Roman" panose="02020603050405020304" pitchFamily="18" charset="0"/>
                <a:cs typeface="Arial" panose="020B0604020202020204" pitchFamily="34" charset="0"/>
              </a:rPr>
              <a:t> </a:t>
            </a:r>
            <a:r>
              <a:rPr lang="en-US" altLang="en-US" sz="2800" i="1" dirty="0" err="1">
                <a:solidFill>
                  <a:srgbClr val="0000FF"/>
                </a:solidFill>
                <a:latin typeface="Times New Roman" panose="02020603050405020304" pitchFamily="18" charset="0"/>
                <a:cs typeface="Arial" panose="020B0604020202020204" pitchFamily="34" charset="0"/>
              </a:rPr>
              <a:t>vê</a:t>
            </a:r>
            <a:r>
              <a:rPr lang="en-US" altLang="en-US" sz="2800" i="1" dirty="0">
                <a:solidFill>
                  <a:srgbClr val="0000FF"/>
                </a:solidFill>
                <a:latin typeface="Times New Roman" panose="02020603050405020304" pitchFamily="18" charset="0"/>
                <a:cs typeface="Arial" panose="020B0604020202020204" pitchFamily="34" charset="0"/>
              </a:rPr>
              <a:t>̀ </a:t>
            </a:r>
            <a:r>
              <a:rPr lang="en-US" altLang="en-US" sz="2800" i="1" dirty="0" err="1">
                <a:solidFill>
                  <a:srgbClr val="0000FF"/>
                </a:solidFill>
                <a:latin typeface="Times New Roman" panose="02020603050405020304" pitchFamily="18" charset="0"/>
                <a:cs typeface="Arial" panose="020B0604020202020204" pitchFamily="34" charset="0"/>
              </a:rPr>
              <a:t>các</a:t>
            </a:r>
            <a:r>
              <a:rPr lang="en-US" altLang="en-US" sz="2800" i="1" dirty="0">
                <a:solidFill>
                  <a:srgbClr val="0000FF"/>
                </a:solidFill>
                <a:latin typeface="Times New Roman" panose="02020603050405020304" pitchFamily="18" charset="0"/>
                <a:cs typeface="Arial" panose="020B0604020202020204" pitchFamily="34" charset="0"/>
              </a:rPr>
              <a:t> </a:t>
            </a:r>
            <a:r>
              <a:rPr lang="en-US" altLang="en-US" sz="2800" i="1" dirty="0" err="1">
                <a:solidFill>
                  <a:srgbClr val="0000FF"/>
                </a:solidFill>
                <a:latin typeface="Times New Roman" panose="02020603050405020304" pitchFamily="18" charset="0"/>
                <a:cs typeface="Arial" panose="020B0604020202020204" pitchFamily="34" charset="0"/>
              </a:rPr>
              <a:t>nhà</a:t>
            </a:r>
            <a:r>
              <a:rPr lang="en-US" altLang="en-US" sz="2800" i="1" dirty="0">
                <a:solidFill>
                  <a:srgbClr val="0000FF"/>
                </a:solidFill>
                <a:latin typeface="Times New Roman" panose="02020603050405020304" pitchFamily="18" charset="0"/>
                <a:cs typeface="Arial" panose="020B0604020202020204" pitchFamily="34" charset="0"/>
              </a:rPr>
              <a:t> </a:t>
            </a:r>
            <a:r>
              <a:rPr lang="en-US" altLang="en-US" sz="2800" i="1" dirty="0" err="1">
                <a:solidFill>
                  <a:srgbClr val="0000FF"/>
                </a:solidFill>
                <a:latin typeface="Times New Roman" panose="02020603050405020304" pitchFamily="18" charset="0"/>
                <a:cs typeface="Arial" panose="020B0604020202020204" pitchFamily="34" charset="0"/>
              </a:rPr>
              <a:t>hoạt</a:t>
            </a:r>
            <a:r>
              <a:rPr lang="en-US" altLang="en-US" sz="2800" i="1" dirty="0">
                <a:solidFill>
                  <a:srgbClr val="0000FF"/>
                </a:solidFill>
                <a:latin typeface="Times New Roman" panose="02020603050405020304" pitchFamily="18" charset="0"/>
                <a:cs typeface="Arial" panose="020B0604020202020204" pitchFamily="34" charset="0"/>
              </a:rPr>
              <a:t> </a:t>
            </a:r>
            <a:r>
              <a:rPr lang="en-US" altLang="en-US" sz="2800" i="1" dirty="0" err="1">
                <a:solidFill>
                  <a:srgbClr val="0000FF"/>
                </a:solidFill>
                <a:latin typeface="Times New Roman" panose="02020603050405020304" pitchFamily="18" charset="0"/>
                <a:cs typeface="Arial" panose="020B0604020202020204" pitchFamily="34" charset="0"/>
              </a:rPr>
              <a:t>động</a:t>
            </a:r>
            <a:r>
              <a:rPr lang="en-US" altLang="en-US" sz="2800" i="1" dirty="0">
                <a:solidFill>
                  <a:srgbClr val="0000FF"/>
                </a:solidFill>
                <a:latin typeface="Times New Roman" panose="02020603050405020304" pitchFamily="18" charset="0"/>
                <a:cs typeface="Arial" panose="020B0604020202020204" pitchFamily="34" charset="0"/>
              </a:rPr>
              <a:t> </a:t>
            </a:r>
            <a:r>
              <a:rPr lang="en-US" altLang="en-US" sz="2800" i="1" dirty="0" err="1">
                <a:solidFill>
                  <a:srgbClr val="0000FF"/>
                </a:solidFill>
                <a:latin typeface="Times New Roman" panose="02020603050405020304" pitchFamily="18" charset="0"/>
                <a:cs typeface="Arial" panose="020B0604020202020204" pitchFamily="34" charset="0"/>
              </a:rPr>
              <a:t>xã</a:t>
            </a:r>
            <a:r>
              <a:rPr lang="en-US" altLang="en-US" sz="2800" i="1" dirty="0">
                <a:solidFill>
                  <a:srgbClr val="0000FF"/>
                </a:solidFill>
                <a:latin typeface="Times New Roman" panose="02020603050405020304" pitchFamily="18" charset="0"/>
                <a:cs typeface="Arial" panose="020B0604020202020204" pitchFamily="34" charset="0"/>
              </a:rPr>
              <a:t> </a:t>
            </a:r>
            <a:r>
              <a:rPr lang="en-US" altLang="en-US" sz="2800" i="1" dirty="0" err="1">
                <a:solidFill>
                  <a:srgbClr val="0000FF"/>
                </a:solidFill>
                <a:latin typeface="Times New Roman" panose="02020603050405020304" pitchFamily="18" charset="0"/>
                <a:cs typeface="Arial" panose="020B0604020202020204" pitchFamily="34" charset="0"/>
              </a:rPr>
              <a:t>hội</a:t>
            </a:r>
            <a:r>
              <a:rPr lang="en-US" altLang="en-US" sz="2800" i="1" dirty="0">
                <a:solidFill>
                  <a:srgbClr val="0000FF"/>
                </a:solidFill>
                <a:latin typeface="Times New Roman" panose="02020603050405020304" pitchFamily="18" charset="0"/>
                <a:cs typeface="Arial" panose="020B0604020202020204" pitchFamily="34" charset="0"/>
              </a:rPr>
              <a:t>, </a:t>
            </a:r>
            <a:r>
              <a:rPr lang="en-US" altLang="en-US" sz="2800" i="1" dirty="0" err="1">
                <a:solidFill>
                  <a:srgbClr val="0000FF"/>
                </a:solidFill>
                <a:latin typeface="Times New Roman" panose="02020603050405020304" pitchFamily="18" charset="0"/>
                <a:cs typeface="Arial" panose="020B0604020202020204" pitchFamily="34" charset="0"/>
              </a:rPr>
              <a:t>văn</a:t>
            </a:r>
            <a:r>
              <a:rPr lang="en-US" altLang="en-US" sz="2800" i="1" dirty="0">
                <a:solidFill>
                  <a:srgbClr val="0000FF"/>
                </a:solidFill>
                <a:latin typeface="Times New Roman" panose="02020603050405020304" pitchFamily="18" charset="0"/>
                <a:cs typeface="Arial" panose="020B0604020202020204" pitchFamily="34" charset="0"/>
              </a:rPr>
              <a:t> </a:t>
            </a:r>
            <a:r>
              <a:rPr lang="en-US" altLang="en-US" sz="2800" i="1" dirty="0" err="1">
                <a:solidFill>
                  <a:srgbClr val="0000FF"/>
                </a:solidFill>
                <a:latin typeface="Times New Roman" panose="02020603050405020304" pitchFamily="18" charset="0"/>
                <a:cs typeface="Arial" panose="020B0604020202020204" pitchFamily="34" charset="0"/>
              </a:rPr>
              <a:t>hóa</a:t>
            </a:r>
            <a:r>
              <a:rPr lang="en-US" altLang="en-US" sz="2800" i="1" dirty="0">
                <a:solidFill>
                  <a:srgbClr val="0000FF"/>
                </a:solidFill>
                <a:latin typeface="Times New Roman" panose="02020603050405020304" pitchFamily="18" charset="0"/>
                <a:cs typeface="Arial" panose="020B0604020202020204" pitchFamily="34" charset="0"/>
              </a:rPr>
              <a:t>, </a:t>
            </a:r>
            <a:r>
              <a:rPr lang="en-US" altLang="en-US" sz="2800" i="1" dirty="0" err="1">
                <a:solidFill>
                  <a:srgbClr val="0000FF"/>
                </a:solidFill>
                <a:latin typeface="Times New Roman" panose="02020603050405020304" pitchFamily="18" charset="0"/>
                <a:cs typeface="Arial" panose="020B0604020202020204" pitchFamily="34" charset="0"/>
              </a:rPr>
              <a:t>khoa</a:t>
            </a:r>
            <a:r>
              <a:rPr lang="en-US" altLang="en-US" sz="2800" i="1" dirty="0">
                <a:solidFill>
                  <a:srgbClr val="0000FF"/>
                </a:solidFill>
                <a:latin typeface="Times New Roman" panose="02020603050405020304" pitchFamily="18" charset="0"/>
                <a:cs typeface="Arial" panose="020B0604020202020204" pitchFamily="34" charset="0"/>
              </a:rPr>
              <a:t> </a:t>
            </a:r>
            <a:r>
              <a:rPr lang="en-US" altLang="en-US" sz="2800" i="1" dirty="0" err="1">
                <a:solidFill>
                  <a:srgbClr val="0000FF"/>
                </a:solidFill>
                <a:latin typeface="Times New Roman" panose="02020603050405020304" pitchFamily="18" charset="0"/>
                <a:cs typeface="Arial" panose="020B0604020202020204" pitchFamily="34" charset="0"/>
              </a:rPr>
              <a:t>học</a:t>
            </a:r>
            <a:r>
              <a:rPr lang="en-US" altLang="en-US" sz="2800" i="1" dirty="0">
                <a:solidFill>
                  <a:srgbClr val="0000FF"/>
                </a:solidFill>
                <a:latin typeface="Times New Roman" panose="02020603050405020304" pitchFamily="18" charset="0"/>
                <a:cs typeface="Arial" panose="020B0604020202020204" pitchFamily="34" charset="0"/>
              </a:rPr>
              <a:t> </a:t>
            </a:r>
            <a:r>
              <a:rPr lang="en-US" altLang="en-US" sz="2800" i="1" dirty="0" err="1">
                <a:solidFill>
                  <a:srgbClr val="0000FF"/>
                </a:solidFill>
                <a:latin typeface="Times New Roman" panose="02020603050405020304" pitchFamily="18" charset="0"/>
                <a:cs typeface="Arial" panose="020B0604020202020204" pitchFamily="34" charset="0"/>
              </a:rPr>
              <a:t>nổi</a:t>
            </a:r>
            <a:r>
              <a:rPr lang="en-US" altLang="en-US" sz="2800" i="1" dirty="0">
                <a:solidFill>
                  <a:srgbClr val="0000FF"/>
                </a:solidFill>
                <a:latin typeface="Times New Roman" panose="02020603050405020304" pitchFamily="18" charset="0"/>
                <a:cs typeface="Arial" panose="020B0604020202020204" pitchFamily="34" charset="0"/>
              </a:rPr>
              <a:t> </a:t>
            </a:r>
            <a:r>
              <a:rPr lang="en-US" altLang="en-US" sz="2800" i="1" dirty="0" err="1">
                <a:solidFill>
                  <a:srgbClr val="0000FF"/>
                </a:solidFill>
                <a:latin typeface="Times New Roman" panose="02020603050405020304" pitchFamily="18" charset="0"/>
                <a:cs typeface="Arial" panose="020B0604020202020204" pitchFamily="34" charset="0"/>
              </a:rPr>
              <a:t>tiếng</a:t>
            </a:r>
            <a:r>
              <a:rPr lang="en-US" altLang="en-US" sz="2800" i="1" dirty="0">
                <a:solidFill>
                  <a:srgbClr val="0000FF"/>
                </a:solidFill>
                <a:latin typeface="Times New Roman" panose="02020603050405020304" pitchFamily="18" charset="0"/>
                <a:cs typeface="Arial" panose="020B0604020202020204" pitchFamily="34" charset="0"/>
              </a:rPr>
              <a:t> là </a:t>
            </a:r>
            <a:r>
              <a:rPr lang="en-US" altLang="en-US" sz="2800" i="1" dirty="0" err="1">
                <a:solidFill>
                  <a:srgbClr val="0000FF"/>
                </a:solidFill>
                <a:latin typeface="Times New Roman" panose="02020603050405020304" pitchFamily="18" charset="0"/>
                <a:cs typeface="Arial" panose="020B0604020202020204" pitchFamily="34" charset="0"/>
              </a:rPr>
              <a:t>phu</a:t>
            </a:r>
            <a:r>
              <a:rPr lang="en-US" altLang="en-US" sz="2800" i="1" dirty="0">
                <a:solidFill>
                  <a:srgbClr val="0000FF"/>
                </a:solidFill>
                <a:latin typeface="Times New Roman" panose="02020603050405020304" pitchFamily="18" charset="0"/>
                <a:cs typeface="Arial" panose="020B0604020202020204" pitchFamily="34" charset="0"/>
              </a:rPr>
              <a:t>̣ </a:t>
            </a:r>
            <a:r>
              <a:rPr lang="en-US" altLang="en-US" sz="2800" i="1" dirty="0" err="1">
                <a:solidFill>
                  <a:srgbClr val="0000FF"/>
                </a:solidFill>
                <a:latin typeface="Times New Roman" panose="02020603050405020304" pitchFamily="18" charset="0"/>
                <a:cs typeface="Arial" panose="020B0604020202020204" pitchFamily="34" charset="0"/>
              </a:rPr>
              <a:t>nữ</a:t>
            </a:r>
            <a:r>
              <a:rPr lang="en-US" altLang="en-US" sz="2800" i="1" dirty="0">
                <a:solidFill>
                  <a:srgbClr val="0000FF"/>
                </a:solidFill>
                <a:latin typeface="Times New Roman" panose="02020603050405020304" pitchFamily="18" charset="0"/>
                <a:cs typeface="Arial" panose="020B0604020202020204" pitchFamily="34" charset="0"/>
              </a:rPr>
              <a:t>: </a:t>
            </a:r>
            <a:r>
              <a:rPr lang="en-US" altLang="en-US" sz="2800" i="1" dirty="0" err="1">
                <a:solidFill>
                  <a:srgbClr val="0000FF"/>
                </a:solidFill>
                <a:latin typeface="Times New Roman" panose="02020603050405020304" pitchFamily="18" charset="0"/>
                <a:cs typeface="Arial" panose="020B0604020202020204" pitchFamily="34" charset="0"/>
              </a:rPr>
              <a:t>Nguyên</a:t>
            </a:r>
            <a:r>
              <a:rPr lang="en-US" altLang="en-US" sz="2800" i="1" dirty="0">
                <a:solidFill>
                  <a:srgbClr val="0000FF"/>
                </a:solidFill>
                <a:latin typeface="Times New Roman" panose="02020603050405020304" pitchFamily="18" charset="0"/>
                <a:cs typeface="Arial" panose="020B0604020202020204" pitchFamily="34" charset="0"/>
              </a:rPr>
              <a:t> phi Ỷ Lan, </a:t>
            </a:r>
            <a:r>
              <a:rPr lang="en-US" altLang="en-US" sz="2800" i="1" dirty="0" err="1">
                <a:solidFill>
                  <a:srgbClr val="0000FF"/>
                </a:solidFill>
                <a:latin typeface="Times New Roman" panose="02020603050405020304" pitchFamily="18" charset="0"/>
                <a:cs typeface="Arial" panose="020B0604020202020204" pitchFamily="34" charset="0"/>
              </a:rPr>
              <a:t>nhà</a:t>
            </a:r>
            <a:r>
              <a:rPr lang="en-US" altLang="en-US" sz="2800" i="1" dirty="0">
                <a:solidFill>
                  <a:srgbClr val="0000FF"/>
                </a:solidFill>
                <a:latin typeface="Times New Roman" panose="02020603050405020304" pitchFamily="18" charset="0"/>
                <a:cs typeface="Arial" panose="020B0604020202020204" pitchFamily="34" charset="0"/>
              </a:rPr>
              <a:t> </a:t>
            </a:r>
            <a:r>
              <a:rPr lang="en-US" altLang="en-US" sz="2800" i="1" dirty="0" err="1">
                <a:solidFill>
                  <a:srgbClr val="0000FF"/>
                </a:solidFill>
                <a:latin typeface="Times New Roman" panose="02020603050405020304" pitchFamily="18" charset="0"/>
                <a:cs typeface="Arial" panose="020B0604020202020204" pitchFamily="34" charset="0"/>
              </a:rPr>
              <a:t>thơ</a:t>
            </a:r>
            <a:r>
              <a:rPr lang="en-US" altLang="en-US" sz="2800" i="1" dirty="0">
                <a:solidFill>
                  <a:srgbClr val="0000FF"/>
                </a:solidFill>
                <a:latin typeface="Times New Roman" panose="02020603050405020304" pitchFamily="18" charset="0"/>
                <a:cs typeface="Arial" panose="020B0604020202020204" pitchFamily="34" charset="0"/>
              </a:rPr>
              <a:t> </a:t>
            </a:r>
            <a:r>
              <a:rPr lang="en-US" altLang="en-US" sz="2800" i="1" dirty="0" err="1">
                <a:solidFill>
                  <a:srgbClr val="0000FF"/>
                </a:solidFill>
                <a:latin typeface="Times New Roman" panose="02020603050405020304" pitchFamily="18" charset="0"/>
                <a:cs typeface="Arial" panose="020B0604020202020204" pitchFamily="34" charset="0"/>
              </a:rPr>
              <a:t>Hô</a:t>
            </a:r>
            <a:r>
              <a:rPr lang="en-US" altLang="en-US" sz="2800" i="1" dirty="0">
                <a:solidFill>
                  <a:srgbClr val="0000FF"/>
                </a:solidFill>
                <a:latin typeface="Times New Roman" panose="02020603050405020304" pitchFamily="18" charset="0"/>
                <a:cs typeface="Arial" panose="020B0604020202020204" pitchFamily="34" charset="0"/>
              </a:rPr>
              <a:t>̀ </a:t>
            </a:r>
            <a:r>
              <a:rPr lang="en-US" altLang="en-US" sz="2800" i="1" dirty="0" err="1">
                <a:solidFill>
                  <a:srgbClr val="0000FF"/>
                </a:solidFill>
                <a:latin typeface="Times New Roman" panose="02020603050405020304" pitchFamily="18" charset="0"/>
                <a:cs typeface="Arial" panose="020B0604020202020204" pitchFamily="34" charset="0"/>
              </a:rPr>
              <a:t>Xuân</a:t>
            </a:r>
            <a:r>
              <a:rPr lang="en-US" altLang="en-US" sz="2800" i="1" dirty="0">
                <a:solidFill>
                  <a:srgbClr val="0000FF"/>
                </a:solidFill>
                <a:latin typeface="Times New Roman" panose="02020603050405020304" pitchFamily="18" charset="0"/>
                <a:cs typeface="Arial" panose="020B0604020202020204" pitchFamily="34" charset="0"/>
              </a:rPr>
              <a:t> </a:t>
            </a:r>
            <a:r>
              <a:rPr lang="en-US" altLang="en-US" sz="2800" i="1" dirty="0" err="1">
                <a:solidFill>
                  <a:srgbClr val="0000FF"/>
                </a:solidFill>
                <a:latin typeface="Times New Roman" panose="02020603050405020304" pitchFamily="18" charset="0"/>
                <a:cs typeface="Arial" panose="020B0604020202020204" pitchFamily="34" charset="0"/>
              </a:rPr>
              <a:t>Hương</a:t>
            </a:r>
            <a:r>
              <a:rPr lang="en-US" altLang="en-US" sz="2800" i="1" dirty="0">
                <a:solidFill>
                  <a:srgbClr val="0000FF"/>
                </a:solidFill>
                <a:latin typeface="Times New Roman" panose="02020603050405020304" pitchFamily="18" charset="0"/>
                <a:cs typeface="Arial" panose="020B0604020202020204" pitchFamily="34" charset="0"/>
              </a:rPr>
              <a:t>, </a:t>
            </a:r>
            <a:r>
              <a:rPr lang="en-US" altLang="en-US" sz="2800" i="1" dirty="0" err="1">
                <a:solidFill>
                  <a:srgbClr val="0000FF"/>
                </a:solidFill>
                <a:latin typeface="Times New Roman" panose="02020603050405020304" pitchFamily="18" charset="0"/>
                <a:cs typeface="Arial" panose="020B0604020202020204" pitchFamily="34" charset="0"/>
              </a:rPr>
              <a:t>nhà</a:t>
            </a:r>
            <a:r>
              <a:rPr lang="en-US" altLang="en-US" sz="2800" i="1" dirty="0">
                <a:solidFill>
                  <a:srgbClr val="0000FF"/>
                </a:solidFill>
                <a:latin typeface="Times New Roman" panose="02020603050405020304" pitchFamily="18" charset="0"/>
                <a:cs typeface="Arial" panose="020B0604020202020204" pitchFamily="34" charset="0"/>
              </a:rPr>
              <a:t> </a:t>
            </a:r>
            <a:r>
              <a:rPr lang="en-US" altLang="en-US" sz="2800" i="1" dirty="0" err="1">
                <a:solidFill>
                  <a:srgbClr val="0000FF"/>
                </a:solidFill>
                <a:latin typeface="Times New Roman" panose="02020603050405020304" pitchFamily="18" charset="0"/>
                <a:cs typeface="Arial" panose="020B0604020202020204" pitchFamily="34" charset="0"/>
              </a:rPr>
              <a:t>thơ</a:t>
            </a:r>
            <a:r>
              <a:rPr lang="en-US" altLang="en-US" sz="2800" i="1" dirty="0">
                <a:solidFill>
                  <a:srgbClr val="0000FF"/>
                </a:solidFill>
                <a:latin typeface="Times New Roman" panose="02020603050405020304" pitchFamily="18" charset="0"/>
                <a:cs typeface="Arial" panose="020B0604020202020204" pitchFamily="34" charset="0"/>
              </a:rPr>
              <a:t> </a:t>
            </a:r>
            <a:r>
              <a:rPr lang="en-US" altLang="en-US" sz="2800" i="1" dirty="0" err="1">
                <a:solidFill>
                  <a:srgbClr val="0000FF"/>
                </a:solidFill>
                <a:latin typeface="Times New Roman" panose="02020603050405020304" pitchFamily="18" charset="0"/>
                <a:cs typeface="Arial" panose="020B0604020202020204" pitchFamily="34" charset="0"/>
              </a:rPr>
              <a:t>Đoàn</a:t>
            </a:r>
            <a:r>
              <a:rPr lang="en-US" altLang="en-US" sz="2800" i="1" dirty="0">
                <a:solidFill>
                  <a:srgbClr val="0000FF"/>
                </a:solidFill>
                <a:latin typeface="Times New Roman" panose="02020603050405020304" pitchFamily="18" charset="0"/>
                <a:cs typeface="Arial" panose="020B0604020202020204" pitchFamily="34" charset="0"/>
              </a:rPr>
              <a:t> </a:t>
            </a:r>
            <a:r>
              <a:rPr lang="en-US" altLang="en-US" sz="2800" i="1" dirty="0" err="1">
                <a:solidFill>
                  <a:srgbClr val="0000FF"/>
                </a:solidFill>
                <a:latin typeface="Times New Roman" panose="02020603050405020304" pitchFamily="18" charset="0"/>
                <a:cs typeface="Arial" panose="020B0604020202020204" pitchFamily="34" charset="0"/>
              </a:rPr>
              <a:t>Thi</a:t>
            </a:r>
            <a:r>
              <a:rPr lang="en-US" altLang="en-US" sz="2800" i="1" dirty="0">
                <a:solidFill>
                  <a:srgbClr val="0000FF"/>
                </a:solidFill>
                <a:latin typeface="Times New Roman" panose="02020603050405020304" pitchFamily="18" charset="0"/>
                <a:cs typeface="Arial" panose="020B0604020202020204" pitchFamily="34" charset="0"/>
              </a:rPr>
              <a:t>̣ </a:t>
            </a:r>
            <a:r>
              <a:rPr lang="en-US" altLang="en-US" sz="2800" i="1" dirty="0" err="1">
                <a:solidFill>
                  <a:srgbClr val="0000FF"/>
                </a:solidFill>
                <a:latin typeface="Times New Roman" panose="02020603050405020304" pitchFamily="18" charset="0"/>
                <a:cs typeface="Arial" panose="020B0604020202020204" pitchFamily="34" charset="0"/>
              </a:rPr>
              <a:t>Điểm</a:t>
            </a:r>
            <a:r>
              <a:rPr lang="en-US" altLang="en-US" sz="2800" i="1" dirty="0">
                <a:solidFill>
                  <a:srgbClr val="0000FF"/>
                </a:solidFill>
                <a:latin typeface="Times New Roman" panose="02020603050405020304" pitchFamily="18" charset="0"/>
                <a:cs typeface="Arial" panose="020B0604020202020204" pitchFamily="34" charset="0"/>
              </a:rPr>
              <a:t>, </a:t>
            </a:r>
            <a:r>
              <a:rPr lang="en-US" altLang="en-US" sz="2800" i="1" dirty="0" err="1">
                <a:solidFill>
                  <a:srgbClr val="0000FF"/>
                </a:solidFill>
                <a:latin typeface="Times New Roman" panose="02020603050405020304" pitchFamily="18" charset="0"/>
                <a:cs typeface="Arial" panose="020B0604020202020204" pitchFamily="34" charset="0"/>
              </a:rPr>
              <a:t>nữ</a:t>
            </a:r>
            <a:r>
              <a:rPr lang="en-US" altLang="en-US" sz="2800" i="1" dirty="0">
                <a:solidFill>
                  <a:srgbClr val="0000FF"/>
                </a:solidFill>
                <a:latin typeface="Times New Roman" panose="02020603050405020304" pitchFamily="18" charset="0"/>
                <a:cs typeface="Arial" panose="020B0604020202020204" pitchFamily="34" charset="0"/>
              </a:rPr>
              <a:t> </a:t>
            </a:r>
            <a:r>
              <a:rPr lang="en-US" altLang="en-US" sz="2800" i="1" dirty="0" err="1">
                <a:solidFill>
                  <a:srgbClr val="0000FF"/>
                </a:solidFill>
                <a:latin typeface="Times New Roman" panose="02020603050405020304" pitchFamily="18" charset="0"/>
                <a:cs typeface="Arial" panose="020B0604020202020204" pitchFamily="34" charset="0"/>
              </a:rPr>
              <a:t>bác</a:t>
            </a:r>
            <a:r>
              <a:rPr lang="en-US" altLang="en-US" sz="2800" i="1" dirty="0">
                <a:solidFill>
                  <a:srgbClr val="0000FF"/>
                </a:solidFill>
                <a:latin typeface="Times New Roman" panose="02020603050405020304" pitchFamily="18" charset="0"/>
                <a:cs typeface="Arial" panose="020B0604020202020204" pitchFamily="34" charset="0"/>
              </a:rPr>
              <a:t> </a:t>
            </a:r>
            <a:r>
              <a:rPr lang="en-US" altLang="en-US" sz="2800" i="1" dirty="0" err="1">
                <a:solidFill>
                  <a:srgbClr val="0000FF"/>
                </a:solidFill>
                <a:latin typeface="Times New Roman" panose="02020603050405020304" pitchFamily="18" charset="0"/>
                <a:cs typeface="Arial" panose="020B0604020202020204" pitchFamily="34" charset="0"/>
              </a:rPr>
              <a:t>học</a:t>
            </a:r>
            <a:r>
              <a:rPr lang="en-US" altLang="en-US" sz="2800" i="1" dirty="0">
                <a:solidFill>
                  <a:srgbClr val="0000FF"/>
                </a:solidFill>
                <a:latin typeface="Times New Roman" panose="02020603050405020304" pitchFamily="18" charset="0"/>
                <a:cs typeface="Arial" panose="020B0604020202020204" pitchFamily="34" charset="0"/>
              </a:rPr>
              <a:t> Ma-</a:t>
            </a:r>
            <a:r>
              <a:rPr lang="en-US" altLang="en-US" sz="2800" i="1" dirty="0" err="1">
                <a:solidFill>
                  <a:srgbClr val="0000FF"/>
                </a:solidFill>
                <a:latin typeface="Times New Roman" panose="02020603050405020304" pitchFamily="18" charset="0"/>
                <a:cs typeface="Arial" panose="020B0604020202020204" pitchFamily="34" charset="0"/>
              </a:rPr>
              <a:t>ri</a:t>
            </a:r>
            <a:r>
              <a:rPr lang="en-US" altLang="en-US" sz="2800" i="1" dirty="0">
                <a:solidFill>
                  <a:srgbClr val="0000FF"/>
                </a:solidFill>
                <a:latin typeface="Times New Roman" panose="02020603050405020304" pitchFamily="18" charset="0"/>
                <a:cs typeface="Arial" panose="020B0604020202020204" pitchFamily="34" charset="0"/>
              </a:rPr>
              <a:t> </a:t>
            </a:r>
            <a:r>
              <a:rPr lang="en-US" altLang="en-US" sz="2800" i="1" dirty="0" err="1">
                <a:solidFill>
                  <a:srgbClr val="0000FF"/>
                </a:solidFill>
                <a:latin typeface="Times New Roman" panose="02020603050405020304" pitchFamily="18" charset="0"/>
                <a:cs typeface="Arial" panose="020B0604020202020204" pitchFamily="34" charset="0"/>
              </a:rPr>
              <a:t>Quy-ri</a:t>
            </a:r>
            <a:r>
              <a:rPr lang="en-US" altLang="en-US" sz="2800" i="1" dirty="0">
                <a:solidFill>
                  <a:srgbClr val="0000FF"/>
                </a:solidFill>
                <a:latin typeface="Times New Roman" panose="02020603050405020304" pitchFamily="18" charset="0"/>
                <a:cs typeface="Arial" panose="020B0604020202020204" pitchFamily="34" charset="0"/>
              </a:rPr>
              <a:t>,…</a:t>
            </a:r>
          </a:p>
        </p:txBody>
      </p:sp>
      <p:sp>
        <p:nvSpPr>
          <p:cNvPr id="30" name="Text Box 48"/>
          <p:cNvSpPr txBox="1">
            <a:spLocks noChangeArrowheads="1"/>
          </p:cNvSpPr>
          <p:nvPr/>
        </p:nvSpPr>
        <p:spPr bwMode="auto">
          <a:xfrm>
            <a:off x="228600" y="4609536"/>
            <a:ext cx="1026652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50000"/>
              </a:spcBef>
              <a:buFontTx/>
              <a:buNone/>
            </a:pPr>
            <a:r>
              <a:rPr lang="en-US" altLang="en-US" sz="2800" i="1" dirty="0">
                <a:solidFill>
                  <a:srgbClr val="0000FF"/>
                </a:solidFill>
                <a:latin typeface="Times New Roman" panose="02020603050405020304" pitchFamily="18" charset="0"/>
                <a:cs typeface="Arial" panose="020B0604020202020204" pitchFamily="34" charset="0"/>
              </a:rPr>
              <a:t>- </a:t>
            </a:r>
            <a:r>
              <a:rPr lang="en-US" altLang="en-US" sz="2800" i="1" dirty="0" err="1">
                <a:solidFill>
                  <a:srgbClr val="0000FF"/>
                </a:solidFill>
                <a:latin typeface="Times New Roman" panose="02020603050405020304" pitchFamily="18" charset="0"/>
                <a:cs typeface="Arial" panose="020B0604020202020204" pitchFamily="34" charset="0"/>
              </a:rPr>
              <a:t>Truyện</a:t>
            </a:r>
            <a:r>
              <a:rPr lang="en-US" altLang="en-US" sz="2800" i="1" dirty="0">
                <a:solidFill>
                  <a:srgbClr val="0000FF"/>
                </a:solidFill>
                <a:latin typeface="Times New Roman" panose="02020603050405020304" pitchFamily="18" charset="0"/>
                <a:cs typeface="Arial" panose="020B0604020202020204" pitchFamily="34" charset="0"/>
              </a:rPr>
              <a:t> </a:t>
            </a:r>
            <a:r>
              <a:rPr lang="en-US" altLang="en-US" sz="2800" i="1" dirty="0" err="1">
                <a:solidFill>
                  <a:srgbClr val="0000FF"/>
                </a:solidFill>
                <a:latin typeface="Times New Roman" panose="02020603050405020304" pitchFamily="18" charset="0"/>
                <a:cs typeface="Arial" panose="020B0604020202020204" pitchFamily="34" charset="0"/>
              </a:rPr>
              <a:t>vê</a:t>
            </a:r>
            <a:r>
              <a:rPr lang="en-US" altLang="en-US" sz="2800" i="1" dirty="0">
                <a:solidFill>
                  <a:srgbClr val="0000FF"/>
                </a:solidFill>
                <a:latin typeface="Times New Roman" panose="02020603050405020304" pitchFamily="18" charset="0"/>
                <a:cs typeface="Arial" panose="020B0604020202020204" pitchFamily="34" charset="0"/>
              </a:rPr>
              <a:t>̀ </a:t>
            </a:r>
            <a:r>
              <a:rPr lang="en-US" altLang="en-US" sz="2800" i="1" dirty="0" err="1">
                <a:solidFill>
                  <a:srgbClr val="0000FF"/>
                </a:solidFill>
                <a:latin typeface="Times New Roman" panose="02020603050405020304" pitchFamily="18" charset="0"/>
                <a:cs typeface="Arial" panose="020B0604020202020204" pitchFamily="34" charset="0"/>
              </a:rPr>
              <a:t>những</a:t>
            </a:r>
            <a:r>
              <a:rPr lang="en-US" altLang="en-US" sz="2800" i="1" dirty="0">
                <a:solidFill>
                  <a:srgbClr val="0000FF"/>
                </a:solidFill>
                <a:latin typeface="Times New Roman" panose="02020603050405020304" pitchFamily="18" charset="0"/>
                <a:cs typeface="Arial" panose="020B0604020202020204" pitchFamily="34" charset="0"/>
              </a:rPr>
              <a:t> </a:t>
            </a:r>
            <a:r>
              <a:rPr lang="en-US" altLang="en-US" sz="2800" i="1" dirty="0" err="1">
                <a:solidFill>
                  <a:srgbClr val="0000FF"/>
                </a:solidFill>
                <a:latin typeface="Times New Roman" panose="02020603050405020304" pitchFamily="18" charset="0"/>
                <a:cs typeface="Arial" panose="020B0604020202020204" pitchFamily="34" charset="0"/>
              </a:rPr>
              <a:t>phu</a:t>
            </a:r>
            <a:r>
              <a:rPr lang="en-US" altLang="en-US" sz="2800" i="1" dirty="0">
                <a:solidFill>
                  <a:srgbClr val="0000FF"/>
                </a:solidFill>
                <a:latin typeface="Times New Roman" panose="02020603050405020304" pitchFamily="18" charset="0"/>
                <a:cs typeface="Arial" panose="020B0604020202020204" pitchFamily="34" charset="0"/>
              </a:rPr>
              <a:t>̣ </a:t>
            </a:r>
            <a:r>
              <a:rPr lang="en-US" altLang="en-US" sz="2800" i="1" dirty="0" err="1">
                <a:solidFill>
                  <a:srgbClr val="0000FF"/>
                </a:solidFill>
                <a:latin typeface="Times New Roman" panose="02020603050405020304" pitchFamily="18" charset="0"/>
                <a:cs typeface="Arial" panose="020B0604020202020204" pitchFamily="34" charset="0"/>
              </a:rPr>
              <a:t>nữ</a:t>
            </a:r>
            <a:r>
              <a:rPr lang="en-US" altLang="en-US" sz="2800" i="1" dirty="0">
                <a:solidFill>
                  <a:srgbClr val="0000FF"/>
                </a:solidFill>
                <a:latin typeface="Times New Roman" panose="02020603050405020304" pitchFamily="18" charset="0"/>
                <a:cs typeface="Arial" panose="020B0604020202020204" pitchFamily="34" charset="0"/>
              </a:rPr>
              <a:t> </a:t>
            </a:r>
            <a:r>
              <a:rPr lang="en-US" altLang="en-US" sz="2800" i="1" dirty="0" err="1">
                <a:solidFill>
                  <a:srgbClr val="0000FF"/>
                </a:solidFill>
                <a:latin typeface="Times New Roman" panose="02020603050405020304" pitchFamily="18" charset="0"/>
                <a:cs typeface="Arial" panose="020B0604020202020204" pitchFamily="34" charset="0"/>
              </a:rPr>
              <a:t>bình</a:t>
            </a:r>
            <a:r>
              <a:rPr lang="en-US" altLang="en-US" sz="2800" i="1" dirty="0">
                <a:solidFill>
                  <a:srgbClr val="0000FF"/>
                </a:solidFill>
                <a:latin typeface="Times New Roman" panose="02020603050405020304" pitchFamily="18" charset="0"/>
                <a:cs typeface="Arial" panose="020B0604020202020204" pitchFamily="34" charset="0"/>
              </a:rPr>
              <a:t> </a:t>
            </a:r>
            <a:r>
              <a:rPr lang="en-US" altLang="en-US" sz="2800" i="1" dirty="0" err="1">
                <a:solidFill>
                  <a:srgbClr val="0000FF"/>
                </a:solidFill>
                <a:latin typeface="Times New Roman" panose="02020603050405020304" pitchFamily="18" charset="0"/>
                <a:cs typeface="Arial" panose="020B0604020202020204" pitchFamily="34" charset="0"/>
              </a:rPr>
              <a:t>thường</a:t>
            </a:r>
            <a:r>
              <a:rPr lang="en-US" altLang="en-US" sz="2800" i="1" dirty="0">
                <a:solidFill>
                  <a:srgbClr val="0000FF"/>
                </a:solidFill>
                <a:latin typeface="Times New Roman" panose="02020603050405020304" pitchFamily="18" charset="0"/>
                <a:cs typeface="Arial" panose="020B0604020202020204" pitchFamily="34" charset="0"/>
              </a:rPr>
              <a:t> mà </a:t>
            </a:r>
            <a:r>
              <a:rPr lang="en-US" altLang="en-US" sz="2800" i="1" dirty="0" err="1">
                <a:solidFill>
                  <a:srgbClr val="0000FF"/>
                </a:solidFill>
                <a:latin typeface="Times New Roman" panose="02020603050405020304" pitchFamily="18" charset="0"/>
                <a:cs typeface="Arial" panose="020B0604020202020204" pitchFamily="34" charset="0"/>
              </a:rPr>
              <a:t>đảm</a:t>
            </a:r>
            <a:r>
              <a:rPr lang="en-US" altLang="en-US" sz="2800" i="1" dirty="0">
                <a:solidFill>
                  <a:srgbClr val="0000FF"/>
                </a:solidFill>
                <a:latin typeface="Times New Roman" panose="02020603050405020304" pitchFamily="18" charset="0"/>
                <a:cs typeface="Arial" panose="020B0604020202020204" pitchFamily="34" charset="0"/>
              </a:rPr>
              <a:t> </a:t>
            </a:r>
            <a:r>
              <a:rPr lang="en-US" altLang="en-US" sz="2800" i="1" dirty="0" err="1">
                <a:solidFill>
                  <a:srgbClr val="0000FF"/>
                </a:solidFill>
                <a:latin typeface="Times New Roman" panose="02020603050405020304" pitchFamily="18" charset="0"/>
                <a:cs typeface="Arial" panose="020B0604020202020204" pitchFamily="34" charset="0"/>
              </a:rPr>
              <a:t>đang</a:t>
            </a:r>
            <a:r>
              <a:rPr lang="en-US" altLang="en-US" sz="2800" i="1" dirty="0">
                <a:solidFill>
                  <a:srgbClr val="0000FF"/>
                </a:solidFill>
                <a:latin typeface="Times New Roman" panose="02020603050405020304" pitchFamily="18" charset="0"/>
                <a:cs typeface="Arial" panose="020B0604020202020204" pitchFamily="34" charset="0"/>
              </a:rPr>
              <a:t>, </a:t>
            </a:r>
            <a:r>
              <a:rPr lang="en-US" altLang="en-US" sz="2800" i="1" dirty="0" err="1">
                <a:solidFill>
                  <a:srgbClr val="0000FF"/>
                </a:solidFill>
                <a:latin typeface="Times New Roman" panose="02020603050405020304" pitchFamily="18" charset="0"/>
                <a:cs typeface="Arial" panose="020B0604020202020204" pitchFamily="34" charset="0"/>
              </a:rPr>
              <a:t>tài</a:t>
            </a:r>
            <a:r>
              <a:rPr lang="en-US" altLang="en-US" sz="2800" i="1" dirty="0">
                <a:solidFill>
                  <a:srgbClr val="0000FF"/>
                </a:solidFill>
                <a:latin typeface="Times New Roman" panose="02020603050405020304" pitchFamily="18" charset="0"/>
                <a:cs typeface="Arial" panose="020B0604020202020204" pitchFamily="34" charset="0"/>
              </a:rPr>
              <a:t> trí.</a:t>
            </a:r>
          </a:p>
        </p:txBody>
      </p:sp>
      <p:sp>
        <p:nvSpPr>
          <p:cNvPr id="31" name="Text Box 49"/>
          <p:cNvSpPr txBox="1">
            <a:spLocks noChangeArrowheads="1"/>
          </p:cNvSpPr>
          <p:nvPr/>
        </p:nvSpPr>
        <p:spPr bwMode="auto">
          <a:xfrm>
            <a:off x="160361" y="5109957"/>
            <a:ext cx="11961328"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50000"/>
              </a:spcBef>
              <a:buFontTx/>
              <a:buNone/>
            </a:pPr>
            <a:r>
              <a:rPr lang="en-US" altLang="en-US" sz="2800" i="1" dirty="0">
                <a:solidFill>
                  <a:srgbClr val="0000FF"/>
                </a:solidFill>
                <a:latin typeface="Times New Roman" panose="02020603050405020304" pitchFamily="18" charset="0"/>
                <a:cs typeface="Arial" panose="020B0604020202020204" pitchFamily="34" charset="0"/>
              </a:rPr>
              <a:t>- </a:t>
            </a:r>
            <a:r>
              <a:rPr lang="en-US" altLang="en-US" sz="2800" i="1" dirty="0" err="1">
                <a:solidFill>
                  <a:srgbClr val="0000FF"/>
                </a:solidFill>
                <a:latin typeface="Times New Roman" panose="02020603050405020304" pitchFamily="18" charset="0"/>
                <a:cs typeface="Arial" panose="020B0604020202020204" pitchFamily="34" charset="0"/>
              </a:rPr>
              <a:t>Truyện</a:t>
            </a:r>
            <a:r>
              <a:rPr lang="en-US" altLang="en-US" sz="2800" i="1" dirty="0">
                <a:solidFill>
                  <a:srgbClr val="0000FF"/>
                </a:solidFill>
                <a:latin typeface="Times New Roman" panose="02020603050405020304" pitchFamily="18" charset="0"/>
                <a:cs typeface="Arial" panose="020B0604020202020204" pitchFamily="34" charset="0"/>
              </a:rPr>
              <a:t> </a:t>
            </a:r>
            <a:r>
              <a:rPr lang="en-US" altLang="en-US" sz="2800" i="1" dirty="0" err="1">
                <a:solidFill>
                  <a:srgbClr val="0000FF"/>
                </a:solidFill>
                <a:latin typeface="Times New Roman" panose="02020603050405020304" pitchFamily="18" charset="0"/>
                <a:cs typeface="Arial" panose="020B0604020202020204" pitchFamily="34" charset="0"/>
              </a:rPr>
              <a:t>vê</a:t>
            </a:r>
            <a:r>
              <a:rPr lang="en-US" altLang="en-US" sz="2800" i="1" dirty="0">
                <a:solidFill>
                  <a:srgbClr val="0000FF"/>
                </a:solidFill>
                <a:latin typeface="Times New Roman" panose="02020603050405020304" pitchFamily="18" charset="0"/>
                <a:cs typeface="Arial" panose="020B0604020202020204" pitchFamily="34" charset="0"/>
              </a:rPr>
              <a:t>̀ </a:t>
            </a:r>
            <a:r>
              <a:rPr lang="en-US" altLang="en-US" sz="2800" i="1" dirty="0" err="1">
                <a:solidFill>
                  <a:srgbClr val="0000FF"/>
                </a:solidFill>
                <a:latin typeface="Times New Roman" panose="02020603050405020304" pitchFamily="18" charset="0"/>
                <a:cs typeface="Arial" panose="020B0604020202020204" pitchFamily="34" charset="0"/>
              </a:rPr>
              <a:t>các</a:t>
            </a:r>
            <a:r>
              <a:rPr lang="en-US" altLang="en-US" sz="2800" i="1" dirty="0">
                <a:solidFill>
                  <a:srgbClr val="0000FF"/>
                </a:solidFill>
                <a:latin typeface="Times New Roman" panose="02020603050405020304" pitchFamily="18" charset="0"/>
                <a:cs typeface="Arial" panose="020B0604020202020204" pitchFamily="34" charset="0"/>
              </a:rPr>
              <a:t> </a:t>
            </a:r>
            <a:r>
              <a:rPr lang="en-US" altLang="en-US" sz="2800" i="1" dirty="0" err="1">
                <a:solidFill>
                  <a:srgbClr val="0000FF"/>
                </a:solidFill>
                <a:latin typeface="Times New Roman" panose="02020603050405020304" pitchFamily="18" charset="0"/>
                <a:cs typeface="Arial" panose="020B0604020202020204" pitchFamily="34" charset="0"/>
              </a:rPr>
              <a:t>bạn</a:t>
            </a:r>
            <a:r>
              <a:rPr lang="en-US" altLang="en-US" sz="2800" i="1" dirty="0">
                <a:solidFill>
                  <a:srgbClr val="0000FF"/>
                </a:solidFill>
                <a:latin typeface="Times New Roman" panose="02020603050405020304" pitchFamily="18" charset="0"/>
                <a:cs typeface="Arial" panose="020B0604020202020204" pitchFamily="34" charset="0"/>
              </a:rPr>
              <a:t> </a:t>
            </a:r>
            <a:r>
              <a:rPr lang="en-US" altLang="en-US" sz="2800" i="1" dirty="0" err="1">
                <a:solidFill>
                  <a:srgbClr val="0000FF"/>
                </a:solidFill>
                <a:latin typeface="Times New Roman" panose="02020603050405020304" pitchFamily="18" charset="0"/>
                <a:cs typeface="Arial" panose="020B0604020202020204" pitchFamily="34" charset="0"/>
              </a:rPr>
              <a:t>nữ</a:t>
            </a:r>
            <a:r>
              <a:rPr lang="en-US" altLang="en-US" sz="2800" i="1" dirty="0">
                <a:solidFill>
                  <a:srgbClr val="0000FF"/>
                </a:solidFill>
                <a:latin typeface="Times New Roman" panose="02020603050405020304" pitchFamily="18" charset="0"/>
                <a:cs typeface="Arial" panose="020B0604020202020204" pitchFamily="34" charset="0"/>
              </a:rPr>
              <a:t> </a:t>
            </a:r>
            <a:r>
              <a:rPr lang="en-US" altLang="en-US" sz="2800" i="1" dirty="0" err="1">
                <a:solidFill>
                  <a:srgbClr val="0000FF"/>
                </a:solidFill>
                <a:latin typeface="Times New Roman" panose="02020603050405020304" pitchFamily="18" charset="0"/>
                <a:cs typeface="Arial" panose="020B0604020202020204" pitchFamily="34" charset="0"/>
              </a:rPr>
              <a:t>thông</a:t>
            </a:r>
            <a:r>
              <a:rPr lang="en-US" altLang="en-US" sz="2800" i="1" dirty="0">
                <a:solidFill>
                  <a:srgbClr val="0000FF"/>
                </a:solidFill>
                <a:latin typeface="Times New Roman" panose="02020603050405020304" pitchFamily="18" charset="0"/>
                <a:cs typeface="Arial" panose="020B0604020202020204" pitchFamily="34" charset="0"/>
              </a:rPr>
              <a:t> minh, </a:t>
            </a:r>
            <a:r>
              <a:rPr lang="en-US" altLang="en-US" sz="2800" i="1" dirty="0" err="1">
                <a:solidFill>
                  <a:srgbClr val="0000FF"/>
                </a:solidFill>
                <a:latin typeface="Times New Roman" panose="02020603050405020304" pitchFamily="18" charset="0"/>
                <a:cs typeface="Arial" panose="020B0604020202020204" pitchFamily="34" charset="0"/>
              </a:rPr>
              <a:t>tài</a:t>
            </a:r>
            <a:r>
              <a:rPr lang="en-US" altLang="en-US" sz="2800" i="1" dirty="0">
                <a:solidFill>
                  <a:srgbClr val="0000FF"/>
                </a:solidFill>
                <a:latin typeface="Times New Roman" panose="02020603050405020304" pitchFamily="18" charset="0"/>
                <a:cs typeface="Arial" panose="020B0604020202020204" pitchFamily="34" charset="0"/>
              </a:rPr>
              <a:t> </a:t>
            </a:r>
            <a:r>
              <a:rPr lang="en-US" altLang="en-US" sz="2800" i="1" dirty="0" err="1">
                <a:solidFill>
                  <a:srgbClr val="0000FF"/>
                </a:solidFill>
                <a:latin typeface="Times New Roman" panose="02020603050405020304" pitchFamily="18" charset="0"/>
                <a:cs typeface="Arial" panose="020B0604020202020204" pitchFamily="34" charset="0"/>
              </a:rPr>
              <a:t>giỏi</a:t>
            </a:r>
            <a:r>
              <a:rPr lang="en-US" altLang="en-US" sz="2800" i="1" dirty="0">
                <a:solidFill>
                  <a:srgbClr val="0000FF"/>
                </a:solidFill>
                <a:latin typeface="Times New Roman" panose="02020603050405020304" pitchFamily="18" charset="0"/>
                <a:cs typeface="Arial" panose="020B0604020202020204" pitchFamily="34" charset="0"/>
              </a:rPr>
              <a:t>: Con </a:t>
            </a:r>
            <a:r>
              <a:rPr lang="en-US" altLang="en-US" sz="2800" i="1" dirty="0" err="1">
                <a:solidFill>
                  <a:srgbClr val="0000FF"/>
                </a:solidFill>
                <a:latin typeface="Times New Roman" panose="02020603050405020304" pitchFamily="18" charset="0"/>
                <a:cs typeface="Arial" panose="020B0604020202020204" pitchFamily="34" charset="0"/>
              </a:rPr>
              <a:t>gái</a:t>
            </a:r>
            <a:r>
              <a:rPr lang="en-US" altLang="en-US" sz="2800" i="1" dirty="0">
                <a:solidFill>
                  <a:srgbClr val="0000FF"/>
                </a:solidFill>
                <a:latin typeface="Times New Roman" panose="02020603050405020304" pitchFamily="18" charset="0"/>
                <a:cs typeface="Arial" panose="020B0604020202020204" pitchFamily="34" charset="0"/>
              </a:rPr>
              <a:t> (</a:t>
            </a:r>
            <a:r>
              <a:rPr lang="en-US" altLang="en-US" sz="2800" i="1" dirty="0" err="1">
                <a:solidFill>
                  <a:srgbClr val="0000FF"/>
                </a:solidFill>
                <a:latin typeface="Times New Roman" panose="02020603050405020304" pitchFamily="18" charset="0"/>
                <a:cs typeface="Arial" panose="020B0604020202020204" pitchFamily="34" charset="0"/>
              </a:rPr>
              <a:t>Tiếng</a:t>
            </a:r>
            <a:r>
              <a:rPr lang="en-US" altLang="en-US" sz="2800" i="1" dirty="0">
                <a:solidFill>
                  <a:srgbClr val="0000FF"/>
                </a:solidFill>
                <a:latin typeface="Times New Roman" panose="02020603050405020304" pitchFamily="18" charset="0"/>
                <a:cs typeface="Arial" panose="020B0604020202020204" pitchFamily="34" charset="0"/>
              </a:rPr>
              <a:t> </a:t>
            </a:r>
            <a:r>
              <a:rPr lang="en-US" altLang="en-US" sz="2800" i="1" dirty="0" err="1">
                <a:solidFill>
                  <a:srgbClr val="0000FF"/>
                </a:solidFill>
                <a:latin typeface="Times New Roman" panose="02020603050405020304" pitchFamily="18" charset="0"/>
                <a:cs typeface="Arial" panose="020B0604020202020204" pitchFamily="34" charset="0"/>
              </a:rPr>
              <a:t>Việt</a:t>
            </a:r>
            <a:r>
              <a:rPr lang="en-US" altLang="en-US" sz="2800" i="1" dirty="0">
                <a:solidFill>
                  <a:srgbClr val="0000FF"/>
                </a:solidFill>
                <a:latin typeface="Times New Roman" panose="02020603050405020304" pitchFamily="18" charset="0"/>
                <a:cs typeface="Arial" panose="020B0604020202020204" pitchFamily="34" charset="0"/>
              </a:rPr>
              <a:t> 5, </a:t>
            </a:r>
            <a:r>
              <a:rPr lang="en-US" altLang="en-US" sz="2800" i="1" dirty="0" err="1">
                <a:solidFill>
                  <a:srgbClr val="0000FF"/>
                </a:solidFill>
                <a:latin typeface="Times New Roman" panose="02020603050405020304" pitchFamily="18" charset="0"/>
                <a:cs typeface="Arial" panose="020B0604020202020204" pitchFamily="34" charset="0"/>
              </a:rPr>
              <a:t>tập</a:t>
            </a:r>
            <a:r>
              <a:rPr lang="en-US" altLang="en-US" sz="2800" i="1" dirty="0">
                <a:solidFill>
                  <a:srgbClr val="0000FF"/>
                </a:solidFill>
                <a:latin typeface="Times New Roman" panose="02020603050405020304" pitchFamily="18" charset="0"/>
                <a:cs typeface="Arial" panose="020B0604020202020204" pitchFamily="34" charset="0"/>
              </a:rPr>
              <a:t> </a:t>
            </a:r>
            <a:r>
              <a:rPr lang="en-US" altLang="en-US" sz="2800" i="1" dirty="0" err="1">
                <a:solidFill>
                  <a:srgbClr val="0000FF"/>
                </a:solidFill>
                <a:latin typeface="Times New Roman" panose="02020603050405020304" pitchFamily="18" charset="0"/>
                <a:cs typeface="Arial" panose="020B0604020202020204" pitchFamily="34" charset="0"/>
              </a:rPr>
              <a:t>hai</a:t>
            </a:r>
            <a:r>
              <a:rPr lang="en-US" altLang="en-US" sz="2800" i="1" dirty="0">
                <a:solidFill>
                  <a:srgbClr val="0000FF"/>
                </a:solidFill>
                <a:latin typeface="Times New Roman" panose="02020603050405020304" pitchFamily="18" charset="0"/>
                <a:cs typeface="Arial" panose="020B0604020202020204" pitchFamily="34" charset="0"/>
              </a:rPr>
              <a:t>), </a:t>
            </a:r>
            <a:r>
              <a:rPr lang="en-US" altLang="en-US" sz="2800" i="1" dirty="0" err="1">
                <a:solidFill>
                  <a:srgbClr val="0000FF"/>
                </a:solidFill>
                <a:latin typeface="Times New Roman" panose="02020603050405020304" pitchFamily="18" charset="0"/>
                <a:cs typeface="Arial" panose="020B0604020202020204" pitchFamily="34" charset="0"/>
              </a:rPr>
              <a:t>Lớp</a:t>
            </a:r>
            <a:r>
              <a:rPr lang="en-US" altLang="en-US" sz="2800" i="1" dirty="0">
                <a:solidFill>
                  <a:srgbClr val="0000FF"/>
                </a:solidFill>
                <a:latin typeface="Times New Roman" panose="02020603050405020304" pitchFamily="18" charset="0"/>
                <a:cs typeface="Arial" panose="020B0604020202020204" pitchFamily="34" charset="0"/>
              </a:rPr>
              <a:t> </a:t>
            </a:r>
            <a:r>
              <a:rPr lang="en-US" altLang="en-US" sz="2800" i="1" dirty="0" err="1">
                <a:solidFill>
                  <a:srgbClr val="0000FF"/>
                </a:solidFill>
                <a:latin typeface="Times New Roman" panose="02020603050405020304" pitchFamily="18" charset="0"/>
                <a:cs typeface="Arial" panose="020B0604020202020204" pitchFamily="34" charset="0"/>
              </a:rPr>
              <a:t>trưởng</a:t>
            </a:r>
            <a:r>
              <a:rPr lang="en-US" altLang="en-US" sz="2800" i="1" dirty="0">
                <a:solidFill>
                  <a:srgbClr val="0000FF"/>
                </a:solidFill>
                <a:latin typeface="Times New Roman" panose="02020603050405020304" pitchFamily="18" charset="0"/>
                <a:cs typeface="Arial" panose="020B0604020202020204" pitchFamily="34" charset="0"/>
              </a:rPr>
              <a:t> </a:t>
            </a:r>
            <a:r>
              <a:rPr lang="en-US" altLang="en-US" sz="2800" i="1" dirty="0" err="1">
                <a:solidFill>
                  <a:srgbClr val="0000FF"/>
                </a:solidFill>
                <a:latin typeface="Times New Roman" panose="02020603050405020304" pitchFamily="18" charset="0"/>
                <a:cs typeface="Arial" panose="020B0604020202020204" pitchFamily="34" charset="0"/>
              </a:rPr>
              <a:t>lớp</a:t>
            </a:r>
            <a:r>
              <a:rPr lang="en-US" altLang="en-US" sz="2800" i="1" dirty="0">
                <a:solidFill>
                  <a:srgbClr val="0000FF"/>
                </a:solidFill>
                <a:latin typeface="Times New Roman" panose="02020603050405020304" pitchFamily="18" charset="0"/>
                <a:cs typeface="Arial" panose="020B0604020202020204" pitchFamily="34" charset="0"/>
              </a:rPr>
              <a:t> </a:t>
            </a:r>
            <a:r>
              <a:rPr lang="en-US" altLang="en-US" sz="2800" i="1" dirty="0" err="1">
                <a:solidFill>
                  <a:srgbClr val="0000FF"/>
                </a:solidFill>
                <a:latin typeface="Times New Roman" panose="02020603050405020304" pitchFamily="18" charset="0"/>
                <a:cs typeface="Arial" panose="020B0604020202020204" pitchFamily="34" charset="0"/>
              </a:rPr>
              <a:t>tôi</a:t>
            </a:r>
            <a:r>
              <a:rPr lang="en-US" altLang="en-US" sz="2800" i="1" dirty="0">
                <a:solidFill>
                  <a:srgbClr val="0000FF"/>
                </a:solidFill>
                <a:latin typeface="Times New Roman" panose="02020603050405020304" pitchFamily="18" charset="0"/>
                <a:cs typeface="Arial" panose="020B0604020202020204" pitchFamily="34" charset="0"/>
              </a:rPr>
              <a:t> (</a:t>
            </a:r>
            <a:r>
              <a:rPr lang="en-US" altLang="en-US" sz="2800" i="1" dirty="0" err="1">
                <a:solidFill>
                  <a:srgbClr val="0000FF"/>
                </a:solidFill>
                <a:latin typeface="Times New Roman" panose="02020603050405020304" pitchFamily="18" charset="0"/>
                <a:cs typeface="Arial" panose="020B0604020202020204" pitchFamily="34" charset="0"/>
              </a:rPr>
              <a:t>Tiếng</a:t>
            </a:r>
            <a:r>
              <a:rPr lang="en-US" altLang="en-US" sz="2800" i="1" dirty="0">
                <a:solidFill>
                  <a:srgbClr val="0000FF"/>
                </a:solidFill>
                <a:latin typeface="Times New Roman" panose="02020603050405020304" pitchFamily="18" charset="0"/>
                <a:cs typeface="Arial" panose="020B0604020202020204" pitchFamily="34" charset="0"/>
              </a:rPr>
              <a:t> </a:t>
            </a:r>
            <a:r>
              <a:rPr lang="en-US" altLang="en-US" sz="2800" i="1" dirty="0" err="1">
                <a:solidFill>
                  <a:srgbClr val="0000FF"/>
                </a:solidFill>
                <a:latin typeface="Times New Roman" panose="02020603050405020304" pitchFamily="18" charset="0"/>
                <a:cs typeface="Arial" panose="020B0604020202020204" pitchFamily="34" charset="0"/>
              </a:rPr>
              <a:t>Việt</a:t>
            </a:r>
            <a:r>
              <a:rPr lang="en-US" altLang="en-US" sz="2800" i="1" dirty="0">
                <a:solidFill>
                  <a:srgbClr val="0000FF"/>
                </a:solidFill>
                <a:latin typeface="Times New Roman" panose="02020603050405020304" pitchFamily="18" charset="0"/>
                <a:cs typeface="Arial" panose="020B0604020202020204" pitchFamily="34" charset="0"/>
              </a:rPr>
              <a:t> 5, </a:t>
            </a:r>
            <a:r>
              <a:rPr lang="en-US" altLang="en-US" sz="2800" i="1" dirty="0" err="1">
                <a:solidFill>
                  <a:srgbClr val="0000FF"/>
                </a:solidFill>
                <a:latin typeface="Times New Roman" panose="02020603050405020304" pitchFamily="18" charset="0"/>
                <a:cs typeface="Arial" panose="020B0604020202020204" pitchFamily="34" charset="0"/>
              </a:rPr>
              <a:t>tập</a:t>
            </a:r>
            <a:r>
              <a:rPr lang="en-US" altLang="en-US" sz="2800" i="1" dirty="0">
                <a:solidFill>
                  <a:srgbClr val="0000FF"/>
                </a:solidFill>
                <a:latin typeface="Times New Roman" panose="02020603050405020304" pitchFamily="18" charset="0"/>
                <a:cs typeface="Arial" panose="020B0604020202020204" pitchFamily="34" charset="0"/>
              </a:rPr>
              <a:t> </a:t>
            </a:r>
            <a:r>
              <a:rPr lang="en-US" altLang="en-US" sz="2800" i="1" dirty="0" err="1">
                <a:solidFill>
                  <a:srgbClr val="0000FF"/>
                </a:solidFill>
                <a:latin typeface="Times New Roman" panose="02020603050405020304" pitchFamily="18" charset="0"/>
                <a:cs typeface="Arial" panose="020B0604020202020204" pitchFamily="34" charset="0"/>
              </a:rPr>
              <a:t>hai</a:t>
            </a:r>
            <a:r>
              <a:rPr lang="en-US" altLang="en-US" sz="2800" i="1" dirty="0">
                <a:solidFill>
                  <a:srgbClr val="0000FF"/>
                </a:solidFill>
                <a:latin typeface="Times New Roman" panose="02020603050405020304" pitchFamily="18" charset="0"/>
                <a:cs typeface="Arial" panose="020B0604020202020204" pitchFamily="34" charset="0"/>
              </a:rPr>
              <a:t>).</a:t>
            </a:r>
          </a:p>
        </p:txBody>
      </p:sp>
    </p:spTree>
    <p:extLst>
      <p:ext uri="{BB962C8B-B14F-4D97-AF65-F5344CB8AC3E}">
        <p14:creationId xmlns:p14="http://schemas.microsoft.com/office/powerpoint/2010/main" val="19019227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diamond(in)">
                                      <p:cBhvr>
                                        <p:cTn id="7" dur="10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27">
                                            <p:txEl>
                                              <p:pRg st="0" end="0"/>
                                            </p:txEl>
                                          </p:spTgt>
                                        </p:tgtEl>
                                        <p:attrNameLst>
                                          <p:attrName>style.visibility</p:attrName>
                                        </p:attrNameLst>
                                      </p:cBhvr>
                                      <p:to>
                                        <p:strVal val="visible"/>
                                      </p:to>
                                    </p:set>
                                    <p:animEffect transition="in" filter="box(in)">
                                      <p:cBhvr>
                                        <p:cTn id="12" dur="500"/>
                                        <p:tgtEl>
                                          <p:spTgt spid="2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nodeType="clickEffect">
                                  <p:stCondLst>
                                    <p:cond delay="0"/>
                                  </p:stCondLst>
                                  <p:childTnLst>
                                    <p:set>
                                      <p:cBhvr>
                                        <p:cTn id="16" dur="1" fill="hold">
                                          <p:stCondLst>
                                            <p:cond delay="0"/>
                                          </p:stCondLst>
                                        </p:cTn>
                                        <p:tgtEl>
                                          <p:spTgt spid="28">
                                            <p:txEl>
                                              <p:pRg st="0" end="0"/>
                                            </p:txEl>
                                          </p:spTgt>
                                        </p:tgtEl>
                                        <p:attrNameLst>
                                          <p:attrName>style.visibility</p:attrName>
                                        </p:attrNameLst>
                                      </p:cBhvr>
                                      <p:to>
                                        <p:strVal val="visible"/>
                                      </p:to>
                                    </p:set>
                                    <p:animEffect transition="in" filter="strips(downLeft)">
                                      <p:cBhvr>
                                        <p:cTn id="17" dur="500"/>
                                        <p:tgtEl>
                                          <p:spTgt spid="28">
                                            <p:txEl>
                                              <p:pRg st="0" end="0"/>
                                            </p:txEl>
                                          </p:spTgt>
                                        </p:tgtEl>
                                      </p:cBhvr>
                                    </p:animEffect>
                                  </p:childTnLst>
                                </p:cTn>
                              </p:par>
                              <p:par>
                                <p:cTn id="18" presetID="18" presetClass="entr" presetSubtype="12" fill="hold" nodeType="withEffect">
                                  <p:stCondLst>
                                    <p:cond delay="0"/>
                                  </p:stCondLst>
                                  <p:childTnLst>
                                    <p:set>
                                      <p:cBhvr>
                                        <p:cTn id="19" dur="1" fill="hold">
                                          <p:stCondLst>
                                            <p:cond delay="0"/>
                                          </p:stCondLst>
                                        </p:cTn>
                                        <p:tgtEl>
                                          <p:spTgt spid="29">
                                            <p:txEl>
                                              <p:pRg st="0" end="0"/>
                                            </p:txEl>
                                          </p:spTgt>
                                        </p:tgtEl>
                                        <p:attrNameLst>
                                          <p:attrName>style.visibility</p:attrName>
                                        </p:attrNameLst>
                                      </p:cBhvr>
                                      <p:to>
                                        <p:strVal val="visible"/>
                                      </p:to>
                                    </p:set>
                                    <p:animEffect transition="in" filter="strips(downLeft)">
                                      <p:cBhvr>
                                        <p:cTn id="20" dur="500"/>
                                        <p:tgtEl>
                                          <p:spTgt spid="29">
                                            <p:txEl>
                                              <p:pRg st="0" end="0"/>
                                            </p:txEl>
                                          </p:spTgt>
                                        </p:tgtEl>
                                      </p:cBhvr>
                                    </p:animEffect>
                                  </p:childTnLst>
                                </p:cTn>
                              </p:par>
                              <p:par>
                                <p:cTn id="21" presetID="18" presetClass="entr" presetSubtype="12" fill="hold" nodeType="withEffect">
                                  <p:stCondLst>
                                    <p:cond delay="0"/>
                                  </p:stCondLst>
                                  <p:childTnLst>
                                    <p:set>
                                      <p:cBhvr>
                                        <p:cTn id="22" dur="1" fill="hold">
                                          <p:stCondLst>
                                            <p:cond delay="0"/>
                                          </p:stCondLst>
                                        </p:cTn>
                                        <p:tgtEl>
                                          <p:spTgt spid="30">
                                            <p:txEl>
                                              <p:pRg st="0" end="0"/>
                                            </p:txEl>
                                          </p:spTgt>
                                        </p:tgtEl>
                                        <p:attrNameLst>
                                          <p:attrName>style.visibility</p:attrName>
                                        </p:attrNameLst>
                                      </p:cBhvr>
                                      <p:to>
                                        <p:strVal val="visible"/>
                                      </p:to>
                                    </p:set>
                                    <p:animEffect transition="in" filter="strips(downLeft)">
                                      <p:cBhvr>
                                        <p:cTn id="23" dur="500"/>
                                        <p:tgtEl>
                                          <p:spTgt spid="30">
                                            <p:txEl>
                                              <p:pRg st="0" end="0"/>
                                            </p:txEl>
                                          </p:spTgt>
                                        </p:tgtEl>
                                      </p:cBhvr>
                                    </p:animEffect>
                                  </p:childTnLst>
                                </p:cTn>
                              </p:par>
                              <p:par>
                                <p:cTn id="24" presetID="18" presetClass="entr" presetSubtype="12" fill="hold" nodeType="withEffect">
                                  <p:stCondLst>
                                    <p:cond delay="0"/>
                                  </p:stCondLst>
                                  <p:childTnLst>
                                    <p:set>
                                      <p:cBhvr>
                                        <p:cTn id="25" dur="1" fill="hold">
                                          <p:stCondLst>
                                            <p:cond delay="0"/>
                                          </p:stCondLst>
                                        </p:cTn>
                                        <p:tgtEl>
                                          <p:spTgt spid="31">
                                            <p:txEl>
                                              <p:pRg st="0" end="0"/>
                                            </p:txEl>
                                          </p:spTgt>
                                        </p:tgtEl>
                                        <p:attrNameLst>
                                          <p:attrName>style.visibility</p:attrName>
                                        </p:attrNameLst>
                                      </p:cBhvr>
                                      <p:to>
                                        <p:strVal val="visible"/>
                                      </p:to>
                                    </p:set>
                                    <p:animEffect transition="in" filter="strips(downLeft)">
                                      <p:cBhvr>
                                        <p:cTn id="26" dur="500"/>
                                        <p:tgtEl>
                                          <p:spTgt spid="3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2C61293E-6EBE-43EF-A52C-9BEBFD7679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Những nữ anh hùng trong lịch sử Việt Nam">
            <a:extLst>
              <a:ext uri="{FF2B5EF4-FFF2-40B4-BE49-F238E27FC236}">
                <a16:creationId xmlns:a16="http://schemas.microsoft.com/office/drawing/2014/main" id="{EA6AAE7D-E69D-467E-8995-F3DE1D7AF19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6709" r="5369" b="-1"/>
          <a:stretch/>
        </p:blipFill>
        <p:spPr bwMode="auto">
          <a:xfrm>
            <a:off x="1" y="10"/>
            <a:ext cx="4657344" cy="6857990"/>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a:noFill/>
          <a:extLst>
            <a:ext uri="{909E8E84-426E-40DD-AFC4-6F175D3DCCD1}">
              <a14:hiddenFill xmlns:a14="http://schemas.microsoft.com/office/drawing/2010/main">
                <a:solidFill>
                  <a:srgbClr val="FFFFFF"/>
                </a:solidFill>
              </a14:hiddenFill>
            </a:ext>
          </a:extLst>
        </p:spPr>
      </p:pic>
      <p:sp>
        <p:nvSpPr>
          <p:cNvPr id="73" name="sketchy line">
            <a:extLst>
              <a:ext uri="{FF2B5EF4-FFF2-40B4-BE49-F238E27FC236}">
                <a16:creationId xmlns:a16="http://schemas.microsoft.com/office/drawing/2014/main" id="{21540236-BFD5-4A9D-8840-4703E7F768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7762" y="2374947"/>
            <a:ext cx="4243589" cy="18288"/>
          </a:xfrm>
          <a:custGeom>
            <a:avLst/>
            <a:gdLst>
              <a:gd name="connsiteX0" fmla="*/ 0 w 4243589"/>
              <a:gd name="connsiteY0" fmla="*/ 0 h 18288"/>
              <a:gd name="connsiteX1" fmla="*/ 478919 w 4243589"/>
              <a:gd name="connsiteY1" fmla="*/ 0 h 18288"/>
              <a:gd name="connsiteX2" fmla="*/ 957839 w 4243589"/>
              <a:gd name="connsiteY2" fmla="*/ 0 h 18288"/>
              <a:gd name="connsiteX3" fmla="*/ 1521630 w 4243589"/>
              <a:gd name="connsiteY3" fmla="*/ 0 h 18288"/>
              <a:gd name="connsiteX4" fmla="*/ 2212729 w 4243589"/>
              <a:gd name="connsiteY4" fmla="*/ 0 h 18288"/>
              <a:gd name="connsiteX5" fmla="*/ 2734084 w 4243589"/>
              <a:gd name="connsiteY5" fmla="*/ 0 h 18288"/>
              <a:gd name="connsiteX6" fmla="*/ 3255439 w 4243589"/>
              <a:gd name="connsiteY6" fmla="*/ 0 h 18288"/>
              <a:gd name="connsiteX7" fmla="*/ 4243589 w 4243589"/>
              <a:gd name="connsiteY7" fmla="*/ 0 h 18288"/>
              <a:gd name="connsiteX8" fmla="*/ 4243589 w 4243589"/>
              <a:gd name="connsiteY8" fmla="*/ 18288 h 18288"/>
              <a:gd name="connsiteX9" fmla="*/ 3594926 w 4243589"/>
              <a:gd name="connsiteY9" fmla="*/ 18288 h 18288"/>
              <a:gd name="connsiteX10" fmla="*/ 3073571 w 4243589"/>
              <a:gd name="connsiteY10" fmla="*/ 18288 h 18288"/>
              <a:gd name="connsiteX11" fmla="*/ 2552216 w 4243589"/>
              <a:gd name="connsiteY11" fmla="*/ 18288 h 18288"/>
              <a:gd name="connsiteX12" fmla="*/ 1903553 w 4243589"/>
              <a:gd name="connsiteY12" fmla="*/ 18288 h 18288"/>
              <a:gd name="connsiteX13" fmla="*/ 1212454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213395" y="-21006"/>
                  <a:pt x="307421" y="-18116"/>
                  <a:pt x="478919" y="0"/>
                </a:cubicBezTo>
                <a:cubicBezTo>
                  <a:pt x="650417" y="18116"/>
                  <a:pt x="831092" y="-21237"/>
                  <a:pt x="957839" y="0"/>
                </a:cubicBezTo>
                <a:cubicBezTo>
                  <a:pt x="1084586" y="21237"/>
                  <a:pt x="1301682" y="25124"/>
                  <a:pt x="1521630" y="0"/>
                </a:cubicBezTo>
                <a:cubicBezTo>
                  <a:pt x="1741578" y="-25124"/>
                  <a:pt x="1970269" y="-29139"/>
                  <a:pt x="2212729" y="0"/>
                </a:cubicBezTo>
                <a:cubicBezTo>
                  <a:pt x="2455189" y="29139"/>
                  <a:pt x="2558847" y="-4796"/>
                  <a:pt x="2734084" y="0"/>
                </a:cubicBezTo>
                <a:cubicBezTo>
                  <a:pt x="2909321" y="4796"/>
                  <a:pt x="3097217" y="-13409"/>
                  <a:pt x="3255439" y="0"/>
                </a:cubicBezTo>
                <a:cubicBezTo>
                  <a:pt x="3413662" y="13409"/>
                  <a:pt x="3979999" y="-10121"/>
                  <a:pt x="4243589" y="0"/>
                </a:cubicBezTo>
                <a:cubicBezTo>
                  <a:pt x="4244484" y="8974"/>
                  <a:pt x="4243043" y="9359"/>
                  <a:pt x="4243589" y="18288"/>
                </a:cubicBezTo>
                <a:cubicBezTo>
                  <a:pt x="4058777" y="31246"/>
                  <a:pt x="3910348" y="3158"/>
                  <a:pt x="3594926" y="18288"/>
                </a:cubicBezTo>
                <a:cubicBezTo>
                  <a:pt x="3279504" y="33418"/>
                  <a:pt x="3319955" y="-3977"/>
                  <a:pt x="3073571" y="18288"/>
                </a:cubicBezTo>
                <a:cubicBezTo>
                  <a:pt x="2827187" y="40553"/>
                  <a:pt x="2767387" y="1863"/>
                  <a:pt x="2552216" y="18288"/>
                </a:cubicBezTo>
                <a:cubicBezTo>
                  <a:pt x="2337046" y="34713"/>
                  <a:pt x="2181871" y="19527"/>
                  <a:pt x="1903553" y="18288"/>
                </a:cubicBezTo>
                <a:cubicBezTo>
                  <a:pt x="1625235" y="17049"/>
                  <a:pt x="1557672" y="24174"/>
                  <a:pt x="1212454" y="18288"/>
                </a:cubicBezTo>
                <a:cubicBezTo>
                  <a:pt x="867236" y="12402"/>
                  <a:pt x="874382" y="15627"/>
                  <a:pt x="733535" y="18288"/>
                </a:cubicBezTo>
                <a:cubicBezTo>
                  <a:pt x="592688" y="20949"/>
                  <a:pt x="183477" y="14753"/>
                  <a:pt x="0" y="18288"/>
                </a:cubicBezTo>
                <a:cubicBezTo>
                  <a:pt x="-229" y="14222"/>
                  <a:pt x="509" y="5816"/>
                  <a:pt x="0" y="0"/>
                </a:cubicBezTo>
                <a:close/>
              </a:path>
              <a:path w="4243589" h="18288" stroke="0" extrusionOk="0">
                <a:moveTo>
                  <a:pt x="0" y="0"/>
                </a:moveTo>
                <a:cubicBezTo>
                  <a:pt x="143690" y="16630"/>
                  <a:pt x="266667" y="14847"/>
                  <a:pt x="521355" y="0"/>
                </a:cubicBezTo>
                <a:cubicBezTo>
                  <a:pt x="776043" y="-14847"/>
                  <a:pt x="814491" y="-17363"/>
                  <a:pt x="1000275" y="0"/>
                </a:cubicBezTo>
                <a:cubicBezTo>
                  <a:pt x="1186059" y="17363"/>
                  <a:pt x="1352504" y="-23507"/>
                  <a:pt x="1521630" y="0"/>
                </a:cubicBezTo>
                <a:cubicBezTo>
                  <a:pt x="1690756" y="23507"/>
                  <a:pt x="1889525" y="5871"/>
                  <a:pt x="2127857" y="0"/>
                </a:cubicBezTo>
                <a:cubicBezTo>
                  <a:pt x="2366189" y="-5871"/>
                  <a:pt x="2620628" y="-27997"/>
                  <a:pt x="2776520" y="0"/>
                </a:cubicBezTo>
                <a:cubicBezTo>
                  <a:pt x="2932412" y="27997"/>
                  <a:pt x="3131683" y="-25073"/>
                  <a:pt x="3467618" y="0"/>
                </a:cubicBezTo>
                <a:cubicBezTo>
                  <a:pt x="3803553" y="25073"/>
                  <a:pt x="4017371" y="3071"/>
                  <a:pt x="4243589" y="0"/>
                </a:cubicBezTo>
                <a:cubicBezTo>
                  <a:pt x="4243134" y="6162"/>
                  <a:pt x="4243492" y="11775"/>
                  <a:pt x="4243589" y="18288"/>
                </a:cubicBezTo>
                <a:cubicBezTo>
                  <a:pt x="4017834" y="-5779"/>
                  <a:pt x="3834586" y="13376"/>
                  <a:pt x="3594926" y="18288"/>
                </a:cubicBezTo>
                <a:cubicBezTo>
                  <a:pt x="3355266" y="23200"/>
                  <a:pt x="3204179" y="2869"/>
                  <a:pt x="2903827" y="18288"/>
                </a:cubicBezTo>
                <a:cubicBezTo>
                  <a:pt x="2603475" y="33707"/>
                  <a:pt x="2526187" y="46187"/>
                  <a:pt x="2212729" y="18288"/>
                </a:cubicBezTo>
                <a:cubicBezTo>
                  <a:pt x="1899271" y="-9611"/>
                  <a:pt x="1966289" y="29692"/>
                  <a:pt x="1733809" y="18288"/>
                </a:cubicBezTo>
                <a:cubicBezTo>
                  <a:pt x="1501329" y="6884"/>
                  <a:pt x="1343612" y="12492"/>
                  <a:pt x="1085146" y="18288"/>
                </a:cubicBezTo>
                <a:cubicBezTo>
                  <a:pt x="826680" y="24084"/>
                  <a:pt x="778184" y="35607"/>
                  <a:pt x="521355" y="18288"/>
                </a:cubicBezTo>
                <a:cubicBezTo>
                  <a:pt x="264526" y="969"/>
                  <a:pt x="120277" y="4268"/>
                  <a:pt x="0" y="18288"/>
                </a:cubicBezTo>
                <a:cubicBezTo>
                  <a:pt x="766" y="10800"/>
                  <a:pt x="-457" y="8180"/>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4C9355E6-B408-4B9C-BF37-B2CD32AFEE70}"/>
              </a:ext>
            </a:extLst>
          </p:cNvPr>
          <p:cNvSpPr txBox="1"/>
          <p:nvPr/>
        </p:nvSpPr>
        <p:spPr>
          <a:xfrm>
            <a:off x="5297762" y="2706624"/>
            <a:ext cx="6251110" cy="3483864"/>
          </a:xfrm>
          <a:prstGeom prst="rect">
            <a:avLst/>
          </a:prstGeom>
        </p:spPr>
        <p:txBody>
          <a:bodyPr vert="horz" lIns="91440" tIns="45720" rIns="91440" bIns="45720" rtlCol="0">
            <a:normAutofit/>
          </a:bodyPr>
          <a:lstStyle/>
          <a:p>
            <a:pPr>
              <a:lnSpc>
                <a:spcPct val="90000"/>
              </a:lnSpc>
              <a:spcAft>
                <a:spcPts val="600"/>
              </a:spcAft>
            </a:pPr>
            <a:r>
              <a:rPr lang="vi-VN" sz="2200" b="1" i="0" dirty="0">
                <a:effectLst/>
                <a:latin typeface="Times New Roman" panose="02020603050405020304" pitchFamily="18" charset="0"/>
                <a:cs typeface="Times New Roman" panose="02020603050405020304" pitchFamily="18" charset="0"/>
              </a:rPr>
              <a:t>    </a:t>
            </a:r>
            <a:r>
              <a:rPr lang="en-US" sz="2200" b="1" i="0" dirty="0" err="1">
                <a:effectLst/>
                <a:latin typeface="Times New Roman" panose="02020603050405020304" pitchFamily="18" charset="0"/>
                <a:cs typeface="Times New Roman" panose="02020603050405020304" pitchFamily="18" charset="0"/>
              </a:rPr>
              <a:t>Nữ</a:t>
            </a:r>
            <a:r>
              <a:rPr lang="en-US" sz="2200" b="1" i="0" dirty="0">
                <a:effectLst/>
                <a:latin typeface="Times New Roman" panose="02020603050405020304" pitchFamily="18" charset="0"/>
                <a:cs typeface="Times New Roman" panose="02020603050405020304" pitchFamily="18" charset="0"/>
              </a:rPr>
              <a:t> </a:t>
            </a:r>
            <a:r>
              <a:rPr lang="en-US" sz="2200" b="1" i="0" dirty="0" err="1">
                <a:effectLst/>
                <a:latin typeface="Times New Roman" panose="02020603050405020304" pitchFamily="18" charset="0"/>
                <a:cs typeface="Times New Roman" panose="02020603050405020304" pitchFamily="18" charset="0"/>
              </a:rPr>
              <a:t>anh</a:t>
            </a:r>
            <a:r>
              <a:rPr lang="en-US" sz="2200" b="1" i="0" dirty="0">
                <a:effectLst/>
                <a:latin typeface="Times New Roman" panose="02020603050405020304" pitchFamily="18" charset="0"/>
                <a:cs typeface="Times New Roman" panose="02020603050405020304" pitchFamily="18" charset="0"/>
              </a:rPr>
              <a:t> </a:t>
            </a:r>
            <a:r>
              <a:rPr lang="en-US" sz="2200" b="1" i="0" dirty="0" err="1">
                <a:effectLst/>
                <a:latin typeface="Times New Roman" panose="02020603050405020304" pitchFamily="18" charset="0"/>
                <a:cs typeface="Times New Roman" panose="02020603050405020304" pitchFamily="18" charset="0"/>
              </a:rPr>
              <a:t>hùng</a:t>
            </a:r>
            <a:r>
              <a:rPr lang="en-US" sz="2200" b="1" i="0" dirty="0">
                <a:effectLst/>
                <a:latin typeface="Times New Roman" panose="02020603050405020304" pitchFamily="18" charset="0"/>
                <a:cs typeface="Times New Roman" panose="02020603050405020304" pitchFamily="18" charset="0"/>
              </a:rPr>
              <a:t> </a:t>
            </a:r>
            <a:r>
              <a:rPr lang="en-US" sz="2200" b="1" i="0" dirty="0" err="1">
                <a:effectLst/>
                <a:latin typeface="Times New Roman" panose="02020603050405020304" pitchFamily="18" charset="0"/>
                <a:cs typeface="Times New Roman" panose="02020603050405020304" pitchFamily="18" charset="0"/>
              </a:rPr>
              <a:t>đầu</a:t>
            </a:r>
            <a:r>
              <a:rPr lang="en-US" sz="2200" b="1" i="0" dirty="0">
                <a:effectLst/>
                <a:latin typeface="Times New Roman" panose="02020603050405020304" pitchFamily="18" charset="0"/>
                <a:cs typeface="Times New Roman" panose="02020603050405020304" pitchFamily="18" charset="0"/>
              </a:rPr>
              <a:t> </a:t>
            </a:r>
            <a:r>
              <a:rPr lang="en-US" sz="2200" b="1" i="0" dirty="0" err="1">
                <a:effectLst/>
                <a:latin typeface="Times New Roman" panose="02020603050405020304" pitchFamily="18" charset="0"/>
                <a:cs typeface="Times New Roman" panose="02020603050405020304" pitchFamily="18" charset="0"/>
              </a:rPr>
              <a:t>tiên</a:t>
            </a:r>
            <a:r>
              <a:rPr lang="en-US" sz="2200" b="1" i="0" dirty="0">
                <a:effectLst/>
                <a:latin typeface="Times New Roman" panose="02020603050405020304" pitchFamily="18" charset="0"/>
                <a:cs typeface="Times New Roman" panose="02020603050405020304" pitchFamily="18" charset="0"/>
              </a:rPr>
              <a:t> </a:t>
            </a:r>
            <a:r>
              <a:rPr lang="en-US" sz="2200" b="1" i="0" dirty="0" err="1">
                <a:effectLst/>
                <a:latin typeface="Times New Roman" panose="02020603050405020304" pitchFamily="18" charset="0"/>
                <a:cs typeface="Times New Roman" panose="02020603050405020304" pitchFamily="18" charset="0"/>
              </a:rPr>
              <a:t>của</a:t>
            </a:r>
            <a:r>
              <a:rPr lang="en-US" sz="2200" b="1" i="0" dirty="0">
                <a:effectLst/>
                <a:latin typeface="Times New Roman" panose="02020603050405020304" pitchFamily="18" charset="0"/>
                <a:cs typeface="Times New Roman" panose="02020603050405020304" pitchFamily="18" charset="0"/>
              </a:rPr>
              <a:t> </a:t>
            </a:r>
            <a:r>
              <a:rPr lang="en-US" sz="2200" b="1" i="0" dirty="0" err="1">
                <a:effectLst/>
                <a:latin typeface="Times New Roman" panose="02020603050405020304" pitchFamily="18" charset="0"/>
                <a:cs typeface="Times New Roman" panose="02020603050405020304" pitchFamily="18" charset="0"/>
              </a:rPr>
              <a:t>quân</a:t>
            </a:r>
            <a:r>
              <a:rPr lang="en-US" sz="2200" b="1" i="0" dirty="0">
                <a:effectLst/>
                <a:latin typeface="Times New Roman" panose="02020603050405020304" pitchFamily="18" charset="0"/>
                <a:cs typeface="Times New Roman" panose="02020603050405020304" pitchFamily="18" charset="0"/>
              </a:rPr>
              <a:t> </a:t>
            </a:r>
            <a:r>
              <a:rPr lang="en-US" sz="2200" b="1" i="0" dirty="0" err="1">
                <a:effectLst/>
                <a:latin typeface="Times New Roman" panose="02020603050405020304" pitchFamily="18" charset="0"/>
                <a:cs typeface="Times New Roman" panose="02020603050405020304" pitchFamily="18" charset="0"/>
              </a:rPr>
              <a:t>đội</a:t>
            </a:r>
            <a:r>
              <a:rPr lang="en-US" sz="2200" b="1" i="0" dirty="0">
                <a:effectLst/>
                <a:latin typeface="Times New Roman" panose="02020603050405020304" pitchFamily="18" charset="0"/>
                <a:cs typeface="Times New Roman" panose="02020603050405020304" pitchFamily="18" charset="0"/>
              </a:rPr>
              <a:t> </a:t>
            </a:r>
            <a:r>
              <a:rPr lang="en-US" sz="2200" b="1" i="0" dirty="0" err="1">
                <a:effectLst/>
                <a:latin typeface="Times New Roman" panose="02020603050405020304" pitchFamily="18" charset="0"/>
                <a:cs typeface="Times New Roman" panose="02020603050405020304" pitchFamily="18" charset="0"/>
              </a:rPr>
              <a:t>nhân</a:t>
            </a:r>
            <a:r>
              <a:rPr lang="en-US" sz="2200" b="1" i="0" dirty="0">
                <a:effectLst/>
                <a:latin typeface="Times New Roman" panose="02020603050405020304" pitchFamily="18" charset="0"/>
                <a:cs typeface="Times New Roman" panose="02020603050405020304" pitchFamily="18" charset="0"/>
              </a:rPr>
              <a:t> </a:t>
            </a:r>
            <a:r>
              <a:rPr lang="en-US" sz="2200" b="1" i="0" dirty="0" err="1">
                <a:effectLst/>
                <a:latin typeface="Times New Roman" panose="02020603050405020304" pitchFamily="18" charset="0"/>
                <a:cs typeface="Times New Roman" panose="02020603050405020304" pitchFamily="18" charset="0"/>
              </a:rPr>
              <a:t>dân</a:t>
            </a:r>
            <a:r>
              <a:rPr lang="en-US" sz="2200" b="1" i="0" dirty="0">
                <a:effectLst/>
                <a:latin typeface="Times New Roman" panose="02020603050405020304" pitchFamily="18" charset="0"/>
                <a:cs typeface="Times New Roman" panose="02020603050405020304" pitchFamily="18" charset="0"/>
              </a:rPr>
              <a:t> </a:t>
            </a:r>
            <a:r>
              <a:rPr lang="en-US" sz="2200" b="1" i="0" dirty="0" err="1">
                <a:effectLst/>
                <a:latin typeface="Times New Roman" panose="02020603050405020304" pitchFamily="18" charset="0"/>
                <a:cs typeface="Times New Roman" panose="02020603050405020304" pitchFamily="18" charset="0"/>
              </a:rPr>
              <a:t>Việt</a:t>
            </a:r>
            <a:r>
              <a:rPr lang="en-US" sz="2200" b="1" i="0" dirty="0">
                <a:effectLst/>
                <a:latin typeface="Times New Roman" panose="02020603050405020304" pitchFamily="18" charset="0"/>
                <a:cs typeface="Times New Roman" panose="02020603050405020304" pitchFamily="18" charset="0"/>
              </a:rPr>
              <a:t> Nam: </a:t>
            </a:r>
            <a:r>
              <a:rPr lang="vi-VN" sz="2200" b="1" i="0" dirty="0">
                <a:effectLst/>
                <a:highlight>
                  <a:srgbClr val="FFFF00"/>
                </a:highlight>
                <a:latin typeface="Times New Roman" panose="02020603050405020304" pitchFamily="18" charset="0"/>
                <a:cs typeface="Times New Roman" panose="02020603050405020304" pitchFamily="18" charset="0"/>
              </a:rPr>
              <a:t>Nguyễn Thị Chiên </a:t>
            </a:r>
            <a:r>
              <a:rPr lang="vi-VN" sz="2200" b="1" i="0" dirty="0">
                <a:effectLst/>
                <a:latin typeface="Times New Roman" panose="02020603050405020304" pitchFamily="18" charset="0"/>
                <a:cs typeface="Times New Roman" panose="02020603050405020304" pitchFamily="18" charset="0"/>
              </a:rPr>
              <a:t>sinh năm 1930.           Trong kháng chiến chống Pháp, bà đã xây dựng và chỉ huy đội nữ du kích Tán Thuật (Thái Bình). Hoạt động hiệu quả, táo bạo dũng cảm, nổi tiếng với chiến tích “tay không bắt giặc”, bà được tặng thưởng nhiều Huân chương, Huy chương chiến công và năm 1952 được phong là nữ Anh hùng đầu tiên của quân đội nhân dân Việt Nam.</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093185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19"/>
          <p:cNvGrpSpPr>
            <a:grpSpLocks/>
          </p:cNvGrpSpPr>
          <p:nvPr/>
        </p:nvGrpSpPr>
        <p:grpSpPr bwMode="auto">
          <a:xfrm>
            <a:off x="0" y="0"/>
            <a:ext cx="12192000" cy="6858000"/>
            <a:chOff x="0" y="0"/>
            <a:chExt cx="9216" cy="5184"/>
          </a:xfrm>
        </p:grpSpPr>
        <p:pic>
          <p:nvPicPr>
            <p:cNvPr id="6" name="Picture 4"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181" cy="9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5"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8099" y="-170"/>
              <a:ext cx="947" cy="1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6" descr="J012403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400000">
              <a:off x="148" y="4025"/>
              <a:ext cx="1011" cy="13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7" descr="J012403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22" y="4172"/>
              <a:ext cx="1394" cy="1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2" name="Text Box 9"/>
          <p:cNvSpPr txBox="1">
            <a:spLocks noChangeArrowheads="1"/>
          </p:cNvSpPr>
          <p:nvPr/>
        </p:nvSpPr>
        <p:spPr bwMode="auto">
          <a:xfrm>
            <a:off x="352371" y="101880"/>
            <a:ext cx="11460163" cy="16092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0615" tIns="65308" rIns="130615" bIns="65308">
            <a:spAutoFit/>
          </a:bodyPr>
          <a:lstStyle>
            <a:lvl1pPr defTabSz="1306513">
              <a:spcBef>
                <a:spcPct val="20000"/>
              </a:spcBef>
              <a:buChar char="•"/>
              <a:defRPr sz="4600">
                <a:solidFill>
                  <a:schemeClr val="tx1"/>
                </a:solidFill>
                <a:latin typeface="Arial" panose="020B0604020202020204" pitchFamily="34" charset="0"/>
              </a:defRPr>
            </a:lvl1pPr>
            <a:lvl2pPr marL="1062038" indent="-409575" defTabSz="1306513">
              <a:spcBef>
                <a:spcPct val="20000"/>
              </a:spcBef>
              <a:buChar char="–"/>
              <a:defRPr sz="4000">
                <a:solidFill>
                  <a:schemeClr val="tx1"/>
                </a:solidFill>
                <a:latin typeface="Arial" panose="020B0604020202020204" pitchFamily="34" charset="0"/>
              </a:defRPr>
            </a:lvl2pPr>
            <a:lvl3pPr marL="1633538" indent="-327025" defTabSz="1306513">
              <a:spcBef>
                <a:spcPct val="20000"/>
              </a:spcBef>
              <a:buChar char="•"/>
              <a:defRPr sz="3400">
                <a:solidFill>
                  <a:schemeClr val="tx1"/>
                </a:solidFill>
                <a:latin typeface="Arial" panose="020B0604020202020204" pitchFamily="34" charset="0"/>
              </a:defRPr>
            </a:lvl3pPr>
            <a:lvl4pPr marL="2286000" indent="-327025" defTabSz="1306513">
              <a:spcBef>
                <a:spcPct val="20000"/>
              </a:spcBef>
              <a:buChar char="–"/>
              <a:defRPr sz="2900">
                <a:solidFill>
                  <a:schemeClr val="tx1"/>
                </a:solidFill>
                <a:latin typeface="Arial" panose="020B0604020202020204" pitchFamily="34" charset="0"/>
              </a:defRPr>
            </a:lvl4pPr>
            <a:lvl5pPr marL="2938463" indent="-325438" defTabSz="1306513">
              <a:spcBef>
                <a:spcPct val="20000"/>
              </a:spcBef>
              <a:buChar char="»"/>
              <a:defRPr sz="2900">
                <a:solidFill>
                  <a:schemeClr val="tx1"/>
                </a:solidFill>
                <a:latin typeface="Arial" panose="020B0604020202020204" pitchFamily="34" charset="0"/>
              </a:defRPr>
            </a:lvl5pPr>
            <a:lvl6pPr marL="3395663" indent="-325438" defTabSz="1306513" eaLnBrk="0" fontAlgn="base" hangingPunct="0">
              <a:spcBef>
                <a:spcPct val="20000"/>
              </a:spcBef>
              <a:spcAft>
                <a:spcPct val="0"/>
              </a:spcAft>
              <a:buChar char="»"/>
              <a:defRPr sz="2900">
                <a:solidFill>
                  <a:schemeClr val="tx1"/>
                </a:solidFill>
                <a:latin typeface="Arial" panose="020B0604020202020204" pitchFamily="34" charset="0"/>
              </a:defRPr>
            </a:lvl6pPr>
            <a:lvl7pPr marL="3852863" indent="-325438" defTabSz="1306513" eaLnBrk="0" fontAlgn="base" hangingPunct="0">
              <a:spcBef>
                <a:spcPct val="20000"/>
              </a:spcBef>
              <a:spcAft>
                <a:spcPct val="0"/>
              </a:spcAft>
              <a:buChar char="»"/>
              <a:defRPr sz="2900">
                <a:solidFill>
                  <a:schemeClr val="tx1"/>
                </a:solidFill>
                <a:latin typeface="Arial" panose="020B0604020202020204" pitchFamily="34" charset="0"/>
              </a:defRPr>
            </a:lvl7pPr>
            <a:lvl8pPr marL="4310063" indent="-325438" defTabSz="1306513" eaLnBrk="0" fontAlgn="base" hangingPunct="0">
              <a:spcBef>
                <a:spcPct val="20000"/>
              </a:spcBef>
              <a:spcAft>
                <a:spcPct val="0"/>
              </a:spcAft>
              <a:buChar char="»"/>
              <a:defRPr sz="2900">
                <a:solidFill>
                  <a:schemeClr val="tx1"/>
                </a:solidFill>
                <a:latin typeface="Arial" panose="020B0604020202020204" pitchFamily="34" charset="0"/>
              </a:defRPr>
            </a:lvl8pPr>
            <a:lvl9pPr marL="4767263" indent="-325438" defTabSz="1306513" eaLnBrk="0" fontAlgn="base" hangingPunct="0">
              <a:spcBef>
                <a:spcPct val="20000"/>
              </a:spcBef>
              <a:spcAft>
                <a:spcPct val="0"/>
              </a:spcAft>
              <a:buChar char="»"/>
              <a:defRPr sz="2900">
                <a:solidFill>
                  <a:schemeClr val="tx1"/>
                </a:solidFill>
                <a:latin typeface="Arial" panose="020B0604020202020204" pitchFamily="34" charset="0"/>
              </a:defRPr>
            </a:lvl9pPr>
          </a:lstStyle>
          <a:p>
            <a:pPr algn="ctr">
              <a:spcBef>
                <a:spcPct val="50000"/>
              </a:spcBef>
              <a:buFontTx/>
              <a:buNone/>
            </a:pPr>
            <a:r>
              <a:rPr lang="en-US" altLang="en-US" sz="3200" dirty="0" err="1">
                <a:solidFill>
                  <a:srgbClr val="0033CC"/>
                </a:solidFill>
                <a:latin typeface="Times New Roman" panose="02020603050405020304" pitchFamily="18" charset="0"/>
              </a:rPr>
              <a:t>Thứ</a:t>
            </a:r>
            <a:r>
              <a:rPr lang="en-US" altLang="en-US" sz="3200" dirty="0">
                <a:solidFill>
                  <a:srgbClr val="0033CC"/>
                </a:solidFill>
                <a:latin typeface="Times New Roman" panose="02020603050405020304" pitchFamily="18" charset="0"/>
              </a:rPr>
              <a:t> </a:t>
            </a:r>
            <a:r>
              <a:rPr lang="en-US" altLang="en-US" sz="3200" dirty="0" err="1">
                <a:solidFill>
                  <a:srgbClr val="0033CC"/>
                </a:solidFill>
                <a:latin typeface="Times New Roman" panose="02020603050405020304" pitchFamily="18" charset="0"/>
              </a:rPr>
              <a:t>tư</a:t>
            </a:r>
            <a:r>
              <a:rPr lang="en-US" altLang="en-US" sz="3200" dirty="0">
                <a:solidFill>
                  <a:srgbClr val="0033CC"/>
                </a:solidFill>
                <a:latin typeface="Times New Roman" panose="02020603050405020304" pitchFamily="18" charset="0"/>
              </a:rPr>
              <a:t> </a:t>
            </a:r>
            <a:r>
              <a:rPr lang="en-US" altLang="en-US" sz="3200" dirty="0" err="1">
                <a:solidFill>
                  <a:srgbClr val="0033CC"/>
                </a:solidFill>
                <a:latin typeface="Times New Roman" panose="02020603050405020304" pitchFamily="18" charset="0"/>
              </a:rPr>
              <a:t>ngày</a:t>
            </a:r>
            <a:r>
              <a:rPr lang="en-US" altLang="en-US" sz="3200" dirty="0">
                <a:solidFill>
                  <a:srgbClr val="0033CC"/>
                </a:solidFill>
                <a:latin typeface="Times New Roman" panose="02020603050405020304" pitchFamily="18" charset="0"/>
              </a:rPr>
              <a:t> 4 </a:t>
            </a:r>
            <a:r>
              <a:rPr lang="en-US" altLang="en-US" sz="3200" dirty="0" err="1">
                <a:solidFill>
                  <a:srgbClr val="0033CC"/>
                </a:solidFill>
                <a:latin typeface="Times New Roman" panose="02020603050405020304" pitchFamily="18" charset="0"/>
              </a:rPr>
              <a:t>tháng</a:t>
            </a:r>
            <a:r>
              <a:rPr lang="en-US" altLang="en-US" sz="3200" dirty="0">
                <a:solidFill>
                  <a:srgbClr val="0033CC"/>
                </a:solidFill>
                <a:latin typeface="Times New Roman" panose="02020603050405020304" pitchFamily="18" charset="0"/>
              </a:rPr>
              <a:t> 4 </a:t>
            </a:r>
            <a:r>
              <a:rPr lang="en-US" altLang="en-US" sz="3200" dirty="0" err="1">
                <a:solidFill>
                  <a:srgbClr val="0033CC"/>
                </a:solidFill>
                <a:latin typeface="Times New Roman" panose="02020603050405020304" pitchFamily="18" charset="0"/>
              </a:rPr>
              <a:t>năm</a:t>
            </a:r>
            <a:r>
              <a:rPr lang="en-US" altLang="en-US" sz="3200" dirty="0">
                <a:solidFill>
                  <a:srgbClr val="0033CC"/>
                </a:solidFill>
                <a:latin typeface="Times New Roman" panose="02020603050405020304" pitchFamily="18" charset="0"/>
              </a:rPr>
              <a:t> 2018 </a:t>
            </a:r>
          </a:p>
          <a:p>
            <a:pPr algn="ctr">
              <a:spcBef>
                <a:spcPct val="0"/>
              </a:spcBef>
              <a:buFontTx/>
              <a:buNone/>
            </a:pPr>
            <a:r>
              <a:rPr lang="en-US" altLang="en-US" sz="3200" dirty="0" err="1">
                <a:solidFill>
                  <a:srgbClr val="0033CC"/>
                </a:solidFill>
                <a:latin typeface="Times New Roman" panose="02020603050405020304" pitchFamily="18" charset="0"/>
              </a:rPr>
              <a:t>Kể</a:t>
            </a:r>
            <a:r>
              <a:rPr lang="en-US" altLang="en-US" sz="3200" dirty="0">
                <a:solidFill>
                  <a:srgbClr val="0033CC"/>
                </a:solidFill>
                <a:latin typeface="Times New Roman" panose="02020603050405020304" pitchFamily="18" charset="0"/>
              </a:rPr>
              <a:t> </a:t>
            </a:r>
            <a:r>
              <a:rPr lang="en-US" altLang="en-US" sz="3200" dirty="0" err="1">
                <a:solidFill>
                  <a:srgbClr val="0033CC"/>
                </a:solidFill>
                <a:latin typeface="Times New Roman" panose="02020603050405020304" pitchFamily="18" charset="0"/>
              </a:rPr>
              <a:t>chuyện</a:t>
            </a:r>
            <a:endParaRPr lang="en-US" altLang="en-US" sz="3200" dirty="0">
              <a:solidFill>
                <a:srgbClr val="0033CC"/>
              </a:solidFill>
              <a:latin typeface="Times New Roman" panose="02020603050405020304" pitchFamily="18" charset="0"/>
            </a:endParaRPr>
          </a:p>
          <a:p>
            <a:pPr algn="ctr">
              <a:spcBef>
                <a:spcPct val="0"/>
              </a:spcBef>
              <a:buFontTx/>
              <a:buNone/>
            </a:pPr>
            <a:r>
              <a:rPr lang="en-US" altLang="en-US" sz="3200" b="1" dirty="0" err="1">
                <a:solidFill>
                  <a:srgbClr val="FF0000"/>
                </a:solidFill>
                <a:latin typeface="Times New Roman" panose="02020603050405020304" pitchFamily="18" charset="0"/>
              </a:rPr>
              <a:t>Kể</a:t>
            </a:r>
            <a:r>
              <a:rPr lang="en-US" altLang="en-US" sz="3200" b="1" dirty="0">
                <a:solidFill>
                  <a:srgbClr val="FF0000"/>
                </a:solidFill>
                <a:latin typeface="Times New Roman" panose="02020603050405020304" pitchFamily="18" charset="0"/>
              </a:rPr>
              <a:t> </a:t>
            </a:r>
            <a:r>
              <a:rPr lang="en-US" altLang="en-US" sz="3200" b="1" dirty="0" err="1">
                <a:solidFill>
                  <a:srgbClr val="FF0000"/>
                </a:solidFill>
                <a:latin typeface="Times New Roman" panose="02020603050405020304" pitchFamily="18" charset="0"/>
              </a:rPr>
              <a:t>chuyện</a:t>
            </a:r>
            <a:r>
              <a:rPr lang="en-US" altLang="en-US" sz="3200" b="1" dirty="0">
                <a:solidFill>
                  <a:srgbClr val="FF0000"/>
                </a:solidFill>
                <a:latin typeface="Times New Roman" panose="02020603050405020304" pitchFamily="18" charset="0"/>
              </a:rPr>
              <a:t> </a:t>
            </a:r>
            <a:r>
              <a:rPr lang="en-US" altLang="en-US" sz="3200" b="1" dirty="0" err="1">
                <a:solidFill>
                  <a:srgbClr val="FF0000"/>
                </a:solidFill>
                <a:latin typeface="Times New Roman" panose="02020603050405020304" pitchFamily="18" charset="0"/>
              </a:rPr>
              <a:t>đã</a:t>
            </a:r>
            <a:r>
              <a:rPr lang="en-US" altLang="en-US" sz="3200" b="1" dirty="0">
                <a:solidFill>
                  <a:srgbClr val="FF0000"/>
                </a:solidFill>
                <a:latin typeface="Times New Roman" panose="02020603050405020304" pitchFamily="18" charset="0"/>
              </a:rPr>
              <a:t> </a:t>
            </a:r>
            <a:r>
              <a:rPr lang="en-US" altLang="en-US" sz="3200" b="1" dirty="0" err="1">
                <a:solidFill>
                  <a:srgbClr val="FF0000"/>
                </a:solidFill>
                <a:latin typeface="Times New Roman" panose="02020603050405020304" pitchFamily="18" charset="0"/>
              </a:rPr>
              <a:t>nghe</a:t>
            </a:r>
            <a:r>
              <a:rPr lang="en-US" altLang="en-US" sz="3200" b="1" dirty="0">
                <a:solidFill>
                  <a:srgbClr val="FF0000"/>
                </a:solidFill>
                <a:latin typeface="Times New Roman" panose="02020603050405020304" pitchFamily="18" charset="0"/>
              </a:rPr>
              <a:t>, </a:t>
            </a:r>
            <a:r>
              <a:rPr lang="en-US" altLang="en-US" sz="3200" b="1" dirty="0" err="1">
                <a:solidFill>
                  <a:srgbClr val="FF0000"/>
                </a:solidFill>
                <a:latin typeface="Times New Roman" panose="02020603050405020304" pitchFamily="18" charset="0"/>
              </a:rPr>
              <a:t>đã</a:t>
            </a:r>
            <a:r>
              <a:rPr lang="en-US" altLang="en-US" sz="3200" b="1" dirty="0">
                <a:solidFill>
                  <a:srgbClr val="FF0000"/>
                </a:solidFill>
                <a:latin typeface="Times New Roman" panose="02020603050405020304" pitchFamily="18" charset="0"/>
              </a:rPr>
              <a:t> </a:t>
            </a:r>
            <a:r>
              <a:rPr lang="en-US" altLang="en-US" sz="3200" b="1" dirty="0" err="1">
                <a:solidFill>
                  <a:srgbClr val="FF0000"/>
                </a:solidFill>
                <a:latin typeface="Times New Roman" panose="02020603050405020304" pitchFamily="18" charset="0"/>
              </a:rPr>
              <a:t>đọc</a:t>
            </a:r>
            <a:endParaRPr lang="en-US" altLang="en-US" sz="3200" b="1" dirty="0">
              <a:solidFill>
                <a:srgbClr val="FF0000"/>
              </a:solidFill>
              <a:latin typeface="Times New Roman" panose="02020603050405020304" pitchFamily="18" charset="0"/>
            </a:endParaRPr>
          </a:p>
        </p:txBody>
      </p:sp>
      <p:pic>
        <p:nvPicPr>
          <p:cNvPr id="2050" name="Picture 2" descr="Hình ảnh có liên quan"/>
          <p:cNvPicPr>
            <a:picLocks noChangeAspect="1" noChangeArrowheads="1"/>
          </p:cNvPicPr>
          <p:nvPr/>
        </p:nvPicPr>
        <p:blipFill rotWithShape="1">
          <a:blip r:embed="rId4">
            <a:extLst>
              <a:ext uri="{28A0092B-C50C-407E-A947-70E740481C1C}">
                <a14:useLocalDpi xmlns:a14="http://schemas.microsoft.com/office/drawing/2010/main" val="0"/>
              </a:ext>
            </a:extLst>
          </a:blip>
          <a:srcRect t="9492"/>
          <a:stretch/>
        </p:blipFill>
        <p:spPr bwMode="auto">
          <a:xfrm>
            <a:off x="-1" y="-3041"/>
            <a:ext cx="12192001" cy="6861042"/>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C756DEAE-BC78-43A7-A83F-2BD511345258}"/>
              </a:ext>
            </a:extLst>
          </p:cNvPr>
          <p:cNvSpPr txBox="1"/>
          <p:nvPr/>
        </p:nvSpPr>
        <p:spPr>
          <a:xfrm>
            <a:off x="1202921" y="6396335"/>
            <a:ext cx="9669743" cy="461665"/>
          </a:xfrm>
          <a:prstGeom prst="rect">
            <a:avLst/>
          </a:prstGeom>
          <a:noFill/>
        </p:spPr>
        <p:txBody>
          <a:bodyPr wrap="square" rtlCol="0">
            <a:spAutoFit/>
          </a:bodyPr>
          <a:lstStyle/>
          <a:p>
            <a:r>
              <a:rPr lang="vi-VN" sz="2400" b="1" i="0" dirty="0">
                <a:solidFill>
                  <a:srgbClr val="333333"/>
                </a:solidFill>
                <a:effectLst/>
                <a:highlight>
                  <a:srgbClr val="FFFF00"/>
                </a:highlight>
                <a:latin typeface="+mj-lt"/>
              </a:rPr>
              <a:t>Nữ tướng duy nhất của Việt Nam ở thế kỷ XX: bà Nguyễn Thị Định</a:t>
            </a:r>
            <a:endParaRPr lang="en-US" sz="2400" dirty="0">
              <a:highlight>
                <a:srgbClr val="FFFF00"/>
              </a:highlight>
              <a:latin typeface="+mj-lt"/>
            </a:endParaRPr>
          </a:p>
        </p:txBody>
      </p:sp>
    </p:spTree>
    <p:extLst>
      <p:ext uri="{BB962C8B-B14F-4D97-AF65-F5344CB8AC3E}">
        <p14:creationId xmlns:p14="http://schemas.microsoft.com/office/powerpoint/2010/main" val="23004327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06DA9DF9-31F7-4056-B42E-878CC92417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B3B2885-578F-43E1-B367-DB645733CF1F}"/>
              </a:ext>
            </a:extLst>
          </p:cNvPr>
          <p:cNvSpPr>
            <a:spLocks noGrp="1"/>
          </p:cNvSpPr>
          <p:nvPr>
            <p:ph type="title"/>
          </p:nvPr>
        </p:nvSpPr>
        <p:spPr>
          <a:xfrm>
            <a:off x="643468" y="643467"/>
            <a:ext cx="4620584" cy="4567137"/>
          </a:xfrm>
        </p:spPr>
        <p:txBody>
          <a:bodyPr vert="horz" lIns="91440" tIns="45720" rIns="91440" bIns="45720" rtlCol="0" anchor="b">
            <a:normAutofit fontScale="90000"/>
          </a:bodyPr>
          <a:lstStyle/>
          <a:p>
            <a:pPr>
              <a:spcBef>
                <a:spcPts val="600"/>
              </a:spcBef>
              <a:spcAft>
                <a:spcPts val="600"/>
              </a:spcAft>
            </a:pPr>
            <a:r>
              <a:rPr lang="en-US" sz="2700" b="1" i="0" dirty="0" err="1">
                <a:solidFill>
                  <a:srgbClr val="FF0000"/>
                </a:solidFill>
                <a:effectLst/>
                <a:latin typeface="Times New Roman" panose="02020603050405020304" pitchFamily="18" charset="0"/>
                <a:cs typeface="Times New Roman" panose="02020603050405020304" pitchFamily="18" charset="0"/>
              </a:rPr>
              <a:t>Nữ</a:t>
            </a:r>
            <a:r>
              <a:rPr lang="en-US" sz="2700" b="1" i="0" dirty="0">
                <a:solidFill>
                  <a:srgbClr val="FF0000"/>
                </a:solidFill>
                <a:effectLst/>
                <a:latin typeface="Times New Roman" panose="02020603050405020304" pitchFamily="18" charset="0"/>
                <a:cs typeface="Times New Roman" panose="02020603050405020304" pitchFamily="18" charset="0"/>
              </a:rPr>
              <a:t> </a:t>
            </a:r>
            <a:r>
              <a:rPr lang="en-US" sz="2700" b="1" i="0" dirty="0" err="1">
                <a:solidFill>
                  <a:srgbClr val="FF0000"/>
                </a:solidFill>
                <a:effectLst/>
                <a:latin typeface="Times New Roman" panose="02020603050405020304" pitchFamily="18" charset="0"/>
                <a:cs typeface="Times New Roman" panose="02020603050405020304" pitchFamily="18" charset="0"/>
              </a:rPr>
              <a:t>đại</a:t>
            </a:r>
            <a:r>
              <a:rPr lang="en-US" sz="2700" b="1" i="0" dirty="0">
                <a:solidFill>
                  <a:srgbClr val="FF0000"/>
                </a:solidFill>
                <a:effectLst/>
                <a:latin typeface="Times New Roman" panose="02020603050405020304" pitchFamily="18" charset="0"/>
                <a:cs typeface="Times New Roman" panose="02020603050405020304" pitchFamily="18" charset="0"/>
              </a:rPr>
              <a:t> </a:t>
            </a:r>
            <a:r>
              <a:rPr lang="en-US" sz="2700" b="1" i="0" dirty="0" err="1">
                <a:solidFill>
                  <a:srgbClr val="FF0000"/>
                </a:solidFill>
                <a:effectLst/>
                <a:latin typeface="Times New Roman" panose="02020603050405020304" pitchFamily="18" charset="0"/>
                <a:cs typeface="Times New Roman" panose="02020603050405020304" pitchFamily="18" charset="0"/>
              </a:rPr>
              <a:t>tá</a:t>
            </a:r>
            <a:r>
              <a:rPr lang="en-US" sz="2700" b="1" i="0" dirty="0">
                <a:solidFill>
                  <a:srgbClr val="FF0000"/>
                </a:solidFill>
                <a:effectLst/>
                <a:latin typeface="Times New Roman" panose="02020603050405020304" pitchFamily="18" charset="0"/>
                <a:cs typeface="Times New Roman" panose="02020603050405020304" pitchFamily="18" charset="0"/>
              </a:rPr>
              <a:t> </a:t>
            </a:r>
            <a:r>
              <a:rPr lang="en-US" sz="2700" b="1" i="0" dirty="0" err="1">
                <a:solidFill>
                  <a:srgbClr val="FF0000"/>
                </a:solidFill>
                <a:effectLst/>
                <a:latin typeface="Times New Roman" panose="02020603050405020304" pitchFamily="18" charset="0"/>
                <a:cs typeface="Times New Roman" panose="02020603050405020304" pitchFamily="18" charset="0"/>
              </a:rPr>
              <a:t>tình</a:t>
            </a:r>
            <a:r>
              <a:rPr lang="en-US" sz="2700" b="1" i="0" dirty="0">
                <a:solidFill>
                  <a:srgbClr val="FF0000"/>
                </a:solidFill>
                <a:effectLst/>
                <a:latin typeface="Times New Roman" panose="02020603050405020304" pitchFamily="18" charset="0"/>
                <a:cs typeface="Times New Roman" panose="02020603050405020304" pitchFamily="18" charset="0"/>
              </a:rPr>
              <a:t> </a:t>
            </a:r>
            <a:r>
              <a:rPr lang="en-US" sz="2700" b="1" i="0" dirty="0" err="1">
                <a:solidFill>
                  <a:srgbClr val="FF0000"/>
                </a:solidFill>
                <a:effectLst/>
                <a:latin typeface="Times New Roman" panose="02020603050405020304" pitchFamily="18" charset="0"/>
                <a:cs typeface="Times New Roman" panose="02020603050405020304" pitchFamily="18" charset="0"/>
              </a:rPr>
              <a:t>báo</a:t>
            </a:r>
            <a:r>
              <a:rPr lang="en-US" sz="2700" b="1" i="0" dirty="0">
                <a:solidFill>
                  <a:srgbClr val="FF0000"/>
                </a:solidFill>
                <a:effectLst/>
                <a:latin typeface="Times New Roman" panose="02020603050405020304" pitchFamily="18" charset="0"/>
                <a:cs typeface="Times New Roman" panose="02020603050405020304" pitchFamily="18" charset="0"/>
              </a:rPr>
              <a:t> </a:t>
            </a:r>
            <a:r>
              <a:rPr lang="en-US" sz="2700" b="1" i="0" dirty="0" err="1">
                <a:solidFill>
                  <a:srgbClr val="FF0000"/>
                </a:solidFill>
                <a:effectLst/>
                <a:latin typeface="Times New Roman" panose="02020603050405020304" pitchFamily="18" charset="0"/>
                <a:cs typeface="Times New Roman" panose="02020603050405020304" pitchFamily="18" charset="0"/>
              </a:rPr>
              <a:t>giỏi</a:t>
            </a:r>
            <a:r>
              <a:rPr lang="en-US" sz="2700" b="1" i="0" dirty="0">
                <a:solidFill>
                  <a:srgbClr val="FF0000"/>
                </a:solidFill>
                <a:effectLst/>
                <a:latin typeface="Times New Roman" panose="02020603050405020304" pitchFamily="18" charset="0"/>
                <a:cs typeface="Times New Roman" panose="02020603050405020304" pitchFamily="18" charset="0"/>
              </a:rPr>
              <a:t> </a:t>
            </a:r>
            <a:r>
              <a:rPr lang="en-US" sz="2700" b="1" i="0" dirty="0" err="1">
                <a:solidFill>
                  <a:srgbClr val="FF0000"/>
                </a:solidFill>
                <a:effectLst/>
                <a:latin typeface="Times New Roman" panose="02020603050405020304" pitchFamily="18" charset="0"/>
                <a:cs typeface="Times New Roman" panose="02020603050405020304" pitchFamily="18" charset="0"/>
              </a:rPr>
              <a:t>nhất</a:t>
            </a:r>
            <a:r>
              <a:rPr lang="en-US" sz="2700" b="1" i="0" dirty="0">
                <a:solidFill>
                  <a:srgbClr val="FF0000"/>
                </a:solidFill>
                <a:effectLst/>
                <a:latin typeface="Times New Roman" panose="02020603050405020304" pitchFamily="18" charset="0"/>
                <a:cs typeface="Times New Roman" panose="02020603050405020304" pitchFamily="18" charset="0"/>
              </a:rPr>
              <a:t>:</a:t>
            </a:r>
            <a:r>
              <a:rPr lang="vi-VN" sz="2700" b="1" i="0" dirty="0">
                <a:solidFill>
                  <a:srgbClr val="FF0000"/>
                </a:solidFill>
                <a:effectLst/>
                <a:latin typeface="Times New Roman" panose="02020603050405020304" pitchFamily="18" charset="0"/>
                <a:cs typeface="Times New Roman" panose="02020603050405020304" pitchFamily="18" charset="0"/>
              </a:rPr>
              <a:t> </a:t>
            </a:r>
            <a:br>
              <a:rPr lang="vi-VN" sz="2700" b="1" i="0" dirty="0">
                <a:solidFill>
                  <a:srgbClr val="FF0000"/>
                </a:solidFill>
                <a:effectLst/>
                <a:latin typeface="Times New Roman" panose="02020603050405020304" pitchFamily="18" charset="0"/>
                <a:cs typeface="Times New Roman" panose="02020603050405020304" pitchFamily="18" charset="0"/>
              </a:rPr>
            </a:br>
            <a:r>
              <a:rPr lang="vi-VN" sz="2700" b="1" i="0" dirty="0">
                <a:solidFill>
                  <a:srgbClr val="FF0000"/>
                </a:solidFill>
                <a:effectLst/>
                <a:latin typeface="Times New Roman" panose="02020603050405020304" pitchFamily="18" charset="0"/>
                <a:cs typeface="Times New Roman" panose="02020603050405020304" pitchFamily="18" charset="0"/>
              </a:rPr>
              <a:t>Đinh Thị Vân</a:t>
            </a:r>
            <a:br>
              <a:rPr lang="vi-VN" sz="2700" b="1" i="0" dirty="0">
                <a:solidFill>
                  <a:srgbClr val="333333"/>
                </a:solidFill>
                <a:effectLst/>
                <a:latin typeface="Times New Roman" panose="02020603050405020304" pitchFamily="18" charset="0"/>
                <a:cs typeface="Times New Roman" panose="02020603050405020304" pitchFamily="18" charset="0"/>
              </a:rPr>
            </a:br>
            <a:br>
              <a:rPr lang="vi-VN" sz="2400" b="1" i="0" dirty="0">
                <a:solidFill>
                  <a:srgbClr val="333333"/>
                </a:solidFill>
                <a:effectLst/>
                <a:latin typeface="Times New Roman" panose="02020603050405020304" pitchFamily="18" charset="0"/>
                <a:cs typeface="Times New Roman" panose="02020603050405020304" pitchFamily="18" charset="0"/>
              </a:rPr>
            </a:br>
            <a:r>
              <a:rPr lang="vi-VN" sz="2400" b="1" i="0" dirty="0">
                <a:solidFill>
                  <a:srgbClr val="333333"/>
                </a:solidFill>
                <a:effectLst/>
                <a:latin typeface="Times New Roman" panose="02020603050405020304" pitchFamily="18" charset="0"/>
                <a:cs typeface="Times New Roman" panose="02020603050405020304" pitchFamily="18" charset="0"/>
              </a:rPr>
              <a:t>     </a:t>
            </a:r>
            <a:r>
              <a:rPr lang="vi-VN" sz="2400" b="1" i="0" dirty="0">
                <a:solidFill>
                  <a:srgbClr val="333333"/>
                </a:solidFill>
                <a:effectLst/>
              </a:rPr>
              <a:t>Với tính cách thông minh, nhanh nhẹn, kiên trung, xây dựng được mạng lưới tình báo vững chắc, bà đã cung cấp kịp thời cho Trung ương Đảng nhiều tin tức về các cuộc càn quét của Mỹ ngụy vào đầu não kháng chiến của ta ở miền Đông Nam bộ.</a:t>
            </a:r>
            <a:br>
              <a:rPr lang="vi-VN" sz="2400" b="1" i="0" dirty="0">
                <a:solidFill>
                  <a:srgbClr val="333333"/>
                </a:solidFill>
                <a:effectLst/>
              </a:rPr>
            </a:br>
            <a:br>
              <a:rPr lang="vi-VN" sz="2400" b="1" i="0" dirty="0">
                <a:solidFill>
                  <a:srgbClr val="333333"/>
                </a:solidFill>
                <a:effectLst/>
              </a:rPr>
            </a:br>
            <a:endParaRPr lang="en-US" sz="5400" dirty="0">
              <a:cs typeface="Times New Roman" panose="02020603050405020304" pitchFamily="18" charset="0"/>
            </a:endParaRPr>
          </a:p>
        </p:txBody>
      </p:sp>
      <p:pic>
        <p:nvPicPr>
          <p:cNvPr id="15362" name="Picture 2" descr="Những nữ anh hùng trong lịch sử Việt Nam">
            <a:extLst>
              <a:ext uri="{FF2B5EF4-FFF2-40B4-BE49-F238E27FC236}">
                <a16:creationId xmlns:a16="http://schemas.microsoft.com/office/drawing/2014/main" id="{EBCE73C3-0EA6-4596-B99E-1E99AF023EC9}"/>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t="3708" r="1" b="20959"/>
          <a:stretch/>
        </p:blipFill>
        <p:spPr bwMode="auto">
          <a:xfrm>
            <a:off x="6229215" y="10"/>
            <a:ext cx="5962785"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719643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19"/>
          <p:cNvGrpSpPr>
            <a:grpSpLocks/>
          </p:cNvGrpSpPr>
          <p:nvPr/>
        </p:nvGrpSpPr>
        <p:grpSpPr bwMode="auto">
          <a:xfrm>
            <a:off x="0" y="0"/>
            <a:ext cx="12192000" cy="6858000"/>
            <a:chOff x="0" y="0"/>
            <a:chExt cx="9216" cy="5184"/>
          </a:xfrm>
        </p:grpSpPr>
        <p:pic>
          <p:nvPicPr>
            <p:cNvPr id="7" name="Picture 4"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181" cy="9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5"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8099" y="-170"/>
              <a:ext cx="947" cy="1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descr="J012403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400000">
              <a:off x="148" y="4025"/>
              <a:ext cx="1011" cy="13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7" descr="J012403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22" y="4172"/>
              <a:ext cx="1394" cy="1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3" name="Text Box 9"/>
          <p:cNvSpPr txBox="1">
            <a:spLocks noChangeArrowheads="1"/>
          </p:cNvSpPr>
          <p:nvPr/>
        </p:nvSpPr>
        <p:spPr bwMode="auto">
          <a:xfrm>
            <a:off x="352371" y="101880"/>
            <a:ext cx="11460163" cy="1116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0615" tIns="65308" rIns="130615" bIns="65308">
            <a:spAutoFit/>
          </a:bodyPr>
          <a:lstStyle>
            <a:lvl1pPr defTabSz="1306513">
              <a:spcBef>
                <a:spcPct val="20000"/>
              </a:spcBef>
              <a:buChar char="•"/>
              <a:defRPr sz="4600">
                <a:solidFill>
                  <a:schemeClr val="tx1"/>
                </a:solidFill>
                <a:latin typeface="Arial" panose="020B0604020202020204" pitchFamily="34" charset="0"/>
              </a:defRPr>
            </a:lvl1pPr>
            <a:lvl2pPr marL="1062038" indent="-409575" defTabSz="1306513">
              <a:spcBef>
                <a:spcPct val="20000"/>
              </a:spcBef>
              <a:buChar char="–"/>
              <a:defRPr sz="4000">
                <a:solidFill>
                  <a:schemeClr val="tx1"/>
                </a:solidFill>
                <a:latin typeface="Arial" panose="020B0604020202020204" pitchFamily="34" charset="0"/>
              </a:defRPr>
            </a:lvl2pPr>
            <a:lvl3pPr marL="1633538" indent="-327025" defTabSz="1306513">
              <a:spcBef>
                <a:spcPct val="20000"/>
              </a:spcBef>
              <a:buChar char="•"/>
              <a:defRPr sz="3400">
                <a:solidFill>
                  <a:schemeClr val="tx1"/>
                </a:solidFill>
                <a:latin typeface="Arial" panose="020B0604020202020204" pitchFamily="34" charset="0"/>
              </a:defRPr>
            </a:lvl3pPr>
            <a:lvl4pPr marL="2286000" indent="-327025" defTabSz="1306513">
              <a:spcBef>
                <a:spcPct val="20000"/>
              </a:spcBef>
              <a:buChar char="–"/>
              <a:defRPr sz="2900">
                <a:solidFill>
                  <a:schemeClr val="tx1"/>
                </a:solidFill>
                <a:latin typeface="Arial" panose="020B0604020202020204" pitchFamily="34" charset="0"/>
              </a:defRPr>
            </a:lvl4pPr>
            <a:lvl5pPr marL="2938463" indent="-325438" defTabSz="1306513">
              <a:spcBef>
                <a:spcPct val="20000"/>
              </a:spcBef>
              <a:buChar char="»"/>
              <a:defRPr sz="2900">
                <a:solidFill>
                  <a:schemeClr val="tx1"/>
                </a:solidFill>
                <a:latin typeface="Arial" panose="020B0604020202020204" pitchFamily="34" charset="0"/>
              </a:defRPr>
            </a:lvl5pPr>
            <a:lvl6pPr marL="3395663" indent="-325438" defTabSz="1306513" eaLnBrk="0" fontAlgn="base" hangingPunct="0">
              <a:spcBef>
                <a:spcPct val="20000"/>
              </a:spcBef>
              <a:spcAft>
                <a:spcPct val="0"/>
              </a:spcAft>
              <a:buChar char="»"/>
              <a:defRPr sz="2900">
                <a:solidFill>
                  <a:schemeClr val="tx1"/>
                </a:solidFill>
                <a:latin typeface="Arial" panose="020B0604020202020204" pitchFamily="34" charset="0"/>
              </a:defRPr>
            </a:lvl6pPr>
            <a:lvl7pPr marL="3852863" indent="-325438" defTabSz="1306513" eaLnBrk="0" fontAlgn="base" hangingPunct="0">
              <a:spcBef>
                <a:spcPct val="20000"/>
              </a:spcBef>
              <a:spcAft>
                <a:spcPct val="0"/>
              </a:spcAft>
              <a:buChar char="»"/>
              <a:defRPr sz="2900">
                <a:solidFill>
                  <a:schemeClr val="tx1"/>
                </a:solidFill>
                <a:latin typeface="Arial" panose="020B0604020202020204" pitchFamily="34" charset="0"/>
              </a:defRPr>
            </a:lvl7pPr>
            <a:lvl8pPr marL="4310063" indent="-325438" defTabSz="1306513" eaLnBrk="0" fontAlgn="base" hangingPunct="0">
              <a:spcBef>
                <a:spcPct val="20000"/>
              </a:spcBef>
              <a:spcAft>
                <a:spcPct val="0"/>
              </a:spcAft>
              <a:buChar char="»"/>
              <a:defRPr sz="2900">
                <a:solidFill>
                  <a:schemeClr val="tx1"/>
                </a:solidFill>
                <a:latin typeface="Arial" panose="020B0604020202020204" pitchFamily="34" charset="0"/>
              </a:defRPr>
            </a:lvl8pPr>
            <a:lvl9pPr marL="4767263" indent="-325438" defTabSz="1306513" eaLnBrk="0" fontAlgn="base" hangingPunct="0">
              <a:spcBef>
                <a:spcPct val="20000"/>
              </a:spcBef>
              <a:spcAft>
                <a:spcPct val="0"/>
              </a:spcAft>
              <a:buChar char="»"/>
              <a:defRPr sz="2900">
                <a:solidFill>
                  <a:schemeClr val="tx1"/>
                </a:solidFill>
                <a:latin typeface="Arial" panose="020B0604020202020204" pitchFamily="34" charset="0"/>
              </a:defRPr>
            </a:lvl9pPr>
          </a:lstStyle>
          <a:p>
            <a:pPr algn="ctr">
              <a:spcBef>
                <a:spcPct val="0"/>
              </a:spcBef>
              <a:buFontTx/>
              <a:buNone/>
            </a:pPr>
            <a:r>
              <a:rPr lang="en-US" altLang="en-US" sz="3200">
                <a:solidFill>
                  <a:srgbClr val="0033CC"/>
                </a:solidFill>
                <a:latin typeface="Times New Roman" panose="02020603050405020304" pitchFamily="18" charset="0"/>
              </a:rPr>
              <a:t>Kể </a:t>
            </a:r>
            <a:r>
              <a:rPr lang="en-US" altLang="en-US" sz="3200" dirty="0" err="1">
                <a:solidFill>
                  <a:srgbClr val="0033CC"/>
                </a:solidFill>
                <a:latin typeface="Times New Roman" panose="02020603050405020304" pitchFamily="18" charset="0"/>
              </a:rPr>
              <a:t>chuyện</a:t>
            </a:r>
            <a:endParaRPr lang="en-US" altLang="en-US" sz="3200" dirty="0">
              <a:solidFill>
                <a:srgbClr val="0033CC"/>
              </a:solidFill>
              <a:latin typeface="Times New Roman" panose="02020603050405020304" pitchFamily="18" charset="0"/>
            </a:endParaRPr>
          </a:p>
          <a:p>
            <a:pPr algn="ctr">
              <a:spcBef>
                <a:spcPct val="0"/>
              </a:spcBef>
              <a:buFontTx/>
              <a:buNone/>
            </a:pPr>
            <a:r>
              <a:rPr lang="en-US" altLang="en-US" sz="3200" b="1" dirty="0" err="1">
                <a:solidFill>
                  <a:srgbClr val="FF0000"/>
                </a:solidFill>
                <a:latin typeface="Times New Roman" panose="02020603050405020304" pitchFamily="18" charset="0"/>
              </a:rPr>
              <a:t>Kể</a:t>
            </a:r>
            <a:r>
              <a:rPr lang="en-US" altLang="en-US" sz="3200" b="1" dirty="0">
                <a:solidFill>
                  <a:srgbClr val="FF0000"/>
                </a:solidFill>
                <a:latin typeface="Times New Roman" panose="02020603050405020304" pitchFamily="18" charset="0"/>
              </a:rPr>
              <a:t> </a:t>
            </a:r>
            <a:r>
              <a:rPr lang="en-US" altLang="en-US" sz="3200" b="1" dirty="0" err="1">
                <a:solidFill>
                  <a:srgbClr val="FF0000"/>
                </a:solidFill>
                <a:latin typeface="Times New Roman" panose="02020603050405020304" pitchFamily="18" charset="0"/>
              </a:rPr>
              <a:t>chuyện</a:t>
            </a:r>
            <a:r>
              <a:rPr lang="en-US" altLang="en-US" sz="3200" b="1" dirty="0">
                <a:solidFill>
                  <a:srgbClr val="FF0000"/>
                </a:solidFill>
                <a:latin typeface="Times New Roman" panose="02020603050405020304" pitchFamily="18" charset="0"/>
              </a:rPr>
              <a:t> </a:t>
            </a:r>
            <a:r>
              <a:rPr lang="en-US" altLang="en-US" sz="3200" b="1" dirty="0" err="1">
                <a:solidFill>
                  <a:srgbClr val="FF0000"/>
                </a:solidFill>
                <a:latin typeface="Times New Roman" panose="02020603050405020304" pitchFamily="18" charset="0"/>
              </a:rPr>
              <a:t>đã</a:t>
            </a:r>
            <a:r>
              <a:rPr lang="en-US" altLang="en-US" sz="3200" b="1" dirty="0">
                <a:solidFill>
                  <a:srgbClr val="FF0000"/>
                </a:solidFill>
                <a:latin typeface="Times New Roman" panose="02020603050405020304" pitchFamily="18" charset="0"/>
              </a:rPr>
              <a:t> </a:t>
            </a:r>
            <a:r>
              <a:rPr lang="en-US" altLang="en-US" sz="3200" b="1" dirty="0" err="1">
                <a:solidFill>
                  <a:srgbClr val="FF0000"/>
                </a:solidFill>
                <a:latin typeface="Times New Roman" panose="02020603050405020304" pitchFamily="18" charset="0"/>
              </a:rPr>
              <a:t>nghe</a:t>
            </a:r>
            <a:r>
              <a:rPr lang="en-US" altLang="en-US" sz="3200" b="1" dirty="0">
                <a:solidFill>
                  <a:srgbClr val="FF0000"/>
                </a:solidFill>
                <a:latin typeface="Times New Roman" panose="02020603050405020304" pitchFamily="18" charset="0"/>
              </a:rPr>
              <a:t>, </a:t>
            </a:r>
            <a:r>
              <a:rPr lang="en-US" altLang="en-US" sz="3200" b="1" dirty="0" err="1">
                <a:solidFill>
                  <a:srgbClr val="FF0000"/>
                </a:solidFill>
                <a:latin typeface="Times New Roman" panose="02020603050405020304" pitchFamily="18" charset="0"/>
              </a:rPr>
              <a:t>đã</a:t>
            </a:r>
            <a:r>
              <a:rPr lang="en-US" altLang="en-US" sz="3200" b="1" dirty="0">
                <a:solidFill>
                  <a:srgbClr val="FF0000"/>
                </a:solidFill>
                <a:latin typeface="Times New Roman" panose="02020603050405020304" pitchFamily="18" charset="0"/>
              </a:rPr>
              <a:t> </a:t>
            </a:r>
            <a:r>
              <a:rPr lang="en-US" altLang="en-US" sz="3200" b="1" dirty="0" err="1">
                <a:solidFill>
                  <a:srgbClr val="FF0000"/>
                </a:solidFill>
                <a:latin typeface="Times New Roman" panose="02020603050405020304" pitchFamily="18" charset="0"/>
              </a:rPr>
              <a:t>đọc</a:t>
            </a:r>
            <a:endParaRPr lang="en-US" altLang="en-US" sz="3200" b="1" dirty="0">
              <a:solidFill>
                <a:srgbClr val="FF0000"/>
              </a:solidFill>
              <a:latin typeface="Times New Roman" panose="02020603050405020304" pitchFamily="18" charset="0"/>
            </a:endParaRPr>
          </a:p>
        </p:txBody>
      </p:sp>
      <p:sp>
        <p:nvSpPr>
          <p:cNvPr id="14" name="Text Box 4"/>
          <p:cNvSpPr txBox="1">
            <a:spLocks noChangeArrowheads="1"/>
          </p:cNvSpPr>
          <p:nvPr/>
        </p:nvSpPr>
        <p:spPr bwMode="auto">
          <a:xfrm>
            <a:off x="381000" y="1601344"/>
            <a:ext cx="8940422"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50000"/>
              </a:spcBef>
              <a:buFontTx/>
              <a:buNone/>
            </a:pPr>
            <a:r>
              <a:rPr lang="en-US" altLang="en-US" sz="2600" dirty="0">
                <a:latin typeface="Times New Roman" panose="02020603050405020304" pitchFamily="18" charset="0"/>
                <a:cs typeface="Arial" panose="020B0604020202020204" pitchFamily="34" charset="0"/>
              </a:rPr>
              <a:t>2</a:t>
            </a:r>
            <a:r>
              <a:rPr lang="en-US" altLang="en-US" sz="2600" b="1" i="1" dirty="0">
                <a:solidFill>
                  <a:srgbClr val="660066"/>
                </a:solidFill>
                <a:latin typeface="Times New Roman" panose="02020603050405020304" pitchFamily="18" charset="0"/>
                <a:cs typeface="Arial" panose="020B0604020202020204" pitchFamily="34" charset="0"/>
              </a:rPr>
              <a:t>.</a:t>
            </a:r>
            <a:r>
              <a:rPr lang="en-US" altLang="en-US" sz="2600" dirty="0">
                <a:solidFill>
                  <a:srgbClr val="660066"/>
                </a:solidFill>
                <a:latin typeface="Times New Roman" panose="02020603050405020304" pitchFamily="18" charset="0"/>
                <a:cs typeface="Arial" panose="020B0604020202020204" pitchFamily="34" charset="0"/>
              </a:rPr>
              <a:t> </a:t>
            </a:r>
            <a:r>
              <a:rPr lang="en-US" altLang="en-US" sz="2600" b="1" i="1" dirty="0" err="1">
                <a:solidFill>
                  <a:srgbClr val="660066"/>
                </a:solidFill>
                <a:latin typeface="Times New Roman" panose="02020603050405020304" pitchFamily="18" charset="0"/>
                <a:cs typeface="Arial" panose="020B0604020202020204" pitchFamily="34" charset="0"/>
              </a:rPr>
              <a:t>Lập</a:t>
            </a:r>
            <a:r>
              <a:rPr lang="en-US" altLang="en-US" sz="2600" b="1" i="1" dirty="0">
                <a:solidFill>
                  <a:srgbClr val="660066"/>
                </a:solidFill>
                <a:latin typeface="Times New Roman" panose="02020603050405020304" pitchFamily="18" charset="0"/>
                <a:cs typeface="Arial" panose="020B0604020202020204" pitchFamily="34" charset="0"/>
              </a:rPr>
              <a:t> </a:t>
            </a:r>
            <a:r>
              <a:rPr lang="en-US" altLang="en-US" sz="2600" b="1" i="1" dirty="0" err="1">
                <a:solidFill>
                  <a:srgbClr val="660066"/>
                </a:solidFill>
                <a:latin typeface="Times New Roman" panose="02020603050405020304" pitchFamily="18" charset="0"/>
                <a:cs typeface="Arial" panose="020B0604020202020204" pitchFamily="34" charset="0"/>
              </a:rPr>
              <a:t>dàn</a:t>
            </a:r>
            <a:r>
              <a:rPr lang="en-US" altLang="en-US" sz="2600" b="1" i="1" dirty="0">
                <a:solidFill>
                  <a:srgbClr val="660066"/>
                </a:solidFill>
                <a:latin typeface="Times New Roman" panose="02020603050405020304" pitchFamily="18" charset="0"/>
                <a:cs typeface="Arial" panose="020B0604020202020204" pitchFamily="34" charset="0"/>
              </a:rPr>
              <a:t> ý </a:t>
            </a:r>
            <a:r>
              <a:rPr lang="en-US" altLang="en-US" sz="2600" b="1" i="1" dirty="0" err="1">
                <a:solidFill>
                  <a:srgbClr val="660066"/>
                </a:solidFill>
                <a:latin typeface="Times New Roman" panose="02020603050405020304" pitchFamily="18" charset="0"/>
                <a:cs typeface="Arial" panose="020B0604020202020204" pitchFamily="34" charset="0"/>
              </a:rPr>
              <a:t>cho</a:t>
            </a:r>
            <a:r>
              <a:rPr lang="en-US" altLang="en-US" sz="2600" b="1" i="1" dirty="0">
                <a:solidFill>
                  <a:srgbClr val="660066"/>
                </a:solidFill>
                <a:latin typeface="Times New Roman" panose="02020603050405020304" pitchFamily="18" charset="0"/>
                <a:cs typeface="Arial" panose="020B0604020202020204" pitchFamily="34" charset="0"/>
              </a:rPr>
              <a:t> </a:t>
            </a:r>
            <a:r>
              <a:rPr lang="en-US" altLang="en-US" sz="2600" b="1" i="1" dirty="0" err="1">
                <a:solidFill>
                  <a:srgbClr val="660066"/>
                </a:solidFill>
                <a:latin typeface="Times New Roman" panose="02020603050405020304" pitchFamily="18" charset="0"/>
                <a:cs typeface="Arial" panose="020B0604020202020204" pitchFamily="34" charset="0"/>
              </a:rPr>
              <a:t>câu</a:t>
            </a:r>
            <a:r>
              <a:rPr lang="en-US" altLang="en-US" sz="2600" b="1" i="1" dirty="0">
                <a:solidFill>
                  <a:srgbClr val="660066"/>
                </a:solidFill>
                <a:latin typeface="Times New Roman" panose="02020603050405020304" pitchFamily="18" charset="0"/>
                <a:cs typeface="Arial" panose="020B0604020202020204" pitchFamily="34" charset="0"/>
              </a:rPr>
              <a:t> </a:t>
            </a:r>
            <a:r>
              <a:rPr lang="en-US" altLang="en-US" sz="2600" b="1" i="1" dirty="0" err="1">
                <a:solidFill>
                  <a:srgbClr val="660066"/>
                </a:solidFill>
                <a:latin typeface="Times New Roman" panose="02020603050405020304" pitchFamily="18" charset="0"/>
                <a:cs typeface="Arial" panose="020B0604020202020204" pitchFamily="34" charset="0"/>
              </a:rPr>
              <a:t>chuyện</a:t>
            </a:r>
            <a:r>
              <a:rPr lang="en-US" altLang="en-US" sz="2600" b="1" i="1" dirty="0">
                <a:solidFill>
                  <a:srgbClr val="660066"/>
                </a:solidFill>
                <a:latin typeface="Times New Roman" panose="02020603050405020304" pitchFamily="18" charset="0"/>
                <a:cs typeface="Arial" panose="020B0604020202020204" pitchFamily="34" charset="0"/>
              </a:rPr>
              <a:t>:</a:t>
            </a:r>
          </a:p>
        </p:txBody>
      </p:sp>
      <p:sp>
        <p:nvSpPr>
          <p:cNvPr id="15" name="Text Box 5"/>
          <p:cNvSpPr txBox="1">
            <a:spLocks noChangeArrowheads="1"/>
          </p:cNvSpPr>
          <p:nvPr/>
        </p:nvSpPr>
        <p:spPr bwMode="auto">
          <a:xfrm>
            <a:off x="381000" y="2066504"/>
            <a:ext cx="10999242"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600" i="1">
                <a:solidFill>
                  <a:srgbClr val="0000FF"/>
                </a:solidFill>
                <a:latin typeface="Times New Roman" panose="02020603050405020304" pitchFamily="18" charset="0"/>
              </a:rPr>
              <a:t>Em có thể lập dàn ý để kể chuyện theo một trong hai cách sau:</a:t>
            </a:r>
          </a:p>
        </p:txBody>
      </p:sp>
      <p:sp>
        <p:nvSpPr>
          <p:cNvPr id="16" name="Text Box 6"/>
          <p:cNvSpPr txBox="1">
            <a:spLocks noChangeArrowheads="1"/>
          </p:cNvSpPr>
          <p:nvPr/>
        </p:nvSpPr>
        <p:spPr bwMode="auto">
          <a:xfrm>
            <a:off x="304799" y="2523704"/>
            <a:ext cx="11732525" cy="20928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AutoNum type="alphaLcPeriod"/>
            </a:pPr>
            <a:r>
              <a:rPr lang="en-US" altLang="en-US" sz="2600" i="1" dirty="0" err="1">
                <a:solidFill>
                  <a:srgbClr val="0000FF"/>
                </a:solidFill>
                <a:latin typeface="Times New Roman" panose="02020603050405020304" pitchFamily="18" charset="0"/>
              </a:rPr>
              <a:t>Kê</a:t>
            </a:r>
            <a:r>
              <a:rPr lang="en-US" altLang="en-US" sz="2600" i="1" dirty="0">
                <a:solidFill>
                  <a:srgbClr val="0000FF"/>
                </a:solidFill>
                <a:latin typeface="Times New Roman" panose="02020603050405020304" pitchFamily="18" charset="0"/>
              </a:rPr>
              <a:t>̉ </a:t>
            </a:r>
            <a:r>
              <a:rPr lang="en-US" altLang="en-US" sz="2600" i="1" dirty="0" err="1">
                <a:solidFill>
                  <a:srgbClr val="0000FF"/>
                </a:solidFill>
                <a:latin typeface="Times New Roman" panose="02020603050405020304" pitchFamily="18" charset="0"/>
              </a:rPr>
              <a:t>một</a:t>
            </a:r>
            <a:r>
              <a:rPr lang="en-US" altLang="en-US" sz="2600" i="1" dirty="0">
                <a:solidFill>
                  <a:srgbClr val="0000FF"/>
                </a:solidFill>
                <a:latin typeface="Times New Roman" panose="02020603050405020304" pitchFamily="18" charset="0"/>
              </a:rPr>
              <a:t> </a:t>
            </a:r>
            <a:r>
              <a:rPr lang="en-US" altLang="en-US" sz="2600" i="1" dirty="0" err="1">
                <a:solidFill>
                  <a:srgbClr val="0000FF"/>
                </a:solidFill>
                <a:latin typeface="Times New Roman" panose="02020603050405020304" pitchFamily="18" charset="0"/>
              </a:rPr>
              <a:t>câu</a:t>
            </a:r>
            <a:r>
              <a:rPr lang="en-US" altLang="en-US" sz="2600" i="1" dirty="0">
                <a:solidFill>
                  <a:srgbClr val="0000FF"/>
                </a:solidFill>
                <a:latin typeface="Times New Roman" panose="02020603050405020304" pitchFamily="18" charset="0"/>
              </a:rPr>
              <a:t> </a:t>
            </a:r>
            <a:r>
              <a:rPr lang="en-US" altLang="en-US" sz="2600" i="1" dirty="0" err="1">
                <a:solidFill>
                  <a:srgbClr val="0000FF"/>
                </a:solidFill>
                <a:latin typeface="Times New Roman" panose="02020603050405020304" pitchFamily="18" charset="0"/>
              </a:rPr>
              <a:t>chuyện</a:t>
            </a:r>
            <a:r>
              <a:rPr lang="en-US" altLang="en-US" sz="2600" i="1" dirty="0">
                <a:solidFill>
                  <a:srgbClr val="0000FF"/>
                </a:solidFill>
                <a:latin typeface="Times New Roman" panose="02020603050405020304" pitchFamily="18" charset="0"/>
              </a:rPr>
              <a:t> cụ </a:t>
            </a:r>
            <a:r>
              <a:rPr lang="en-US" altLang="en-US" sz="2600" i="1" dirty="0" err="1">
                <a:solidFill>
                  <a:srgbClr val="0000FF"/>
                </a:solidFill>
                <a:latin typeface="Times New Roman" panose="02020603050405020304" pitchFamily="18" charset="0"/>
              </a:rPr>
              <a:t>thê</a:t>
            </a:r>
            <a:r>
              <a:rPr lang="en-US" altLang="en-US" sz="2600" i="1" dirty="0">
                <a:solidFill>
                  <a:srgbClr val="0000FF"/>
                </a:solidFill>
                <a:latin typeface="Times New Roman" panose="02020603050405020304" pitchFamily="18" charset="0"/>
              </a:rPr>
              <a:t>̉:</a:t>
            </a:r>
          </a:p>
          <a:p>
            <a:pPr eaLnBrk="1" hangingPunct="1">
              <a:spcBef>
                <a:spcPct val="0"/>
              </a:spcBef>
              <a:buFontTx/>
              <a:buChar char="-"/>
            </a:pPr>
            <a:r>
              <a:rPr lang="en-US" altLang="en-US" sz="2600" i="1" dirty="0" err="1">
                <a:solidFill>
                  <a:srgbClr val="0000FF"/>
                </a:solidFill>
                <a:latin typeface="Times New Roman" panose="02020603050405020304" pitchFamily="18" charset="0"/>
              </a:rPr>
              <a:t>Mơ</a:t>
            </a:r>
            <a:r>
              <a:rPr lang="en-US" altLang="en-US" sz="2600" i="1" dirty="0">
                <a:solidFill>
                  <a:srgbClr val="0000FF"/>
                </a:solidFill>
                <a:latin typeface="Times New Roman" panose="02020603050405020304" pitchFamily="18" charset="0"/>
              </a:rPr>
              <a:t>̉ </a:t>
            </a:r>
            <a:r>
              <a:rPr lang="en-US" altLang="en-US" sz="2600" i="1" dirty="0" err="1">
                <a:solidFill>
                  <a:srgbClr val="0000FF"/>
                </a:solidFill>
                <a:latin typeface="Times New Roman" panose="02020603050405020304" pitchFamily="18" charset="0"/>
              </a:rPr>
              <a:t>bài</a:t>
            </a:r>
            <a:r>
              <a:rPr lang="en-US" altLang="en-US" sz="2600" i="1" dirty="0">
                <a:solidFill>
                  <a:srgbClr val="0000FF"/>
                </a:solidFill>
                <a:latin typeface="Times New Roman" panose="02020603050405020304" pitchFamily="18" charset="0"/>
              </a:rPr>
              <a:t> : </a:t>
            </a:r>
            <a:r>
              <a:rPr lang="en-US" altLang="en-US" sz="2600" i="1" dirty="0" err="1">
                <a:solidFill>
                  <a:srgbClr val="0000FF"/>
                </a:solidFill>
                <a:latin typeface="Times New Roman" panose="02020603050405020304" pitchFamily="18" charset="0"/>
              </a:rPr>
              <a:t>Giới</a:t>
            </a:r>
            <a:r>
              <a:rPr lang="en-US" altLang="en-US" sz="2600" i="1" dirty="0">
                <a:solidFill>
                  <a:srgbClr val="0000FF"/>
                </a:solidFill>
                <a:latin typeface="Times New Roman" panose="02020603050405020304" pitchFamily="18" charset="0"/>
              </a:rPr>
              <a:t> </a:t>
            </a:r>
            <a:r>
              <a:rPr lang="en-US" altLang="en-US" sz="2600" i="1" dirty="0" err="1">
                <a:solidFill>
                  <a:srgbClr val="0000FF"/>
                </a:solidFill>
                <a:latin typeface="Times New Roman" panose="02020603050405020304" pitchFamily="18" charset="0"/>
              </a:rPr>
              <a:t>thiệu</a:t>
            </a:r>
            <a:r>
              <a:rPr lang="en-US" altLang="en-US" sz="2600" i="1" dirty="0">
                <a:solidFill>
                  <a:srgbClr val="0000FF"/>
                </a:solidFill>
                <a:latin typeface="Times New Roman" panose="02020603050405020304" pitchFamily="18" charset="0"/>
              </a:rPr>
              <a:t> </a:t>
            </a:r>
            <a:r>
              <a:rPr lang="en-US" altLang="en-US" sz="2600" i="1" dirty="0" err="1">
                <a:solidFill>
                  <a:srgbClr val="0000FF"/>
                </a:solidFill>
                <a:latin typeface="Times New Roman" panose="02020603050405020304" pitchFamily="18" charset="0"/>
              </a:rPr>
              <a:t>nhân</a:t>
            </a:r>
            <a:r>
              <a:rPr lang="en-US" altLang="en-US" sz="2600" i="1" dirty="0">
                <a:solidFill>
                  <a:srgbClr val="0000FF"/>
                </a:solidFill>
                <a:latin typeface="Times New Roman" panose="02020603050405020304" pitchFamily="18" charset="0"/>
              </a:rPr>
              <a:t> </a:t>
            </a:r>
            <a:r>
              <a:rPr lang="en-US" altLang="en-US" sz="2600" i="1" dirty="0" err="1">
                <a:solidFill>
                  <a:srgbClr val="0000FF"/>
                </a:solidFill>
                <a:latin typeface="Times New Roman" panose="02020603050405020304" pitchFamily="18" charset="0"/>
              </a:rPr>
              <a:t>vật</a:t>
            </a:r>
            <a:r>
              <a:rPr lang="en-US" altLang="en-US" sz="2600" i="1" dirty="0">
                <a:solidFill>
                  <a:srgbClr val="0000FF"/>
                </a:solidFill>
                <a:latin typeface="Times New Roman" panose="02020603050405020304" pitchFamily="18" charset="0"/>
              </a:rPr>
              <a:t>, </a:t>
            </a:r>
            <a:r>
              <a:rPr lang="en-US" altLang="en-US" sz="2600" i="1" dirty="0" err="1">
                <a:solidFill>
                  <a:srgbClr val="0000FF"/>
                </a:solidFill>
                <a:latin typeface="Times New Roman" panose="02020603050405020304" pitchFamily="18" charset="0"/>
              </a:rPr>
              <a:t>hoàn</a:t>
            </a:r>
            <a:r>
              <a:rPr lang="en-US" altLang="en-US" sz="2600" i="1" dirty="0">
                <a:solidFill>
                  <a:srgbClr val="0000FF"/>
                </a:solidFill>
                <a:latin typeface="Times New Roman" panose="02020603050405020304" pitchFamily="18" charset="0"/>
              </a:rPr>
              <a:t> </a:t>
            </a:r>
            <a:r>
              <a:rPr lang="en-US" altLang="en-US" sz="2600" i="1" dirty="0" err="1">
                <a:solidFill>
                  <a:srgbClr val="0000FF"/>
                </a:solidFill>
                <a:latin typeface="Times New Roman" panose="02020603050405020304" pitchFamily="18" charset="0"/>
              </a:rPr>
              <a:t>cảnh</a:t>
            </a:r>
            <a:r>
              <a:rPr lang="en-US" altLang="en-US" sz="2600" i="1" dirty="0">
                <a:solidFill>
                  <a:srgbClr val="0000FF"/>
                </a:solidFill>
                <a:latin typeface="Times New Roman" panose="02020603050405020304" pitchFamily="18" charset="0"/>
              </a:rPr>
              <a:t> </a:t>
            </a:r>
            <a:r>
              <a:rPr lang="en-US" altLang="en-US" sz="2600" i="1" dirty="0" err="1">
                <a:solidFill>
                  <a:srgbClr val="0000FF"/>
                </a:solidFill>
                <a:latin typeface="Times New Roman" panose="02020603050405020304" pitchFamily="18" charset="0"/>
              </a:rPr>
              <a:t>diễn</a:t>
            </a:r>
            <a:r>
              <a:rPr lang="en-US" altLang="en-US" sz="2600" i="1" dirty="0">
                <a:solidFill>
                  <a:srgbClr val="0000FF"/>
                </a:solidFill>
                <a:latin typeface="Times New Roman" panose="02020603050405020304" pitchFamily="18" charset="0"/>
              </a:rPr>
              <a:t> </a:t>
            </a:r>
            <a:r>
              <a:rPr lang="en-US" altLang="en-US" sz="2600" i="1" dirty="0" err="1">
                <a:solidFill>
                  <a:srgbClr val="0000FF"/>
                </a:solidFill>
                <a:latin typeface="Times New Roman" panose="02020603050405020304" pitchFamily="18" charset="0"/>
              </a:rPr>
              <a:t>ra</a:t>
            </a:r>
            <a:r>
              <a:rPr lang="en-US" altLang="en-US" sz="2600" i="1" dirty="0">
                <a:solidFill>
                  <a:srgbClr val="0000FF"/>
                </a:solidFill>
                <a:latin typeface="Times New Roman" panose="02020603050405020304" pitchFamily="18" charset="0"/>
              </a:rPr>
              <a:t> </a:t>
            </a:r>
            <a:r>
              <a:rPr lang="en-US" altLang="en-US" sz="2600" i="1" dirty="0" err="1">
                <a:solidFill>
                  <a:srgbClr val="0000FF"/>
                </a:solidFill>
                <a:latin typeface="Times New Roman" panose="02020603050405020304" pitchFamily="18" charset="0"/>
              </a:rPr>
              <a:t>câu</a:t>
            </a:r>
            <a:r>
              <a:rPr lang="en-US" altLang="en-US" sz="2600" i="1" dirty="0">
                <a:solidFill>
                  <a:srgbClr val="0000FF"/>
                </a:solidFill>
                <a:latin typeface="Times New Roman" panose="02020603050405020304" pitchFamily="18" charset="0"/>
              </a:rPr>
              <a:t> </a:t>
            </a:r>
            <a:r>
              <a:rPr lang="en-US" altLang="en-US" sz="2600" i="1" dirty="0" err="1">
                <a:solidFill>
                  <a:srgbClr val="0000FF"/>
                </a:solidFill>
                <a:latin typeface="Times New Roman" panose="02020603050405020304" pitchFamily="18" charset="0"/>
              </a:rPr>
              <a:t>chuyện</a:t>
            </a:r>
            <a:r>
              <a:rPr lang="en-US" altLang="en-US" sz="2600" i="1" dirty="0">
                <a:solidFill>
                  <a:srgbClr val="0000FF"/>
                </a:solidFill>
                <a:latin typeface="Times New Roman" panose="02020603050405020304" pitchFamily="18" charset="0"/>
              </a:rPr>
              <a:t>.</a:t>
            </a:r>
          </a:p>
          <a:p>
            <a:pPr eaLnBrk="1" hangingPunct="1">
              <a:spcBef>
                <a:spcPct val="0"/>
              </a:spcBef>
              <a:buFontTx/>
              <a:buChar char="-"/>
            </a:pPr>
            <a:r>
              <a:rPr lang="en-US" altLang="en-US" sz="2600" i="1" dirty="0" err="1">
                <a:solidFill>
                  <a:srgbClr val="0000FF"/>
                </a:solidFill>
                <a:latin typeface="Times New Roman" panose="02020603050405020304" pitchFamily="18" charset="0"/>
              </a:rPr>
              <a:t>Thân</a:t>
            </a:r>
            <a:r>
              <a:rPr lang="en-US" altLang="en-US" sz="2600" i="1" dirty="0">
                <a:solidFill>
                  <a:srgbClr val="0000FF"/>
                </a:solidFill>
                <a:latin typeface="Times New Roman" panose="02020603050405020304" pitchFamily="18" charset="0"/>
              </a:rPr>
              <a:t> </a:t>
            </a:r>
            <a:r>
              <a:rPr lang="en-US" altLang="en-US" sz="2600" i="1" dirty="0" err="1">
                <a:solidFill>
                  <a:srgbClr val="0000FF"/>
                </a:solidFill>
                <a:latin typeface="Times New Roman" panose="02020603050405020304" pitchFamily="18" charset="0"/>
              </a:rPr>
              <a:t>bài</a:t>
            </a:r>
            <a:r>
              <a:rPr lang="en-US" altLang="en-US" sz="2600" i="1" dirty="0">
                <a:solidFill>
                  <a:srgbClr val="0000FF"/>
                </a:solidFill>
                <a:latin typeface="Times New Roman" panose="02020603050405020304" pitchFamily="18" charset="0"/>
              </a:rPr>
              <a:t>: </a:t>
            </a:r>
            <a:r>
              <a:rPr lang="en-US" altLang="en-US" sz="2600" i="1" dirty="0" err="1">
                <a:solidFill>
                  <a:srgbClr val="0000FF"/>
                </a:solidFill>
                <a:latin typeface="Times New Roman" panose="02020603050405020304" pitchFamily="18" charset="0"/>
              </a:rPr>
              <a:t>Nêu</a:t>
            </a:r>
            <a:r>
              <a:rPr lang="en-US" altLang="en-US" sz="2600" i="1" dirty="0">
                <a:solidFill>
                  <a:srgbClr val="0000FF"/>
                </a:solidFill>
                <a:latin typeface="Times New Roman" panose="02020603050405020304" pitchFamily="18" charset="0"/>
              </a:rPr>
              <a:t> </a:t>
            </a:r>
            <a:r>
              <a:rPr lang="en-US" altLang="en-US" sz="2600" i="1" dirty="0" err="1">
                <a:solidFill>
                  <a:srgbClr val="0000FF"/>
                </a:solidFill>
                <a:latin typeface="Times New Roman" panose="02020603050405020304" pitchFamily="18" charset="0"/>
              </a:rPr>
              <a:t>diễn</a:t>
            </a:r>
            <a:r>
              <a:rPr lang="en-US" altLang="en-US" sz="2600" i="1" dirty="0">
                <a:solidFill>
                  <a:srgbClr val="0000FF"/>
                </a:solidFill>
                <a:latin typeface="Times New Roman" panose="02020603050405020304" pitchFamily="18" charset="0"/>
              </a:rPr>
              <a:t> </a:t>
            </a:r>
            <a:r>
              <a:rPr lang="en-US" altLang="en-US" sz="2600" i="1" dirty="0" err="1">
                <a:solidFill>
                  <a:srgbClr val="0000FF"/>
                </a:solidFill>
                <a:latin typeface="Times New Roman" panose="02020603050405020304" pitchFamily="18" charset="0"/>
              </a:rPr>
              <a:t>biến</a:t>
            </a:r>
            <a:r>
              <a:rPr lang="en-US" altLang="en-US" sz="2600" i="1" dirty="0">
                <a:solidFill>
                  <a:srgbClr val="0000FF"/>
                </a:solidFill>
                <a:latin typeface="Times New Roman" panose="02020603050405020304" pitchFamily="18" charset="0"/>
              </a:rPr>
              <a:t> </a:t>
            </a:r>
            <a:r>
              <a:rPr lang="en-US" altLang="en-US" sz="2600" i="1" dirty="0" err="1">
                <a:solidFill>
                  <a:srgbClr val="0000FF"/>
                </a:solidFill>
                <a:latin typeface="Times New Roman" panose="02020603050405020304" pitchFamily="18" charset="0"/>
              </a:rPr>
              <a:t>của</a:t>
            </a:r>
            <a:r>
              <a:rPr lang="en-US" altLang="en-US" sz="2600" i="1" dirty="0">
                <a:solidFill>
                  <a:srgbClr val="0000FF"/>
                </a:solidFill>
                <a:latin typeface="Times New Roman" panose="02020603050405020304" pitchFamily="18" charset="0"/>
              </a:rPr>
              <a:t> </a:t>
            </a:r>
            <a:r>
              <a:rPr lang="en-US" altLang="en-US" sz="2600" i="1" dirty="0" err="1">
                <a:solidFill>
                  <a:srgbClr val="0000FF"/>
                </a:solidFill>
                <a:latin typeface="Times New Roman" panose="02020603050405020304" pitchFamily="18" charset="0"/>
              </a:rPr>
              <a:t>câu</a:t>
            </a:r>
            <a:r>
              <a:rPr lang="en-US" altLang="en-US" sz="2600" i="1" dirty="0">
                <a:solidFill>
                  <a:srgbClr val="0000FF"/>
                </a:solidFill>
                <a:latin typeface="Times New Roman" panose="02020603050405020304" pitchFamily="18" charset="0"/>
              </a:rPr>
              <a:t> </a:t>
            </a:r>
            <a:r>
              <a:rPr lang="en-US" altLang="en-US" sz="2600" i="1" dirty="0" err="1">
                <a:solidFill>
                  <a:srgbClr val="0000FF"/>
                </a:solidFill>
                <a:latin typeface="Times New Roman" panose="02020603050405020304" pitchFamily="18" charset="0"/>
              </a:rPr>
              <a:t>chuyện</a:t>
            </a:r>
            <a:r>
              <a:rPr lang="en-US" altLang="en-US" sz="2600" i="1" dirty="0">
                <a:solidFill>
                  <a:srgbClr val="0000FF"/>
                </a:solidFill>
                <a:latin typeface="Times New Roman" panose="02020603050405020304" pitchFamily="18" charset="0"/>
              </a:rPr>
              <a:t> (</a:t>
            </a:r>
            <a:r>
              <a:rPr lang="en-US" altLang="en-US" sz="2600" i="1" dirty="0" err="1">
                <a:solidFill>
                  <a:srgbClr val="0000FF"/>
                </a:solidFill>
                <a:latin typeface="Times New Roman" panose="02020603050405020304" pitchFamily="18" charset="0"/>
              </a:rPr>
              <a:t>cư</a:t>
            </a:r>
            <a:r>
              <a:rPr lang="en-US" altLang="en-US" sz="2600" i="1" dirty="0">
                <a:solidFill>
                  <a:srgbClr val="0000FF"/>
                </a:solidFill>
                <a:latin typeface="Times New Roman" panose="02020603050405020304" pitchFamily="18" charset="0"/>
              </a:rPr>
              <a:t>̉ chỉ, </a:t>
            </a:r>
            <a:r>
              <a:rPr lang="en-US" altLang="en-US" sz="2600" i="1" dirty="0" err="1">
                <a:solidFill>
                  <a:srgbClr val="0000FF"/>
                </a:solidFill>
                <a:latin typeface="Times New Roman" panose="02020603050405020304" pitchFamily="18" charset="0"/>
              </a:rPr>
              <a:t>việc</a:t>
            </a:r>
            <a:r>
              <a:rPr lang="en-US" altLang="en-US" sz="2600" i="1" dirty="0">
                <a:solidFill>
                  <a:srgbClr val="0000FF"/>
                </a:solidFill>
                <a:latin typeface="Times New Roman" panose="02020603050405020304" pitchFamily="18" charset="0"/>
              </a:rPr>
              <a:t> </a:t>
            </a:r>
            <a:r>
              <a:rPr lang="en-US" altLang="en-US" sz="2600" i="1" dirty="0" err="1">
                <a:solidFill>
                  <a:srgbClr val="0000FF"/>
                </a:solidFill>
                <a:latin typeface="Times New Roman" panose="02020603050405020304" pitchFamily="18" charset="0"/>
              </a:rPr>
              <a:t>làm</a:t>
            </a:r>
            <a:r>
              <a:rPr lang="en-US" altLang="en-US" sz="2600" i="1" dirty="0">
                <a:solidFill>
                  <a:srgbClr val="0000FF"/>
                </a:solidFill>
                <a:latin typeface="Times New Roman" panose="02020603050405020304" pitchFamily="18" charset="0"/>
              </a:rPr>
              <a:t>, </a:t>
            </a:r>
            <a:r>
              <a:rPr lang="en-US" altLang="en-US" sz="2600" i="1" dirty="0" err="1">
                <a:solidFill>
                  <a:srgbClr val="0000FF"/>
                </a:solidFill>
                <a:latin typeface="Times New Roman" panose="02020603050405020304" pitchFamily="18" charset="0"/>
              </a:rPr>
              <a:t>lời</a:t>
            </a:r>
            <a:r>
              <a:rPr lang="en-US" altLang="en-US" sz="2600" i="1" dirty="0">
                <a:solidFill>
                  <a:srgbClr val="0000FF"/>
                </a:solidFill>
                <a:latin typeface="Times New Roman" panose="02020603050405020304" pitchFamily="18" charset="0"/>
              </a:rPr>
              <a:t> </a:t>
            </a:r>
            <a:r>
              <a:rPr lang="en-US" altLang="en-US" sz="2600" i="1" dirty="0" err="1">
                <a:solidFill>
                  <a:srgbClr val="0000FF"/>
                </a:solidFill>
                <a:latin typeface="Times New Roman" panose="02020603050405020304" pitchFamily="18" charset="0"/>
              </a:rPr>
              <a:t>nói</a:t>
            </a:r>
            <a:r>
              <a:rPr lang="en-US" altLang="en-US" sz="2600" i="1" dirty="0">
                <a:solidFill>
                  <a:srgbClr val="0000FF"/>
                </a:solidFill>
                <a:latin typeface="Times New Roman" panose="02020603050405020304" pitchFamily="18" charset="0"/>
              </a:rPr>
              <a:t> </a:t>
            </a:r>
            <a:r>
              <a:rPr lang="en-US" altLang="en-US" sz="2600" i="1" dirty="0" err="1">
                <a:solidFill>
                  <a:srgbClr val="0000FF"/>
                </a:solidFill>
                <a:latin typeface="Times New Roman" panose="02020603050405020304" pitchFamily="18" charset="0"/>
              </a:rPr>
              <a:t>va</a:t>
            </a:r>
            <a:r>
              <a:rPr lang="en-US" altLang="en-US" sz="2600" i="1" dirty="0">
                <a:solidFill>
                  <a:srgbClr val="0000FF"/>
                </a:solidFill>
                <a:latin typeface="Times New Roman" panose="02020603050405020304" pitchFamily="18" charset="0"/>
              </a:rPr>
              <a:t>̀ </a:t>
            </a:r>
            <a:r>
              <a:rPr lang="en-US" altLang="en-US" sz="2600" i="1" dirty="0" err="1">
                <a:solidFill>
                  <a:srgbClr val="0000FF"/>
                </a:solidFill>
                <a:latin typeface="Times New Roman" panose="02020603050405020304" pitchFamily="18" charset="0"/>
              </a:rPr>
              <a:t>suy</a:t>
            </a:r>
            <a:r>
              <a:rPr lang="en-US" altLang="en-US" sz="2600" i="1" dirty="0">
                <a:solidFill>
                  <a:srgbClr val="0000FF"/>
                </a:solidFill>
                <a:latin typeface="Times New Roman" panose="02020603050405020304" pitchFamily="18" charset="0"/>
              </a:rPr>
              <a:t> </a:t>
            </a:r>
            <a:r>
              <a:rPr lang="en-US" altLang="en-US" sz="2600" i="1" dirty="0" err="1">
                <a:solidFill>
                  <a:srgbClr val="0000FF"/>
                </a:solidFill>
                <a:latin typeface="Times New Roman" panose="02020603050405020304" pitchFamily="18" charset="0"/>
              </a:rPr>
              <a:t>nghi</a:t>
            </a:r>
            <a:r>
              <a:rPr lang="en-US" altLang="en-US" sz="2600" i="1" dirty="0">
                <a:solidFill>
                  <a:srgbClr val="0000FF"/>
                </a:solidFill>
                <a:latin typeface="Times New Roman" panose="02020603050405020304" pitchFamily="18" charset="0"/>
              </a:rPr>
              <a:t>̃ </a:t>
            </a:r>
            <a:r>
              <a:rPr lang="en-US" altLang="en-US" sz="2600" i="1" dirty="0" err="1">
                <a:solidFill>
                  <a:srgbClr val="0000FF"/>
                </a:solidFill>
                <a:latin typeface="Times New Roman" panose="02020603050405020304" pitchFamily="18" charset="0"/>
              </a:rPr>
              <a:t>của</a:t>
            </a:r>
            <a:r>
              <a:rPr lang="en-US" altLang="en-US" sz="2600" i="1" dirty="0">
                <a:solidFill>
                  <a:srgbClr val="0000FF"/>
                </a:solidFill>
                <a:latin typeface="Times New Roman" panose="02020603050405020304" pitchFamily="18" charset="0"/>
              </a:rPr>
              <a:t> </a:t>
            </a:r>
            <a:r>
              <a:rPr lang="en-US" altLang="en-US" sz="2600" i="1" dirty="0" err="1">
                <a:solidFill>
                  <a:srgbClr val="0000FF"/>
                </a:solidFill>
                <a:latin typeface="Times New Roman" panose="02020603050405020304" pitchFamily="18" charset="0"/>
              </a:rPr>
              <a:t>nhân</a:t>
            </a:r>
            <a:r>
              <a:rPr lang="en-US" altLang="en-US" sz="2600" i="1" dirty="0">
                <a:solidFill>
                  <a:srgbClr val="0000FF"/>
                </a:solidFill>
                <a:latin typeface="Times New Roman" panose="02020603050405020304" pitchFamily="18" charset="0"/>
              </a:rPr>
              <a:t> </a:t>
            </a:r>
            <a:r>
              <a:rPr lang="en-US" altLang="en-US" sz="2600" i="1" dirty="0" err="1">
                <a:solidFill>
                  <a:srgbClr val="0000FF"/>
                </a:solidFill>
                <a:latin typeface="Times New Roman" panose="02020603050405020304" pitchFamily="18" charset="0"/>
              </a:rPr>
              <a:t>vật</a:t>
            </a:r>
            <a:r>
              <a:rPr lang="en-US" altLang="en-US" sz="2600" i="1" dirty="0">
                <a:solidFill>
                  <a:srgbClr val="0000FF"/>
                </a:solidFill>
                <a:latin typeface="Times New Roman" panose="02020603050405020304" pitchFamily="18" charset="0"/>
              </a:rPr>
              <a:t>.</a:t>
            </a:r>
          </a:p>
          <a:p>
            <a:pPr eaLnBrk="1" hangingPunct="1">
              <a:spcBef>
                <a:spcPct val="0"/>
              </a:spcBef>
              <a:buFontTx/>
              <a:buChar char="-"/>
            </a:pPr>
            <a:r>
              <a:rPr lang="en-US" altLang="en-US" sz="2600" i="1" dirty="0" err="1">
                <a:solidFill>
                  <a:srgbClr val="0000FF"/>
                </a:solidFill>
                <a:latin typeface="Times New Roman" panose="02020603050405020304" pitchFamily="18" charset="0"/>
              </a:rPr>
              <a:t>Kết</a:t>
            </a:r>
            <a:r>
              <a:rPr lang="en-US" altLang="en-US" sz="2600" i="1" dirty="0">
                <a:solidFill>
                  <a:srgbClr val="0000FF"/>
                </a:solidFill>
                <a:latin typeface="Times New Roman" panose="02020603050405020304" pitchFamily="18" charset="0"/>
              </a:rPr>
              <a:t> </a:t>
            </a:r>
            <a:r>
              <a:rPr lang="en-US" altLang="en-US" sz="2600" i="1" dirty="0" err="1">
                <a:solidFill>
                  <a:srgbClr val="0000FF"/>
                </a:solidFill>
                <a:latin typeface="Times New Roman" panose="02020603050405020304" pitchFamily="18" charset="0"/>
              </a:rPr>
              <a:t>bài</a:t>
            </a:r>
            <a:r>
              <a:rPr lang="en-US" altLang="en-US" sz="2600" i="1" dirty="0">
                <a:solidFill>
                  <a:srgbClr val="0000FF"/>
                </a:solidFill>
                <a:latin typeface="Times New Roman" panose="02020603050405020304" pitchFamily="18" charset="0"/>
              </a:rPr>
              <a:t>: </a:t>
            </a:r>
            <a:r>
              <a:rPr lang="en-US" altLang="en-US" sz="2600" i="1" dirty="0" err="1">
                <a:solidFill>
                  <a:srgbClr val="0000FF"/>
                </a:solidFill>
                <a:latin typeface="Times New Roman" panose="02020603050405020304" pitchFamily="18" charset="0"/>
              </a:rPr>
              <a:t>Nêu</a:t>
            </a:r>
            <a:r>
              <a:rPr lang="en-US" altLang="en-US" sz="2600" i="1" dirty="0">
                <a:solidFill>
                  <a:srgbClr val="0000FF"/>
                </a:solidFill>
                <a:latin typeface="Times New Roman" panose="02020603050405020304" pitchFamily="18" charset="0"/>
              </a:rPr>
              <a:t> </a:t>
            </a:r>
            <a:r>
              <a:rPr lang="en-US" altLang="en-US" sz="2600" i="1" dirty="0" err="1">
                <a:solidFill>
                  <a:srgbClr val="0000FF"/>
                </a:solidFill>
                <a:latin typeface="Times New Roman" panose="02020603050405020304" pitchFamily="18" charset="0"/>
              </a:rPr>
              <a:t>kết</a:t>
            </a:r>
            <a:r>
              <a:rPr lang="en-US" altLang="en-US" sz="2600" i="1" dirty="0">
                <a:solidFill>
                  <a:srgbClr val="0000FF"/>
                </a:solidFill>
                <a:latin typeface="Times New Roman" panose="02020603050405020304" pitchFamily="18" charset="0"/>
              </a:rPr>
              <a:t> quả </a:t>
            </a:r>
            <a:r>
              <a:rPr lang="en-US" altLang="en-US" sz="2600" i="1" dirty="0" err="1">
                <a:solidFill>
                  <a:srgbClr val="0000FF"/>
                </a:solidFill>
                <a:latin typeface="Times New Roman" panose="02020603050405020304" pitchFamily="18" charset="0"/>
              </a:rPr>
              <a:t>hành</a:t>
            </a:r>
            <a:r>
              <a:rPr lang="en-US" altLang="en-US" sz="2600" i="1" dirty="0">
                <a:solidFill>
                  <a:srgbClr val="0000FF"/>
                </a:solidFill>
                <a:latin typeface="Times New Roman" panose="02020603050405020304" pitchFamily="18" charset="0"/>
              </a:rPr>
              <a:t> </a:t>
            </a:r>
            <a:r>
              <a:rPr lang="en-US" altLang="en-US" sz="2600" i="1" dirty="0" err="1">
                <a:solidFill>
                  <a:srgbClr val="0000FF"/>
                </a:solidFill>
                <a:latin typeface="Times New Roman" panose="02020603050405020304" pitchFamily="18" charset="0"/>
              </a:rPr>
              <a:t>động</a:t>
            </a:r>
            <a:r>
              <a:rPr lang="en-US" altLang="en-US" sz="2600" i="1" dirty="0">
                <a:solidFill>
                  <a:srgbClr val="0000FF"/>
                </a:solidFill>
                <a:latin typeface="Times New Roman" panose="02020603050405020304" pitchFamily="18" charset="0"/>
              </a:rPr>
              <a:t> </a:t>
            </a:r>
            <a:r>
              <a:rPr lang="en-US" altLang="en-US" sz="2600" i="1" dirty="0" err="1">
                <a:solidFill>
                  <a:srgbClr val="0000FF"/>
                </a:solidFill>
                <a:latin typeface="Times New Roman" panose="02020603050405020304" pitchFamily="18" charset="0"/>
              </a:rPr>
              <a:t>của</a:t>
            </a:r>
            <a:r>
              <a:rPr lang="en-US" altLang="en-US" sz="2600" i="1" dirty="0">
                <a:solidFill>
                  <a:srgbClr val="0000FF"/>
                </a:solidFill>
                <a:latin typeface="Times New Roman" panose="02020603050405020304" pitchFamily="18" charset="0"/>
              </a:rPr>
              <a:t> </a:t>
            </a:r>
            <a:r>
              <a:rPr lang="en-US" altLang="en-US" sz="2600" i="1" dirty="0" err="1">
                <a:solidFill>
                  <a:srgbClr val="0000FF"/>
                </a:solidFill>
                <a:latin typeface="Times New Roman" panose="02020603050405020304" pitchFamily="18" charset="0"/>
              </a:rPr>
              <a:t>nhân</a:t>
            </a:r>
            <a:r>
              <a:rPr lang="en-US" altLang="en-US" sz="2600" i="1" dirty="0">
                <a:solidFill>
                  <a:srgbClr val="0000FF"/>
                </a:solidFill>
                <a:latin typeface="Times New Roman" panose="02020603050405020304" pitchFamily="18" charset="0"/>
              </a:rPr>
              <a:t> </a:t>
            </a:r>
            <a:r>
              <a:rPr lang="en-US" altLang="en-US" sz="2600" i="1" dirty="0" err="1">
                <a:solidFill>
                  <a:srgbClr val="0000FF"/>
                </a:solidFill>
                <a:latin typeface="Times New Roman" panose="02020603050405020304" pitchFamily="18" charset="0"/>
              </a:rPr>
              <a:t>vật</a:t>
            </a:r>
            <a:r>
              <a:rPr lang="en-US" altLang="en-US" sz="2600" i="1" dirty="0">
                <a:solidFill>
                  <a:srgbClr val="0000FF"/>
                </a:solidFill>
                <a:latin typeface="Times New Roman" panose="02020603050405020304" pitchFamily="18" charset="0"/>
              </a:rPr>
              <a:t> </a:t>
            </a:r>
            <a:r>
              <a:rPr lang="en-US" altLang="en-US" sz="2600" i="1" dirty="0" err="1">
                <a:solidFill>
                  <a:srgbClr val="0000FF"/>
                </a:solidFill>
                <a:latin typeface="Times New Roman" panose="02020603050405020304" pitchFamily="18" charset="0"/>
              </a:rPr>
              <a:t>hoặc</a:t>
            </a:r>
            <a:r>
              <a:rPr lang="en-US" altLang="en-US" sz="2600" i="1" dirty="0">
                <a:solidFill>
                  <a:srgbClr val="0000FF"/>
                </a:solidFill>
                <a:latin typeface="Times New Roman" panose="02020603050405020304" pitchFamily="18" charset="0"/>
              </a:rPr>
              <a:t> </a:t>
            </a:r>
            <a:r>
              <a:rPr lang="en-US" altLang="en-US" sz="2600" i="1" dirty="0" err="1">
                <a:solidFill>
                  <a:srgbClr val="0000FF"/>
                </a:solidFill>
                <a:latin typeface="Times New Roman" panose="02020603050405020304" pitchFamily="18" charset="0"/>
              </a:rPr>
              <a:t>cảm</a:t>
            </a:r>
            <a:r>
              <a:rPr lang="en-US" altLang="en-US" sz="2600" i="1" dirty="0">
                <a:solidFill>
                  <a:srgbClr val="0000FF"/>
                </a:solidFill>
                <a:latin typeface="Times New Roman" panose="02020603050405020304" pitchFamily="18" charset="0"/>
              </a:rPr>
              <a:t> </a:t>
            </a:r>
            <a:r>
              <a:rPr lang="en-US" altLang="en-US" sz="2600" i="1" dirty="0" err="1">
                <a:solidFill>
                  <a:srgbClr val="0000FF"/>
                </a:solidFill>
                <a:latin typeface="Times New Roman" panose="02020603050405020304" pitchFamily="18" charset="0"/>
              </a:rPr>
              <a:t>nghi</a:t>
            </a:r>
            <a:r>
              <a:rPr lang="en-US" altLang="en-US" sz="2600" i="1" dirty="0">
                <a:solidFill>
                  <a:srgbClr val="0000FF"/>
                </a:solidFill>
                <a:latin typeface="Times New Roman" panose="02020603050405020304" pitchFamily="18" charset="0"/>
              </a:rPr>
              <a:t>̃ </a:t>
            </a:r>
            <a:r>
              <a:rPr lang="en-US" altLang="en-US" sz="2600" i="1" dirty="0" err="1">
                <a:solidFill>
                  <a:srgbClr val="0000FF"/>
                </a:solidFill>
                <a:latin typeface="Times New Roman" panose="02020603050405020304" pitchFamily="18" charset="0"/>
              </a:rPr>
              <a:t>của</a:t>
            </a:r>
            <a:r>
              <a:rPr lang="en-US" altLang="en-US" sz="2600" i="1" dirty="0">
                <a:solidFill>
                  <a:srgbClr val="0000FF"/>
                </a:solidFill>
                <a:latin typeface="Times New Roman" panose="02020603050405020304" pitchFamily="18" charset="0"/>
              </a:rPr>
              <a:t> </a:t>
            </a:r>
            <a:r>
              <a:rPr lang="en-US" altLang="en-US" sz="2600" i="1" dirty="0" err="1">
                <a:solidFill>
                  <a:srgbClr val="0000FF"/>
                </a:solidFill>
                <a:latin typeface="Times New Roman" panose="02020603050405020304" pitchFamily="18" charset="0"/>
              </a:rPr>
              <a:t>em</a:t>
            </a:r>
            <a:r>
              <a:rPr lang="en-US" altLang="en-US" sz="2600" i="1" dirty="0">
                <a:solidFill>
                  <a:srgbClr val="0000FF"/>
                </a:solidFill>
                <a:latin typeface="Times New Roman" panose="02020603050405020304" pitchFamily="18" charset="0"/>
              </a:rPr>
              <a:t> </a:t>
            </a:r>
            <a:r>
              <a:rPr lang="en-US" altLang="en-US" sz="2600" i="1" dirty="0" err="1">
                <a:solidFill>
                  <a:srgbClr val="0000FF"/>
                </a:solidFill>
                <a:latin typeface="Times New Roman" panose="02020603050405020304" pitchFamily="18" charset="0"/>
              </a:rPr>
              <a:t>vê</a:t>
            </a:r>
            <a:r>
              <a:rPr lang="en-US" altLang="en-US" sz="2600" i="1" dirty="0">
                <a:solidFill>
                  <a:srgbClr val="0000FF"/>
                </a:solidFill>
                <a:latin typeface="Times New Roman" panose="02020603050405020304" pitchFamily="18" charset="0"/>
              </a:rPr>
              <a:t>̀ </a:t>
            </a:r>
            <a:r>
              <a:rPr lang="en-US" altLang="en-US" sz="2600" i="1" dirty="0" err="1">
                <a:solidFill>
                  <a:srgbClr val="0000FF"/>
                </a:solidFill>
                <a:latin typeface="Times New Roman" panose="02020603050405020304" pitchFamily="18" charset="0"/>
              </a:rPr>
              <a:t>nhân</a:t>
            </a:r>
            <a:r>
              <a:rPr lang="en-US" altLang="en-US" sz="2600" i="1" dirty="0">
                <a:solidFill>
                  <a:srgbClr val="0000FF"/>
                </a:solidFill>
                <a:latin typeface="Times New Roman" panose="02020603050405020304" pitchFamily="18" charset="0"/>
              </a:rPr>
              <a:t> </a:t>
            </a:r>
            <a:r>
              <a:rPr lang="en-US" altLang="en-US" sz="2600" i="1" dirty="0" err="1">
                <a:solidFill>
                  <a:srgbClr val="0000FF"/>
                </a:solidFill>
                <a:latin typeface="Times New Roman" panose="02020603050405020304" pitchFamily="18" charset="0"/>
              </a:rPr>
              <a:t>vật</a:t>
            </a:r>
            <a:r>
              <a:rPr lang="en-US" altLang="en-US" sz="2600" i="1" dirty="0">
                <a:solidFill>
                  <a:srgbClr val="0000FF"/>
                </a:solidFill>
                <a:latin typeface="Times New Roman" panose="02020603050405020304" pitchFamily="18" charset="0"/>
              </a:rPr>
              <a:t>.</a:t>
            </a:r>
          </a:p>
        </p:txBody>
      </p:sp>
      <p:sp>
        <p:nvSpPr>
          <p:cNvPr id="17" name="Text Box 7"/>
          <p:cNvSpPr txBox="1">
            <a:spLocks noChangeArrowheads="1"/>
          </p:cNvSpPr>
          <p:nvPr/>
        </p:nvSpPr>
        <p:spPr bwMode="auto">
          <a:xfrm>
            <a:off x="304799" y="4553567"/>
            <a:ext cx="11732525" cy="20928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AutoNum type="alphaLcPeriod"/>
            </a:pPr>
            <a:r>
              <a:rPr lang="en-US" altLang="en-US" sz="2600" i="1" dirty="0" err="1">
                <a:solidFill>
                  <a:srgbClr val="0000FF"/>
                </a:solidFill>
                <a:latin typeface="Times New Roman" panose="02020603050405020304" pitchFamily="18" charset="0"/>
              </a:rPr>
              <a:t>Giới</a:t>
            </a:r>
            <a:r>
              <a:rPr lang="en-US" altLang="en-US" sz="2600" i="1" dirty="0">
                <a:solidFill>
                  <a:srgbClr val="0000FF"/>
                </a:solidFill>
                <a:latin typeface="Times New Roman" panose="02020603050405020304" pitchFamily="18" charset="0"/>
              </a:rPr>
              <a:t> </a:t>
            </a:r>
            <a:r>
              <a:rPr lang="en-US" altLang="en-US" sz="2600" i="1" dirty="0" err="1">
                <a:solidFill>
                  <a:srgbClr val="0000FF"/>
                </a:solidFill>
                <a:latin typeface="Times New Roman" panose="02020603050405020304" pitchFamily="18" charset="0"/>
              </a:rPr>
              <a:t>thiệu</a:t>
            </a:r>
            <a:r>
              <a:rPr lang="en-US" altLang="en-US" sz="2600" i="1" dirty="0">
                <a:solidFill>
                  <a:srgbClr val="0000FF"/>
                </a:solidFill>
                <a:latin typeface="Times New Roman" panose="02020603050405020304" pitchFamily="18" charset="0"/>
              </a:rPr>
              <a:t> </a:t>
            </a:r>
            <a:r>
              <a:rPr lang="en-US" altLang="en-US" sz="2600" i="1" dirty="0" err="1">
                <a:solidFill>
                  <a:srgbClr val="0000FF"/>
                </a:solidFill>
                <a:latin typeface="Times New Roman" panose="02020603050405020304" pitchFamily="18" charset="0"/>
              </a:rPr>
              <a:t>chân</a:t>
            </a:r>
            <a:r>
              <a:rPr lang="en-US" altLang="en-US" sz="2600" i="1" dirty="0">
                <a:solidFill>
                  <a:srgbClr val="0000FF"/>
                </a:solidFill>
                <a:latin typeface="Times New Roman" panose="02020603050405020304" pitchFamily="18" charset="0"/>
              </a:rPr>
              <a:t> dung </a:t>
            </a:r>
            <a:r>
              <a:rPr lang="en-US" altLang="en-US" sz="2600" i="1" dirty="0" err="1">
                <a:solidFill>
                  <a:srgbClr val="0000FF"/>
                </a:solidFill>
                <a:latin typeface="Times New Roman" panose="02020603050405020304" pitchFamily="18" charset="0"/>
              </a:rPr>
              <a:t>nhân</a:t>
            </a:r>
            <a:r>
              <a:rPr lang="en-US" altLang="en-US" sz="2600" i="1" dirty="0">
                <a:solidFill>
                  <a:srgbClr val="0000FF"/>
                </a:solidFill>
                <a:latin typeface="Times New Roman" panose="02020603050405020304" pitchFamily="18" charset="0"/>
              </a:rPr>
              <a:t> </a:t>
            </a:r>
            <a:r>
              <a:rPr lang="en-US" altLang="en-US" sz="2600" i="1" dirty="0" err="1">
                <a:solidFill>
                  <a:srgbClr val="0000FF"/>
                </a:solidFill>
                <a:latin typeface="Times New Roman" panose="02020603050405020304" pitchFamily="18" charset="0"/>
              </a:rPr>
              <a:t>vật</a:t>
            </a:r>
            <a:r>
              <a:rPr lang="en-US" altLang="en-US" sz="2600" i="1" dirty="0">
                <a:solidFill>
                  <a:srgbClr val="0000FF"/>
                </a:solidFill>
                <a:latin typeface="Times New Roman" panose="02020603050405020304" pitchFamily="18" charset="0"/>
              </a:rPr>
              <a:t>:</a:t>
            </a:r>
          </a:p>
          <a:p>
            <a:pPr eaLnBrk="1" hangingPunct="1">
              <a:spcBef>
                <a:spcPct val="0"/>
              </a:spcBef>
              <a:buFontTx/>
              <a:buChar char="-"/>
            </a:pPr>
            <a:r>
              <a:rPr lang="en-US" altLang="en-US" sz="2600" i="1" dirty="0" err="1">
                <a:solidFill>
                  <a:srgbClr val="0000FF"/>
                </a:solidFill>
                <a:latin typeface="Times New Roman" panose="02020603050405020304" pitchFamily="18" charset="0"/>
              </a:rPr>
              <a:t>Mơ</a:t>
            </a:r>
            <a:r>
              <a:rPr lang="en-US" altLang="en-US" sz="2600" i="1" dirty="0">
                <a:solidFill>
                  <a:srgbClr val="0000FF"/>
                </a:solidFill>
                <a:latin typeface="Times New Roman" panose="02020603050405020304" pitchFamily="18" charset="0"/>
              </a:rPr>
              <a:t>̉ </a:t>
            </a:r>
            <a:r>
              <a:rPr lang="en-US" altLang="en-US" sz="2600" i="1" dirty="0" err="1">
                <a:solidFill>
                  <a:srgbClr val="0000FF"/>
                </a:solidFill>
                <a:latin typeface="Times New Roman" panose="02020603050405020304" pitchFamily="18" charset="0"/>
              </a:rPr>
              <a:t>bài</a:t>
            </a:r>
            <a:r>
              <a:rPr lang="en-US" altLang="en-US" sz="2600" i="1" dirty="0">
                <a:solidFill>
                  <a:srgbClr val="0000FF"/>
                </a:solidFill>
                <a:latin typeface="Times New Roman" panose="02020603050405020304" pitchFamily="18" charset="0"/>
              </a:rPr>
              <a:t>: </a:t>
            </a:r>
            <a:r>
              <a:rPr lang="en-US" altLang="en-US" sz="2600" i="1" dirty="0" err="1">
                <a:solidFill>
                  <a:srgbClr val="0000FF"/>
                </a:solidFill>
                <a:latin typeface="Times New Roman" panose="02020603050405020304" pitchFamily="18" charset="0"/>
              </a:rPr>
              <a:t>Giới</a:t>
            </a:r>
            <a:r>
              <a:rPr lang="en-US" altLang="en-US" sz="2600" i="1" dirty="0">
                <a:solidFill>
                  <a:srgbClr val="0000FF"/>
                </a:solidFill>
                <a:latin typeface="Times New Roman" panose="02020603050405020304" pitchFamily="18" charset="0"/>
              </a:rPr>
              <a:t> </a:t>
            </a:r>
            <a:r>
              <a:rPr lang="en-US" altLang="en-US" sz="2600" i="1" dirty="0" err="1">
                <a:solidFill>
                  <a:srgbClr val="0000FF"/>
                </a:solidFill>
                <a:latin typeface="Times New Roman" panose="02020603050405020304" pitchFamily="18" charset="0"/>
              </a:rPr>
              <a:t>thiệu</a:t>
            </a:r>
            <a:r>
              <a:rPr lang="en-US" altLang="en-US" sz="2600" i="1" dirty="0">
                <a:solidFill>
                  <a:srgbClr val="0000FF"/>
                </a:solidFill>
                <a:latin typeface="Times New Roman" panose="02020603050405020304" pitchFamily="18" charset="0"/>
              </a:rPr>
              <a:t> </a:t>
            </a:r>
            <a:r>
              <a:rPr lang="en-US" altLang="en-US" sz="2600" i="1" dirty="0" err="1">
                <a:solidFill>
                  <a:srgbClr val="0000FF"/>
                </a:solidFill>
                <a:latin typeface="Times New Roman" panose="02020603050405020304" pitchFamily="18" charset="0"/>
              </a:rPr>
              <a:t>chung</a:t>
            </a:r>
            <a:r>
              <a:rPr lang="en-US" altLang="en-US" sz="2600" i="1" dirty="0">
                <a:solidFill>
                  <a:srgbClr val="0000FF"/>
                </a:solidFill>
                <a:latin typeface="Times New Roman" panose="02020603050405020304" pitchFamily="18" charset="0"/>
              </a:rPr>
              <a:t> </a:t>
            </a:r>
            <a:r>
              <a:rPr lang="en-US" altLang="en-US" sz="2600" i="1" dirty="0" err="1">
                <a:solidFill>
                  <a:srgbClr val="0000FF"/>
                </a:solidFill>
                <a:latin typeface="Times New Roman" panose="02020603050405020304" pitchFamily="18" charset="0"/>
              </a:rPr>
              <a:t>vê</a:t>
            </a:r>
            <a:r>
              <a:rPr lang="en-US" altLang="en-US" sz="2600" i="1" dirty="0">
                <a:solidFill>
                  <a:srgbClr val="0000FF"/>
                </a:solidFill>
                <a:latin typeface="Times New Roman" panose="02020603050405020304" pitchFamily="18" charset="0"/>
              </a:rPr>
              <a:t>̀ </a:t>
            </a:r>
            <a:r>
              <a:rPr lang="en-US" altLang="en-US" sz="2600" i="1" dirty="0" err="1">
                <a:solidFill>
                  <a:srgbClr val="0000FF"/>
                </a:solidFill>
                <a:latin typeface="Times New Roman" panose="02020603050405020304" pitchFamily="18" charset="0"/>
              </a:rPr>
              <a:t>nhân</a:t>
            </a:r>
            <a:r>
              <a:rPr lang="en-US" altLang="en-US" sz="2600" i="1" dirty="0">
                <a:solidFill>
                  <a:srgbClr val="0000FF"/>
                </a:solidFill>
                <a:latin typeface="Times New Roman" panose="02020603050405020304" pitchFamily="18" charset="0"/>
              </a:rPr>
              <a:t> </a:t>
            </a:r>
            <a:r>
              <a:rPr lang="en-US" altLang="en-US" sz="2600" i="1" dirty="0" err="1">
                <a:solidFill>
                  <a:srgbClr val="0000FF"/>
                </a:solidFill>
                <a:latin typeface="Times New Roman" panose="02020603050405020304" pitchFamily="18" charset="0"/>
              </a:rPr>
              <a:t>vật</a:t>
            </a:r>
            <a:r>
              <a:rPr lang="en-US" altLang="en-US" sz="2600" i="1" dirty="0">
                <a:solidFill>
                  <a:srgbClr val="0000FF"/>
                </a:solidFill>
                <a:latin typeface="Times New Roman" panose="02020603050405020304" pitchFamily="18" charset="0"/>
              </a:rPr>
              <a:t>.</a:t>
            </a:r>
          </a:p>
          <a:p>
            <a:pPr eaLnBrk="1" hangingPunct="1">
              <a:spcBef>
                <a:spcPct val="0"/>
              </a:spcBef>
              <a:buFontTx/>
              <a:buChar char="-"/>
            </a:pPr>
            <a:r>
              <a:rPr lang="en-US" altLang="en-US" sz="2600" i="1" dirty="0" err="1">
                <a:solidFill>
                  <a:srgbClr val="0000FF"/>
                </a:solidFill>
                <a:latin typeface="Times New Roman" panose="02020603050405020304" pitchFamily="18" charset="0"/>
              </a:rPr>
              <a:t>Thân</a:t>
            </a:r>
            <a:r>
              <a:rPr lang="en-US" altLang="en-US" sz="2600" i="1" dirty="0">
                <a:solidFill>
                  <a:srgbClr val="0000FF"/>
                </a:solidFill>
                <a:latin typeface="Times New Roman" panose="02020603050405020304" pitchFamily="18" charset="0"/>
              </a:rPr>
              <a:t> </a:t>
            </a:r>
            <a:r>
              <a:rPr lang="en-US" altLang="en-US" sz="2600" i="1" dirty="0" err="1">
                <a:solidFill>
                  <a:srgbClr val="0000FF"/>
                </a:solidFill>
                <a:latin typeface="Times New Roman" panose="02020603050405020304" pitchFamily="18" charset="0"/>
              </a:rPr>
              <a:t>bài</a:t>
            </a:r>
            <a:r>
              <a:rPr lang="en-US" altLang="en-US" sz="2600" i="1" dirty="0">
                <a:solidFill>
                  <a:srgbClr val="0000FF"/>
                </a:solidFill>
                <a:latin typeface="Times New Roman" panose="02020603050405020304" pitchFamily="18" charset="0"/>
              </a:rPr>
              <a:t>: </a:t>
            </a:r>
            <a:r>
              <a:rPr lang="en-US" altLang="en-US" sz="2600" i="1" dirty="0" err="1">
                <a:solidFill>
                  <a:srgbClr val="0000FF"/>
                </a:solidFill>
                <a:latin typeface="Times New Roman" panose="02020603050405020304" pitchFamily="18" charset="0"/>
              </a:rPr>
              <a:t>Nêu</a:t>
            </a:r>
            <a:r>
              <a:rPr lang="en-US" altLang="en-US" sz="2600" i="1" dirty="0">
                <a:solidFill>
                  <a:srgbClr val="0000FF"/>
                </a:solidFill>
                <a:latin typeface="Times New Roman" panose="02020603050405020304" pitchFamily="18" charset="0"/>
              </a:rPr>
              <a:t> </a:t>
            </a:r>
            <a:r>
              <a:rPr lang="en-US" altLang="en-US" sz="2600" i="1" dirty="0" err="1">
                <a:solidFill>
                  <a:srgbClr val="0000FF"/>
                </a:solidFill>
                <a:latin typeface="Times New Roman" panose="02020603050405020304" pitchFamily="18" charset="0"/>
              </a:rPr>
              <a:t>từng</a:t>
            </a:r>
            <a:r>
              <a:rPr lang="en-US" altLang="en-US" sz="2600" i="1" dirty="0">
                <a:solidFill>
                  <a:srgbClr val="0000FF"/>
                </a:solidFill>
                <a:latin typeface="Times New Roman" panose="02020603050405020304" pitchFamily="18" charset="0"/>
              </a:rPr>
              <a:t> </a:t>
            </a:r>
            <a:r>
              <a:rPr lang="en-US" altLang="en-US" sz="2600" i="1" dirty="0" err="1">
                <a:solidFill>
                  <a:srgbClr val="0000FF"/>
                </a:solidFill>
                <a:latin typeface="Times New Roman" panose="02020603050405020304" pitchFamily="18" charset="0"/>
              </a:rPr>
              <a:t>đặc</a:t>
            </a:r>
            <a:r>
              <a:rPr lang="en-US" altLang="en-US" sz="2600" i="1" dirty="0">
                <a:solidFill>
                  <a:srgbClr val="0000FF"/>
                </a:solidFill>
                <a:latin typeface="Times New Roman" panose="02020603050405020304" pitchFamily="18" charset="0"/>
              </a:rPr>
              <a:t> </a:t>
            </a:r>
            <a:r>
              <a:rPr lang="en-US" altLang="en-US" sz="2600" i="1" dirty="0" err="1">
                <a:solidFill>
                  <a:srgbClr val="0000FF"/>
                </a:solidFill>
                <a:latin typeface="Times New Roman" panose="02020603050405020304" pitchFamily="18" charset="0"/>
              </a:rPr>
              <a:t>điểm</a:t>
            </a:r>
            <a:r>
              <a:rPr lang="en-US" altLang="en-US" sz="2600" i="1" dirty="0">
                <a:solidFill>
                  <a:srgbClr val="0000FF"/>
                </a:solidFill>
                <a:latin typeface="Times New Roman" panose="02020603050405020304" pitchFamily="18" charset="0"/>
              </a:rPr>
              <a:t> </a:t>
            </a:r>
            <a:r>
              <a:rPr lang="en-US" altLang="en-US" sz="2600" i="1" dirty="0" err="1">
                <a:solidFill>
                  <a:srgbClr val="0000FF"/>
                </a:solidFill>
                <a:latin typeface="Times New Roman" panose="02020603050405020304" pitchFamily="18" charset="0"/>
              </a:rPr>
              <a:t>của</a:t>
            </a:r>
            <a:r>
              <a:rPr lang="en-US" altLang="en-US" sz="2600" i="1" dirty="0">
                <a:solidFill>
                  <a:srgbClr val="0000FF"/>
                </a:solidFill>
                <a:latin typeface="Times New Roman" panose="02020603050405020304" pitchFamily="18" charset="0"/>
              </a:rPr>
              <a:t> </a:t>
            </a:r>
            <a:r>
              <a:rPr lang="en-US" altLang="en-US" sz="2600" i="1" dirty="0" err="1">
                <a:solidFill>
                  <a:srgbClr val="0000FF"/>
                </a:solidFill>
                <a:latin typeface="Times New Roman" panose="02020603050405020304" pitchFamily="18" charset="0"/>
              </a:rPr>
              <a:t>nhân</a:t>
            </a:r>
            <a:r>
              <a:rPr lang="en-US" altLang="en-US" sz="2600" i="1" dirty="0">
                <a:solidFill>
                  <a:srgbClr val="0000FF"/>
                </a:solidFill>
                <a:latin typeface="Times New Roman" panose="02020603050405020304" pitchFamily="18" charset="0"/>
              </a:rPr>
              <a:t> </a:t>
            </a:r>
            <a:r>
              <a:rPr lang="en-US" altLang="en-US" sz="2600" i="1" dirty="0" err="1">
                <a:solidFill>
                  <a:srgbClr val="0000FF"/>
                </a:solidFill>
                <a:latin typeface="Times New Roman" panose="02020603050405020304" pitchFamily="18" charset="0"/>
              </a:rPr>
              <a:t>vật</a:t>
            </a:r>
            <a:r>
              <a:rPr lang="en-US" altLang="en-US" sz="2600" i="1" dirty="0">
                <a:solidFill>
                  <a:srgbClr val="0000FF"/>
                </a:solidFill>
                <a:latin typeface="Times New Roman" panose="02020603050405020304" pitchFamily="18" charset="0"/>
              </a:rPr>
              <a:t> </a:t>
            </a:r>
            <a:r>
              <a:rPr lang="en-US" altLang="en-US" sz="2600" i="1" dirty="0" err="1">
                <a:solidFill>
                  <a:srgbClr val="0000FF"/>
                </a:solidFill>
                <a:latin typeface="Times New Roman" panose="02020603050405020304" pitchFamily="18" charset="0"/>
              </a:rPr>
              <a:t>va</a:t>
            </a:r>
            <a:r>
              <a:rPr lang="en-US" altLang="en-US" sz="2600" i="1" dirty="0">
                <a:solidFill>
                  <a:srgbClr val="0000FF"/>
                </a:solidFill>
                <a:latin typeface="Times New Roman" panose="02020603050405020304" pitchFamily="18" charset="0"/>
              </a:rPr>
              <a:t>̀ </a:t>
            </a:r>
            <a:r>
              <a:rPr lang="en-US" altLang="en-US" sz="2600" i="1" dirty="0" err="1">
                <a:solidFill>
                  <a:srgbClr val="0000FF"/>
                </a:solidFill>
                <a:latin typeface="Times New Roman" panose="02020603050405020304" pitchFamily="18" charset="0"/>
              </a:rPr>
              <a:t>lấy</a:t>
            </a:r>
            <a:r>
              <a:rPr lang="en-US" altLang="en-US" sz="2600" i="1" dirty="0">
                <a:solidFill>
                  <a:srgbClr val="0000FF"/>
                </a:solidFill>
                <a:latin typeface="Times New Roman" panose="02020603050405020304" pitchFamily="18" charset="0"/>
              </a:rPr>
              <a:t> ví dụ minh </a:t>
            </a:r>
            <a:r>
              <a:rPr lang="en-US" altLang="en-US" sz="2600" i="1" dirty="0" err="1">
                <a:solidFill>
                  <a:srgbClr val="0000FF"/>
                </a:solidFill>
                <a:latin typeface="Times New Roman" panose="02020603050405020304" pitchFamily="18" charset="0"/>
              </a:rPr>
              <a:t>hoa</a:t>
            </a:r>
            <a:r>
              <a:rPr lang="en-US" altLang="en-US" sz="2600" i="1" dirty="0">
                <a:solidFill>
                  <a:srgbClr val="0000FF"/>
                </a:solidFill>
                <a:latin typeface="Times New Roman" panose="02020603050405020304" pitchFamily="18" charset="0"/>
              </a:rPr>
              <a:t>̣ </a:t>
            </a:r>
            <a:r>
              <a:rPr lang="en-US" altLang="en-US" sz="2600" i="1" dirty="0" err="1">
                <a:solidFill>
                  <a:srgbClr val="0000FF"/>
                </a:solidFill>
                <a:latin typeface="Times New Roman" panose="02020603050405020304" pitchFamily="18" charset="0"/>
              </a:rPr>
              <a:t>cho</a:t>
            </a:r>
            <a:r>
              <a:rPr lang="en-US" altLang="en-US" sz="2600" i="1" dirty="0">
                <a:solidFill>
                  <a:srgbClr val="0000FF"/>
                </a:solidFill>
                <a:latin typeface="Times New Roman" panose="02020603050405020304" pitchFamily="18" charset="0"/>
              </a:rPr>
              <a:t> </a:t>
            </a:r>
            <a:r>
              <a:rPr lang="en-US" altLang="en-US" sz="2600" i="1" dirty="0" err="1">
                <a:solidFill>
                  <a:srgbClr val="0000FF"/>
                </a:solidFill>
                <a:latin typeface="Times New Roman" panose="02020603050405020304" pitchFamily="18" charset="0"/>
              </a:rPr>
              <a:t>mỗi</a:t>
            </a:r>
            <a:r>
              <a:rPr lang="en-US" altLang="en-US" sz="2600" i="1" dirty="0">
                <a:solidFill>
                  <a:srgbClr val="0000FF"/>
                </a:solidFill>
                <a:latin typeface="Times New Roman" panose="02020603050405020304" pitchFamily="18" charset="0"/>
              </a:rPr>
              <a:t> </a:t>
            </a:r>
            <a:r>
              <a:rPr lang="en-US" altLang="en-US" sz="2600" i="1" dirty="0" err="1">
                <a:solidFill>
                  <a:srgbClr val="0000FF"/>
                </a:solidFill>
                <a:latin typeface="Times New Roman" panose="02020603050405020304" pitchFamily="18" charset="0"/>
              </a:rPr>
              <a:t>đặc</a:t>
            </a:r>
            <a:r>
              <a:rPr lang="en-US" altLang="en-US" sz="2600" i="1" dirty="0">
                <a:solidFill>
                  <a:srgbClr val="0000FF"/>
                </a:solidFill>
                <a:latin typeface="Times New Roman" panose="02020603050405020304" pitchFamily="18" charset="0"/>
              </a:rPr>
              <a:t> </a:t>
            </a:r>
            <a:r>
              <a:rPr lang="en-US" altLang="en-US" sz="2600" i="1" dirty="0" err="1">
                <a:solidFill>
                  <a:srgbClr val="0000FF"/>
                </a:solidFill>
                <a:latin typeface="Times New Roman" panose="02020603050405020304" pitchFamily="18" charset="0"/>
              </a:rPr>
              <a:t>điểm</a:t>
            </a:r>
            <a:r>
              <a:rPr lang="en-US" altLang="en-US" sz="2600" i="1" dirty="0">
                <a:solidFill>
                  <a:srgbClr val="0000FF"/>
                </a:solidFill>
                <a:latin typeface="Times New Roman" panose="02020603050405020304" pitchFamily="18" charset="0"/>
              </a:rPr>
              <a:t> </a:t>
            </a:r>
            <a:r>
              <a:rPr lang="en-US" altLang="en-US" sz="2600" i="1" dirty="0" err="1">
                <a:solidFill>
                  <a:srgbClr val="0000FF"/>
                </a:solidFill>
                <a:latin typeface="Times New Roman" panose="02020603050405020304" pitchFamily="18" charset="0"/>
              </a:rPr>
              <a:t>đa</a:t>
            </a:r>
            <a:r>
              <a:rPr lang="en-US" altLang="en-US" sz="2600" i="1" dirty="0">
                <a:solidFill>
                  <a:srgbClr val="0000FF"/>
                </a:solidFill>
                <a:latin typeface="Times New Roman" panose="02020603050405020304" pitchFamily="18" charset="0"/>
              </a:rPr>
              <a:t>̃ </a:t>
            </a:r>
            <a:r>
              <a:rPr lang="en-US" altLang="en-US" sz="2600" i="1" dirty="0" err="1">
                <a:solidFill>
                  <a:srgbClr val="0000FF"/>
                </a:solidFill>
                <a:latin typeface="Times New Roman" panose="02020603050405020304" pitchFamily="18" charset="0"/>
              </a:rPr>
              <a:t>nêu</a:t>
            </a:r>
            <a:r>
              <a:rPr lang="en-US" altLang="en-US" sz="2600" i="1" dirty="0">
                <a:solidFill>
                  <a:srgbClr val="0000FF"/>
                </a:solidFill>
                <a:latin typeface="Times New Roman" panose="02020603050405020304" pitchFamily="18" charset="0"/>
              </a:rPr>
              <a:t>.</a:t>
            </a:r>
          </a:p>
          <a:p>
            <a:pPr eaLnBrk="1" hangingPunct="1">
              <a:spcBef>
                <a:spcPct val="0"/>
              </a:spcBef>
              <a:buFontTx/>
              <a:buChar char="-"/>
            </a:pPr>
            <a:r>
              <a:rPr lang="en-US" altLang="en-US" sz="2600" i="1" dirty="0" err="1">
                <a:solidFill>
                  <a:srgbClr val="0000FF"/>
                </a:solidFill>
                <a:latin typeface="Times New Roman" panose="02020603050405020304" pitchFamily="18" charset="0"/>
              </a:rPr>
              <a:t>Kết</a:t>
            </a:r>
            <a:r>
              <a:rPr lang="en-US" altLang="en-US" sz="2600" i="1" dirty="0">
                <a:solidFill>
                  <a:srgbClr val="0000FF"/>
                </a:solidFill>
                <a:latin typeface="Times New Roman" panose="02020603050405020304" pitchFamily="18" charset="0"/>
              </a:rPr>
              <a:t> </a:t>
            </a:r>
            <a:r>
              <a:rPr lang="en-US" altLang="en-US" sz="2600" i="1" dirty="0" err="1">
                <a:solidFill>
                  <a:srgbClr val="0000FF"/>
                </a:solidFill>
                <a:latin typeface="Times New Roman" panose="02020603050405020304" pitchFamily="18" charset="0"/>
              </a:rPr>
              <a:t>bài</a:t>
            </a:r>
            <a:r>
              <a:rPr lang="en-US" altLang="en-US" sz="2600" i="1" dirty="0">
                <a:solidFill>
                  <a:srgbClr val="0000FF"/>
                </a:solidFill>
                <a:latin typeface="Times New Roman" panose="02020603050405020304" pitchFamily="18" charset="0"/>
              </a:rPr>
              <a:t>: </a:t>
            </a:r>
            <a:r>
              <a:rPr lang="en-US" altLang="en-US" sz="2600" i="1" dirty="0" err="1">
                <a:solidFill>
                  <a:srgbClr val="0000FF"/>
                </a:solidFill>
                <a:latin typeface="Times New Roman" panose="02020603050405020304" pitchFamily="18" charset="0"/>
              </a:rPr>
              <a:t>Nêu</a:t>
            </a:r>
            <a:r>
              <a:rPr lang="en-US" altLang="en-US" sz="2600" i="1" dirty="0">
                <a:solidFill>
                  <a:srgbClr val="0000FF"/>
                </a:solidFill>
                <a:latin typeface="Times New Roman" panose="02020603050405020304" pitchFamily="18" charset="0"/>
              </a:rPr>
              <a:t> </a:t>
            </a:r>
            <a:r>
              <a:rPr lang="en-US" altLang="en-US" sz="2600" i="1" dirty="0" err="1">
                <a:solidFill>
                  <a:srgbClr val="0000FF"/>
                </a:solidFill>
                <a:latin typeface="Times New Roman" panose="02020603050405020304" pitchFamily="18" charset="0"/>
              </a:rPr>
              <a:t>cảm</a:t>
            </a:r>
            <a:r>
              <a:rPr lang="en-US" altLang="en-US" sz="2600" i="1" dirty="0">
                <a:solidFill>
                  <a:srgbClr val="0000FF"/>
                </a:solidFill>
                <a:latin typeface="Times New Roman" panose="02020603050405020304" pitchFamily="18" charset="0"/>
              </a:rPr>
              <a:t> </a:t>
            </a:r>
            <a:r>
              <a:rPr lang="en-US" altLang="en-US" sz="2600" i="1" dirty="0" err="1">
                <a:solidFill>
                  <a:srgbClr val="0000FF"/>
                </a:solidFill>
                <a:latin typeface="Times New Roman" panose="02020603050405020304" pitchFamily="18" charset="0"/>
              </a:rPr>
              <a:t>nghi</a:t>
            </a:r>
            <a:r>
              <a:rPr lang="en-US" altLang="en-US" sz="2600" i="1" dirty="0">
                <a:solidFill>
                  <a:srgbClr val="0000FF"/>
                </a:solidFill>
                <a:latin typeface="Times New Roman" panose="02020603050405020304" pitchFamily="18" charset="0"/>
              </a:rPr>
              <a:t>̃ </a:t>
            </a:r>
            <a:r>
              <a:rPr lang="en-US" altLang="en-US" sz="2600" i="1" dirty="0" err="1">
                <a:solidFill>
                  <a:srgbClr val="0000FF"/>
                </a:solidFill>
                <a:latin typeface="Times New Roman" panose="02020603050405020304" pitchFamily="18" charset="0"/>
              </a:rPr>
              <a:t>vê</a:t>
            </a:r>
            <a:r>
              <a:rPr lang="en-US" altLang="en-US" sz="2600" i="1" dirty="0">
                <a:solidFill>
                  <a:srgbClr val="0000FF"/>
                </a:solidFill>
                <a:latin typeface="Times New Roman" panose="02020603050405020304" pitchFamily="18" charset="0"/>
              </a:rPr>
              <a:t>̀ </a:t>
            </a:r>
            <a:r>
              <a:rPr lang="en-US" altLang="en-US" sz="2600" i="1" dirty="0" err="1">
                <a:solidFill>
                  <a:srgbClr val="0000FF"/>
                </a:solidFill>
                <a:latin typeface="Times New Roman" panose="02020603050405020304" pitchFamily="18" charset="0"/>
              </a:rPr>
              <a:t>nhân</a:t>
            </a:r>
            <a:r>
              <a:rPr lang="en-US" altLang="en-US" sz="2600" i="1" dirty="0">
                <a:solidFill>
                  <a:srgbClr val="0000FF"/>
                </a:solidFill>
                <a:latin typeface="Times New Roman" panose="02020603050405020304" pitchFamily="18" charset="0"/>
              </a:rPr>
              <a:t> </a:t>
            </a:r>
            <a:r>
              <a:rPr lang="en-US" altLang="en-US" sz="2600" i="1" dirty="0" err="1">
                <a:solidFill>
                  <a:srgbClr val="0000FF"/>
                </a:solidFill>
                <a:latin typeface="Times New Roman" panose="02020603050405020304" pitchFamily="18" charset="0"/>
              </a:rPr>
              <a:t>vật</a:t>
            </a:r>
            <a:r>
              <a:rPr lang="en-US" altLang="en-US" sz="2600" i="1" dirty="0">
                <a:solidFill>
                  <a:srgbClr val="0000FF"/>
                </a:solidFill>
                <a:latin typeface="Times New Roman" panose="02020603050405020304" pitchFamily="18" charset="0"/>
              </a:rPr>
              <a:t>.</a:t>
            </a:r>
          </a:p>
        </p:txBody>
      </p:sp>
    </p:spTree>
    <p:extLst>
      <p:ext uri="{BB962C8B-B14F-4D97-AF65-F5344CB8AC3E}">
        <p14:creationId xmlns:p14="http://schemas.microsoft.com/office/powerpoint/2010/main" val="3719711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linds(horizontal)">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blinds(horizontal)">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blinds(horizontal)">
                                      <p:cBhvr>
                                        <p:cTn id="17" dur="5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blinds(horizontal)">
                                      <p:cBhvr>
                                        <p:cTn id="22"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6" grpId="0"/>
      <p:bldP spid="17" grpId="0"/>
    </p:bldLst>
  </p:timing>
</p:sld>
</file>

<file path=ppt/tags/tag1.xml><?xml version="1.0" encoding="utf-8"?>
<p:tagLst xmlns:a="http://schemas.openxmlformats.org/drawingml/2006/main" xmlns:r="http://schemas.openxmlformats.org/officeDocument/2006/relationships" xmlns:p="http://schemas.openxmlformats.org/presentationml/2006/main">
  <p:tag name="TIMING" val="|0.0|2.5|0.5"/>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Default Design">
  <a:themeElements>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1152</TotalTime>
  <Words>690</Words>
  <Application>Microsoft Office PowerPoint</Application>
  <PresentationFormat>Widescreen</PresentationFormat>
  <Paragraphs>48</Paragraphs>
  <Slides>11</Slides>
  <Notes>0</Notes>
  <HiddenSlides>0</HiddenSlides>
  <MMClips>1</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11</vt:i4>
      </vt:variant>
    </vt:vector>
  </HeadingPairs>
  <TitlesOfParts>
    <vt:vector size="19" baseType="lpstr">
      <vt:lpstr>Arial</vt:lpstr>
      <vt:lpstr>Calibri</vt:lpstr>
      <vt:lpstr>Calibri Light</vt:lpstr>
      <vt:lpstr>Times New Roman</vt:lpstr>
      <vt:lpstr>VNI-Times</vt:lpstr>
      <vt:lpstr>Office Theme</vt:lpstr>
      <vt:lpstr>2_Office Theme</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Nữ đại tá tình báo giỏi nhất:  Đinh Thị Vân       Với tính cách thông minh, nhanh nhẹn, kiên trung, xây dựng được mạng lưới tình báo vững chắc, bà đã cung cấp kịp thời cho Trung ương Đảng nhiều tin tức về các cuộc càn quét của Mỹ ngụy vào đầu não kháng chiến của ta ở miền Đông Nam bộ.  </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MinhThangPC.VN</cp:lastModifiedBy>
  <cp:revision>110</cp:revision>
  <dcterms:created xsi:type="dcterms:W3CDTF">2017-11-24T09:12:01Z</dcterms:created>
  <dcterms:modified xsi:type="dcterms:W3CDTF">2022-04-11T07:32:07Z</dcterms:modified>
</cp:coreProperties>
</file>