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av" ContentType="audio/x-wav"/>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ags/tag1.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 id="2147483672" r:id="rId3"/>
  </p:sldMasterIdLst>
  <p:sldIdLst>
    <p:sldId id="316" r:id="rId4"/>
    <p:sldId id="268" r:id="rId5"/>
    <p:sldId id="256" r:id="rId6"/>
    <p:sldId id="259" r:id="rId7"/>
    <p:sldId id="269" r:id="rId8"/>
    <p:sldId id="317" r:id="rId9"/>
    <p:sldId id="260" r:id="rId10"/>
    <p:sldId id="318" r:id="rId11"/>
    <p:sldId id="279" r:id="rId12"/>
    <p:sldId id="280" r:id="rId13"/>
    <p:sldId id="306"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3CC"/>
    <a:srgbClr val="BE02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2181" autoAdjust="0"/>
  </p:normalViewPr>
  <p:slideViewPr>
    <p:cSldViewPr snapToGrid="0">
      <p:cViewPr varScale="1">
        <p:scale>
          <a:sx n="67" d="100"/>
          <a:sy n="67" d="100"/>
        </p:scale>
        <p:origin x="420" y="60"/>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tableStyles" Target="tableStyles.xml"/><Relationship Id="rId3" Type="http://schemas.openxmlformats.org/officeDocument/2006/relationships/slideMaster" Target="slideMasters/slideMaster3.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presProps" Target="presProps.xml"/><Relationship Id="rId10" Type="http://schemas.openxmlformats.org/officeDocument/2006/relationships/slide" Target="slides/slide7.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FE3A17E3-6A89-4095-BD30-16657B828D0B}"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09538422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6323599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62117550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p>
        </p:txBody>
      </p:sp>
      <p:sp>
        <p:nvSpPr>
          <p:cNvPr id="3" name="Subtitle 2"/>
          <p:cNvSpPr>
            <a:spLocks noGrp="1"/>
          </p:cNvSpPr>
          <p:nvPr>
            <p:ph type="subTitle" idx="1"/>
          </p:nvPr>
        </p:nvSpPr>
        <p:spPr>
          <a:xfrm>
            <a:off x="1828800" y="3886200"/>
            <a:ext cx="8534400" cy="1752600"/>
          </a:xfrm>
        </p:spPr>
        <p:txBody>
          <a:bodyPr/>
          <a:lstStyle>
            <a:lvl1pPr marL="0" indent="0" algn="ctr">
              <a:buNone/>
              <a:defRPr>
                <a:solidFill>
                  <a:schemeClr val="tx1">
                    <a:tint val="75000"/>
                  </a:schemeClr>
                </a:solidFill>
              </a:defRPr>
            </a:lvl1pPr>
            <a:lvl2pPr marL="457189" indent="0" algn="ctr">
              <a:buNone/>
              <a:defRPr>
                <a:solidFill>
                  <a:schemeClr val="tx1">
                    <a:tint val="75000"/>
                  </a:schemeClr>
                </a:solidFill>
              </a:defRPr>
            </a:lvl2pPr>
            <a:lvl3pPr marL="914377" indent="0" algn="ctr">
              <a:buNone/>
              <a:defRPr>
                <a:solidFill>
                  <a:schemeClr val="tx1">
                    <a:tint val="75000"/>
                  </a:schemeClr>
                </a:solidFill>
              </a:defRPr>
            </a:lvl3pPr>
            <a:lvl4pPr marL="1371566" indent="0" algn="ctr">
              <a:buNone/>
              <a:defRPr>
                <a:solidFill>
                  <a:schemeClr val="tx1">
                    <a:tint val="75000"/>
                  </a:schemeClr>
                </a:solidFill>
              </a:defRPr>
            </a:lvl4pPr>
            <a:lvl5pPr marL="1828754" indent="0" algn="ctr">
              <a:buNone/>
              <a:defRPr>
                <a:solidFill>
                  <a:schemeClr val="tx1">
                    <a:tint val="75000"/>
                  </a:schemeClr>
                </a:solidFill>
              </a:defRPr>
            </a:lvl5pPr>
            <a:lvl6pPr marL="2285943" indent="0" algn="ctr">
              <a:buNone/>
              <a:defRPr>
                <a:solidFill>
                  <a:schemeClr val="tx1">
                    <a:tint val="75000"/>
                  </a:schemeClr>
                </a:solidFill>
              </a:defRPr>
            </a:lvl6pPr>
            <a:lvl7pPr marL="2743131" indent="0" algn="ctr">
              <a:buNone/>
              <a:defRPr>
                <a:solidFill>
                  <a:schemeClr val="tx1">
                    <a:tint val="75000"/>
                  </a:schemeClr>
                </a:solidFill>
              </a:defRPr>
            </a:lvl7pPr>
            <a:lvl8pPr marL="3200320" indent="0" algn="ctr">
              <a:buNone/>
              <a:defRPr>
                <a:solidFill>
                  <a:schemeClr val="tx1">
                    <a:tint val="75000"/>
                  </a:schemeClr>
                </a:solidFill>
              </a:defRPr>
            </a:lvl8pPr>
            <a:lvl9pPr marL="3657509" indent="0" algn="ctr">
              <a:buNone/>
              <a:defRPr>
                <a:solidFill>
                  <a:schemeClr val="tx1">
                    <a:tint val="75000"/>
                  </a:schemeClr>
                </a:solidFill>
              </a:defRPr>
            </a:lvl9pPr>
          </a:lstStyle>
          <a:p>
            <a:r>
              <a:rPr lang="en-US"/>
              <a:t>Click to edit Master subtitle style</a:t>
            </a:r>
          </a:p>
        </p:txBody>
      </p:sp>
      <p:sp>
        <p:nvSpPr>
          <p:cNvPr id="4" name="Date Placeholder 3">
            <a:extLst>
              <a:ext uri="{FF2B5EF4-FFF2-40B4-BE49-F238E27FC236}">
                <a16:creationId xmlns:a16="http://schemas.microsoft.com/office/drawing/2014/main" id="{CB304212-5A50-4209-9AB8-F20A530D26D2}"/>
              </a:ext>
            </a:extLst>
          </p:cNvPr>
          <p:cNvSpPr>
            <a:spLocks noGrp="1"/>
          </p:cNvSpPr>
          <p:nvPr>
            <p:ph type="dt" sz="half" idx="10"/>
          </p:nvPr>
        </p:nvSpPr>
        <p:spPr/>
        <p:txBody>
          <a:bodyPr/>
          <a:lstStyle>
            <a:lvl1pPr>
              <a:defRPr/>
            </a:lvl1pPr>
          </a:lstStyle>
          <a:p>
            <a:pPr>
              <a:defRPr/>
            </a:pPr>
            <a:fld id="{7AE855C4-1D8C-4C64-91CB-7985FC35F6D6}" type="datetimeFigureOut">
              <a:rPr lang="en-US"/>
              <a:pPr>
                <a:defRPr/>
              </a:pPr>
              <a:t>4/11/2022</a:t>
            </a:fld>
            <a:endParaRPr lang="en-US"/>
          </a:p>
        </p:txBody>
      </p:sp>
      <p:sp>
        <p:nvSpPr>
          <p:cNvPr id="5" name="Footer Placeholder 4">
            <a:extLst>
              <a:ext uri="{FF2B5EF4-FFF2-40B4-BE49-F238E27FC236}">
                <a16:creationId xmlns:a16="http://schemas.microsoft.com/office/drawing/2014/main" id="{C2456B98-FC53-4435-A1DD-E68F6EE75C54}"/>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ECC07A1-F789-4DC9-8C6D-8A34DDBC3A15}"/>
              </a:ext>
            </a:extLst>
          </p:cNvPr>
          <p:cNvSpPr>
            <a:spLocks noGrp="1"/>
          </p:cNvSpPr>
          <p:nvPr>
            <p:ph type="sldNum" sz="quarter" idx="12"/>
          </p:nvPr>
        </p:nvSpPr>
        <p:spPr/>
        <p:txBody>
          <a:bodyPr/>
          <a:lstStyle>
            <a:lvl1pPr>
              <a:defRPr/>
            </a:lvl1pPr>
          </a:lstStyle>
          <a:p>
            <a:pPr>
              <a:defRPr/>
            </a:pPr>
            <a:fld id="{FBB7A598-218F-443B-9EB6-267DD4727861}" type="slidenum">
              <a:rPr lang="en-US" altLang="en-US"/>
              <a:pPr>
                <a:defRPr/>
              </a:pPr>
              <a:t>‹#›</a:t>
            </a:fld>
            <a:endParaRPr lang="en-US" altLang="en-US"/>
          </a:p>
        </p:txBody>
      </p:sp>
    </p:spTree>
    <p:extLst>
      <p:ext uri="{BB962C8B-B14F-4D97-AF65-F5344CB8AC3E}">
        <p14:creationId xmlns:p14="http://schemas.microsoft.com/office/powerpoint/2010/main" val="73579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0159E9A-AD69-4BC5-9F37-D6AC85835DFF}"/>
              </a:ext>
            </a:extLst>
          </p:cNvPr>
          <p:cNvSpPr>
            <a:spLocks noGrp="1"/>
          </p:cNvSpPr>
          <p:nvPr>
            <p:ph type="dt" sz="half" idx="10"/>
          </p:nvPr>
        </p:nvSpPr>
        <p:spPr/>
        <p:txBody>
          <a:bodyPr/>
          <a:lstStyle>
            <a:lvl1pPr>
              <a:defRPr/>
            </a:lvl1pPr>
          </a:lstStyle>
          <a:p>
            <a:pPr>
              <a:defRPr/>
            </a:pPr>
            <a:fld id="{6B1F392E-2140-44E1-9A6D-26E41A16DA15}" type="datetimeFigureOut">
              <a:rPr lang="en-US"/>
              <a:pPr>
                <a:defRPr/>
              </a:pPr>
              <a:t>4/11/2022</a:t>
            </a:fld>
            <a:endParaRPr lang="en-US"/>
          </a:p>
        </p:txBody>
      </p:sp>
      <p:sp>
        <p:nvSpPr>
          <p:cNvPr id="5" name="Footer Placeholder 4">
            <a:extLst>
              <a:ext uri="{FF2B5EF4-FFF2-40B4-BE49-F238E27FC236}">
                <a16:creationId xmlns:a16="http://schemas.microsoft.com/office/drawing/2014/main" id="{03997EF7-9C8C-4DE3-96B5-62A97BCFAE5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C0D48F47-043C-4858-B205-AFB28DD1867C}"/>
              </a:ext>
            </a:extLst>
          </p:cNvPr>
          <p:cNvSpPr>
            <a:spLocks noGrp="1"/>
          </p:cNvSpPr>
          <p:nvPr>
            <p:ph type="sldNum" sz="quarter" idx="12"/>
          </p:nvPr>
        </p:nvSpPr>
        <p:spPr/>
        <p:txBody>
          <a:bodyPr/>
          <a:lstStyle>
            <a:lvl1pPr>
              <a:defRPr/>
            </a:lvl1pPr>
          </a:lstStyle>
          <a:p>
            <a:pPr>
              <a:defRPr/>
            </a:pPr>
            <a:fld id="{AA5BB81F-5D27-48E1-B344-394367379D6C}" type="slidenum">
              <a:rPr lang="en-US" altLang="en-US"/>
              <a:pPr>
                <a:defRPr/>
              </a:pPr>
              <a:t>‹#›</a:t>
            </a:fld>
            <a:endParaRPr lang="en-US" altLang="en-US"/>
          </a:p>
        </p:txBody>
      </p:sp>
    </p:spTree>
    <p:extLst>
      <p:ext uri="{BB962C8B-B14F-4D97-AF65-F5344CB8AC3E}">
        <p14:creationId xmlns:p14="http://schemas.microsoft.com/office/powerpoint/2010/main" val="348345195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solidFill>
                  <a:schemeClr val="tx1">
                    <a:tint val="75000"/>
                  </a:schemeClr>
                </a:solidFill>
              </a:defRPr>
            </a:lvl1pPr>
            <a:lvl2pPr marL="457189" indent="0">
              <a:buNone/>
              <a:defRPr sz="1800">
                <a:solidFill>
                  <a:schemeClr val="tx1">
                    <a:tint val="75000"/>
                  </a:schemeClr>
                </a:solidFill>
              </a:defRPr>
            </a:lvl2pPr>
            <a:lvl3pPr marL="914377" indent="0">
              <a:buNone/>
              <a:defRPr sz="1600">
                <a:solidFill>
                  <a:schemeClr val="tx1">
                    <a:tint val="75000"/>
                  </a:schemeClr>
                </a:solidFill>
              </a:defRPr>
            </a:lvl3pPr>
            <a:lvl4pPr marL="1371566" indent="0">
              <a:buNone/>
              <a:defRPr sz="1400">
                <a:solidFill>
                  <a:schemeClr val="tx1">
                    <a:tint val="75000"/>
                  </a:schemeClr>
                </a:solidFill>
              </a:defRPr>
            </a:lvl4pPr>
            <a:lvl5pPr marL="1828754" indent="0">
              <a:buNone/>
              <a:defRPr sz="1400">
                <a:solidFill>
                  <a:schemeClr val="tx1">
                    <a:tint val="75000"/>
                  </a:schemeClr>
                </a:solidFill>
              </a:defRPr>
            </a:lvl5pPr>
            <a:lvl6pPr marL="2285943" indent="0">
              <a:buNone/>
              <a:defRPr sz="1400">
                <a:solidFill>
                  <a:schemeClr val="tx1">
                    <a:tint val="75000"/>
                  </a:schemeClr>
                </a:solidFill>
              </a:defRPr>
            </a:lvl6pPr>
            <a:lvl7pPr marL="2743131" indent="0">
              <a:buNone/>
              <a:defRPr sz="1400">
                <a:solidFill>
                  <a:schemeClr val="tx1">
                    <a:tint val="75000"/>
                  </a:schemeClr>
                </a:solidFill>
              </a:defRPr>
            </a:lvl7pPr>
            <a:lvl8pPr marL="3200320" indent="0">
              <a:buNone/>
              <a:defRPr sz="1400">
                <a:solidFill>
                  <a:schemeClr val="tx1">
                    <a:tint val="75000"/>
                  </a:schemeClr>
                </a:solidFill>
              </a:defRPr>
            </a:lvl8pPr>
            <a:lvl9pPr marL="3657509" indent="0">
              <a:buNone/>
              <a:defRPr sz="14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3A72CC44-6B07-4863-88E6-A12317E3D793}"/>
              </a:ext>
            </a:extLst>
          </p:cNvPr>
          <p:cNvSpPr>
            <a:spLocks noGrp="1"/>
          </p:cNvSpPr>
          <p:nvPr>
            <p:ph type="dt" sz="half" idx="10"/>
          </p:nvPr>
        </p:nvSpPr>
        <p:spPr/>
        <p:txBody>
          <a:bodyPr/>
          <a:lstStyle>
            <a:lvl1pPr>
              <a:defRPr/>
            </a:lvl1pPr>
          </a:lstStyle>
          <a:p>
            <a:pPr>
              <a:defRPr/>
            </a:pPr>
            <a:fld id="{91ACDD79-038C-49A5-896A-6BCFD87328BB}" type="datetimeFigureOut">
              <a:rPr lang="en-US"/>
              <a:pPr>
                <a:defRPr/>
              </a:pPr>
              <a:t>4/11/2022</a:t>
            </a:fld>
            <a:endParaRPr lang="en-US"/>
          </a:p>
        </p:txBody>
      </p:sp>
      <p:sp>
        <p:nvSpPr>
          <p:cNvPr id="5" name="Footer Placeholder 4">
            <a:extLst>
              <a:ext uri="{FF2B5EF4-FFF2-40B4-BE49-F238E27FC236}">
                <a16:creationId xmlns:a16="http://schemas.microsoft.com/office/drawing/2014/main" id="{90522789-01C0-4AEF-8FF5-96A924FB62A8}"/>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838AD53-62C7-456D-9246-593F30DBE0A1}"/>
              </a:ext>
            </a:extLst>
          </p:cNvPr>
          <p:cNvSpPr>
            <a:spLocks noGrp="1"/>
          </p:cNvSpPr>
          <p:nvPr>
            <p:ph type="sldNum" sz="quarter" idx="12"/>
          </p:nvPr>
        </p:nvSpPr>
        <p:spPr/>
        <p:txBody>
          <a:bodyPr/>
          <a:lstStyle>
            <a:lvl1pPr>
              <a:defRPr/>
            </a:lvl1pPr>
          </a:lstStyle>
          <a:p>
            <a:pPr>
              <a:defRPr/>
            </a:pPr>
            <a:fld id="{7416FC95-4CCE-444E-B9EF-C7B1ADC9D7AC}" type="slidenum">
              <a:rPr lang="en-US" altLang="en-US"/>
              <a:pPr>
                <a:defRPr/>
              </a:pPr>
              <a:t>‹#›</a:t>
            </a:fld>
            <a:endParaRPr lang="en-US" altLang="en-US"/>
          </a:p>
        </p:txBody>
      </p:sp>
    </p:spTree>
    <p:extLst>
      <p:ext uri="{BB962C8B-B14F-4D97-AF65-F5344CB8AC3E}">
        <p14:creationId xmlns:p14="http://schemas.microsoft.com/office/powerpoint/2010/main" val="224026004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09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1"/>
            <a:ext cx="5384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a:extLst>
              <a:ext uri="{FF2B5EF4-FFF2-40B4-BE49-F238E27FC236}">
                <a16:creationId xmlns:a16="http://schemas.microsoft.com/office/drawing/2014/main" id="{84A14859-71E4-44DD-A55A-C0A8FDDEC165}"/>
              </a:ext>
            </a:extLst>
          </p:cNvPr>
          <p:cNvSpPr>
            <a:spLocks noGrp="1"/>
          </p:cNvSpPr>
          <p:nvPr>
            <p:ph type="dt" sz="half" idx="10"/>
          </p:nvPr>
        </p:nvSpPr>
        <p:spPr/>
        <p:txBody>
          <a:bodyPr/>
          <a:lstStyle>
            <a:lvl1pPr>
              <a:defRPr/>
            </a:lvl1pPr>
          </a:lstStyle>
          <a:p>
            <a:pPr>
              <a:defRPr/>
            </a:pPr>
            <a:fld id="{4EE5598B-9A19-4139-8E2B-B31FCBA0277A}" type="datetimeFigureOut">
              <a:rPr lang="en-US"/>
              <a:pPr>
                <a:defRPr/>
              </a:pPr>
              <a:t>4/11/2022</a:t>
            </a:fld>
            <a:endParaRPr lang="en-US"/>
          </a:p>
        </p:txBody>
      </p:sp>
      <p:sp>
        <p:nvSpPr>
          <p:cNvPr id="6" name="Footer Placeholder 4">
            <a:extLst>
              <a:ext uri="{FF2B5EF4-FFF2-40B4-BE49-F238E27FC236}">
                <a16:creationId xmlns:a16="http://schemas.microsoft.com/office/drawing/2014/main" id="{630F9354-948A-4EE0-91BE-492127A68E78}"/>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5B2DFF-D43C-4179-BCBD-0596D25E6F6D}"/>
              </a:ext>
            </a:extLst>
          </p:cNvPr>
          <p:cNvSpPr>
            <a:spLocks noGrp="1"/>
          </p:cNvSpPr>
          <p:nvPr>
            <p:ph type="sldNum" sz="quarter" idx="12"/>
          </p:nvPr>
        </p:nvSpPr>
        <p:spPr/>
        <p:txBody>
          <a:bodyPr/>
          <a:lstStyle>
            <a:lvl1pPr>
              <a:defRPr/>
            </a:lvl1pPr>
          </a:lstStyle>
          <a:p>
            <a:pPr>
              <a:defRPr/>
            </a:pPr>
            <a:fld id="{C0C9D5CE-1FF9-4769-9B6E-022A1D988B8D}" type="slidenum">
              <a:rPr lang="en-US" altLang="en-US"/>
              <a:pPr>
                <a:defRPr/>
              </a:pPr>
              <a:t>‹#›</a:t>
            </a:fld>
            <a:endParaRPr lang="en-US" altLang="en-US"/>
          </a:p>
        </p:txBody>
      </p:sp>
    </p:spTree>
    <p:extLst>
      <p:ext uri="{BB962C8B-B14F-4D97-AF65-F5344CB8AC3E}">
        <p14:creationId xmlns:p14="http://schemas.microsoft.com/office/powerpoint/2010/main" val="11136342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609600" y="1535113"/>
            <a:ext cx="5386917"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9" y="1535113"/>
            <a:ext cx="5389033" cy="63976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131" indent="0">
              <a:buNone/>
              <a:defRPr sz="1600" b="1"/>
            </a:lvl7pPr>
            <a:lvl8pPr marL="3200320" indent="0">
              <a:buNone/>
              <a:defRPr sz="1600" b="1"/>
            </a:lvl8pPr>
            <a:lvl9pPr marL="3657509"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3">
            <a:extLst>
              <a:ext uri="{FF2B5EF4-FFF2-40B4-BE49-F238E27FC236}">
                <a16:creationId xmlns:a16="http://schemas.microsoft.com/office/drawing/2014/main" id="{4E1372C9-6892-4F0F-A083-76954BB815E9}"/>
              </a:ext>
            </a:extLst>
          </p:cNvPr>
          <p:cNvSpPr>
            <a:spLocks noGrp="1"/>
          </p:cNvSpPr>
          <p:nvPr>
            <p:ph type="dt" sz="half" idx="10"/>
          </p:nvPr>
        </p:nvSpPr>
        <p:spPr/>
        <p:txBody>
          <a:bodyPr/>
          <a:lstStyle>
            <a:lvl1pPr>
              <a:defRPr/>
            </a:lvl1pPr>
          </a:lstStyle>
          <a:p>
            <a:pPr>
              <a:defRPr/>
            </a:pPr>
            <a:fld id="{81A9AB90-EA52-410B-88E3-D99B77651474}" type="datetimeFigureOut">
              <a:rPr lang="en-US"/>
              <a:pPr>
                <a:defRPr/>
              </a:pPr>
              <a:t>4/11/2022</a:t>
            </a:fld>
            <a:endParaRPr lang="en-US"/>
          </a:p>
        </p:txBody>
      </p:sp>
      <p:sp>
        <p:nvSpPr>
          <p:cNvPr id="8" name="Footer Placeholder 4">
            <a:extLst>
              <a:ext uri="{FF2B5EF4-FFF2-40B4-BE49-F238E27FC236}">
                <a16:creationId xmlns:a16="http://schemas.microsoft.com/office/drawing/2014/main" id="{1BE04052-25B0-4C9F-839C-FFFB40A367BF}"/>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13C287C2-8207-4B8A-BC15-68DBBD153D18}"/>
              </a:ext>
            </a:extLst>
          </p:cNvPr>
          <p:cNvSpPr>
            <a:spLocks noGrp="1"/>
          </p:cNvSpPr>
          <p:nvPr>
            <p:ph type="sldNum" sz="quarter" idx="12"/>
          </p:nvPr>
        </p:nvSpPr>
        <p:spPr/>
        <p:txBody>
          <a:bodyPr/>
          <a:lstStyle>
            <a:lvl1pPr>
              <a:defRPr/>
            </a:lvl1pPr>
          </a:lstStyle>
          <a:p>
            <a:pPr>
              <a:defRPr/>
            </a:pPr>
            <a:fld id="{3E0AA1C8-EE4E-4BCD-8075-A092237E7C84}" type="slidenum">
              <a:rPr lang="en-US" altLang="en-US"/>
              <a:pPr>
                <a:defRPr/>
              </a:pPr>
              <a:t>‹#›</a:t>
            </a:fld>
            <a:endParaRPr lang="en-US" altLang="en-US"/>
          </a:p>
        </p:txBody>
      </p:sp>
    </p:spTree>
    <p:extLst>
      <p:ext uri="{BB962C8B-B14F-4D97-AF65-F5344CB8AC3E}">
        <p14:creationId xmlns:p14="http://schemas.microsoft.com/office/powerpoint/2010/main" val="3708527479"/>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3">
            <a:extLst>
              <a:ext uri="{FF2B5EF4-FFF2-40B4-BE49-F238E27FC236}">
                <a16:creationId xmlns:a16="http://schemas.microsoft.com/office/drawing/2014/main" id="{D8179B53-D4D3-401E-A78F-37D0B2FF5FB9}"/>
              </a:ext>
            </a:extLst>
          </p:cNvPr>
          <p:cNvSpPr>
            <a:spLocks noGrp="1"/>
          </p:cNvSpPr>
          <p:nvPr>
            <p:ph type="dt" sz="half" idx="10"/>
          </p:nvPr>
        </p:nvSpPr>
        <p:spPr/>
        <p:txBody>
          <a:bodyPr/>
          <a:lstStyle>
            <a:lvl1pPr>
              <a:defRPr/>
            </a:lvl1pPr>
          </a:lstStyle>
          <a:p>
            <a:pPr>
              <a:defRPr/>
            </a:pPr>
            <a:fld id="{8226802E-D8CC-444D-BB63-2954377460BD}" type="datetimeFigureOut">
              <a:rPr lang="en-US"/>
              <a:pPr>
                <a:defRPr/>
              </a:pPr>
              <a:t>4/11/2022</a:t>
            </a:fld>
            <a:endParaRPr lang="en-US"/>
          </a:p>
        </p:txBody>
      </p:sp>
      <p:sp>
        <p:nvSpPr>
          <p:cNvPr id="4" name="Footer Placeholder 4">
            <a:extLst>
              <a:ext uri="{FF2B5EF4-FFF2-40B4-BE49-F238E27FC236}">
                <a16:creationId xmlns:a16="http://schemas.microsoft.com/office/drawing/2014/main" id="{393997B2-A6CB-4282-BDBC-9F1B7D75E061}"/>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C9C2287E-7D3B-40B6-9705-034952EB722E}"/>
              </a:ext>
            </a:extLst>
          </p:cNvPr>
          <p:cNvSpPr>
            <a:spLocks noGrp="1"/>
          </p:cNvSpPr>
          <p:nvPr>
            <p:ph type="sldNum" sz="quarter" idx="12"/>
          </p:nvPr>
        </p:nvSpPr>
        <p:spPr/>
        <p:txBody>
          <a:bodyPr/>
          <a:lstStyle>
            <a:lvl1pPr>
              <a:defRPr/>
            </a:lvl1pPr>
          </a:lstStyle>
          <a:p>
            <a:pPr>
              <a:defRPr/>
            </a:pPr>
            <a:fld id="{7B2D1293-CA2E-490E-91BB-4AAAFF1F01B7}" type="slidenum">
              <a:rPr lang="en-US" altLang="en-US"/>
              <a:pPr>
                <a:defRPr/>
              </a:pPr>
              <a:t>‹#›</a:t>
            </a:fld>
            <a:endParaRPr lang="en-US" altLang="en-US"/>
          </a:p>
        </p:txBody>
      </p:sp>
    </p:spTree>
    <p:extLst>
      <p:ext uri="{BB962C8B-B14F-4D97-AF65-F5344CB8AC3E}">
        <p14:creationId xmlns:p14="http://schemas.microsoft.com/office/powerpoint/2010/main" val="346253018"/>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A17BB230-D0CE-4925-B412-0659DA773B00}"/>
              </a:ext>
            </a:extLst>
          </p:cNvPr>
          <p:cNvSpPr>
            <a:spLocks noGrp="1"/>
          </p:cNvSpPr>
          <p:nvPr>
            <p:ph type="dt" sz="half" idx="10"/>
          </p:nvPr>
        </p:nvSpPr>
        <p:spPr/>
        <p:txBody>
          <a:bodyPr/>
          <a:lstStyle>
            <a:lvl1pPr>
              <a:defRPr/>
            </a:lvl1pPr>
          </a:lstStyle>
          <a:p>
            <a:pPr>
              <a:defRPr/>
            </a:pPr>
            <a:fld id="{9E0E53FD-D3C4-4125-84C7-EC6432C4E7D4}" type="datetimeFigureOut">
              <a:rPr lang="en-US"/>
              <a:pPr>
                <a:defRPr/>
              </a:pPr>
              <a:t>4/11/2022</a:t>
            </a:fld>
            <a:endParaRPr lang="en-US"/>
          </a:p>
        </p:txBody>
      </p:sp>
      <p:sp>
        <p:nvSpPr>
          <p:cNvPr id="3" name="Footer Placeholder 4">
            <a:extLst>
              <a:ext uri="{FF2B5EF4-FFF2-40B4-BE49-F238E27FC236}">
                <a16:creationId xmlns:a16="http://schemas.microsoft.com/office/drawing/2014/main" id="{6DEE8AEB-F9B7-419D-AE70-F4061840BF5D}"/>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EF05D4B4-63AC-4BD2-AB99-444BF81D6873}"/>
              </a:ext>
            </a:extLst>
          </p:cNvPr>
          <p:cNvSpPr>
            <a:spLocks noGrp="1"/>
          </p:cNvSpPr>
          <p:nvPr>
            <p:ph type="sldNum" sz="quarter" idx="12"/>
          </p:nvPr>
        </p:nvSpPr>
        <p:spPr/>
        <p:txBody>
          <a:bodyPr/>
          <a:lstStyle>
            <a:lvl1pPr>
              <a:defRPr/>
            </a:lvl1pPr>
          </a:lstStyle>
          <a:p>
            <a:pPr>
              <a:defRPr/>
            </a:pPr>
            <a:fld id="{44329356-35BC-4B0B-9821-071CB6D74D07}" type="slidenum">
              <a:rPr lang="en-US" altLang="en-US"/>
              <a:pPr>
                <a:defRPr/>
              </a:pPr>
              <a:t>‹#›</a:t>
            </a:fld>
            <a:endParaRPr lang="en-US" altLang="en-US"/>
          </a:p>
        </p:txBody>
      </p:sp>
    </p:spTree>
    <p:extLst>
      <p:ext uri="{BB962C8B-B14F-4D97-AF65-F5344CB8AC3E}">
        <p14:creationId xmlns:p14="http://schemas.microsoft.com/office/powerpoint/2010/main" val="1674911786"/>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2" y="273049"/>
            <a:ext cx="4011084" cy="1162051"/>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4766733" y="273053"/>
            <a:ext cx="6815667"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09602" y="1435102"/>
            <a:ext cx="4011084" cy="46910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7A78C333-7ACA-490D-BFB5-98B706F64294}"/>
              </a:ext>
            </a:extLst>
          </p:cNvPr>
          <p:cNvSpPr>
            <a:spLocks noGrp="1"/>
          </p:cNvSpPr>
          <p:nvPr>
            <p:ph type="dt" sz="half" idx="10"/>
          </p:nvPr>
        </p:nvSpPr>
        <p:spPr/>
        <p:txBody>
          <a:bodyPr/>
          <a:lstStyle>
            <a:lvl1pPr>
              <a:defRPr/>
            </a:lvl1pPr>
          </a:lstStyle>
          <a:p>
            <a:pPr>
              <a:defRPr/>
            </a:pPr>
            <a:fld id="{509E8354-819A-4B8B-8F75-A4B57642E72A}" type="datetimeFigureOut">
              <a:rPr lang="en-US"/>
              <a:pPr>
                <a:defRPr/>
              </a:pPr>
              <a:t>4/11/2022</a:t>
            </a:fld>
            <a:endParaRPr lang="en-US"/>
          </a:p>
        </p:txBody>
      </p:sp>
      <p:sp>
        <p:nvSpPr>
          <p:cNvPr id="6" name="Footer Placeholder 4">
            <a:extLst>
              <a:ext uri="{FF2B5EF4-FFF2-40B4-BE49-F238E27FC236}">
                <a16:creationId xmlns:a16="http://schemas.microsoft.com/office/drawing/2014/main" id="{1693F12E-8D99-475C-B104-C27BB30EF96D}"/>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1A5C0DA-994E-49E7-A8FC-5E28C1B8A1C5}"/>
              </a:ext>
            </a:extLst>
          </p:cNvPr>
          <p:cNvSpPr>
            <a:spLocks noGrp="1"/>
          </p:cNvSpPr>
          <p:nvPr>
            <p:ph type="sldNum" sz="quarter" idx="12"/>
          </p:nvPr>
        </p:nvSpPr>
        <p:spPr/>
        <p:txBody>
          <a:bodyPr/>
          <a:lstStyle>
            <a:lvl1pPr>
              <a:defRPr/>
            </a:lvl1pPr>
          </a:lstStyle>
          <a:p>
            <a:pPr>
              <a:defRPr/>
            </a:pPr>
            <a:fld id="{BF88C013-1CB6-4EC6-BBAC-1C0D76AF797F}" type="slidenum">
              <a:rPr lang="en-US" altLang="en-US"/>
              <a:pPr>
                <a:defRPr/>
              </a:pPr>
              <a:t>‹#›</a:t>
            </a:fld>
            <a:endParaRPr lang="en-US" altLang="en-US"/>
          </a:p>
        </p:txBody>
      </p:sp>
    </p:spTree>
    <p:extLst>
      <p:ext uri="{BB962C8B-B14F-4D97-AF65-F5344CB8AC3E}">
        <p14:creationId xmlns:p14="http://schemas.microsoft.com/office/powerpoint/2010/main" val="105564308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FE3A17E3-6A89-4095-BD30-16657B828D0B}"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75666112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0600"/>
            <a:ext cx="7315200" cy="566739"/>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2389717" y="612775"/>
            <a:ext cx="7315200" cy="4114800"/>
          </a:xfrm>
        </p:spPr>
        <p:txBody>
          <a:bodyPr rtlCol="0">
            <a:normAutofit/>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131" indent="0">
              <a:buNone/>
              <a:defRPr sz="2000"/>
            </a:lvl7pPr>
            <a:lvl8pPr marL="3200320" indent="0">
              <a:buNone/>
              <a:defRPr sz="2000"/>
            </a:lvl8pPr>
            <a:lvl9pPr marL="3657509" indent="0">
              <a:buNone/>
              <a:defRPr sz="2000"/>
            </a:lvl9pPr>
          </a:lstStyle>
          <a:p>
            <a:pPr lvl="0"/>
            <a:endParaRPr lang="en-US" noProof="0"/>
          </a:p>
        </p:txBody>
      </p:sp>
      <p:sp>
        <p:nvSpPr>
          <p:cNvPr id="4" name="Text Placeholder 3"/>
          <p:cNvSpPr>
            <a:spLocks noGrp="1"/>
          </p:cNvSpPr>
          <p:nvPr>
            <p:ph type="body" sz="half" idx="2"/>
          </p:nvPr>
        </p:nvSpPr>
        <p:spPr>
          <a:xfrm>
            <a:off x="2389717" y="5367338"/>
            <a:ext cx="7315200" cy="80486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131" indent="0">
              <a:buNone/>
              <a:defRPr sz="900"/>
            </a:lvl7pPr>
            <a:lvl8pPr marL="3200320" indent="0">
              <a:buNone/>
              <a:defRPr sz="900"/>
            </a:lvl8pPr>
            <a:lvl9pPr marL="3657509" indent="0">
              <a:buNone/>
              <a:defRPr sz="900"/>
            </a:lvl9pPr>
          </a:lstStyle>
          <a:p>
            <a:pPr lvl="0"/>
            <a:r>
              <a:rPr lang="en-US"/>
              <a:t>Click to edit Master text styles</a:t>
            </a:r>
          </a:p>
        </p:txBody>
      </p:sp>
      <p:sp>
        <p:nvSpPr>
          <p:cNvPr id="5" name="Date Placeholder 3">
            <a:extLst>
              <a:ext uri="{FF2B5EF4-FFF2-40B4-BE49-F238E27FC236}">
                <a16:creationId xmlns:a16="http://schemas.microsoft.com/office/drawing/2014/main" id="{F7A16C1B-D76D-4581-8E48-FE548D20BDA8}"/>
              </a:ext>
            </a:extLst>
          </p:cNvPr>
          <p:cNvSpPr>
            <a:spLocks noGrp="1"/>
          </p:cNvSpPr>
          <p:nvPr>
            <p:ph type="dt" sz="half" idx="10"/>
          </p:nvPr>
        </p:nvSpPr>
        <p:spPr/>
        <p:txBody>
          <a:bodyPr/>
          <a:lstStyle>
            <a:lvl1pPr>
              <a:defRPr/>
            </a:lvl1pPr>
          </a:lstStyle>
          <a:p>
            <a:pPr>
              <a:defRPr/>
            </a:pPr>
            <a:fld id="{59EB5E80-EEEC-4548-805B-43BFF705A743}" type="datetimeFigureOut">
              <a:rPr lang="en-US"/>
              <a:pPr>
                <a:defRPr/>
              </a:pPr>
              <a:t>4/11/2022</a:t>
            </a:fld>
            <a:endParaRPr lang="en-US"/>
          </a:p>
        </p:txBody>
      </p:sp>
      <p:sp>
        <p:nvSpPr>
          <p:cNvPr id="6" name="Footer Placeholder 4">
            <a:extLst>
              <a:ext uri="{FF2B5EF4-FFF2-40B4-BE49-F238E27FC236}">
                <a16:creationId xmlns:a16="http://schemas.microsoft.com/office/drawing/2014/main" id="{E7FF7892-EE6C-49C2-80A2-46C3FC5B1FF6}"/>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C086E4EA-F625-4697-B27D-7ECC51964A5C}"/>
              </a:ext>
            </a:extLst>
          </p:cNvPr>
          <p:cNvSpPr>
            <a:spLocks noGrp="1"/>
          </p:cNvSpPr>
          <p:nvPr>
            <p:ph type="sldNum" sz="quarter" idx="12"/>
          </p:nvPr>
        </p:nvSpPr>
        <p:spPr/>
        <p:txBody>
          <a:bodyPr/>
          <a:lstStyle>
            <a:lvl1pPr>
              <a:defRPr/>
            </a:lvl1pPr>
          </a:lstStyle>
          <a:p>
            <a:pPr>
              <a:defRPr/>
            </a:pPr>
            <a:fld id="{337C9FD9-697E-43FC-BE6A-240A1281ABD2}" type="slidenum">
              <a:rPr lang="en-US" altLang="en-US"/>
              <a:pPr>
                <a:defRPr/>
              </a:pPr>
              <a:t>‹#›</a:t>
            </a:fld>
            <a:endParaRPr lang="en-US" altLang="en-US"/>
          </a:p>
        </p:txBody>
      </p:sp>
    </p:spTree>
    <p:extLst>
      <p:ext uri="{BB962C8B-B14F-4D97-AF65-F5344CB8AC3E}">
        <p14:creationId xmlns:p14="http://schemas.microsoft.com/office/powerpoint/2010/main" val="2773862774"/>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9FF4C24-D16B-4C02-8548-A4C97A0B6ED9}"/>
              </a:ext>
            </a:extLst>
          </p:cNvPr>
          <p:cNvSpPr>
            <a:spLocks noGrp="1"/>
          </p:cNvSpPr>
          <p:nvPr>
            <p:ph type="dt" sz="half" idx="10"/>
          </p:nvPr>
        </p:nvSpPr>
        <p:spPr/>
        <p:txBody>
          <a:bodyPr/>
          <a:lstStyle>
            <a:lvl1pPr>
              <a:defRPr/>
            </a:lvl1pPr>
          </a:lstStyle>
          <a:p>
            <a:pPr>
              <a:defRPr/>
            </a:pPr>
            <a:fld id="{C9150AB3-5CF0-4794-A039-1B87A291F798}" type="datetimeFigureOut">
              <a:rPr lang="en-US"/>
              <a:pPr>
                <a:defRPr/>
              </a:pPr>
              <a:t>4/11/2022</a:t>
            </a:fld>
            <a:endParaRPr lang="en-US"/>
          </a:p>
        </p:txBody>
      </p:sp>
      <p:sp>
        <p:nvSpPr>
          <p:cNvPr id="5" name="Footer Placeholder 4">
            <a:extLst>
              <a:ext uri="{FF2B5EF4-FFF2-40B4-BE49-F238E27FC236}">
                <a16:creationId xmlns:a16="http://schemas.microsoft.com/office/drawing/2014/main" id="{04850156-92C7-4640-8F9D-C3E47B9F2DA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31A2485E-B1AA-4E71-8F7E-7D9AAA35807C}"/>
              </a:ext>
            </a:extLst>
          </p:cNvPr>
          <p:cNvSpPr>
            <a:spLocks noGrp="1"/>
          </p:cNvSpPr>
          <p:nvPr>
            <p:ph type="sldNum" sz="quarter" idx="12"/>
          </p:nvPr>
        </p:nvSpPr>
        <p:spPr/>
        <p:txBody>
          <a:bodyPr/>
          <a:lstStyle>
            <a:lvl1pPr>
              <a:defRPr/>
            </a:lvl1pPr>
          </a:lstStyle>
          <a:p>
            <a:pPr>
              <a:defRPr/>
            </a:pPr>
            <a:fld id="{AEDEC6DD-0655-439C-B0D1-593FC0127A46}" type="slidenum">
              <a:rPr lang="en-US" altLang="en-US"/>
              <a:pPr>
                <a:defRPr/>
              </a:pPr>
              <a:t>‹#›</a:t>
            </a:fld>
            <a:endParaRPr lang="en-US" altLang="en-US"/>
          </a:p>
        </p:txBody>
      </p:sp>
    </p:spTree>
    <p:extLst>
      <p:ext uri="{BB962C8B-B14F-4D97-AF65-F5344CB8AC3E}">
        <p14:creationId xmlns:p14="http://schemas.microsoft.com/office/powerpoint/2010/main" val="130267581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40"/>
            <a:ext cx="27432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609600" y="274640"/>
            <a:ext cx="80264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930AEA8-638E-4BD4-8F62-5A37CDCDA8A7}"/>
              </a:ext>
            </a:extLst>
          </p:cNvPr>
          <p:cNvSpPr>
            <a:spLocks noGrp="1"/>
          </p:cNvSpPr>
          <p:nvPr>
            <p:ph type="dt" sz="half" idx="10"/>
          </p:nvPr>
        </p:nvSpPr>
        <p:spPr/>
        <p:txBody>
          <a:bodyPr/>
          <a:lstStyle>
            <a:lvl1pPr>
              <a:defRPr/>
            </a:lvl1pPr>
          </a:lstStyle>
          <a:p>
            <a:pPr>
              <a:defRPr/>
            </a:pPr>
            <a:fld id="{B9515E0E-0067-4597-A38A-88565CBF188C}" type="datetimeFigureOut">
              <a:rPr lang="en-US"/>
              <a:pPr>
                <a:defRPr/>
              </a:pPr>
              <a:t>4/11/2022</a:t>
            </a:fld>
            <a:endParaRPr lang="en-US"/>
          </a:p>
        </p:txBody>
      </p:sp>
      <p:sp>
        <p:nvSpPr>
          <p:cNvPr id="5" name="Footer Placeholder 4">
            <a:extLst>
              <a:ext uri="{FF2B5EF4-FFF2-40B4-BE49-F238E27FC236}">
                <a16:creationId xmlns:a16="http://schemas.microsoft.com/office/drawing/2014/main" id="{B33B7DB6-6815-421C-951D-134C726FF1AA}"/>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1ED58FE6-97FD-4466-A463-6C4CBD7440BF}"/>
              </a:ext>
            </a:extLst>
          </p:cNvPr>
          <p:cNvSpPr>
            <a:spLocks noGrp="1"/>
          </p:cNvSpPr>
          <p:nvPr>
            <p:ph type="sldNum" sz="quarter" idx="12"/>
          </p:nvPr>
        </p:nvSpPr>
        <p:spPr/>
        <p:txBody>
          <a:bodyPr/>
          <a:lstStyle>
            <a:lvl1pPr>
              <a:defRPr/>
            </a:lvl1pPr>
          </a:lstStyle>
          <a:p>
            <a:pPr>
              <a:defRPr/>
            </a:pPr>
            <a:fld id="{0AC00CBA-1A02-44C1-950A-F9A6A6F61B0A}" type="slidenum">
              <a:rPr lang="en-US" altLang="en-US"/>
              <a:pPr>
                <a:defRPr/>
              </a:pPr>
              <a:t>‹#›</a:t>
            </a:fld>
            <a:endParaRPr lang="en-US" altLang="en-US"/>
          </a:p>
        </p:txBody>
      </p:sp>
    </p:spTree>
    <p:extLst>
      <p:ext uri="{BB962C8B-B14F-4D97-AF65-F5344CB8AC3E}">
        <p14:creationId xmlns:p14="http://schemas.microsoft.com/office/powerpoint/2010/main" val="205332539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797"/>
            <a:ext cx="10363200" cy="1470283"/>
          </a:xfrm>
        </p:spPr>
        <p:txBody>
          <a:bodyPr/>
          <a:lstStyle/>
          <a:p>
            <a:r>
              <a:rPr lang="en-US" noProof="1"/>
              <a:t>Click to edit Master title style</a:t>
            </a:r>
          </a:p>
        </p:txBody>
      </p:sp>
      <p:sp>
        <p:nvSpPr>
          <p:cNvPr id="3" name="Subtitle 2"/>
          <p:cNvSpPr>
            <a:spLocks noGrp="1"/>
          </p:cNvSpPr>
          <p:nvPr>
            <p:ph type="subTitle" idx="1"/>
          </p:nvPr>
        </p:nvSpPr>
        <p:spPr>
          <a:xfrm>
            <a:off x="1828800" y="3886880"/>
            <a:ext cx="8534400" cy="1752907"/>
          </a:xfrm>
        </p:spPr>
        <p:txBody>
          <a:bodyPr/>
          <a:lstStyle>
            <a:lvl1pPr marL="0" indent="0" algn="ctr">
              <a:buNone/>
              <a:defRPr/>
            </a:lvl1pPr>
            <a:lvl2pPr marL="457189" indent="0" algn="ctr">
              <a:buNone/>
              <a:defRPr/>
            </a:lvl2pPr>
            <a:lvl3pPr marL="914377" indent="0" algn="ctr">
              <a:buNone/>
              <a:defRPr/>
            </a:lvl3pPr>
            <a:lvl4pPr marL="1371566" indent="0" algn="ctr">
              <a:buNone/>
              <a:defRPr/>
            </a:lvl4pPr>
            <a:lvl5pPr marL="1828754" indent="0" algn="ctr">
              <a:buNone/>
              <a:defRPr/>
            </a:lvl5pPr>
            <a:lvl6pPr marL="2285943" indent="0" algn="ctr">
              <a:buNone/>
              <a:defRPr/>
            </a:lvl6pPr>
            <a:lvl7pPr marL="2743978" indent="0" algn="ctr">
              <a:buNone/>
              <a:defRPr/>
            </a:lvl7pPr>
            <a:lvl8pPr marL="3201167" indent="0" algn="ctr">
              <a:buNone/>
              <a:defRPr/>
            </a:lvl8pPr>
            <a:lvl9pPr marL="3658355" indent="0" algn="ctr">
              <a:buNone/>
              <a:defRPr/>
            </a:lvl9pPr>
          </a:lstStyle>
          <a:p>
            <a:r>
              <a:rPr lang="en-US" noProof="1"/>
              <a:t>Click to edit Master subtitle style</a:t>
            </a:r>
          </a:p>
        </p:txBody>
      </p:sp>
      <p:sp>
        <p:nvSpPr>
          <p:cNvPr id="4" name="Rectangle 4">
            <a:extLst>
              <a:ext uri="{FF2B5EF4-FFF2-40B4-BE49-F238E27FC236}">
                <a16:creationId xmlns:a16="http://schemas.microsoft.com/office/drawing/2014/main" id="{35FFCA6B-8B31-40A5-99D5-19F65A78EE07}"/>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B26CCBB-D23F-44AC-80D3-234DE0B9A79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22579049-4ED4-4770-9B12-73AB45FF652F}"/>
              </a:ext>
            </a:extLst>
          </p:cNvPr>
          <p:cNvSpPr>
            <a:spLocks noGrp="1" noChangeArrowheads="1"/>
          </p:cNvSpPr>
          <p:nvPr>
            <p:ph type="sldNum" sz="quarter" idx="12"/>
          </p:nvPr>
        </p:nvSpPr>
        <p:spPr>
          <a:ln/>
        </p:spPr>
        <p:txBody>
          <a:bodyPr/>
          <a:lstStyle>
            <a:lvl1pPr>
              <a:defRPr/>
            </a:lvl1pPr>
          </a:lstStyle>
          <a:p>
            <a:pPr>
              <a:defRPr/>
            </a:pPr>
            <a:fld id="{94DB9249-B690-4A0E-A1B5-76708EFDCE5F}" type="slidenum">
              <a:rPr lang="en-US" altLang="zh-CN"/>
              <a:pPr>
                <a:defRPr/>
              </a:pPr>
              <a:t>‹#›</a:t>
            </a:fld>
            <a:endParaRPr lang="en-US" altLang="zh-CN"/>
          </a:p>
        </p:txBody>
      </p:sp>
    </p:spTree>
    <p:extLst>
      <p:ext uri="{BB962C8B-B14F-4D97-AF65-F5344CB8AC3E}">
        <p14:creationId xmlns:p14="http://schemas.microsoft.com/office/powerpoint/2010/main" val="2811905059"/>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idx="1"/>
          </p:nvPr>
        </p:nvSpPr>
        <p:spPr/>
        <p:txBody>
          <a:body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225B9583-08C4-4717-B26C-DECB81307329}"/>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9E106F44-730D-469B-8BCD-2B8470ECC8F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6F417D10-63BE-432C-BE98-E6846F0F2BD1}"/>
              </a:ext>
            </a:extLst>
          </p:cNvPr>
          <p:cNvSpPr>
            <a:spLocks noGrp="1" noChangeArrowheads="1"/>
          </p:cNvSpPr>
          <p:nvPr>
            <p:ph type="sldNum" sz="quarter" idx="12"/>
          </p:nvPr>
        </p:nvSpPr>
        <p:spPr>
          <a:ln/>
        </p:spPr>
        <p:txBody>
          <a:bodyPr/>
          <a:lstStyle>
            <a:lvl1pPr>
              <a:defRPr/>
            </a:lvl1pPr>
          </a:lstStyle>
          <a:p>
            <a:pPr>
              <a:defRPr/>
            </a:pPr>
            <a:fld id="{44922ABF-1336-4E8C-A0DE-458D1A1D329E}" type="slidenum">
              <a:rPr lang="en-US" altLang="zh-CN"/>
              <a:pPr>
                <a:defRPr/>
              </a:pPr>
              <a:t>‹#›</a:t>
            </a:fld>
            <a:endParaRPr lang="en-US" altLang="zh-CN"/>
          </a:p>
        </p:txBody>
      </p:sp>
    </p:spTree>
    <p:extLst>
      <p:ext uri="{BB962C8B-B14F-4D97-AF65-F5344CB8AC3E}">
        <p14:creationId xmlns:p14="http://schemas.microsoft.com/office/powerpoint/2010/main" val="1021305209"/>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7672"/>
            <a:ext cx="10363200" cy="1362313"/>
          </a:xfrm>
        </p:spPr>
        <p:txBody>
          <a:bodyPr anchor="t"/>
          <a:lstStyle>
            <a:lvl1pPr algn="l">
              <a:defRPr sz="4000" b="1" cap="all"/>
            </a:lvl1pPr>
          </a:lstStyle>
          <a:p>
            <a:r>
              <a:rPr lang="en-US" noProof="1"/>
              <a:t>Click to edit Master title style</a:t>
            </a:r>
          </a:p>
        </p:txBody>
      </p:sp>
      <p:sp>
        <p:nvSpPr>
          <p:cNvPr id="3" name="Text Placeholder 2"/>
          <p:cNvSpPr>
            <a:spLocks noGrp="1"/>
          </p:cNvSpPr>
          <p:nvPr>
            <p:ph type="body" idx="1"/>
          </p:nvPr>
        </p:nvSpPr>
        <p:spPr>
          <a:xfrm>
            <a:off x="963084" y="2907222"/>
            <a:ext cx="10363200" cy="1500449"/>
          </a:xfrm>
        </p:spPr>
        <p:txBody>
          <a:bodyPr anchor="b"/>
          <a:lstStyle>
            <a:lvl1pPr marL="0" indent="0">
              <a:buNone/>
              <a:defRPr sz="2000"/>
            </a:lvl1pPr>
            <a:lvl2pPr marL="457189" indent="0">
              <a:buNone/>
              <a:defRPr sz="1800"/>
            </a:lvl2pPr>
            <a:lvl3pPr marL="914377" indent="0">
              <a:buNone/>
              <a:defRPr sz="1600"/>
            </a:lvl3pPr>
            <a:lvl4pPr marL="1371566" indent="0">
              <a:buNone/>
              <a:defRPr sz="1400"/>
            </a:lvl4pPr>
            <a:lvl5pPr marL="1828754" indent="0">
              <a:buNone/>
              <a:defRPr sz="1400"/>
            </a:lvl5pPr>
            <a:lvl6pPr marL="2285943" indent="0">
              <a:buNone/>
              <a:defRPr sz="1400"/>
            </a:lvl6pPr>
            <a:lvl7pPr marL="2743978" indent="0">
              <a:buNone/>
              <a:defRPr sz="1400"/>
            </a:lvl7pPr>
            <a:lvl8pPr marL="3201167" indent="0">
              <a:buNone/>
              <a:defRPr sz="1400"/>
            </a:lvl8pPr>
            <a:lvl9pPr marL="3658355" indent="0">
              <a:buNone/>
              <a:defRPr sz="1400"/>
            </a:lvl9pPr>
          </a:lstStyle>
          <a:p>
            <a:pPr lvl="0"/>
            <a:r>
              <a:rPr lang="en-US" noProof="1"/>
              <a:t>Click to edit Master text styles</a:t>
            </a:r>
          </a:p>
        </p:txBody>
      </p:sp>
      <p:sp>
        <p:nvSpPr>
          <p:cNvPr id="4" name="Rectangle 4">
            <a:extLst>
              <a:ext uri="{FF2B5EF4-FFF2-40B4-BE49-F238E27FC236}">
                <a16:creationId xmlns:a16="http://schemas.microsoft.com/office/drawing/2014/main" id="{1CBB087A-0227-47DB-B791-34E8CAB6119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6C749BCB-2836-45C8-AEEF-C5DF2D9EB01B}"/>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970E1B38-601F-477E-8CDF-145C3F78CFE7}"/>
              </a:ext>
            </a:extLst>
          </p:cNvPr>
          <p:cNvSpPr>
            <a:spLocks noGrp="1" noChangeArrowheads="1"/>
          </p:cNvSpPr>
          <p:nvPr>
            <p:ph type="sldNum" sz="quarter" idx="12"/>
          </p:nvPr>
        </p:nvSpPr>
        <p:spPr>
          <a:ln/>
        </p:spPr>
        <p:txBody>
          <a:bodyPr/>
          <a:lstStyle>
            <a:lvl1pPr>
              <a:defRPr/>
            </a:lvl1pPr>
          </a:lstStyle>
          <a:p>
            <a:pPr>
              <a:defRPr/>
            </a:pPr>
            <a:fld id="{30377BA1-DF1A-4095-A5DA-7BAA46EF87DA}" type="slidenum">
              <a:rPr lang="en-US" altLang="zh-CN"/>
              <a:pPr>
                <a:defRPr/>
              </a:pPr>
              <a:t>‹#›</a:t>
            </a:fld>
            <a:endParaRPr lang="en-US" altLang="zh-CN"/>
          </a:p>
        </p:txBody>
      </p:sp>
    </p:spTree>
    <p:extLst>
      <p:ext uri="{BB962C8B-B14F-4D97-AF65-F5344CB8AC3E}">
        <p14:creationId xmlns:p14="http://schemas.microsoft.com/office/powerpoint/2010/main" val="1550651464"/>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Content Placeholder 2"/>
          <p:cNvSpPr>
            <a:spLocks noGrp="1"/>
          </p:cNvSpPr>
          <p:nvPr>
            <p:ph sz="half" idx="1"/>
          </p:nvPr>
        </p:nvSpPr>
        <p:spPr>
          <a:xfrm>
            <a:off x="609600" y="1600480"/>
            <a:ext cx="5384800" cy="45267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Content Placeholder 3"/>
          <p:cNvSpPr>
            <a:spLocks noGrp="1"/>
          </p:cNvSpPr>
          <p:nvPr>
            <p:ph sz="half" idx="2"/>
          </p:nvPr>
        </p:nvSpPr>
        <p:spPr>
          <a:xfrm>
            <a:off x="6197600" y="1600480"/>
            <a:ext cx="5384800" cy="4526755"/>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Rectangle 4">
            <a:extLst>
              <a:ext uri="{FF2B5EF4-FFF2-40B4-BE49-F238E27FC236}">
                <a16:creationId xmlns:a16="http://schemas.microsoft.com/office/drawing/2014/main" id="{A6BD21D0-9E19-43CE-BDFF-52B284B2609C}"/>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729889B0-8AD5-4AD6-8C56-F359875F83E4}"/>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B1C7DA4C-C1AD-4A26-83EE-DF1B27B710EC}"/>
              </a:ext>
            </a:extLst>
          </p:cNvPr>
          <p:cNvSpPr>
            <a:spLocks noGrp="1" noChangeArrowheads="1"/>
          </p:cNvSpPr>
          <p:nvPr>
            <p:ph type="sldNum" sz="quarter" idx="12"/>
          </p:nvPr>
        </p:nvSpPr>
        <p:spPr>
          <a:ln/>
        </p:spPr>
        <p:txBody>
          <a:bodyPr/>
          <a:lstStyle>
            <a:lvl1pPr>
              <a:defRPr/>
            </a:lvl1pPr>
          </a:lstStyle>
          <a:p>
            <a:pPr>
              <a:defRPr/>
            </a:pPr>
            <a:fld id="{CA0B4497-CEC7-439E-923A-E8D6CAB14BAC}" type="slidenum">
              <a:rPr lang="en-US" altLang="zh-CN"/>
              <a:pPr>
                <a:defRPr/>
              </a:pPr>
              <a:t>‹#›</a:t>
            </a:fld>
            <a:endParaRPr lang="en-US" altLang="zh-CN"/>
          </a:p>
        </p:txBody>
      </p:sp>
    </p:spTree>
    <p:extLst>
      <p:ext uri="{BB962C8B-B14F-4D97-AF65-F5344CB8AC3E}">
        <p14:creationId xmlns:p14="http://schemas.microsoft.com/office/powerpoint/2010/main" val="320130424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noProof="1"/>
              <a:t>Click to edit Master title style</a:t>
            </a:r>
          </a:p>
        </p:txBody>
      </p:sp>
      <p:sp>
        <p:nvSpPr>
          <p:cNvPr id="3" name="Text Placeholder 2"/>
          <p:cNvSpPr>
            <a:spLocks noGrp="1"/>
          </p:cNvSpPr>
          <p:nvPr>
            <p:ph type="body" idx="1"/>
          </p:nvPr>
        </p:nvSpPr>
        <p:spPr>
          <a:xfrm>
            <a:off x="609600" y="1535382"/>
            <a:ext cx="5386917" cy="63987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978" indent="0">
              <a:buNone/>
              <a:defRPr sz="1600" b="1"/>
            </a:lvl7pPr>
            <a:lvl8pPr marL="3201167" indent="0">
              <a:buNone/>
              <a:defRPr sz="1600" b="1"/>
            </a:lvl8pPr>
            <a:lvl9pPr marL="3658355" indent="0">
              <a:buNone/>
              <a:defRPr sz="1600" b="1"/>
            </a:lvl9pPr>
          </a:lstStyle>
          <a:p>
            <a:pPr lvl="0"/>
            <a:r>
              <a:rPr lang="en-US" noProof="1"/>
              <a:t>Click to edit Master text styles</a:t>
            </a:r>
          </a:p>
        </p:txBody>
      </p:sp>
      <p:sp>
        <p:nvSpPr>
          <p:cNvPr id="4" name="Content Placeholder 3"/>
          <p:cNvSpPr>
            <a:spLocks noGrp="1"/>
          </p:cNvSpPr>
          <p:nvPr>
            <p:ph sz="half" idx="2"/>
          </p:nvPr>
        </p:nvSpPr>
        <p:spPr>
          <a:xfrm>
            <a:off x="609600" y="2175256"/>
            <a:ext cx="5386917" cy="39519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5" name="Text Placeholder 4"/>
          <p:cNvSpPr>
            <a:spLocks noGrp="1"/>
          </p:cNvSpPr>
          <p:nvPr>
            <p:ph type="body" sz="quarter" idx="3"/>
          </p:nvPr>
        </p:nvSpPr>
        <p:spPr>
          <a:xfrm>
            <a:off x="6193368" y="1535382"/>
            <a:ext cx="5389033" cy="639873"/>
          </a:xfrm>
        </p:spPr>
        <p:txBody>
          <a:bodyPr anchor="b"/>
          <a:lstStyle>
            <a:lvl1pPr marL="0" indent="0">
              <a:buNone/>
              <a:defRPr sz="2400" b="1"/>
            </a:lvl1pPr>
            <a:lvl2pPr marL="457189" indent="0">
              <a:buNone/>
              <a:defRPr sz="2000" b="1"/>
            </a:lvl2pPr>
            <a:lvl3pPr marL="914377" indent="0">
              <a:buNone/>
              <a:defRPr sz="1800" b="1"/>
            </a:lvl3pPr>
            <a:lvl4pPr marL="1371566" indent="0">
              <a:buNone/>
              <a:defRPr sz="1600" b="1"/>
            </a:lvl4pPr>
            <a:lvl5pPr marL="1828754" indent="0">
              <a:buNone/>
              <a:defRPr sz="1600" b="1"/>
            </a:lvl5pPr>
            <a:lvl6pPr marL="2285943" indent="0">
              <a:buNone/>
              <a:defRPr sz="1600" b="1"/>
            </a:lvl6pPr>
            <a:lvl7pPr marL="2743978" indent="0">
              <a:buNone/>
              <a:defRPr sz="1600" b="1"/>
            </a:lvl7pPr>
            <a:lvl8pPr marL="3201167" indent="0">
              <a:buNone/>
              <a:defRPr sz="1600" b="1"/>
            </a:lvl8pPr>
            <a:lvl9pPr marL="3658355" indent="0">
              <a:buNone/>
              <a:defRPr sz="1600" b="1"/>
            </a:lvl9pPr>
          </a:lstStyle>
          <a:p>
            <a:pPr lvl="0"/>
            <a:r>
              <a:rPr lang="en-US" noProof="1"/>
              <a:t>Click to edit Master text styles</a:t>
            </a:r>
          </a:p>
        </p:txBody>
      </p:sp>
      <p:sp>
        <p:nvSpPr>
          <p:cNvPr id="6" name="Content Placeholder 5"/>
          <p:cNvSpPr>
            <a:spLocks noGrp="1"/>
          </p:cNvSpPr>
          <p:nvPr>
            <p:ph sz="quarter" idx="4"/>
          </p:nvPr>
        </p:nvSpPr>
        <p:spPr>
          <a:xfrm>
            <a:off x="6193368" y="2175256"/>
            <a:ext cx="5389033" cy="3951979"/>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7" name="Rectangle 4">
            <a:extLst>
              <a:ext uri="{FF2B5EF4-FFF2-40B4-BE49-F238E27FC236}">
                <a16:creationId xmlns:a16="http://schemas.microsoft.com/office/drawing/2014/main" id="{0C78875C-4D16-4E69-AF44-7DED3DEAD283}"/>
              </a:ext>
            </a:extLst>
          </p:cNvPr>
          <p:cNvSpPr>
            <a:spLocks noGrp="1" noChangeArrowheads="1"/>
          </p:cNvSpPr>
          <p:nvPr>
            <p:ph type="dt" sz="half" idx="10"/>
          </p:nvPr>
        </p:nvSpPr>
        <p:spPr>
          <a:ln/>
        </p:spPr>
        <p:txBody>
          <a:bodyPr/>
          <a:lstStyle>
            <a:lvl1pPr>
              <a:defRPr/>
            </a:lvl1pPr>
          </a:lstStyle>
          <a:p>
            <a:pPr>
              <a:defRPr/>
            </a:pPr>
            <a:endParaRPr lang="en-US"/>
          </a:p>
        </p:txBody>
      </p:sp>
      <p:sp>
        <p:nvSpPr>
          <p:cNvPr id="8" name="Rectangle 5">
            <a:extLst>
              <a:ext uri="{FF2B5EF4-FFF2-40B4-BE49-F238E27FC236}">
                <a16:creationId xmlns:a16="http://schemas.microsoft.com/office/drawing/2014/main" id="{1320076A-54B0-4C4A-9CAF-DCDBF6FEB948}"/>
              </a:ext>
            </a:extLst>
          </p:cNvPr>
          <p:cNvSpPr>
            <a:spLocks noGrp="1" noChangeArrowheads="1"/>
          </p:cNvSpPr>
          <p:nvPr>
            <p:ph type="ftr" sz="quarter" idx="11"/>
          </p:nvPr>
        </p:nvSpPr>
        <p:spPr>
          <a:ln/>
        </p:spPr>
        <p:txBody>
          <a:bodyPr/>
          <a:lstStyle>
            <a:lvl1pPr>
              <a:defRPr/>
            </a:lvl1pPr>
          </a:lstStyle>
          <a:p>
            <a:pPr>
              <a:defRPr/>
            </a:pPr>
            <a:endParaRPr lang="en-US"/>
          </a:p>
        </p:txBody>
      </p:sp>
      <p:sp>
        <p:nvSpPr>
          <p:cNvPr id="9" name="Rectangle 6">
            <a:extLst>
              <a:ext uri="{FF2B5EF4-FFF2-40B4-BE49-F238E27FC236}">
                <a16:creationId xmlns:a16="http://schemas.microsoft.com/office/drawing/2014/main" id="{8551FB2F-16C3-4768-B019-C3BEFF438FFE}"/>
              </a:ext>
            </a:extLst>
          </p:cNvPr>
          <p:cNvSpPr>
            <a:spLocks noGrp="1" noChangeArrowheads="1"/>
          </p:cNvSpPr>
          <p:nvPr>
            <p:ph type="sldNum" sz="quarter" idx="12"/>
          </p:nvPr>
        </p:nvSpPr>
        <p:spPr>
          <a:ln/>
        </p:spPr>
        <p:txBody>
          <a:bodyPr/>
          <a:lstStyle>
            <a:lvl1pPr>
              <a:defRPr/>
            </a:lvl1pPr>
          </a:lstStyle>
          <a:p>
            <a:pPr>
              <a:defRPr/>
            </a:pPr>
            <a:fld id="{CD8641FC-F75B-4A4F-9629-909A21A3B67B}" type="slidenum">
              <a:rPr lang="en-US" altLang="zh-CN"/>
              <a:pPr>
                <a:defRPr/>
              </a:pPr>
              <a:t>‹#›</a:t>
            </a:fld>
            <a:endParaRPr lang="en-US" altLang="zh-CN"/>
          </a:p>
        </p:txBody>
      </p:sp>
    </p:spTree>
    <p:extLst>
      <p:ext uri="{BB962C8B-B14F-4D97-AF65-F5344CB8AC3E}">
        <p14:creationId xmlns:p14="http://schemas.microsoft.com/office/powerpoint/2010/main" val="708725576"/>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Rectangle 4">
            <a:extLst>
              <a:ext uri="{FF2B5EF4-FFF2-40B4-BE49-F238E27FC236}">
                <a16:creationId xmlns:a16="http://schemas.microsoft.com/office/drawing/2014/main" id="{E379D6AA-2677-4808-A995-DCA0D3009165}"/>
              </a:ext>
            </a:extLst>
          </p:cNvPr>
          <p:cNvSpPr>
            <a:spLocks noGrp="1" noChangeArrowheads="1"/>
          </p:cNvSpPr>
          <p:nvPr>
            <p:ph type="dt" sz="half" idx="10"/>
          </p:nvPr>
        </p:nvSpPr>
        <p:spPr>
          <a:ln/>
        </p:spPr>
        <p:txBody>
          <a:bodyPr/>
          <a:lstStyle>
            <a:lvl1pPr>
              <a:defRPr/>
            </a:lvl1pPr>
          </a:lstStyle>
          <a:p>
            <a:pPr>
              <a:defRPr/>
            </a:pPr>
            <a:endParaRPr lang="en-US"/>
          </a:p>
        </p:txBody>
      </p:sp>
      <p:sp>
        <p:nvSpPr>
          <p:cNvPr id="4" name="Rectangle 5">
            <a:extLst>
              <a:ext uri="{FF2B5EF4-FFF2-40B4-BE49-F238E27FC236}">
                <a16:creationId xmlns:a16="http://schemas.microsoft.com/office/drawing/2014/main" id="{0C09B8F3-4A95-442B-BA2B-ECEDEB038BA2}"/>
              </a:ext>
            </a:extLst>
          </p:cNvPr>
          <p:cNvSpPr>
            <a:spLocks noGrp="1" noChangeArrowheads="1"/>
          </p:cNvSpPr>
          <p:nvPr>
            <p:ph type="ftr" sz="quarter" idx="11"/>
          </p:nvPr>
        </p:nvSpPr>
        <p:spPr>
          <a:ln/>
        </p:spPr>
        <p:txBody>
          <a:bodyPr/>
          <a:lstStyle>
            <a:lvl1pPr>
              <a:defRPr/>
            </a:lvl1pPr>
          </a:lstStyle>
          <a:p>
            <a:pPr>
              <a:defRPr/>
            </a:pPr>
            <a:endParaRPr lang="en-US"/>
          </a:p>
        </p:txBody>
      </p:sp>
      <p:sp>
        <p:nvSpPr>
          <p:cNvPr id="5" name="Rectangle 6">
            <a:extLst>
              <a:ext uri="{FF2B5EF4-FFF2-40B4-BE49-F238E27FC236}">
                <a16:creationId xmlns:a16="http://schemas.microsoft.com/office/drawing/2014/main" id="{24F1ABC9-18FB-4E64-84B9-3AE6E2036FAC}"/>
              </a:ext>
            </a:extLst>
          </p:cNvPr>
          <p:cNvSpPr>
            <a:spLocks noGrp="1" noChangeArrowheads="1"/>
          </p:cNvSpPr>
          <p:nvPr>
            <p:ph type="sldNum" sz="quarter" idx="12"/>
          </p:nvPr>
        </p:nvSpPr>
        <p:spPr>
          <a:ln/>
        </p:spPr>
        <p:txBody>
          <a:bodyPr/>
          <a:lstStyle>
            <a:lvl1pPr>
              <a:defRPr/>
            </a:lvl1pPr>
          </a:lstStyle>
          <a:p>
            <a:pPr>
              <a:defRPr/>
            </a:pPr>
            <a:fld id="{3C9973AF-F87D-4335-A7D4-DE81A60333FE}" type="slidenum">
              <a:rPr lang="en-US" altLang="zh-CN"/>
              <a:pPr>
                <a:defRPr/>
              </a:pPr>
              <a:t>‹#›</a:t>
            </a:fld>
            <a:endParaRPr lang="en-US" altLang="zh-CN"/>
          </a:p>
        </p:txBody>
      </p:sp>
    </p:spTree>
    <p:extLst>
      <p:ext uri="{BB962C8B-B14F-4D97-AF65-F5344CB8AC3E}">
        <p14:creationId xmlns:p14="http://schemas.microsoft.com/office/powerpoint/2010/main" val="106985931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a:extLst>
              <a:ext uri="{FF2B5EF4-FFF2-40B4-BE49-F238E27FC236}">
                <a16:creationId xmlns:a16="http://schemas.microsoft.com/office/drawing/2014/main" id="{C3AA8340-F9DE-4A22-BCDB-1B1F2B0E2EF0}"/>
              </a:ext>
            </a:extLst>
          </p:cNvPr>
          <p:cNvSpPr>
            <a:spLocks noGrp="1" noChangeArrowheads="1"/>
          </p:cNvSpPr>
          <p:nvPr>
            <p:ph type="dt" sz="half" idx="10"/>
          </p:nvPr>
        </p:nvSpPr>
        <p:spPr>
          <a:ln/>
        </p:spPr>
        <p:txBody>
          <a:bodyPr/>
          <a:lstStyle>
            <a:lvl1pPr>
              <a:defRPr/>
            </a:lvl1pPr>
          </a:lstStyle>
          <a:p>
            <a:pPr>
              <a:defRPr/>
            </a:pPr>
            <a:endParaRPr lang="en-US"/>
          </a:p>
        </p:txBody>
      </p:sp>
      <p:sp>
        <p:nvSpPr>
          <p:cNvPr id="3" name="Rectangle 5">
            <a:extLst>
              <a:ext uri="{FF2B5EF4-FFF2-40B4-BE49-F238E27FC236}">
                <a16:creationId xmlns:a16="http://schemas.microsoft.com/office/drawing/2014/main" id="{99C34513-6F8F-4739-954A-90A552A3AD5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4" name="Rectangle 6">
            <a:extLst>
              <a:ext uri="{FF2B5EF4-FFF2-40B4-BE49-F238E27FC236}">
                <a16:creationId xmlns:a16="http://schemas.microsoft.com/office/drawing/2014/main" id="{1A6DAE60-897F-4280-ABDF-329F395245DB}"/>
              </a:ext>
            </a:extLst>
          </p:cNvPr>
          <p:cNvSpPr>
            <a:spLocks noGrp="1" noChangeArrowheads="1"/>
          </p:cNvSpPr>
          <p:nvPr>
            <p:ph type="sldNum" sz="quarter" idx="12"/>
          </p:nvPr>
        </p:nvSpPr>
        <p:spPr>
          <a:ln/>
        </p:spPr>
        <p:txBody>
          <a:bodyPr/>
          <a:lstStyle>
            <a:lvl1pPr>
              <a:defRPr/>
            </a:lvl1pPr>
          </a:lstStyle>
          <a:p>
            <a:pPr>
              <a:defRPr/>
            </a:pPr>
            <a:fld id="{E132353E-74E0-452D-AE64-ECC2A573DD75}" type="slidenum">
              <a:rPr lang="en-US" altLang="zh-CN"/>
              <a:pPr>
                <a:defRPr/>
              </a:pPr>
              <a:t>‹#›</a:t>
            </a:fld>
            <a:endParaRPr lang="en-US" altLang="zh-CN"/>
          </a:p>
        </p:txBody>
      </p:sp>
    </p:spTree>
    <p:extLst>
      <p:ext uri="{BB962C8B-B14F-4D97-AF65-F5344CB8AC3E}">
        <p14:creationId xmlns:p14="http://schemas.microsoft.com/office/powerpoint/2010/main" val="29131419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E3A17E3-6A89-4095-BD30-16657B828D0B}" type="datetimeFigureOut">
              <a:rPr lang="en-US" smtClean="0"/>
              <a:pPr/>
              <a:t>4/11/2022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98479813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09601" y="273098"/>
            <a:ext cx="4011084" cy="1162253"/>
          </a:xfrm>
        </p:spPr>
        <p:txBody>
          <a:bodyPr anchor="b"/>
          <a:lstStyle>
            <a:lvl1pPr algn="l">
              <a:defRPr sz="2000" b="1"/>
            </a:lvl1pPr>
          </a:lstStyle>
          <a:p>
            <a:r>
              <a:rPr lang="en-US" noProof="1"/>
              <a:t>Click to edit Master title style</a:t>
            </a:r>
          </a:p>
        </p:txBody>
      </p:sp>
      <p:sp>
        <p:nvSpPr>
          <p:cNvPr id="3" name="Content Placeholder 2"/>
          <p:cNvSpPr>
            <a:spLocks noGrp="1"/>
          </p:cNvSpPr>
          <p:nvPr>
            <p:ph idx="1"/>
          </p:nvPr>
        </p:nvSpPr>
        <p:spPr>
          <a:xfrm>
            <a:off x="4766733" y="273098"/>
            <a:ext cx="6815667" cy="585413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Text Placeholder 3"/>
          <p:cNvSpPr>
            <a:spLocks noGrp="1"/>
          </p:cNvSpPr>
          <p:nvPr>
            <p:ph type="body" sz="half" idx="2"/>
          </p:nvPr>
        </p:nvSpPr>
        <p:spPr>
          <a:xfrm>
            <a:off x="609601" y="1435351"/>
            <a:ext cx="4011084" cy="4691884"/>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978" indent="0">
              <a:buNone/>
              <a:defRPr sz="900"/>
            </a:lvl7pPr>
            <a:lvl8pPr marL="3201167" indent="0">
              <a:buNone/>
              <a:defRPr sz="900"/>
            </a:lvl8pPr>
            <a:lvl9pPr marL="3658355"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id="{77F99A94-C92C-4DF8-85D9-8B92E41B7568}"/>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8235DDED-2375-436C-8725-2C252266254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30E39D7C-9BCC-476D-BC67-83B46A29AD79}"/>
              </a:ext>
            </a:extLst>
          </p:cNvPr>
          <p:cNvSpPr>
            <a:spLocks noGrp="1" noChangeArrowheads="1"/>
          </p:cNvSpPr>
          <p:nvPr>
            <p:ph type="sldNum" sz="quarter" idx="12"/>
          </p:nvPr>
        </p:nvSpPr>
        <p:spPr>
          <a:ln/>
        </p:spPr>
        <p:txBody>
          <a:bodyPr/>
          <a:lstStyle>
            <a:lvl1pPr>
              <a:defRPr/>
            </a:lvl1pPr>
          </a:lstStyle>
          <a:p>
            <a:pPr>
              <a:defRPr/>
            </a:pPr>
            <a:fld id="{EF918620-1467-49C2-A342-5F652C3C6964}" type="slidenum">
              <a:rPr lang="en-US" altLang="zh-CN"/>
              <a:pPr>
                <a:defRPr/>
              </a:pPr>
              <a:t>‹#›</a:t>
            </a:fld>
            <a:endParaRPr lang="en-US" altLang="zh-CN"/>
          </a:p>
        </p:txBody>
      </p:sp>
    </p:spTree>
    <p:extLst>
      <p:ext uri="{BB962C8B-B14F-4D97-AF65-F5344CB8AC3E}">
        <p14:creationId xmlns:p14="http://schemas.microsoft.com/office/powerpoint/2010/main" val="3271085573"/>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89717" y="4801440"/>
            <a:ext cx="7315200" cy="566837"/>
          </a:xfrm>
        </p:spPr>
        <p:txBody>
          <a:bodyPr anchor="b"/>
          <a:lstStyle>
            <a:lvl1pPr algn="l">
              <a:defRPr sz="2000" b="1"/>
            </a:lvl1pPr>
          </a:lstStyle>
          <a:p>
            <a:r>
              <a:rPr lang="en-US" noProof="1"/>
              <a:t>Click to edit Master title style</a:t>
            </a:r>
          </a:p>
        </p:txBody>
      </p:sp>
      <p:sp>
        <p:nvSpPr>
          <p:cNvPr id="3" name="Picture Placeholder 2"/>
          <p:cNvSpPr>
            <a:spLocks noGrp="1"/>
          </p:cNvSpPr>
          <p:nvPr>
            <p:ph type="pic" idx="1"/>
          </p:nvPr>
        </p:nvSpPr>
        <p:spPr>
          <a:xfrm>
            <a:off x="2389717" y="612883"/>
            <a:ext cx="7315200" cy="4115520"/>
          </a:xfrm>
        </p:spPr>
        <p:txBody>
          <a:bodyPr/>
          <a:lstStyle>
            <a:lvl1pPr marL="0" indent="0">
              <a:buNone/>
              <a:defRPr sz="3200"/>
            </a:lvl1pPr>
            <a:lvl2pPr marL="457189" indent="0">
              <a:buNone/>
              <a:defRPr sz="2800"/>
            </a:lvl2pPr>
            <a:lvl3pPr marL="914377" indent="0">
              <a:buNone/>
              <a:defRPr sz="2400"/>
            </a:lvl3pPr>
            <a:lvl4pPr marL="1371566" indent="0">
              <a:buNone/>
              <a:defRPr sz="2000"/>
            </a:lvl4pPr>
            <a:lvl5pPr marL="1828754" indent="0">
              <a:buNone/>
              <a:defRPr sz="2000"/>
            </a:lvl5pPr>
            <a:lvl6pPr marL="2285943" indent="0">
              <a:buNone/>
              <a:defRPr sz="2000"/>
            </a:lvl6pPr>
            <a:lvl7pPr marL="2743978" indent="0">
              <a:buNone/>
              <a:defRPr sz="2000"/>
            </a:lvl7pPr>
            <a:lvl8pPr marL="3201167" indent="0">
              <a:buNone/>
              <a:defRPr sz="2000"/>
            </a:lvl8pPr>
            <a:lvl9pPr marL="3658355" indent="0">
              <a:buNone/>
              <a:defRPr sz="2000"/>
            </a:lvl9pPr>
          </a:lstStyle>
          <a:p>
            <a:pPr lvl="0"/>
            <a:endParaRPr lang="en-US" noProof="0"/>
          </a:p>
        </p:txBody>
      </p:sp>
      <p:sp>
        <p:nvSpPr>
          <p:cNvPr id="4" name="Text Placeholder 3"/>
          <p:cNvSpPr>
            <a:spLocks noGrp="1"/>
          </p:cNvSpPr>
          <p:nvPr>
            <p:ph type="body" sz="half" idx="2"/>
          </p:nvPr>
        </p:nvSpPr>
        <p:spPr>
          <a:xfrm>
            <a:off x="2389717" y="5368277"/>
            <a:ext cx="7315200" cy="805003"/>
          </a:xfrm>
        </p:spPr>
        <p:txBody>
          <a:bodyPr/>
          <a:lstStyle>
            <a:lvl1pPr marL="0" indent="0">
              <a:buNone/>
              <a:defRPr sz="1400"/>
            </a:lvl1pPr>
            <a:lvl2pPr marL="457189" indent="0">
              <a:buNone/>
              <a:defRPr sz="1200"/>
            </a:lvl2pPr>
            <a:lvl3pPr marL="914377" indent="0">
              <a:buNone/>
              <a:defRPr sz="1000"/>
            </a:lvl3pPr>
            <a:lvl4pPr marL="1371566" indent="0">
              <a:buNone/>
              <a:defRPr sz="900"/>
            </a:lvl4pPr>
            <a:lvl5pPr marL="1828754" indent="0">
              <a:buNone/>
              <a:defRPr sz="900"/>
            </a:lvl5pPr>
            <a:lvl6pPr marL="2285943" indent="0">
              <a:buNone/>
              <a:defRPr sz="900"/>
            </a:lvl6pPr>
            <a:lvl7pPr marL="2743978" indent="0">
              <a:buNone/>
              <a:defRPr sz="900"/>
            </a:lvl7pPr>
            <a:lvl8pPr marL="3201167" indent="0">
              <a:buNone/>
              <a:defRPr sz="900"/>
            </a:lvl8pPr>
            <a:lvl9pPr marL="3658355" indent="0">
              <a:buNone/>
              <a:defRPr sz="900"/>
            </a:lvl9pPr>
          </a:lstStyle>
          <a:p>
            <a:pPr lvl="0"/>
            <a:r>
              <a:rPr lang="en-US" noProof="1"/>
              <a:t>Click to edit Master text styles</a:t>
            </a:r>
          </a:p>
        </p:txBody>
      </p:sp>
      <p:sp>
        <p:nvSpPr>
          <p:cNvPr id="5" name="Rectangle 4">
            <a:extLst>
              <a:ext uri="{FF2B5EF4-FFF2-40B4-BE49-F238E27FC236}">
                <a16:creationId xmlns:a16="http://schemas.microsoft.com/office/drawing/2014/main" id="{F1E5376E-11EA-4AA3-B73D-9DFDC6B3F1C4}"/>
              </a:ext>
            </a:extLst>
          </p:cNvPr>
          <p:cNvSpPr>
            <a:spLocks noGrp="1" noChangeArrowheads="1"/>
          </p:cNvSpPr>
          <p:nvPr>
            <p:ph type="dt" sz="half" idx="10"/>
          </p:nvPr>
        </p:nvSpPr>
        <p:spPr>
          <a:ln/>
        </p:spPr>
        <p:txBody>
          <a:bodyPr/>
          <a:lstStyle>
            <a:lvl1pPr>
              <a:defRPr/>
            </a:lvl1pPr>
          </a:lstStyle>
          <a:p>
            <a:pPr>
              <a:defRPr/>
            </a:pPr>
            <a:endParaRPr lang="en-US"/>
          </a:p>
        </p:txBody>
      </p:sp>
      <p:sp>
        <p:nvSpPr>
          <p:cNvPr id="6" name="Rectangle 5">
            <a:extLst>
              <a:ext uri="{FF2B5EF4-FFF2-40B4-BE49-F238E27FC236}">
                <a16:creationId xmlns:a16="http://schemas.microsoft.com/office/drawing/2014/main" id="{A29A951F-FF16-435E-81C1-471D413A744D}"/>
              </a:ext>
            </a:extLst>
          </p:cNvPr>
          <p:cNvSpPr>
            <a:spLocks noGrp="1" noChangeArrowheads="1"/>
          </p:cNvSpPr>
          <p:nvPr>
            <p:ph type="ftr" sz="quarter" idx="11"/>
          </p:nvPr>
        </p:nvSpPr>
        <p:spPr>
          <a:ln/>
        </p:spPr>
        <p:txBody>
          <a:bodyPr/>
          <a:lstStyle>
            <a:lvl1pPr>
              <a:defRPr/>
            </a:lvl1pPr>
          </a:lstStyle>
          <a:p>
            <a:pPr>
              <a:defRPr/>
            </a:pPr>
            <a:endParaRPr lang="en-US"/>
          </a:p>
        </p:txBody>
      </p:sp>
      <p:sp>
        <p:nvSpPr>
          <p:cNvPr id="7" name="Rectangle 6">
            <a:extLst>
              <a:ext uri="{FF2B5EF4-FFF2-40B4-BE49-F238E27FC236}">
                <a16:creationId xmlns:a16="http://schemas.microsoft.com/office/drawing/2014/main" id="{037E20D6-9584-4BEF-8A7E-655A9045076F}"/>
              </a:ext>
            </a:extLst>
          </p:cNvPr>
          <p:cNvSpPr>
            <a:spLocks noGrp="1" noChangeArrowheads="1"/>
          </p:cNvSpPr>
          <p:nvPr>
            <p:ph type="sldNum" sz="quarter" idx="12"/>
          </p:nvPr>
        </p:nvSpPr>
        <p:spPr>
          <a:ln/>
        </p:spPr>
        <p:txBody>
          <a:bodyPr/>
          <a:lstStyle>
            <a:lvl1pPr>
              <a:defRPr/>
            </a:lvl1pPr>
          </a:lstStyle>
          <a:p>
            <a:pPr>
              <a:defRPr/>
            </a:pPr>
            <a:fld id="{93371ABB-FAD9-43BF-A40C-2A6A96DCD1D5}" type="slidenum">
              <a:rPr lang="en-US" altLang="zh-CN"/>
              <a:pPr>
                <a:defRPr/>
              </a:pPr>
              <a:t>‹#›</a:t>
            </a:fld>
            <a:endParaRPr lang="en-US" altLang="zh-CN"/>
          </a:p>
        </p:txBody>
      </p:sp>
    </p:spTree>
    <p:extLst>
      <p:ext uri="{BB962C8B-B14F-4D97-AF65-F5344CB8AC3E}">
        <p14:creationId xmlns:p14="http://schemas.microsoft.com/office/powerpoint/2010/main" val="2348967356"/>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noProof="1"/>
              <a:t>Click to edit Master title style</a:t>
            </a:r>
          </a:p>
        </p:txBody>
      </p:sp>
      <p:sp>
        <p:nvSpPr>
          <p:cNvPr id="3" name="Vertical Text Placeholder 2"/>
          <p:cNvSpPr>
            <a:spLocks noGrp="1"/>
          </p:cNvSpPr>
          <p:nvPr>
            <p:ph type="body" orient="vert" idx="1"/>
          </p:nvPr>
        </p:nvSpPr>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A81D263E-F278-4D6B-8208-6EE65484CB35}"/>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84308A7A-D2E1-4520-A95D-408F4618EA77}"/>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5B95FF8B-AC04-4801-8A9F-746E5F9450A6}"/>
              </a:ext>
            </a:extLst>
          </p:cNvPr>
          <p:cNvSpPr>
            <a:spLocks noGrp="1" noChangeArrowheads="1"/>
          </p:cNvSpPr>
          <p:nvPr>
            <p:ph type="sldNum" sz="quarter" idx="12"/>
          </p:nvPr>
        </p:nvSpPr>
        <p:spPr>
          <a:ln/>
        </p:spPr>
        <p:txBody>
          <a:bodyPr/>
          <a:lstStyle>
            <a:lvl1pPr>
              <a:defRPr/>
            </a:lvl1pPr>
          </a:lstStyle>
          <a:p>
            <a:pPr>
              <a:defRPr/>
            </a:pPr>
            <a:fld id="{98B79F4A-91F2-434E-90EE-5B4EDC87DE6C}" type="slidenum">
              <a:rPr lang="en-US" altLang="zh-CN"/>
              <a:pPr>
                <a:defRPr/>
              </a:pPr>
              <a:t>‹#›</a:t>
            </a:fld>
            <a:endParaRPr lang="en-US" altLang="zh-CN"/>
          </a:p>
        </p:txBody>
      </p:sp>
    </p:spTree>
    <p:extLst>
      <p:ext uri="{BB962C8B-B14F-4D97-AF65-F5344CB8AC3E}">
        <p14:creationId xmlns:p14="http://schemas.microsoft.com/office/powerpoint/2010/main" val="3716581560"/>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87"/>
            <a:ext cx="2743200" cy="5852548"/>
          </a:xfrm>
        </p:spPr>
        <p:txBody>
          <a:bodyPr vert="eaVert"/>
          <a:lstStyle/>
          <a:p>
            <a:r>
              <a:rPr lang="en-US" noProof="1"/>
              <a:t>Click to edit Master title style</a:t>
            </a:r>
          </a:p>
        </p:txBody>
      </p:sp>
      <p:sp>
        <p:nvSpPr>
          <p:cNvPr id="3" name="Vertical Text Placeholder 2"/>
          <p:cNvSpPr>
            <a:spLocks noGrp="1"/>
          </p:cNvSpPr>
          <p:nvPr>
            <p:ph type="body" orient="vert" idx="1"/>
          </p:nvPr>
        </p:nvSpPr>
        <p:spPr>
          <a:xfrm>
            <a:off x="609600" y="274687"/>
            <a:ext cx="8026400" cy="5852548"/>
          </a:xfrm>
        </p:spPr>
        <p:txBody>
          <a:bodyPr vert="eaVert"/>
          <a:lstStyle/>
          <a:p>
            <a:pPr lvl="0"/>
            <a:r>
              <a:rPr lang="en-US" noProof="1"/>
              <a:t>Click to edit Master text styles</a:t>
            </a:r>
          </a:p>
          <a:p>
            <a:pPr lvl="1"/>
            <a:r>
              <a:rPr lang="en-US" noProof="1"/>
              <a:t>Second level</a:t>
            </a:r>
          </a:p>
          <a:p>
            <a:pPr lvl="2"/>
            <a:r>
              <a:rPr lang="en-US" noProof="1"/>
              <a:t>Third level</a:t>
            </a:r>
          </a:p>
          <a:p>
            <a:pPr lvl="3"/>
            <a:r>
              <a:rPr lang="en-US" noProof="1"/>
              <a:t>Fourth level</a:t>
            </a:r>
          </a:p>
          <a:p>
            <a:pPr lvl="4"/>
            <a:r>
              <a:rPr lang="en-US" noProof="1"/>
              <a:t>Fifth level</a:t>
            </a:r>
          </a:p>
        </p:txBody>
      </p:sp>
      <p:sp>
        <p:nvSpPr>
          <p:cNvPr id="4" name="Rectangle 4">
            <a:extLst>
              <a:ext uri="{FF2B5EF4-FFF2-40B4-BE49-F238E27FC236}">
                <a16:creationId xmlns:a16="http://schemas.microsoft.com/office/drawing/2014/main" id="{C79E600A-5186-40FE-BCA3-30C0085994B2}"/>
              </a:ext>
            </a:extLst>
          </p:cNvPr>
          <p:cNvSpPr>
            <a:spLocks noGrp="1" noChangeArrowheads="1"/>
          </p:cNvSpPr>
          <p:nvPr>
            <p:ph type="dt" sz="half" idx="10"/>
          </p:nvPr>
        </p:nvSpPr>
        <p:spPr>
          <a:ln/>
        </p:spPr>
        <p:txBody>
          <a:bodyPr/>
          <a:lstStyle>
            <a:lvl1pPr>
              <a:defRPr/>
            </a:lvl1pPr>
          </a:lstStyle>
          <a:p>
            <a:pPr>
              <a:defRPr/>
            </a:pPr>
            <a:endParaRPr lang="en-US"/>
          </a:p>
        </p:txBody>
      </p:sp>
      <p:sp>
        <p:nvSpPr>
          <p:cNvPr id="5" name="Rectangle 5">
            <a:extLst>
              <a:ext uri="{FF2B5EF4-FFF2-40B4-BE49-F238E27FC236}">
                <a16:creationId xmlns:a16="http://schemas.microsoft.com/office/drawing/2014/main" id="{3215C8C8-B978-4D32-8427-338688D620A5}"/>
              </a:ext>
            </a:extLst>
          </p:cNvPr>
          <p:cNvSpPr>
            <a:spLocks noGrp="1" noChangeArrowheads="1"/>
          </p:cNvSpPr>
          <p:nvPr>
            <p:ph type="ftr" sz="quarter" idx="11"/>
          </p:nvPr>
        </p:nvSpPr>
        <p:spPr>
          <a:ln/>
        </p:spPr>
        <p:txBody>
          <a:bodyPr/>
          <a:lstStyle>
            <a:lvl1pPr>
              <a:defRPr/>
            </a:lvl1pPr>
          </a:lstStyle>
          <a:p>
            <a:pPr>
              <a:defRPr/>
            </a:pPr>
            <a:endParaRPr lang="en-US"/>
          </a:p>
        </p:txBody>
      </p:sp>
      <p:sp>
        <p:nvSpPr>
          <p:cNvPr id="6" name="Rectangle 6">
            <a:extLst>
              <a:ext uri="{FF2B5EF4-FFF2-40B4-BE49-F238E27FC236}">
                <a16:creationId xmlns:a16="http://schemas.microsoft.com/office/drawing/2014/main" id="{D149EF10-1A25-4E3D-9853-F221A668F1E9}"/>
              </a:ext>
            </a:extLst>
          </p:cNvPr>
          <p:cNvSpPr>
            <a:spLocks noGrp="1" noChangeArrowheads="1"/>
          </p:cNvSpPr>
          <p:nvPr>
            <p:ph type="sldNum" sz="quarter" idx="12"/>
          </p:nvPr>
        </p:nvSpPr>
        <p:spPr>
          <a:ln/>
        </p:spPr>
        <p:txBody>
          <a:bodyPr/>
          <a:lstStyle>
            <a:lvl1pPr>
              <a:defRPr/>
            </a:lvl1pPr>
          </a:lstStyle>
          <a:p>
            <a:pPr>
              <a:defRPr/>
            </a:pPr>
            <a:fld id="{E866A3DD-46E2-444C-B77A-4C57B7C811AF}" type="slidenum">
              <a:rPr lang="en-US" altLang="zh-CN"/>
              <a:pPr>
                <a:defRPr/>
              </a:pPr>
              <a:t>‹#›</a:t>
            </a:fld>
            <a:endParaRPr lang="en-US" altLang="zh-CN"/>
          </a:p>
        </p:txBody>
      </p:sp>
    </p:spTree>
    <p:extLst>
      <p:ext uri="{BB962C8B-B14F-4D97-AF65-F5344CB8AC3E}">
        <p14:creationId xmlns:p14="http://schemas.microsoft.com/office/powerpoint/2010/main" val="18919098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E3A17E3-6A89-4095-BD30-16657B828D0B}"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99319825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FE3A17E3-6A89-4095-BD30-16657B828D0B}" type="datetimeFigureOut">
              <a:rPr lang="en-US" smtClean="0"/>
              <a:pPr/>
              <a:t>4/11/2022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8659125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FE3A17E3-6A89-4095-BD30-16657B828D0B}" type="datetimeFigureOut">
              <a:rPr lang="en-US" smtClean="0"/>
              <a:pPr/>
              <a:t>4/11/2022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236027783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E3A17E3-6A89-4095-BD30-16657B828D0B}" type="datetimeFigureOut">
              <a:rPr lang="en-US" smtClean="0"/>
              <a:pPr/>
              <a:t>4/11/2022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153279141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372921162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FE3A17E3-6A89-4095-BD30-16657B828D0B}" type="datetimeFigureOut">
              <a:rPr lang="en-US" smtClean="0"/>
              <a:pPr/>
              <a:t>4/11/2022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81EA640-BE9C-4D34-8120-74047C17BD65}" type="slidenum">
              <a:rPr lang="en-US" smtClean="0"/>
              <a:pPr/>
              <a:t>‹#›</a:t>
            </a:fld>
            <a:endParaRPr lang="en-US"/>
          </a:p>
        </p:txBody>
      </p:sp>
    </p:spTree>
    <p:extLst>
      <p:ext uri="{BB962C8B-B14F-4D97-AF65-F5344CB8AC3E}">
        <p14:creationId xmlns:p14="http://schemas.microsoft.com/office/powerpoint/2010/main" val="7071632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e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3A17E3-6A89-4095-BD30-16657B828D0B}" type="datetimeFigureOut">
              <a:rPr lang="en-US" smtClean="0"/>
              <a:pPr/>
              <a:t>4/11/2022</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81EA640-BE9C-4D34-8120-74047C17BD65}" type="slidenum">
              <a:rPr lang="en-US" smtClean="0"/>
              <a:pPr/>
              <a:t>‹#›</a:t>
            </a:fld>
            <a:endParaRPr lang="en-US"/>
          </a:p>
        </p:txBody>
      </p:sp>
    </p:spTree>
    <p:extLst>
      <p:ext uri="{BB962C8B-B14F-4D97-AF65-F5344CB8AC3E}">
        <p14:creationId xmlns:p14="http://schemas.microsoft.com/office/powerpoint/2010/main" val="14605408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2050" name="Title Placeholder 1">
            <a:extLst>
              <a:ext uri="{FF2B5EF4-FFF2-40B4-BE49-F238E27FC236}">
                <a16:creationId xmlns:a16="http://schemas.microsoft.com/office/drawing/2014/main" id="{D0A6540F-6721-4BD5-AD57-8DFF4DAEC420}"/>
              </a:ext>
            </a:extLst>
          </p:cNvPr>
          <p:cNvSpPr>
            <a:spLocks noGrp="1"/>
          </p:cNvSpPr>
          <p:nvPr>
            <p:ph type="title"/>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2051" name="Text Placeholder 2">
            <a:extLst>
              <a:ext uri="{FF2B5EF4-FFF2-40B4-BE49-F238E27FC236}">
                <a16:creationId xmlns:a16="http://schemas.microsoft.com/office/drawing/2014/main" id="{625E149F-FBA4-4696-8D22-47A069132E76}"/>
              </a:ext>
            </a:extLst>
          </p:cNvPr>
          <p:cNvSpPr>
            <a:spLocks noGrp="1"/>
          </p:cNvSpPr>
          <p:nvPr>
            <p:ph type="body" idx="1"/>
          </p:nvPr>
        </p:nvSpPr>
        <p:spPr bwMode="auto">
          <a:xfrm>
            <a:off x="609600" y="1600201"/>
            <a:ext cx="10972800" cy="4525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4" name="Date Placeholder 3">
            <a:extLst>
              <a:ext uri="{FF2B5EF4-FFF2-40B4-BE49-F238E27FC236}">
                <a16:creationId xmlns:a16="http://schemas.microsoft.com/office/drawing/2014/main" id="{A6A0F5EC-6F75-4E93-AAE7-A7A9752BFFC9}"/>
              </a:ext>
            </a:extLst>
          </p:cNvPr>
          <p:cNvSpPr>
            <a:spLocks noGrp="1"/>
          </p:cNvSpPr>
          <p:nvPr>
            <p:ph type="dt" sz="half" idx="2"/>
          </p:nvPr>
        </p:nvSpPr>
        <p:spPr>
          <a:xfrm>
            <a:off x="609600" y="6356351"/>
            <a:ext cx="2844800" cy="366183"/>
          </a:xfrm>
          <a:prstGeom prst="rect">
            <a:avLst/>
          </a:prstGeom>
        </p:spPr>
        <p:txBody>
          <a:bodyPr vert="horz" lIns="91440" tIns="45720" rIns="91440" bIns="45720" rtlCol="0" anchor="ctr"/>
          <a:lstStyle>
            <a:lvl1pPr algn="l" eaLnBrk="1" fontAlgn="auto" hangingPunct="1">
              <a:spcBef>
                <a:spcPts val="0"/>
              </a:spcBef>
              <a:spcAft>
                <a:spcPts val="0"/>
              </a:spcAft>
              <a:defRPr sz="1200">
                <a:solidFill>
                  <a:prstClr val="black">
                    <a:tint val="75000"/>
                  </a:prstClr>
                </a:solidFill>
                <a:latin typeface="+mn-lt"/>
                <a:cs typeface="+mn-cs"/>
              </a:defRPr>
            </a:lvl1pPr>
          </a:lstStyle>
          <a:p>
            <a:pPr>
              <a:defRPr/>
            </a:pPr>
            <a:fld id="{51159AE4-1600-496E-8758-E4C6F111ECA0}" type="datetimeFigureOut">
              <a:rPr lang="en-US"/>
              <a:pPr>
                <a:defRPr/>
              </a:pPr>
              <a:t>4/11/2022</a:t>
            </a:fld>
            <a:endParaRPr lang="en-US"/>
          </a:p>
        </p:txBody>
      </p:sp>
      <p:sp>
        <p:nvSpPr>
          <p:cNvPr id="5" name="Footer Placeholder 4">
            <a:extLst>
              <a:ext uri="{FF2B5EF4-FFF2-40B4-BE49-F238E27FC236}">
                <a16:creationId xmlns:a16="http://schemas.microsoft.com/office/drawing/2014/main" id="{29AE19EE-3C86-4B18-A925-89779EAF723F}"/>
              </a:ext>
            </a:extLst>
          </p:cNvPr>
          <p:cNvSpPr>
            <a:spLocks noGrp="1"/>
          </p:cNvSpPr>
          <p:nvPr>
            <p:ph type="ftr" sz="quarter" idx="3"/>
          </p:nvPr>
        </p:nvSpPr>
        <p:spPr>
          <a:xfrm>
            <a:off x="4165600" y="6356351"/>
            <a:ext cx="3860800" cy="366183"/>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prstClr val="black">
                    <a:tint val="75000"/>
                  </a:prstClr>
                </a:solidFill>
                <a:latin typeface="+mn-lt"/>
                <a:cs typeface="+mn-cs"/>
              </a:defRPr>
            </a:lvl1pPr>
          </a:lstStyle>
          <a:p>
            <a:pPr>
              <a:defRPr/>
            </a:pPr>
            <a:endParaRPr lang="en-US"/>
          </a:p>
        </p:txBody>
      </p:sp>
      <p:sp>
        <p:nvSpPr>
          <p:cNvPr id="6" name="Slide Number Placeholder 5">
            <a:extLst>
              <a:ext uri="{FF2B5EF4-FFF2-40B4-BE49-F238E27FC236}">
                <a16:creationId xmlns:a16="http://schemas.microsoft.com/office/drawing/2014/main" id="{A9CB3711-D081-413B-9B31-C1A9A55AFE46}"/>
              </a:ext>
            </a:extLst>
          </p:cNvPr>
          <p:cNvSpPr>
            <a:spLocks noGrp="1"/>
          </p:cNvSpPr>
          <p:nvPr>
            <p:ph type="sldNum" sz="quarter" idx="4"/>
          </p:nvPr>
        </p:nvSpPr>
        <p:spPr>
          <a:xfrm>
            <a:off x="8737600" y="6356351"/>
            <a:ext cx="2844800" cy="366183"/>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pPr>
              <a:defRPr/>
            </a:pPr>
            <a:fld id="{A32515A5-A35B-4C6E-84DA-C64E400DA609}" type="slidenum">
              <a:rPr lang="en-US" altLang="en-US"/>
              <a:pPr>
                <a:defRPr/>
              </a:pPr>
              <a:t>‹#›</a:t>
            </a:fld>
            <a:endParaRPr lang="en-US" altLang="en-US"/>
          </a:p>
        </p:txBody>
      </p:sp>
    </p:spTree>
    <p:extLst>
      <p:ext uri="{BB962C8B-B14F-4D97-AF65-F5344CB8AC3E}">
        <p14:creationId xmlns:p14="http://schemas.microsoft.com/office/powerpoint/2010/main" val="315613479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189" algn="ctr" rtl="0" fontAlgn="base">
        <a:spcBef>
          <a:spcPct val="0"/>
        </a:spcBef>
        <a:spcAft>
          <a:spcPct val="0"/>
        </a:spcAft>
        <a:defRPr sz="4400">
          <a:solidFill>
            <a:schemeClr val="tx1"/>
          </a:solidFill>
          <a:latin typeface="Calibri" pitchFamily="34" charset="0"/>
        </a:defRPr>
      </a:lvl6pPr>
      <a:lvl7pPr marL="914377" algn="ctr" rtl="0" fontAlgn="base">
        <a:spcBef>
          <a:spcPct val="0"/>
        </a:spcBef>
        <a:spcAft>
          <a:spcPct val="0"/>
        </a:spcAft>
        <a:defRPr sz="4400">
          <a:solidFill>
            <a:schemeClr val="tx1"/>
          </a:solidFill>
          <a:latin typeface="Calibri" pitchFamily="34" charset="0"/>
        </a:defRPr>
      </a:lvl7pPr>
      <a:lvl8pPr marL="1371566" algn="ctr" rtl="0" fontAlgn="base">
        <a:spcBef>
          <a:spcPct val="0"/>
        </a:spcBef>
        <a:spcAft>
          <a:spcPct val="0"/>
        </a:spcAft>
        <a:defRPr sz="4400">
          <a:solidFill>
            <a:schemeClr val="tx1"/>
          </a:solidFill>
          <a:latin typeface="Calibri" pitchFamily="34" charset="0"/>
        </a:defRPr>
      </a:lvl8pPr>
      <a:lvl9pPr marL="1828754" algn="ctr" rtl="0" fontAlgn="base">
        <a:spcBef>
          <a:spcPct val="0"/>
        </a:spcBef>
        <a:spcAft>
          <a:spcPct val="0"/>
        </a:spcAft>
        <a:defRPr sz="4400">
          <a:solidFill>
            <a:schemeClr val="tx1"/>
          </a:solidFill>
          <a:latin typeface="Calibri" pitchFamily="34" charset="0"/>
        </a:defRPr>
      </a:lvl9pPr>
    </p:titleStyle>
    <p:bodyStyle>
      <a:lvl1pPr marL="342891" indent="-342891" algn="l" rtl="0" eaLnBrk="0" fontAlgn="base" hangingPunct="0">
        <a:spcBef>
          <a:spcPct val="20000"/>
        </a:spcBef>
        <a:spcAft>
          <a:spcPct val="0"/>
        </a:spcAft>
        <a:buFont typeface="Arial" panose="020B0604020202020204" pitchFamily="34" charset="0"/>
        <a:buChar char="•"/>
        <a:defRPr sz="3200" kern="1200">
          <a:solidFill>
            <a:schemeClr val="tx1"/>
          </a:solidFill>
          <a:latin typeface="+mn-lt"/>
          <a:ea typeface="+mn-ea"/>
          <a:cs typeface="+mn-cs"/>
        </a:defRPr>
      </a:lvl1pPr>
      <a:lvl2pPr marL="742932" indent="-285744" algn="l" rtl="0" eaLnBrk="0" fontAlgn="base" hangingPunct="0">
        <a:spcBef>
          <a:spcPct val="20000"/>
        </a:spcBef>
        <a:spcAft>
          <a:spcPct val="0"/>
        </a:spcAft>
        <a:buFont typeface="Arial" panose="020B0604020202020204" pitchFamily="34" charset="0"/>
        <a:buChar char="–"/>
        <a:defRPr sz="2800" kern="1200">
          <a:solidFill>
            <a:schemeClr val="tx1"/>
          </a:solidFill>
          <a:latin typeface="+mn-lt"/>
          <a:ea typeface="+mn-ea"/>
          <a:cs typeface="+mn-cs"/>
        </a:defRPr>
      </a:lvl2pPr>
      <a:lvl3pPr marL="1142971" indent="-228594" algn="l" rtl="0" eaLnBrk="0" fontAlgn="base" hangingPunct="0">
        <a:spcBef>
          <a:spcPct val="20000"/>
        </a:spcBef>
        <a:spcAft>
          <a:spcPct val="0"/>
        </a:spcAft>
        <a:buFont typeface="Arial" panose="020B0604020202020204" pitchFamily="34" charset="0"/>
        <a:buChar char="•"/>
        <a:defRPr kern="1200">
          <a:solidFill>
            <a:schemeClr val="tx1"/>
          </a:solidFill>
          <a:latin typeface="+mn-lt"/>
          <a:ea typeface="+mn-ea"/>
          <a:cs typeface="+mn-cs"/>
        </a:defRPr>
      </a:lvl3pPr>
      <a:lvl4pPr marL="1600160"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4pPr>
      <a:lvl5pPr marL="2057349" indent="-228594" algn="l" rtl="0" eaLnBrk="0" fontAlgn="base" hangingPunct="0">
        <a:spcBef>
          <a:spcPct val="20000"/>
        </a:spcBef>
        <a:spcAft>
          <a:spcPct val="0"/>
        </a:spcAft>
        <a:buFont typeface="Arial" panose="020B0604020202020204" pitchFamily="34" charset="0"/>
        <a:buChar char="»"/>
        <a:defRPr sz="2000" kern="1200">
          <a:solidFill>
            <a:schemeClr val="tx1"/>
          </a:solidFill>
          <a:latin typeface="+mn-lt"/>
          <a:ea typeface="+mn-ea"/>
          <a:cs typeface="+mn-cs"/>
        </a:defRPr>
      </a:lvl5pPr>
      <a:lvl6pPr marL="2514537"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726"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914"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103" indent="-228594" algn="l" defTabSz="914377"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131" algn="l" defTabSz="914377" rtl="0" eaLnBrk="1" latinLnBrk="0" hangingPunct="1">
        <a:defRPr sz="1800" kern="1200">
          <a:solidFill>
            <a:schemeClr val="tx1"/>
          </a:solidFill>
          <a:latin typeface="+mn-lt"/>
          <a:ea typeface="+mn-ea"/>
          <a:cs typeface="+mn-cs"/>
        </a:defRPr>
      </a:lvl7pPr>
      <a:lvl8pPr marL="3200320" algn="l" defTabSz="914377" rtl="0" eaLnBrk="1" latinLnBrk="0" hangingPunct="1">
        <a:defRPr sz="1800" kern="1200">
          <a:solidFill>
            <a:schemeClr val="tx1"/>
          </a:solidFill>
          <a:latin typeface="+mn-lt"/>
          <a:ea typeface="+mn-ea"/>
          <a:cs typeface="+mn-cs"/>
        </a:defRPr>
      </a:lvl8pPr>
      <a:lvl9pPr marL="3657509" algn="l" defTabSz="914377"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35E35FAD-E93E-43DC-B4F6-D5DC8AB0EA1D}"/>
              </a:ext>
            </a:extLst>
          </p:cNvPr>
          <p:cNvSpPr>
            <a:spLocks noGrp="1" noChangeArrowheads="1"/>
          </p:cNvSpPr>
          <p:nvPr>
            <p:ph type="title" idx="4294967295"/>
          </p:nvPr>
        </p:nvSpPr>
        <p:spPr bwMode="auto">
          <a:xfrm>
            <a:off x="609600" y="275167"/>
            <a:ext cx="109728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27" name="Rectangle 3">
            <a:extLst>
              <a:ext uri="{FF2B5EF4-FFF2-40B4-BE49-F238E27FC236}">
                <a16:creationId xmlns:a16="http://schemas.microsoft.com/office/drawing/2014/main" id="{C9041DEF-C33B-4844-B61B-E452FA100AC6}"/>
              </a:ext>
            </a:extLst>
          </p:cNvPr>
          <p:cNvSpPr>
            <a:spLocks noGrp="1" noChangeArrowheads="1"/>
          </p:cNvSpPr>
          <p:nvPr>
            <p:ph type="body" idx="4294967295"/>
          </p:nvPr>
        </p:nvSpPr>
        <p:spPr bwMode="auto">
          <a:xfrm>
            <a:off x="609600" y="1600200"/>
            <a:ext cx="10972800" cy="452755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5364" name="Rectangle 4">
            <a:extLst>
              <a:ext uri="{FF2B5EF4-FFF2-40B4-BE49-F238E27FC236}">
                <a16:creationId xmlns:a16="http://schemas.microsoft.com/office/drawing/2014/main" id="{ED7E93F0-6C59-4CC8-A4EB-3307AE21AD98}"/>
              </a:ext>
            </a:extLst>
          </p:cNvPr>
          <p:cNvSpPr>
            <a:spLocks noGrp="1" noChangeArrowheads="1"/>
          </p:cNvSpPr>
          <p:nvPr>
            <p:ph type="dt" sz="half" idx="2"/>
          </p:nvPr>
        </p:nvSpPr>
        <p:spPr bwMode="auto">
          <a:xfrm>
            <a:off x="609600" y="6246285"/>
            <a:ext cx="2844800" cy="476249"/>
          </a:xfrm>
          <a:prstGeom prst="rect">
            <a:avLst/>
          </a:prstGeom>
          <a:noFill/>
          <a:ln w="9525">
            <a:noFill/>
            <a:miter lim="800000"/>
          </a:ln>
          <a:effectLst/>
        </p:spPr>
        <p:txBody>
          <a:bodyPr vert="horz" wrap="square" lIns="91440" tIns="45720" rIns="91440" bIns="45720" numCol="1" anchor="t" anchorCtr="0" compatLnSpc="1"/>
          <a:lstStyle>
            <a:lvl1pPr eaLnBrk="1" hangingPunct="1">
              <a:defRPr sz="1867">
                <a:latin typeface="+mn-lt"/>
              </a:defRPr>
            </a:lvl1pPr>
          </a:lstStyle>
          <a:p>
            <a:pPr>
              <a:defRPr/>
            </a:pPr>
            <a:endParaRPr lang="en-US"/>
          </a:p>
        </p:txBody>
      </p:sp>
      <p:sp>
        <p:nvSpPr>
          <p:cNvPr id="15365" name="Rectangle 5">
            <a:extLst>
              <a:ext uri="{FF2B5EF4-FFF2-40B4-BE49-F238E27FC236}">
                <a16:creationId xmlns:a16="http://schemas.microsoft.com/office/drawing/2014/main" id="{196FB185-DDB8-4ECF-9496-F04021EAD597}"/>
              </a:ext>
            </a:extLst>
          </p:cNvPr>
          <p:cNvSpPr>
            <a:spLocks noGrp="1" noChangeArrowheads="1"/>
          </p:cNvSpPr>
          <p:nvPr>
            <p:ph type="ftr" sz="quarter" idx="3"/>
          </p:nvPr>
        </p:nvSpPr>
        <p:spPr bwMode="auto">
          <a:xfrm>
            <a:off x="4165600" y="6246285"/>
            <a:ext cx="3860800" cy="476249"/>
          </a:xfrm>
          <a:prstGeom prst="rect">
            <a:avLst/>
          </a:prstGeom>
          <a:noFill/>
          <a:ln w="9525">
            <a:noFill/>
            <a:miter lim="800000"/>
          </a:ln>
          <a:effectLst/>
        </p:spPr>
        <p:txBody>
          <a:bodyPr vert="horz" wrap="square" lIns="91440" tIns="45720" rIns="91440" bIns="45720" numCol="1" anchor="t" anchorCtr="0" compatLnSpc="1"/>
          <a:lstStyle>
            <a:lvl1pPr algn="ctr" eaLnBrk="1" hangingPunct="1">
              <a:defRPr sz="1867">
                <a:latin typeface="+mn-lt"/>
              </a:defRPr>
            </a:lvl1pPr>
          </a:lstStyle>
          <a:p>
            <a:pPr>
              <a:defRPr/>
            </a:pPr>
            <a:endParaRPr lang="en-US"/>
          </a:p>
        </p:txBody>
      </p:sp>
      <p:sp>
        <p:nvSpPr>
          <p:cNvPr id="15366" name="Rectangle 6">
            <a:extLst>
              <a:ext uri="{FF2B5EF4-FFF2-40B4-BE49-F238E27FC236}">
                <a16:creationId xmlns:a16="http://schemas.microsoft.com/office/drawing/2014/main" id="{3EC8F464-A420-4BBA-ADF8-E561A2C6A963}"/>
              </a:ext>
            </a:extLst>
          </p:cNvPr>
          <p:cNvSpPr>
            <a:spLocks noGrp="1" noChangeArrowheads="1"/>
          </p:cNvSpPr>
          <p:nvPr>
            <p:ph type="sldNum" sz="quarter" idx="4"/>
          </p:nvPr>
        </p:nvSpPr>
        <p:spPr bwMode="auto">
          <a:xfrm>
            <a:off x="8737600" y="6246285"/>
            <a:ext cx="2844800" cy="476249"/>
          </a:xfrm>
          <a:prstGeom prst="rect">
            <a:avLst/>
          </a:prstGeom>
          <a:noFill/>
          <a:ln w="9525">
            <a:noFill/>
            <a:miter lim="800000"/>
          </a:ln>
          <a:effectLst/>
        </p:spPr>
        <p:txBody>
          <a:bodyPr vert="horz" wrap="square" lIns="91440" tIns="45720" rIns="91440" bIns="45720" numCol="1" anchor="t" anchorCtr="0" compatLnSpc="1">
            <a:prstTxWarp prst="textNoShape">
              <a:avLst/>
            </a:prstTxWarp>
          </a:bodyPr>
          <a:lstStyle>
            <a:lvl1pPr algn="r" eaLnBrk="1" hangingPunct="1">
              <a:defRPr sz="1867">
                <a:latin typeface="Arial" panose="020B0604020202020204" pitchFamily="34" charset="0"/>
                <a:ea typeface="SimSun" panose="02010600030101010101" pitchFamily="2" charset="-122"/>
              </a:defRPr>
            </a:lvl1pPr>
          </a:lstStyle>
          <a:p>
            <a:pPr>
              <a:defRPr/>
            </a:pPr>
            <a:fld id="{536F3929-6809-4F31-8613-47B67329F8A5}" type="slidenum">
              <a:rPr lang="en-US" altLang="zh-CN"/>
              <a:pPr>
                <a:defRPr/>
              </a:pPr>
              <a:t>‹#›</a:t>
            </a:fld>
            <a:endParaRPr lang="en-US" altLang="zh-CN"/>
          </a:p>
        </p:txBody>
      </p:sp>
    </p:spTree>
    <p:extLst>
      <p:ext uri="{BB962C8B-B14F-4D97-AF65-F5344CB8AC3E}">
        <p14:creationId xmlns:p14="http://schemas.microsoft.com/office/powerpoint/2010/main" val="375593878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panose="020B0604020202020204" pitchFamily="34" charset="0"/>
        </a:defRPr>
      </a:lvl2pPr>
      <a:lvl3pPr algn="ctr" rtl="0" eaLnBrk="0" fontAlgn="base" hangingPunct="0">
        <a:spcBef>
          <a:spcPct val="0"/>
        </a:spcBef>
        <a:spcAft>
          <a:spcPct val="0"/>
        </a:spcAft>
        <a:defRPr sz="4400">
          <a:solidFill>
            <a:schemeClr val="tx2"/>
          </a:solidFill>
          <a:latin typeface="Arial" panose="020B0604020202020204" pitchFamily="34" charset="0"/>
        </a:defRPr>
      </a:lvl3pPr>
      <a:lvl4pPr algn="ctr" rtl="0" eaLnBrk="0" fontAlgn="base" hangingPunct="0">
        <a:spcBef>
          <a:spcPct val="0"/>
        </a:spcBef>
        <a:spcAft>
          <a:spcPct val="0"/>
        </a:spcAft>
        <a:defRPr sz="4400">
          <a:solidFill>
            <a:schemeClr val="tx2"/>
          </a:solidFill>
          <a:latin typeface="Arial" panose="020B0604020202020204" pitchFamily="34" charset="0"/>
        </a:defRPr>
      </a:lvl4pPr>
      <a:lvl5pPr algn="ctr" rtl="0" eaLnBrk="0" fontAlgn="base" hangingPunct="0">
        <a:spcBef>
          <a:spcPct val="0"/>
        </a:spcBef>
        <a:spcAft>
          <a:spcPct val="0"/>
        </a:spcAft>
        <a:defRPr sz="4400">
          <a:solidFill>
            <a:schemeClr val="tx2"/>
          </a:solidFill>
          <a:latin typeface="Arial" panose="020B0604020202020204" pitchFamily="34" charset="0"/>
        </a:defRPr>
      </a:lvl5pPr>
      <a:lvl6pPr marL="609585" algn="ctr" rtl="0" fontAlgn="base">
        <a:spcBef>
          <a:spcPct val="0"/>
        </a:spcBef>
        <a:spcAft>
          <a:spcPct val="0"/>
        </a:spcAft>
        <a:defRPr sz="5867">
          <a:solidFill>
            <a:schemeClr val="tx2"/>
          </a:solidFill>
          <a:latin typeface="Arial" panose="020B0604020202020204" pitchFamily="34" charset="0"/>
        </a:defRPr>
      </a:lvl6pPr>
      <a:lvl7pPr marL="1219170" algn="ctr" rtl="0" fontAlgn="base">
        <a:spcBef>
          <a:spcPct val="0"/>
        </a:spcBef>
        <a:spcAft>
          <a:spcPct val="0"/>
        </a:spcAft>
        <a:defRPr sz="5867">
          <a:solidFill>
            <a:schemeClr val="tx2"/>
          </a:solidFill>
          <a:latin typeface="Arial" panose="020B0604020202020204" pitchFamily="34" charset="0"/>
        </a:defRPr>
      </a:lvl7pPr>
      <a:lvl8pPr marL="1828754" algn="ctr" rtl="0" fontAlgn="base">
        <a:spcBef>
          <a:spcPct val="0"/>
        </a:spcBef>
        <a:spcAft>
          <a:spcPct val="0"/>
        </a:spcAft>
        <a:defRPr sz="5867">
          <a:solidFill>
            <a:schemeClr val="tx2"/>
          </a:solidFill>
          <a:latin typeface="Arial" panose="020B0604020202020204" pitchFamily="34" charset="0"/>
        </a:defRPr>
      </a:lvl8pPr>
      <a:lvl9pPr marL="2438339" algn="ctr" rtl="0" fontAlgn="base">
        <a:spcBef>
          <a:spcPct val="0"/>
        </a:spcBef>
        <a:spcAft>
          <a:spcPct val="0"/>
        </a:spcAft>
        <a:defRPr sz="5867">
          <a:solidFill>
            <a:schemeClr val="tx2"/>
          </a:solidFill>
          <a:latin typeface="Arial" panose="020B0604020202020204" pitchFamily="34" charset="0"/>
        </a:defRPr>
      </a:lvl9pPr>
    </p:titleStyle>
    <p:bodyStyle>
      <a:lvl1pPr marL="342891" indent="-342891" algn="l" rtl="0" eaLnBrk="0" fontAlgn="base" hangingPunct="0">
        <a:spcBef>
          <a:spcPct val="15000"/>
        </a:spcBef>
        <a:spcAft>
          <a:spcPct val="0"/>
        </a:spcAft>
        <a:buChar char="•"/>
        <a:defRPr sz="3200">
          <a:solidFill>
            <a:schemeClr val="tx1"/>
          </a:solidFill>
          <a:latin typeface="+mn-lt"/>
          <a:ea typeface="+mn-ea"/>
          <a:cs typeface="+mn-cs"/>
        </a:defRPr>
      </a:lvl1pPr>
      <a:lvl2pPr marL="742932" indent="-285744" algn="l" rtl="0" eaLnBrk="0" fontAlgn="base" hangingPunct="0">
        <a:spcBef>
          <a:spcPct val="15000"/>
        </a:spcBef>
        <a:spcAft>
          <a:spcPct val="0"/>
        </a:spcAft>
        <a:buChar char="–"/>
        <a:defRPr sz="2800">
          <a:solidFill>
            <a:schemeClr val="tx1"/>
          </a:solidFill>
          <a:latin typeface="+mn-lt"/>
        </a:defRPr>
      </a:lvl2pPr>
      <a:lvl3pPr marL="1142971" indent="-228594" algn="l" rtl="0" eaLnBrk="0" fontAlgn="base" hangingPunct="0">
        <a:spcBef>
          <a:spcPct val="15000"/>
        </a:spcBef>
        <a:spcAft>
          <a:spcPct val="0"/>
        </a:spcAft>
        <a:buChar char="•"/>
        <a:defRPr>
          <a:solidFill>
            <a:schemeClr val="tx1"/>
          </a:solidFill>
          <a:latin typeface="+mn-lt"/>
        </a:defRPr>
      </a:lvl3pPr>
      <a:lvl4pPr marL="1600160" indent="-228594" algn="l" rtl="0" eaLnBrk="0" fontAlgn="base" hangingPunct="0">
        <a:spcBef>
          <a:spcPct val="15000"/>
        </a:spcBef>
        <a:spcAft>
          <a:spcPct val="0"/>
        </a:spcAft>
        <a:buChar char="–"/>
        <a:defRPr sz="2000">
          <a:solidFill>
            <a:schemeClr val="tx1"/>
          </a:solidFill>
          <a:latin typeface="+mn-lt"/>
        </a:defRPr>
      </a:lvl4pPr>
      <a:lvl5pPr marL="2057349" indent="-228594" algn="l" rtl="0" eaLnBrk="0" fontAlgn="base" hangingPunct="0">
        <a:spcBef>
          <a:spcPct val="15000"/>
        </a:spcBef>
        <a:spcAft>
          <a:spcPct val="0"/>
        </a:spcAft>
        <a:buChar char="»"/>
        <a:defRPr sz="2000">
          <a:solidFill>
            <a:schemeClr val="tx1"/>
          </a:solidFill>
          <a:latin typeface="+mn-lt"/>
        </a:defRPr>
      </a:lvl5pPr>
      <a:lvl6pPr marL="2515384" indent="-228594" algn="l" rtl="0" fontAlgn="base">
        <a:spcBef>
          <a:spcPct val="15000"/>
        </a:spcBef>
        <a:spcAft>
          <a:spcPct val="0"/>
        </a:spcAft>
        <a:buChar char="»"/>
        <a:defRPr sz="2000">
          <a:solidFill>
            <a:schemeClr val="tx1"/>
          </a:solidFill>
          <a:latin typeface="+mn-lt"/>
        </a:defRPr>
      </a:lvl6pPr>
      <a:lvl7pPr marL="2972572" indent="-228594" algn="l" rtl="0" fontAlgn="base">
        <a:spcBef>
          <a:spcPct val="15000"/>
        </a:spcBef>
        <a:spcAft>
          <a:spcPct val="0"/>
        </a:spcAft>
        <a:buChar char="»"/>
        <a:defRPr sz="2000">
          <a:solidFill>
            <a:schemeClr val="tx1"/>
          </a:solidFill>
          <a:latin typeface="+mn-lt"/>
        </a:defRPr>
      </a:lvl7pPr>
      <a:lvl8pPr marL="3429761" indent="-228594" algn="l" rtl="0" fontAlgn="base">
        <a:spcBef>
          <a:spcPct val="15000"/>
        </a:spcBef>
        <a:spcAft>
          <a:spcPct val="0"/>
        </a:spcAft>
        <a:buChar char="»"/>
        <a:defRPr sz="2000">
          <a:solidFill>
            <a:schemeClr val="tx1"/>
          </a:solidFill>
          <a:latin typeface="+mn-lt"/>
        </a:defRPr>
      </a:lvl8pPr>
      <a:lvl9pPr marL="3886949" indent="-228594" algn="l" rtl="0" fontAlgn="base">
        <a:spcBef>
          <a:spcPct val="15000"/>
        </a:spcBef>
        <a:spcAft>
          <a:spcPct val="0"/>
        </a:spcAft>
        <a:buChar char="»"/>
        <a:defRPr sz="2000">
          <a:solidFill>
            <a:schemeClr val="tx1"/>
          </a:solidFill>
          <a:latin typeface="+mn-lt"/>
        </a:defRPr>
      </a:lvl9pPr>
    </p:bodyStyle>
    <p:otherStyle>
      <a:defPPr>
        <a:defRPr lang="en-US"/>
      </a:defPPr>
      <a:lvl1pPr marL="0" algn="l" defTabSz="914377" rtl="0" eaLnBrk="1" latinLnBrk="0" hangingPunct="1">
        <a:defRPr sz="1800" kern="1200">
          <a:solidFill>
            <a:schemeClr val="tx1"/>
          </a:solidFill>
          <a:latin typeface="+mn-lt"/>
          <a:ea typeface="+mn-ea"/>
          <a:cs typeface="+mn-cs"/>
        </a:defRPr>
      </a:lvl1pPr>
      <a:lvl2pPr marL="457189" algn="l" defTabSz="914377" rtl="0" eaLnBrk="1" latinLnBrk="0" hangingPunct="1">
        <a:defRPr sz="1800" kern="1200">
          <a:solidFill>
            <a:schemeClr val="tx1"/>
          </a:solidFill>
          <a:latin typeface="+mn-lt"/>
          <a:ea typeface="+mn-ea"/>
          <a:cs typeface="+mn-cs"/>
        </a:defRPr>
      </a:lvl2pPr>
      <a:lvl3pPr marL="914377" algn="l" defTabSz="914377" rtl="0" eaLnBrk="1" latinLnBrk="0" hangingPunct="1">
        <a:defRPr sz="1800" kern="1200">
          <a:solidFill>
            <a:schemeClr val="tx1"/>
          </a:solidFill>
          <a:latin typeface="+mn-lt"/>
          <a:ea typeface="+mn-ea"/>
          <a:cs typeface="+mn-cs"/>
        </a:defRPr>
      </a:lvl3pPr>
      <a:lvl4pPr marL="1371566" algn="l" defTabSz="914377" rtl="0" eaLnBrk="1" latinLnBrk="0" hangingPunct="1">
        <a:defRPr sz="1800" kern="1200">
          <a:solidFill>
            <a:schemeClr val="tx1"/>
          </a:solidFill>
          <a:latin typeface="+mn-lt"/>
          <a:ea typeface="+mn-ea"/>
          <a:cs typeface="+mn-cs"/>
        </a:defRPr>
      </a:lvl4pPr>
      <a:lvl5pPr marL="1828754" algn="l" defTabSz="914377" rtl="0" eaLnBrk="1" latinLnBrk="0" hangingPunct="1">
        <a:defRPr sz="1800" kern="1200">
          <a:solidFill>
            <a:schemeClr val="tx1"/>
          </a:solidFill>
          <a:latin typeface="+mn-lt"/>
          <a:ea typeface="+mn-ea"/>
          <a:cs typeface="+mn-cs"/>
        </a:defRPr>
      </a:lvl5pPr>
      <a:lvl6pPr marL="2285943" algn="l" defTabSz="914377" rtl="0" eaLnBrk="1" latinLnBrk="0" hangingPunct="1">
        <a:defRPr sz="1800" kern="1200">
          <a:solidFill>
            <a:schemeClr val="tx1"/>
          </a:solidFill>
          <a:latin typeface="+mn-lt"/>
          <a:ea typeface="+mn-ea"/>
          <a:cs typeface="+mn-cs"/>
        </a:defRPr>
      </a:lvl6pPr>
      <a:lvl7pPr marL="2743978" algn="l" defTabSz="914377" rtl="0" eaLnBrk="1" latinLnBrk="0" hangingPunct="1">
        <a:defRPr sz="1800" kern="1200">
          <a:solidFill>
            <a:schemeClr val="tx1"/>
          </a:solidFill>
          <a:latin typeface="+mn-lt"/>
          <a:ea typeface="+mn-ea"/>
          <a:cs typeface="+mn-cs"/>
        </a:defRPr>
      </a:lvl7pPr>
      <a:lvl8pPr marL="3201167" algn="l" defTabSz="914377" rtl="0" eaLnBrk="1" latinLnBrk="0" hangingPunct="1">
        <a:defRPr sz="1800" kern="1200">
          <a:solidFill>
            <a:schemeClr val="tx1"/>
          </a:solidFill>
          <a:latin typeface="+mn-lt"/>
          <a:ea typeface="+mn-ea"/>
          <a:cs typeface="+mn-cs"/>
        </a:defRPr>
      </a:lvl8pPr>
      <a:lvl9pPr marL="3658355" algn="l" defTabSz="914377"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slideLayout" Target="../slideLayouts/slideLayout29.xml"/><Relationship Id="rId7" Type="http://schemas.openxmlformats.org/officeDocument/2006/relationships/image" Target="../media/image11.png"/><Relationship Id="rId2" Type="http://schemas.openxmlformats.org/officeDocument/2006/relationships/audio" Target="file:///E:\TU%20LIEU\nhac\tuoi_than_tien.mid" TargetMode="External"/><Relationship Id="rId1" Type="http://schemas.openxmlformats.org/officeDocument/2006/relationships/tags" Target="../tags/tag1.xml"/><Relationship Id="rId6" Type="http://schemas.openxmlformats.org/officeDocument/2006/relationships/image" Target="../media/image10.jpeg"/><Relationship Id="rId5" Type="http://schemas.openxmlformats.org/officeDocument/2006/relationships/image" Target="../media/image9.jpeg"/><Relationship Id="rId4" Type="http://schemas.openxmlformats.org/officeDocument/2006/relationships/audio" Target="../media/audio1.wav"/></Relationships>
</file>

<file path=ppt/slides/_rels/slide2.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wmf"/><Relationship Id="rId2" Type="http://schemas.openxmlformats.org/officeDocument/2006/relationships/image" Target="../media/image5.jpeg"/><Relationship Id="rId1" Type="http://schemas.openxmlformats.org/officeDocument/2006/relationships/slideLayout" Target="../slideLayouts/slideLayout1.xml"/><Relationship Id="rId4" Type="http://schemas.openxmlformats.org/officeDocument/2006/relationships/image" Target="../media/image4.wmf"/></Relationships>
</file>

<file path=ppt/slides/_rels/slide4.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wmf"/><Relationship Id="rId2" Type="http://schemas.openxmlformats.org/officeDocument/2006/relationships/image" Target="../media/image3.wm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6A50D2FA-EBAF-4C36-9C17-EF2CDFAA07D8}"/>
              </a:ext>
            </a:extLst>
          </p:cNvPr>
          <p:cNvSpPr/>
          <p:nvPr/>
        </p:nvSpPr>
        <p:spPr>
          <a:xfrm>
            <a:off x="2072345" y="2967337"/>
            <a:ext cx="8047396" cy="1384995"/>
          </a:xfrm>
          <a:prstGeom prst="rect">
            <a:avLst/>
          </a:prstGeom>
          <a:noFill/>
        </p:spPr>
        <p:txBody>
          <a:bodyPr wrap="none">
            <a:spAutoFit/>
            <a:scene3d>
              <a:camera prst="orthographicFront"/>
              <a:lightRig rig="brightRoom" dir="t"/>
            </a:scene3d>
            <a:sp3d contourW="6350" prstMaterial="plastic">
              <a:bevelT w="20320" h="20320" prst="angle"/>
              <a:contourClr>
                <a:schemeClr val="accent1">
                  <a:tint val="100000"/>
                  <a:shade val="100000"/>
                  <a:hueMod val="100000"/>
                  <a:satMod val="100000"/>
                </a:schemeClr>
              </a:contourClr>
            </a:sp3d>
          </a:bodyPr>
          <a:lstStyle/>
          <a:p>
            <a:pPr algn="ctr" defTabSz="914377">
              <a:defRPr/>
            </a:pPr>
            <a:r>
              <a:rPr lang="vi-VN" sz="4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KỂ CHUYỆN </a:t>
            </a:r>
            <a:r>
              <a:rPr lang="en-US" sz="4400" b="1" cap="all" dirty="0">
                <a:ln/>
                <a:solidFill>
                  <a:srgbClr val="4F81BD"/>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5 </a:t>
            </a:r>
          </a:p>
          <a:p>
            <a:pPr algn="ctr" defTabSz="914377">
              <a:defRPr/>
            </a:pPr>
            <a:r>
              <a:rPr lang="vi-VN" sz="4000" b="1" cap="all"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rPr>
              <a:t>KỂ CHUYỆN ĐÃ NGHE, ĐÃ ĐỌC</a:t>
            </a:r>
            <a:endParaRPr lang="en-US" sz="3600" b="1" cap="all" dirty="0">
              <a:ln/>
              <a:solidFill>
                <a:srgbClr val="FF0000"/>
              </a:solidFill>
              <a:effectLst>
                <a:outerShdw blurRad="19685" dist="12700" dir="5400000" algn="tl" rotWithShape="0">
                  <a:srgbClr val="4F81BD">
                    <a:satMod val="130000"/>
                    <a:alpha val="60000"/>
                  </a:srgbClr>
                </a:outerShdw>
                <a:reflection blurRad="10000" stA="55000" endPos="48000" dist="500" dir="5400000" sy="-100000" algn="bl" rotWithShape="0"/>
              </a:effectLst>
              <a:latin typeface="Times New Roman" panose="02020603050405020304" pitchFamily="18" charset="0"/>
              <a:cs typeface="Times New Roman" pitchFamily="18" charset="0"/>
            </a:endParaRPr>
          </a:p>
        </p:txBody>
      </p:sp>
      <p:pic>
        <p:nvPicPr>
          <p:cNvPr id="4099" name="Picture 12">
            <a:extLst>
              <a:ext uri="{FF2B5EF4-FFF2-40B4-BE49-F238E27FC236}">
                <a16:creationId xmlns:a16="http://schemas.microsoft.com/office/drawing/2014/main" id="{5F760D8A-7F24-48D3-9DF5-5E0772CB35AE}"/>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482168" y="1187452"/>
            <a:ext cx="1147233" cy="11472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100" name="TextBox 13">
            <a:extLst>
              <a:ext uri="{FF2B5EF4-FFF2-40B4-BE49-F238E27FC236}">
                <a16:creationId xmlns:a16="http://schemas.microsoft.com/office/drawing/2014/main" id="{88A55253-27F6-4827-85A4-C4F92F7B6834}"/>
              </a:ext>
            </a:extLst>
          </p:cNvPr>
          <p:cNvSpPr txBox="1">
            <a:spLocks noChangeArrowheads="1"/>
          </p:cNvSpPr>
          <p:nvPr/>
        </p:nvSpPr>
        <p:spPr bwMode="auto">
          <a:xfrm>
            <a:off x="3276600" y="294218"/>
            <a:ext cx="5867400" cy="7694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defTabSz="685800">
              <a:spcBef>
                <a:spcPct val="20000"/>
              </a:spcBef>
              <a:buFont typeface="Arial" panose="020B0604020202020204" pitchFamily="34" charset="0"/>
              <a:buChar char="•"/>
              <a:defRPr sz="2400">
                <a:solidFill>
                  <a:schemeClr val="tx1"/>
                </a:solidFill>
                <a:latin typeface="Calibri" panose="020F0502020204030204" pitchFamily="34" charset="0"/>
              </a:defRPr>
            </a:lvl1pPr>
            <a:lvl2pPr marL="742950" indent="-285750" defTabSz="685800">
              <a:spcBef>
                <a:spcPct val="20000"/>
              </a:spcBef>
              <a:buFont typeface="Arial" panose="020B0604020202020204" pitchFamily="34" charset="0"/>
              <a:buChar char="–"/>
              <a:defRPr sz="2100">
                <a:solidFill>
                  <a:schemeClr val="tx1"/>
                </a:solidFill>
                <a:latin typeface="Calibri" panose="020F0502020204030204" pitchFamily="34" charset="0"/>
              </a:defRPr>
            </a:lvl2pPr>
            <a:lvl3pPr marL="1143000" indent="-228600" defTabSz="685800">
              <a:spcBef>
                <a:spcPct val="20000"/>
              </a:spcBef>
              <a:buFont typeface="Arial" panose="020B0604020202020204" pitchFamily="34" charset="0"/>
              <a:buChar char="•"/>
              <a:defRPr>
                <a:solidFill>
                  <a:schemeClr val="tx1"/>
                </a:solidFill>
                <a:latin typeface="Calibri" panose="020F0502020204030204" pitchFamily="34" charset="0"/>
              </a:defRPr>
            </a:lvl3pPr>
            <a:lvl4pPr marL="16002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4pPr>
            <a:lvl5pPr marL="2057400" indent="-228600" defTabSz="685800">
              <a:spcBef>
                <a:spcPct val="20000"/>
              </a:spcBef>
              <a:buFont typeface="Arial" panose="020B0604020202020204" pitchFamily="34" charset="0"/>
              <a:buChar char="»"/>
              <a:defRPr sz="1500">
                <a:solidFill>
                  <a:schemeClr val="tx1"/>
                </a:solidFill>
                <a:latin typeface="Calibri" panose="020F0502020204030204" pitchFamily="34" charset="0"/>
              </a:defRPr>
            </a:lvl5pPr>
            <a:lvl6pPr marL="25146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6pPr>
            <a:lvl7pPr marL="29718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7pPr>
            <a:lvl8pPr marL="34290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8pPr>
            <a:lvl9pPr marL="3886200" indent="-228600" defTabSz="685800" eaLnBrk="0" fontAlgn="base" hangingPunct="0">
              <a:spcBef>
                <a:spcPct val="20000"/>
              </a:spcBef>
              <a:spcAft>
                <a:spcPct val="0"/>
              </a:spcAft>
              <a:buFont typeface="Arial" panose="020B0604020202020204" pitchFamily="34" charset="0"/>
              <a:buChar char="»"/>
              <a:defRPr sz="1500">
                <a:solidFill>
                  <a:schemeClr val="tx1"/>
                </a:solidFill>
                <a:latin typeface="Calibri" panose="020F0502020204030204" pitchFamily="34" charset="0"/>
              </a:defRPr>
            </a:lvl9pPr>
          </a:lstStyle>
          <a:p>
            <a:pPr algn="ctr" defTabSz="914377" fontAlgn="base">
              <a:spcBef>
                <a:spcPct val="0"/>
              </a:spcBef>
              <a:spcAft>
                <a:spcPct val="0"/>
              </a:spcAft>
              <a:buNone/>
            </a:pPr>
            <a:r>
              <a:rPr lang="en-US" altLang="en-US" sz="2000" b="1">
                <a:solidFill>
                  <a:srgbClr val="002060"/>
                </a:solidFill>
                <a:latin typeface="Times New Roman" panose="02020603050405020304" pitchFamily="18" charset="0"/>
                <a:cs typeface="Times New Roman" panose="02020603050405020304" pitchFamily="18" charset="0"/>
              </a:rPr>
              <a:t>ỦY BAN NHÂN DÂN QUẬN LONG BIÊN</a:t>
            </a:r>
          </a:p>
          <a:p>
            <a:pPr algn="ctr" defTabSz="914377" fontAlgn="base">
              <a:spcBef>
                <a:spcPct val="0"/>
              </a:spcBef>
              <a:spcAft>
                <a:spcPct val="0"/>
              </a:spcAft>
              <a:buNone/>
            </a:pPr>
            <a:r>
              <a:rPr lang="en-US" altLang="en-US" b="1" u="sng">
                <a:solidFill>
                  <a:srgbClr val="002060"/>
                </a:solidFill>
                <a:latin typeface="Times New Roman" panose="02020603050405020304" pitchFamily="18" charset="0"/>
                <a:cs typeface="Times New Roman" panose="02020603050405020304" pitchFamily="18" charset="0"/>
              </a:rPr>
              <a:t>TRƯỜNG TIỂU HỌC ÁI MỘ B</a:t>
            </a:r>
          </a:p>
        </p:txBody>
      </p:sp>
    </p:spTree>
  </p:cSld>
  <p:clrMapOvr>
    <a:masterClrMapping/>
  </p:clrMapOvr>
  <p:transition spd="slow" advTm="7095"/>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19"/>
          <p:cNvGrpSpPr>
            <a:grpSpLocks/>
          </p:cNvGrpSpPr>
          <p:nvPr/>
        </p:nvGrpSpPr>
        <p:grpSpPr bwMode="auto">
          <a:xfrm>
            <a:off x="0" y="0"/>
            <a:ext cx="12192000" cy="6858000"/>
            <a:chOff x="0" y="0"/>
            <a:chExt cx="9216" cy="5184"/>
          </a:xfrm>
        </p:grpSpPr>
        <p:pic>
          <p:nvPicPr>
            <p:cNvPr id="10"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6"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a:solidFill>
                  <a:srgbClr val="0033CC"/>
                </a:solidFill>
                <a:latin typeface="Times New Roman" panose="02020603050405020304" pitchFamily="18" charset="0"/>
              </a:rPr>
              <a:t>Kể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7" name="Text Box 8"/>
          <p:cNvSpPr txBox="1">
            <a:spLocks noChangeArrowheads="1"/>
          </p:cNvSpPr>
          <p:nvPr/>
        </p:nvSpPr>
        <p:spPr bwMode="auto">
          <a:xfrm>
            <a:off x="365080" y="3443787"/>
            <a:ext cx="9038228"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4.</a:t>
            </a:r>
            <a:r>
              <a:rPr lang="en-US" altLang="en-US" sz="2800"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Trao</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đổi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với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các</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bạn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vê</a:t>
            </a:r>
            <a:r>
              <a:rPr lang="en-US" altLang="en-US" sz="2800" b="1" dirty="0">
                <a:solidFill>
                  <a:srgbClr val="660066"/>
                </a:solidFill>
                <a:latin typeface="Times New Roman" panose="02020603050405020304" pitchFamily="18" charset="0"/>
                <a:cs typeface="Arial" panose="020B0604020202020204" pitchFamily="34" charset="0"/>
              </a:rPr>
              <a:t>̀ ý </a:t>
            </a:r>
            <a:r>
              <a:rPr lang="en-US" altLang="en-US" sz="2800" b="1" dirty="0" err="1">
                <a:solidFill>
                  <a:srgbClr val="660066"/>
                </a:solidFill>
                <a:latin typeface="Times New Roman" panose="02020603050405020304" pitchFamily="18" charset="0"/>
                <a:cs typeface="Arial" panose="020B0604020202020204" pitchFamily="34" charset="0"/>
              </a:rPr>
              <a:t>nghĩa</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câu</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chuyện</a:t>
            </a:r>
            <a:r>
              <a:rPr lang="en-US" altLang="en-US" sz="2800" b="1" dirty="0">
                <a:solidFill>
                  <a:srgbClr val="660066"/>
                </a:solidFill>
                <a:latin typeface="Times New Roman" panose="02020603050405020304" pitchFamily="18" charset="0"/>
                <a:cs typeface="Arial" panose="020B0604020202020204" pitchFamily="34" charset="0"/>
              </a:rPr>
              <a:t>.</a:t>
            </a:r>
          </a:p>
        </p:txBody>
      </p:sp>
      <p:sp>
        <p:nvSpPr>
          <p:cNvPr id="18" name="Text Box 9"/>
          <p:cNvSpPr txBox="1">
            <a:spLocks noChangeArrowheads="1"/>
          </p:cNvSpPr>
          <p:nvPr/>
        </p:nvSpPr>
        <p:spPr bwMode="auto">
          <a:xfrm>
            <a:off x="380999" y="1587691"/>
            <a:ext cx="11996575"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3. </a:t>
            </a:r>
            <a:r>
              <a:rPr lang="en-US" altLang="en-US" sz="2800" b="1" dirty="0" err="1">
                <a:solidFill>
                  <a:srgbClr val="660066"/>
                </a:solidFill>
                <a:latin typeface="Times New Roman" panose="02020603050405020304" pitchFamily="18" charset="0"/>
                <a:cs typeface="Arial" panose="020B0604020202020204" pitchFamily="34" charset="0"/>
              </a:rPr>
              <a:t>Dựa</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vào</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dàn</a:t>
            </a:r>
            <a:r>
              <a:rPr lang="en-US" altLang="en-US" sz="2800" b="1" dirty="0">
                <a:solidFill>
                  <a:srgbClr val="660066"/>
                </a:solidFill>
                <a:latin typeface="Times New Roman" panose="02020603050405020304" pitchFamily="18" charset="0"/>
                <a:cs typeface="Arial" panose="020B0604020202020204" pitchFamily="34" charset="0"/>
              </a:rPr>
              <a:t> ý , </a:t>
            </a:r>
            <a:r>
              <a:rPr lang="en-US" altLang="en-US" sz="2800" b="1" dirty="0" err="1">
                <a:solidFill>
                  <a:srgbClr val="660066"/>
                </a:solidFill>
                <a:latin typeface="Times New Roman" panose="02020603050405020304" pitchFamily="18" charset="0"/>
                <a:cs typeface="Arial" panose="020B0604020202020204" pitchFamily="34" charset="0"/>
              </a:rPr>
              <a:t>kê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thành</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lời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khi</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kê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cần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chú</a:t>
            </a:r>
            <a:r>
              <a:rPr lang="en-US" altLang="en-US" sz="2800" b="1" dirty="0">
                <a:solidFill>
                  <a:srgbClr val="660066"/>
                </a:solidFill>
                <a:latin typeface="Times New Roman" panose="02020603050405020304" pitchFamily="18" charset="0"/>
                <a:cs typeface="Arial" panose="020B0604020202020204" pitchFamily="34" charset="0"/>
              </a:rPr>
              <a:t> ý:</a:t>
            </a:r>
            <a:endParaRPr lang="en-US" altLang="en-US" sz="2800" b="1" i="1" dirty="0">
              <a:solidFill>
                <a:srgbClr val="660066"/>
              </a:solidFill>
              <a:latin typeface="Times New Roman" panose="02020603050405020304" pitchFamily="18" charset="0"/>
              <a:cs typeface="Arial" panose="020B0604020202020204" pitchFamily="34" charset="0"/>
            </a:endParaRPr>
          </a:p>
        </p:txBody>
      </p:sp>
      <p:sp>
        <p:nvSpPr>
          <p:cNvPr id="19" name="Text Box 11"/>
          <p:cNvSpPr txBox="1">
            <a:spLocks noChangeArrowheads="1"/>
          </p:cNvSpPr>
          <p:nvPr/>
        </p:nvSpPr>
        <p:spPr bwMode="auto">
          <a:xfrm>
            <a:off x="380999" y="2121091"/>
            <a:ext cx="11683621"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Char char="-"/>
            </a:pPr>
            <a:r>
              <a:rPr lang="en-US" altLang="en-US" sz="2800" i="1" dirty="0" err="1">
                <a:solidFill>
                  <a:srgbClr val="0000FF"/>
                </a:solidFill>
                <a:latin typeface="Times New Roman" panose="02020603050405020304" pitchFamily="18" charset="0"/>
              </a:rPr>
              <a:t>Chọn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từ</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ngữ</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phù</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hợp</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nhân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vật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hoàn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cảnh</a:t>
            </a:r>
            <a:r>
              <a:rPr lang="en-US" altLang="en-US" sz="2800" i="1" dirty="0">
                <a:solidFill>
                  <a:srgbClr val="0000FF"/>
                </a:solidFill>
                <a:latin typeface="Times New Roman" panose="02020603050405020304" pitchFamily="18" charset="0"/>
              </a:rPr>
              <a:t>.</a:t>
            </a:r>
          </a:p>
          <a:p>
            <a:pPr eaLnBrk="1" hangingPunct="1">
              <a:spcBef>
                <a:spcPct val="0"/>
              </a:spcBef>
              <a:buFontTx/>
              <a:buChar char="-"/>
            </a:pPr>
            <a:r>
              <a:rPr lang="en-US" altLang="en-US" sz="2800" i="1" dirty="0" err="1">
                <a:solidFill>
                  <a:srgbClr val="0000FF"/>
                </a:solidFill>
                <a:latin typeface="Times New Roman" panose="02020603050405020304" pitchFamily="18" charset="0"/>
              </a:rPr>
              <a:t>Thê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hiện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bằng</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giọng</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tư</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nhiên</a:t>
            </a:r>
            <a:r>
              <a:rPr lang="en-US" altLang="en-US" sz="2800" i="1" dirty="0">
                <a:solidFill>
                  <a:srgbClr val="0000FF"/>
                </a:solidFill>
                <a:latin typeface="Times New Roman" panose="02020603050405020304" pitchFamily="18" charset="0"/>
              </a:rPr>
              <a:t>; có </a:t>
            </a:r>
            <a:r>
              <a:rPr lang="en-US" altLang="en-US" sz="2800" i="1" dirty="0" err="1">
                <a:solidFill>
                  <a:srgbClr val="0000FF"/>
                </a:solidFill>
                <a:latin typeface="Times New Roman" panose="02020603050405020304" pitchFamily="18" charset="0"/>
              </a:rPr>
              <a:t>thê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hợp</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lời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kê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với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điệu</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bô</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cử</a:t>
            </a:r>
            <a:r>
              <a:rPr lang="en-US" altLang="en-US" sz="2800" i="1" dirty="0">
                <a:solidFill>
                  <a:srgbClr val="0000FF"/>
                </a:solidFill>
                <a:latin typeface="Times New Roman" panose="02020603050405020304" pitchFamily="18" charset="0"/>
              </a:rPr>
              <a:t> chỉ, </a:t>
            </a:r>
            <a:r>
              <a:rPr lang="en-US" altLang="en-US" sz="2800" i="1" dirty="0" err="1">
                <a:solidFill>
                  <a:srgbClr val="0000FF"/>
                </a:solidFill>
                <a:latin typeface="Times New Roman" panose="02020603050405020304" pitchFamily="18" charset="0"/>
              </a:rPr>
              <a:t>nét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mặt</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đê</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lôi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cuốn</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người</a:t>
            </a:r>
            <a:r>
              <a:rPr lang="en-US" altLang="en-US" sz="2800" i="1" dirty="0">
                <a:solidFill>
                  <a:srgbClr val="0000FF"/>
                </a:solidFill>
                <a:latin typeface="Times New Roman" panose="02020603050405020304" pitchFamily="18" charset="0"/>
              </a:rPr>
              <a:t> </a:t>
            </a:r>
            <a:r>
              <a:rPr lang="en-US" altLang="en-US" sz="2800" i="1" dirty="0" err="1">
                <a:solidFill>
                  <a:srgbClr val="0000FF"/>
                </a:solidFill>
                <a:latin typeface="Times New Roman" panose="02020603050405020304" pitchFamily="18" charset="0"/>
              </a:rPr>
              <a:t>nghe</a:t>
            </a:r>
            <a:r>
              <a:rPr lang="en-US" altLang="en-US" sz="2800" i="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1517191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8"/>
                                        </p:tgtEl>
                                        <p:attrNameLst>
                                          <p:attrName>style.visibility</p:attrName>
                                        </p:attrNameLst>
                                      </p:cBhvr>
                                      <p:to>
                                        <p:strVal val="visible"/>
                                      </p:to>
                                    </p:set>
                                    <p:animEffect transition="in" filter="blinds(horizontal)">
                                      <p:cBhvr>
                                        <p:cTn id="7" dur="500"/>
                                        <p:tgtEl>
                                          <p:spTgt spid="18"/>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9"/>
                                        </p:tgtEl>
                                        <p:attrNameLst>
                                          <p:attrName>style.visibility</p:attrName>
                                        </p:attrNameLst>
                                      </p:cBhvr>
                                      <p:to>
                                        <p:strVal val="visible"/>
                                      </p:to>
                                    </p:set>
                                    <p:animEffect transition="in" filter="blinds(horizontal)">
                                      <p:cBhvr>
                                        <p:cTn id="12" dur="500"/>
                                        <p:tgtEl>
                                          <p:spTgt spid="19"/>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7"/>
                                        </p:tgtEl>
                                        <p:attrNameLst>
                                          <p:attrName>style.visibility</p:attrName>
                                        </p:attrNameLst>
                                      </p:cBhvr>
                                      <p:to>
                                        <p:strVal val="visible"/>
                                      </p:to>
                                    </p:set>
                                    <p:animEffect transition="in" filter="blinds(horizontal)">
                                      <p:cBhvr>
                                        <p:cTn id="17"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p:bldP spid="18" grpId="0"/>
      <p:bldP spid="19" grpId="0"/>
    </p:bldLst>
  </p:timing>
</p:sld>
</file>

<file path=ppt/slides/slide11.xml><?xml version="1.0" encoding="utf-8"?>
<p:sld xmlns:a="http://schemas.openxmlformats.org/drawingml/2006/main" xmlns:r="http://schemas.openxmlformats.org/officeDocument/2006/relationships" xmlns:p="http://schemas.openxmlformats.org/presentationml/2006/main">
  <p:cSld>
    <p:bg bwMode="auto">
      <p:bgPr>
        <a:blipFill dpi="0" rotWithShape="0">
          <a:blip r:embed="rId5"/>
          <a:srcRect/>
          <a:stretch>
            <a:fillRect/>
          </a:stretch>
        </a:blipFill>
        <a:effectLst/>
      </p:bgPr>
    </p:bg>
    <p:spTree>
      <p:nvGrpSpPr>
        <p:cNvPr id="1" name=""/>
        <p:cNvGrpSpPr/>
        <p:nvPr/>
      </p:nvGrpSpPr>
      <p:grpSpPr>
        <a:xfrm>
          <a:off x="0" y="0"/>
          <a:ext cx="0" cy="0"/>
          <a:chOff x="0" y="0"/>
          <a:chExt cx="0" cy="0"/>
        </a:xfrm>
      </p:grpSpPr>
      <p:sp>
        <p:nvSpPr>
          <p:cNvPr id="27650" name="Text Box 2">
            <a:extLst>
              <a:ext uri="{FF2B5EF4-FFF2-40B4-BE49-F238E27FC236}">
                <a16:creationId xmlns:a16="http://schemas.microsoft.com/office/drawing/2014/main" id="{2E8B1EF2-4C59-4B06-A55E-6E2AB3986047}"/>
              </a:ext>
            </a:extLst>
          </p:cNvPr>
          <p:cNvSpPr txBox="1">
            <a:spLocks noChangeArrowheads="1"/>
          </p:cNvSpPr>
          <p:nvPr/>
        </p:nvSpPr>
        <p:spPr bwMode="auto">
          <a:xfrm>
            <a:off x="3462867" y="2281768"/>
            <a:ext cx="5147733" cy="173400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marL="457189" indent="-457189" defTabSz="1219170" fontAlgn="base">
              <a:spcBef>
                <a:spcPct val="50000"/>
              </a:spcBef>
              <a:spcAft>
                <a:spcPct val="0"/>
              </a:spcAft>
              <a:buNone/>
            </a:pPr>
            <a:endParaRPr lang="en-US" altLang="en-US" sz="4267">
              <a:solidFill>
                <a:srgbClr val="FF9900"/>
              </a:solidFill>
              <a:latin typeface="Times New Roman" panose="02020603050405020304" pitchFamily="18" charset="0"/>
            </a:endParaRPr>
          </a:p>
          <a:p>
            <a:pPr marL="457189" indent="-457189" defTabSz="1219170" fontAlgn="base">
              <a:spcBef>
                <a:spcPct val="50000"/>
              </a:spcBef>
              <a:spcAft>
                <a:spcPct val="0"/>
              </a:spcAft>
              <a:buNone/>
            </a:pPr>
            <a:endParaRPr lang="vi-VN" altLang="en-US" sz="4267">
              <a:solidFill>
                <a:srgbClr val="FF9900"/>
              </a:solidFill>
              <a:latin typeface="Times New Roman" panose="02020603050405020304" pitchFamily="18" charset="0"/>
            </a:endParaRPr>
          </a:p>
        </p:txBody>
      </p:sp>
      <p:pic>
        <p:nvPicPr>
          <p:cNvPr id="27651" name="Picture 3" descr="Picture94">
            <a:extLst>
              <a:ext uri="{FF2B5EF4-FFF2-40B4-BE49-F238E27FC236}">
                <a16:creationId xmlns:a16="http://schemas.microsoft.com/office/drawing/2014/main" id="{126244D7-6D79-45AC-8A61-1D69D1F95757}"/>
              </a:ext>
            </a:extLst>
          </p:cNvPr>
          <p:cNvPicPr>
            <a:picLocks noChangeAspect="1" noChangeArrowheads="1"/>
          </p:cNvPicPr>
          <p:nvPr/>
        </p:nvPicPr>
        <p:blipFill>
          <a:blip r:embed="rId6">
            <a:clrChange>
              <a:clrFrom>
                <a:srgbClr val="FFFFFF"/>
              </a:clrFrom>
              <a:clrTo>
                <a:srgbClr val="FFFFFF">
                  <a:alpha val="0"/>
                </a:srgbClr>
              </a:clrTo>
            </a:clrChange>
            <a:extLst>
              <a:ext uri="{28A0092B-C50C-407E-A947-70E740481C1C}">
                <a14:useLocalDpi xmlns:a14="http://schemas.microsoft.com/office/drawing/2010/main" val="0"/>
              </a:ext>
            </a:extLst>
          </a:blip>
          <a:srcRect b="1649"/>
          <a:stretch>
            <a:fillRect/>
          </a:stretch>
        </p:blipFill>
        <p:spPr bwMode="auto">
          <a:xfrm>
            <a:off x="9245600" y="3733800"/>
            <a:ext cx="2540000" cy="2743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2" name="Picture 6" descr="9">
            <a:extLst>
              <a:ext uri="{FF2B5EF4-FFF2-40B4-BE49-F238E27FC236}">
                <a16:creationId xmlns:a16="http://schemas.microsoft.com/office/drawing/2014/main" id="{58E7AB93-069E-48D2-877D-EE6F4CF1864F}"/>
              </a:ext>
            </a:extLst>
          </p:cNvPr>
          <p:cNvPicPr>
            <a:picLocks noChangeAspect="1" noChangeArrowheads="1"/>
          </p:cNvPicPr>
          <p:nvPr/>
        </p:nvPicPr>
        <p:blipFill>
          <a:blip r:embed="rId7">
            <a:extLst>
              <a:ext uri="{28A0092B-C50C-407E-A947-70E740481C1C}">
                <a14:useLocalDpi xmlns:a14="http://schemas.microsoft.com/office/drawing/2010/main" val="0"/>
              </a:ext>
            </a:extLst>
          </a:blip>
          <a:srcRect r="69392" b="55202"/>
          <a:stretch>
            <a:fillRect/>
          </a:stretch>
        </p:blipFill>
        <p:spPr bwMode="auto">
          <a:xfrm>
            <a:off x="480485" y="381001"/>
            <a:ext cx="1653116" cy="147743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27653" name="tuoi_than_tien.mid">
            <a:hlinkClick r:id="" action="ppaction://media"/>
            <a:extLst>
              <a:ext uri="{FF2B5EF4-FFF2-40B4-BE49-F238E27FC236}">
                <a16:creationId xmlns:a16="http://schemas.microsoft.com/office/drawing/2014/main" id="{02656AAB-7567-46DE-9E10-94BCB423658F}"/>
              </a:ext>
            </a:extLst>
          </p:cNvPr>
          <p:cNvPicPr>
            <a:picLocks noRot="1" noChangeAspect="1" noChangeArrowheads="1"/>
          </p:cNvPicPr>
          <p:nvPr>
            <a:audioFile r:link="rId2"/>
          </p:nvPr>
        </p:nvPicPr>
        <p:blipFill>
          <a:blip r:embed="rId8">
            <a:extLst>
              <a:ext uri="{28A0092B-C50C-407E-A947-70E740481C1C}">
                <a14:useLocalDpi xmlns:a14="http://schemas.microsoft.com/office/drawing/2010/main" val="0"/>
              </a:ext>
            </a:extLst>
          </a:blip>
          <a:srcRect/>
          <a:stretch>
            <a:fillRect/>
          </a:stretch>
        </p:blipFill>
        <p:spPr bwMode="auto">
          <a:xfrm>
            <a:off x="1384301" y="7241117"/>
            <a:ext cx="277284"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7654" name="Text Box 13">
            <a:extLst>
              <a:ext uri="{FF2B5EF4-FFF2-40B4-BE49-F238E27FC236}">
                <a16:creationId xmlns:a16="http://schemas.microsoft.com/office/drawing/2014/main" id="{09669C36-C109-4E46-874F-ED9101A112CA}"/>
              </a:ext>
            </a:extLst>
          </p:cNvPr>
          <p:cNvSpPr txBox="1">
            <a:spLocks noChangeArrowheads="1"/>
          </p:cNvSpPr>
          <p:nvPr/>
        </p:nvSpPr>
        <p:spPr bwMode="auto">
          <a:xfrm>
            <a:off x="3920068" y="577851"/>
            <a:ext cx="3534833" cy="7489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algn="ctr" defTabSz="1219170" fontAlgn="base">
              <a:spcBef>
                <a:spcPct val="50000"/>
              </a:spcBef>
              <a:spcAft>
                <a:spcPct val="0"/>
              </a:spcAft>
              <a:buNone/>
            </a:pPr>
            <a:r>
              <a:rPr lang="en-US" altLang="en-US" sz="4267" b="1" u="sng">
                <a:solidFill>
                  <a:srgbClr val="FF0000"/>
                </a:solidFill>
                <a:latin typeface="Times New Roman" panose="02020603050405020304" pitchFamily="18" charset="0"/>
              </a:rPr>
              <a:t>Dặn dò</a:t>
            </a:r>
          </a:p>
        </p:txBody>
      </p:sp>
      <p:sp>
        <p:nvSpPr>
          <p:cNvPr id="27655" name="Text Box 14">
            <a:extLst>
              <a:ext uri="{FF2B5EF4-FFF2-40B4-BE49-F238E27FC236}">
                <a16:creationId xmlns:a16="http://schemas.microsoft.com/office/drawing/2014/main" id="{0FA2F5CE-3A7A-47E1-925D-BDCA5A7726C8}"/>
              </a:ext>
            </a:extLst>
          </p:cNvPr>
          <p:cNvSpPr txBox="1">
            <a:spLocks noChangeArrowheads="1"/>
          </p:cNvSpPr>
          <p:nvPr/>
        </p:nvSpPr>
        <p:spPr bwMode="auto">
          <a:xfrm>
            <a:off x="2133601" y="1157818"/>
            <a:ext cx="7412567" cy="46166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algn="just" defTabSz="1219170" fontAlgn="base">
              <a:spcBef>
                <a:spcPct val="50000"/>
              </a:spcBef>
              <a:spcAft>
                <a:spcPct val="0"/>
              </a:spcAft>
              <a:buNone/>
            </a:pPr>
            <a:r>
              <a:rPr lang="en-US" altLang="en-US">
                <a:solidFill>
                  <a:srgbClr val="000000"/>
                </a:solidFill>
                <a:latin typeface="Times New Roman" panose="02020603050405020304" pitchFamily="18" charset="0"/>
              </a:rPr>
              <a:t>	</a:t>
            </a:r>
          </a:p>
        </p:txBody>
      </p:sp>
      <p:sp>
        <p:nvSpPr>
          <p:cNvPr id="27656" name="Text Box 16">
            <a:extLst>
              <a:ext uri="{FF2B5EF4-FFF2-40B4-BE49-F238E27FC236}">
                <a16:creationId xmlns:a16="http://schemas.microsoft.com/office/drawing/2014/main" id="{6604F674-44D9-4877-871A-7F107C0FA902}"/>
              </a:ext>
            </a:extLst>
          </p:cNvPr>
          <p:cNvSpPr txBox="1">
            <a:spLocks noChangeArrowheads="1"/>
          </p:cNvSpPr>
          <p:nvPr/>
        </p:nvSpPr>
        <p:spPr bwMode="auto">
          <a:xfrm>
            <a:off x="1456267" y="1452033"/>
            <a:ext cx="8765117" cy="131112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342900" indent="-342900">
              <a:spcBef>
                <a:spcPct val="15000"/>
              </a:spcBef>
              <a:buChar char="•"/>
              <a:defRPr sz="2400">
                <a:solidFill>
                  <a:schemeClr val="tx1"/>
                </a:solidFill>
                <a:latin typeface="Arial" panose="020B0604020202020204" pitchFamily="34" charset="0"/>
              </a:defRPr>
            </a:lvl1pPr>
            <a:lvl2pPr marL="742950" indent="-285750">
              <a:spcBef>
                <a:spcPct val="15000"/>
              </a:spcBef>
              <a:buChar char="–"/>
              <a:defRPr sz="2100">
                <a:solidFill>
                  <a:schemeClr val="tx1"/>
                </a:solidFill>
                <a:latin typeface="Arial" panose="020B0604020202020204" pitchFamily="34" charset="0"/>
              </a:defRPr>
            </a:lvl2pPr>
            <a:lvl3pPr marL="1143000" indent="-228600">
              <a:spcBef>
                <a:spcPct val="15000"/>
              </a:spcBef>
              <a:buChar char="•"/>
              <a:defRPr>
                <a:solidFill>
                  <a:schemeClr val="tx1"/>
                </a:solidFill>
                <a:latin typeface="Arial" panose="020B0604020202020204" pitchFamily="34" charset="0"/>
              </a:defRPr>
            </a:lvl3pPr>
            <a:lvl4pPr marL="1600200" indent="-228600">
              <a:spcBef>
                <a:spcPct val="15000"/>
              </a:spcBef>
              <a:buChar char="–"/>
              <a:defRPr sz="1500">
                <a:solidFill>
                  <a:schemeClr val="tx1"/>
                </a:solidFill>
                <a:latin typeface="Arial" panose="020B0604020202020204" pitchFamily="34" charset="0"/>
              </a:defRPr>
            </a:lvl4pPr>
            <a:lvl5pPr marL="2057400" indent="-228600">
              <a:spcBef>
                <a:spcPct val="15000"/>
              </a:spcBef>
              <a:buChar char="»"/>
              <a:defRPr sz="1500">
                <a:solidFill>
                  <a:schemeClr val="tx1"/>
                </a:solidFill>
                <a:latin typeface="Arial" panose="020B0604020202020204" pitchFamily="34" charset="0"/>
              </a:defRPr>
            </a:lvl5pPr>
            <a:lvl6pPr marL="2514600" indent="-228600" eaLnBrk="0" fontAlgn="base" hangingPunct="0">
              <a:spcBef>
                <a:spcPct val="15000"/>
              </a:spcBef>
              <a:spcAft>
                <a:spcPct val="0"/>
              </a:spcAft>
              <a:buChar char="»"/>
              <a:defRPr sz="1500">
                <a:solidFill>
                  <a:schemeClr val="tx1"/>
                </a:solidFill>
                <a:latin typeface="Arial" panose="020B0604020202020204" pitchFamily="34" charset="0"/>
              </a:defRPr>
            </a:lvl6pPr>
            <a:lvl7pPr marL="2971800" indent="-228600" eaLnBrk="0" fontAlgn="base" hangingPunct="0">
              <a:spcBef>
                <a:spcPct val="15000"/>
              </a:spcBef>
              <a:spcAft>
                <a:spcPct val="0"/>
              </a:spcAft>
              <a:buChar char="»"/>
              <a:defRPr sz="1500">
                <a:solidFill>
                  <a:schemeClr val="tx1"/>
                </a:solidFill>
                <a:latin typeface="Arial" panose="020B0604020202020204" pitchFamily="34" charset="0"/>
              </a:defRPr>
            </a:lvl7pPr>
            <a:lvl8pPr marL="3429000" indent="-228600" eaLnBrk="0" fontAlgn="base" hangingPunct="0">
              <a:spcBef>
                <a:spcPct val="15000"/>
              </a:spcBef>
              <a:spcAft>
                <a:spcPct val="0"/>
              </a:spcAft>
              <a:buChar char="»"/>
              <a:defRPr sz="1500">
                <a:solidFill>
                  <a:schemeClr val="tx1"/>
                </a:solidFill>
                <a:latin typeface="Arial" panose="020B0604020202020204" pitchFamily="34" charset="0"/>
              </a:defRPr>
            </a:lvl8pPr>
            <a:lvl9pPr marL="3886200" indent="-228600" eaLnBrk="0" fontAlgn="base" hangingPunct="0">
              <a:spcBef>
                <a:spcPct val="15000"/>
              </a:spcBef>
              <a:spcAft>
                <a:spcPct val="0"/>
              </a:spcAft>
              <a:buChar char="»"/>
              <a:defRPr sz="1500">
                <a:solidFill>
                  <a:schemeClr val="tx1"/>
                </a:solidFill>
                <a:latin typeface="Arial" panose="020B0604020202020204" pitchFamily="34" charset="0"/>
              </a:defRPr>
            </a:lvl9pPr>
          </a:lstStyle>
          <a:p>
            <a:pPr marL="457189" indent="-457189" defTabSz="1219170" fontAlgn="base">
              <a:spcBef>
                <a:spcPct val="20000"/>
              </a:spcBef>
              <a:spcAft>
                <a:spcPct val="0"/>
              </a:spcAft>
              <a:buNone/>
            </a:pPr>
            <a:r>
              <a:rPr lang="en-US" altLang="en-US" sz="3600">
                <a:solidFill>
                  <a:srgbClr val="FFFFFF"/>
                </a:solidFill>
                <a:latin typeface="Times New Roman" panose="02020603050405020304" pitchFamily="18" charset="0"/>
              </a:rPr>
              <a:t>- Kể lại câu chuyện cho người thân nghe.</a:t>
            </a:r>
          </a:p>
          <a:p>
            <a:pPr marL="457189" indent="-457189" defTabSz="1219170" fontAlgn="base">
              <a:spcBef>
                <a:spcPct val="20000"/>
              </a:spcBef>
              <a:spcAft>
                <a:spcPct val="0"/>
              </a:spcAft>
              <a:buNone/>
            </a:pPr>
            <a:r>
              <a:rPr lang="en-US" altLang="en-US" sz="3600">
                <a:solidFill>
                  <a:srgbClr val="FFFFFF"/>
                </a:solidFill>
                <a:latin typeface="Times New Roman" panose="02020603050405020304" pitchFamily="18" charset="0"/>
              </a:rPr>
              <a:t>- Chuẩn bị bài tiết học sau nhé</a:t>
            </a:r>
            <a:endParaRPr lang="en-US" altLang="en-US" sz="3600" b="1">
              <a:solidFill>
                <a:srgbClr val="FFFFFF"/>
              </a:solidFill>
              <a:latin typeface="Times New Roman" panose="02020603050405020304" pitchFamily="18" charset="0"/>
              <a:cs typeface="Times New Roman" panose="02020603050405020304" pitchFamily="18" charset="0"/>
            </a:endParaRPr>
          </a:p>
        </p:txBody>
      </p:sp>
    </p:spTree>
    <p:custDataLst>
      <p:tags r:id="rId1"/>
    </p:custDataLst>
  </p:cSld>
  <p:clrMapOvr>
    <a:masterClrMapping/>
  </p:clrMapOvr>
  <p:transition>
    <p:sndAc>
      <p:stSnd>
        <p:snd r:embed="rId4" name="chimes.wav"/>
      </p:stSnd>
    </p:sndAc>
  </p:transition>
  <p:timing>
    <p:tnLst>
      <p:par>
        <p:cTn id="1" dur="indefinite" restart="never" nodeType="tmRoot">
          <p:childTnLst>
            <p:seq concurrent="1" nextAc="seek">
              <p:cTn id="2" restart="whenNotActive" fill="hold" evtFilter="cancelBubble" nodeType="interactiveSeq">
                <p:stCondLst>
                  <p:cond evt="onClick" delay="0">
                    <p:tgtEl>
                      <p:spTgt spid="27653"/>
                    </p:tgtEl>
                  </p:cond>
                </p:stCondLst>
                <p:endSync evt="end" delay="0">
                  <p:rtn val="all"/>
                </p:endSync>
                <p:childTnLst>
                  <p:par>
                    <p:cTn id="3" fill="hold" nodeType="clickPar">
                      <p:stCondLst>
                        <p:cond delay="0"/>
                      </p:stCondLst>
                      <p:childTnLst>
                        <p:par>
                          <p:cTn id="4" fill="hold" nodeType="withGroup">
                            <p:stCondLst>
                              <p:cond delay="0"/>
                            </p:stCondLst>
                            <p:childTnLst>
                              <p:par>
                                <p:cTn id="5" presetID="1" presetClass="mediacall" presetSubtype="0" fill="hold" nodeType="clickEffect">
                                  <p:stCondLst>
                                    <p:cond delay="0"/>
                                  </p:stCondLst>
                                  <p:childTnLst>
                                    <p:cmd type="call" cmd="playFrom(0.0)">
                                      <p:cBhvr>
                                        <p:cTn id="6" dur="1" fill="hold"/>
                                        <p:tgtEl>
                                          <p:spTgt spid="27653"/>
                                        </p:tgtEl>
                                      </p:cBhvr>
                                    </p:cmd>
                                  </p:childTnLst>
                                </p:cTn>
                              </p:par>
                            </p:childTnLst>
                          </p:cTn>
                        </p:par>
                      </p:childTnLst>
                    </p:cTn>
                  </p:par>
                </p:childTnLst>
              </p:cTn>
              <p:nextCondLst>
                <p:cond evt="onClick" delay="0">
                  <p:tgtEl>
                    <p:spTgt spid="27653"/>
                  </p:tgtEl>
                </p:cond>
              </p:nextCondLst>
            </p:seq>
            <p:audio>
              <p:cMediaNode vol="80000">
                <p:cTn id="7" fill="hold" display="0">
                  <p:stCondLst>
                    <p:cond delay="indefinite"/>
                  </p:stCondLst>
                  <p:endCondLst>
                    <p:cond evt="onStopAudio" delay="0">
                      <p:tgtEl>
                        <p:sldTgt/>
                      </p:tgtEl>
                    </p:cond>
                  </p:endCondLst>
                </p:cTn>
                <p:tgtEl>
                  <p:spTgt spid="27653"/>
                </p:tgtEl>
              </p:cMediaNode>
            </p:audio>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0" name="Rectangle 9"/>
          <p:cNvSpPr/>
          <p:nvPr/>
        </p:nvSpPr>
        <p:spPr>
          <a:xfrm>
            <a:off x="1066806" y="3598992"/>
            <a:ext cx="10372726" cy="523220"/>
          </a:xfrm>
          <a:prstGeom prst="rect">
            <a:avLst/>
          </a:prstGeom>
        </p:spPr>
        <p:txBody>
          <a:bodyPr wrap="square">
            <a:spAutoFit/>
          </a:bodyPr>
          <a:lstStyle/>
          <a:p>
            <a:pPr algn="just">
              <a:spcBef>
                <a:spcPts val="0"/>
              </a:spcBef>
              <a:spcAft>
                <a:spcPts val="0"/>
              </a:spcAft>
              <a:tabLst>
                <a:tab pos="5486400" algn="l"/>
              </a:tabLst>
              <a:defRPr/>
            </a:pPr>
            <a:endParaRPr lang="en-US" sz="2800" dirty="0">
              <a:solidFill>
                <a:srgbClr val="0070C0"/>
              </a:solidFill>
              <a:latin typeface="Times New Roman" panose="02020603050405020304" pitchFamily="18" charset="0"/>
              <a:ea typeface="Times New Roman" panose="02020603050405020304" pitchFamily="18" charset="0"/>
            </a:endParaRPr>
          </a:p>
        </p:txBody>
      </p:sp>
      <p:sp>
        <p:nvSpPr>
          <p:cNvPr id="11" name="Rectangle 10"/>
          <p:cNvSpPr>
            <a:spLocks noChangeArrowheads="1"/>
          </p:cNvSpPr>
          <p:nvPr/>
        </p:nvSpPr>
        <p:spPr bwMode="auto">
          <a:xfrm>
            <a:off x="1172108" y="5781386"/>
            <a:ext cx="10718800"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5486400" algn="l"/>
              </a:tabLst>
              <a:defRPr>
                <a:solidFill>
                  <a:schemeClr val="tx1"/>
                </a:solidFill>
                <a:latin typeface="Tahoma" panose="020B0604030504040204" pitchFamily="34" charset="0"/>
              </a:defRPr>
            </a:lvl1pPr>
            <a:lvl2pPr marL="742950" indent="-285750">
              <a:tabLst>
                <a:tab pos="5486400" algn="l"/>
              </a:tabLst>
              <a:defRPr>
                <a:solidFill>
                  <a:schemeClr val="tx1"/>
                </a:solidFill>
                <a:latin typeface="Tahoma" panose="020B0604030504040204" pitchFamily="34" charset="0"/>
              </a:defRPr>
            </a:lvl2pPr>
            <a:lvl3pPr marL="1143000" indent="-228600">
              <a:tabLst>
                <a:tab pos="5486400" algn="l"/>
              </a:tabLst>
              <a:defRPr>
                <a:solidFill>
                  <a:schemeClr val="tx1"/>
                </a:solidFill>
                <a:latin typeface="Tahoma" panose="020B0604030504040204" pitchFamily="34" charset="0"/>
              </a:defRPr>
            </a:lvl3pPr>
            <a:lvl4pPr marL="1600200" indent="-228600">
              <a:tabLst>
                <a:tab pos="5486400" algn="l"/>
              </a:tabLst>
              <a:defRPr>
                <a:solidFill>
                  <a:schemeClr val="tx1"/>
                </a:solidFill>
                <a:latin typeface="Tahoma" panose="020B0604030504040204" pitchFamily="34" charset="0"/>
              </a:defRPr>
            </a:lvl4pPr>
            <a:lvl5pPr marL="2057400" indent="-228600">
              <a:tabLst>
                <a:tab pos="5486400" algn="l"/>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9pPr>
          </a:lstStyle>
          <a:p>
            <a:endParaRPr lang="en-US" altLang="en-US" sz="2800" dirty="0">
              <a:solidFill>
                <a:srgbClr val="0070C0"/>
              </a:solidFill>
              <a:latin typeface="VNI-Times" pitchFamily="2" charset="0"/>
              <a:cs typeface="Times New Roman" panose="02020603050405020304" pitchFamily="18" charset="0"/>
            </a:endParaRPr>
          </a:p>
        </p:txBody>
      </p:sp>
      <p:sp>
        <p:nvSpPr>
          <p:cNvPr id="13" name="Rectangle 12"/>
          <p:cNvSpPr>
            <a:spLocks noChangeArrowheads="1"/>
          </p:cNvSpPr>
          <p:nvPr/>
        </p:nvSpPr>
        <p:spPr bwMode="auto">
          <a:xfrm>
            <a:off x="645569" y="598513"/>
            <a:ext cx="10329333" cy="52322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tabLst>
                <a:tab pos="5486400" algn="l"/>
              </a:tabLst>
              <a:defRPr>
                <a:solidFill>
                  <a:schemeClr val="tx1"/>
                </a:solidFill>
                <a:latin typeface="Tahoma" panose="020B0604030504040204" pitchFamily="34" charset="0"/>
              </a:defRPr>
            </a:lvl1pPr>
            <a:lvl2pPr marL="742950" indent="-285750">
              <a:tabLst>
                <a:tab pos="5486400" algn="l"/>
              </a:tabLst>
              <a:defRPr>
                <a:solidFill>
                  <a:schemeClr val="tx1"/>
                </a:solidFill>
                <a:latin typeface="Tahoma" panose="020B0604030504040204" pitchFamily="34" charset="0"/>
              </a:defRPr>
            </a:lvl2pPr>
            <a:lvl3pPr marL="1143000" indent="-228600">
              <a:tabLst>
                <a:tab pos="5486400" algn="l"/>
              </a:tabLst>
              <a:defRPr>
                <a:solidFill>
                  <a:schemeClr val="tx1"/>
                </a:solidFill>
                <a:latin typeface="Tahoma" panose="020B0604030504040204" pitchFamily="34" charset="0"/>
              </a:defRPr>
            </a:lvl3pPr>
            <a:lvl4pPr marL="1600200" indent="-228600">
              <a:tabLst>
                <a:tab pos="5486400" algn="l"/>
              </a:tabLst>
              <a:defRPr>
                <a:solidFill>
                  <a:schemeClr val="tx1"/>
                </a:solidFill>
                <a:latin typeface="Tahoma" panose="020B0604030504040204" pitchFamily="34" charset="0"/>
              </a:defRPr>
            </a:lvl4pPr>
            <a:lvl5pPr marL="2057400" indent="-228600">
              <a:tabLst>
                <a:tab pos="5486400" algn="l"/>
              </a:tabLst>
              <a:defRPr>
                <a:solidFill>
                  <a:schemeClr val="tx1"/>
                </a:solidFill>
                <a:latin typeface="Tahoma" panose="020B0604030504040204" pitchFamily="34" charset="0"/>
              </a:defRPr>
            </a:lvl5pPr>
            <a:lvl6pPr marL="25146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6pPr>
            <a:lvl7pPr marL="29718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7pPr>
            <a:lvl8pPr marL="34290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8pPr>
            <a:lvl9pPr marL="3886200" indent="-228600" eaLnBrk="0" fontAlgn="base" hangingPunct="0">
              <a:spcBef>
                <a:spcPct val="0"/>
              </a:spcBef>
              <a:spcAft>
                <a:spcPct val="0"/>
              </a:spcAft>
              <a:tabLst>
                <a:tab pos="5486400" algn="l"/>
              </a:tabLst>
              <a:defRPr>
                <a:solidFill>
                  <a:schemeClr val="tx1"/>
                </a:solidFill>
                <a:latin typeface="Tahoma" panose="020B0604030504040204" pitchFamily="34" charset="0"/>
              </a:defRPr>
            </a:lvl9pPr>
          </a:lstStyle>
          <a:p>
            <a:pPr algn="just"/>
            <a:endParaRPr lang="en-US" altLang="en-US" sz="2800" dirty="0">
              <a:latin typeface="Times New Roman" panose="02020603050405020304" pitchFamily="18" charset="0"/>
              <a:cs typeface="Times New Roman" panose="02020603050405020304" pitchFamily="18" charset="0"/>
            </a:endParaRPr>
          </a:p>
        </p:txBody>
      </p:sp>
      <p:sp>
        <p:nvSpPr>
          <p:cNvPr id="16" name="Text Box 9"/>
          <p:cNvSpPr txBox="1">
            <a:spLocks noChangeArrowheads="1"/>
          </p:cNvSpPr>
          <p:nvPr/>
        </p:nvSpPr>
        <p:spPr bwMode="auto">
          <a:xfrm>
            <a:off x="0" y="301734"/>
            <a:ext cx="11460163" cy="62433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cs typeface="Times New Roman" panose="02020603050405020304" pitchFamily="18" charset="0"/>
              </a:rPr>
              <a:t>Kể</a:t>
            </a:r>
            <a:r>
              <a:rPr lang="en-US" altLang="en-US" sz="3200" dirty="0">
                <a:solidFill>
                  <a:srgbClr val="0033CC"/>
                </a:solidFill>
                <a:latin typeface="Times New Roman" panose="02020603050405020304" pitchFamily="18" charset="0"/>
                <a:cs typeface="Times New Roman" panose="02020603050405020304" pitchFamily="18" charset="0"/>
              </a:rPr>
              <a:t> </a:t>
            </a:r>
            <a:r>
              <a:rPr lang="en-US" altLang="en-US" sz="3200" dirty="0" err="1">
                <a:solidFill>
                  <a:srgbClr val="0033CC"/>
                </a:solidFill>
                <a:latin typeface="Times New Roman" panose="02020603050405020304" pitchFamily="18" charset="0"/>
                <a:cs typeface="Times New Roman" panose="02020603050405020304" pitchFamily="18" charset="0"/>
              </a:rPr>
              <a:t>chuyện</a:t>
            </a:r>
            <a:endParaRPr lang="en-US" altLang="en-US" sz="3200" dirty="0">
              <a:solidFill>
                <a:srgbClr val="0033CC"/>
              </a:solidFill>
              <a:latin typeface="Times New Roman" panose="02020603050405020304" pitchFamily="18" charset="0"/>
              <a:cs typeface="Times New Roman" panose="02020603050405020304" pitchFamily="18" charset="0"/>
            </a:endParaRPr>
          </a:p>
        </p:txBody>
      </p:sp>
      <p:sp>
        <p:nvSpPr>
          <p:cNvPr id="12" name="Rectangle 11"/>
          <p:cNvSpPr/>
          <p:nvPr/>
        </p:nvSpPr>
        <p:spPr>
          <a:xfrm>
            <a:off x="1397799" y="1865911"/>
            <a:ext cx="6391493" cy="584775"/>
          </a:xfrm>
          <a:prstGeom prst="rect">
            <a:avLst/>
          </a:prstGeom>
        </p:spPr>
        <p:txBody>
          <a:bodyPr wrap="none">
            <a:spAutoFit/>
          </a:bodyPr>
          <a:lstStyle/>
          <a:p>
            <a:r>
              <a:rPr lang="vi-VN" sz="3200" dirty="0">
                <a:solidFill>
                  <a:srgbClr val="0033CC"/>
                </a:solidFill>
                <a:latin typeface="Times New Roman" panose="02020603050405020304" pitchFamily="18" charset="0"/>
                <a:cs typeface="Times New Roman" panose="02020603050405020304" pitchFamily="18" charset="0"/>
              </a:rPr>
              <a:t>Kể lại câu chuyện Lớp trưởng lớp tôi.</a:t>
            </a:r>
            <a:endParaRPr lang="en-US" sz="3200" dirty="0">
              <a:solidFill>
                <a:srgbClr val="0033CC"/>
              </a:solidFill>
              <a:latin typeface="Times New Roman" panose="02020603050405020304" pitchFamily="18" charset="0"/>
              <a:cs typeface="Times New Roman" panose="02020603050405020304" pitchFamily="18" charset="0"/>
            </a:endParaRPr>
          </a:p>
        </p:txBody>
      </p:sp>
      <p:sp>
        <p:nvSpPr>
          <p:cNvPr id="17" name="TextBox 16"/>
          <p:cNvSpPr txBox="1"/>
          <p:nvPr/>
        </p:nvSpPr>
        <p:spPr>
          <a:xfrm>
            <a:off x="1405717" y="1282890"/>
            <a:ext cx="3070749" cy="584775"/>
          </a:xfrm>
          <a:prstGeom prst="rect">
            <a:avLst/>
          </a:prstGeom>
          <a:noFill/>
        </p:spPr>
        <p:txBody>
          <a:bodyPr wrap="square" rtlCol="0">
            <a:spAutoFit/>
          </a:bodyPr>
          <a:lstStyle/>
          <a:p>
            <a:r>
              <a:rPr lang="en-US" sz="3200" dirty="0" err="1">
                <a:latin typeface="Times New Roman" panose="02020603050405020304" pitchFamily="18" charset="0"/>
                <a:cs typeface="Times New Roman" panose="02020603050405020304" pitchFamily="18" charset="0"/>
              </a:rPr>
              <a:t>Kiểm</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tra</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bài</a:t>
            </a:r>
            <a:r>
              <a:rPr lang="en-US" sz="3200" dirty="0">
                <a:latin typeface="Times New Roman" panose="02020603050405020304" pitchFamily="18" charset="0"/>
                <a:cs typeface="Times New Roman" panose="02020603050405020304" pitchFamily="18" charset="0"/>
              </a:rPr>
              <a:t> </a:t>
            </a:r>
            <a:r>
              <a:rPr lang="en-US" sz="3200" dirty="0" err="1">
                <a:latin typeface="Times New Roman" panose="02020603050405020304" pitchFamily="18" charset="0"/>
                <a:cs typeface="Times New Roman" panose="02020603050405020304" pitchFamily="18" charset="0"/>
              </a:rPr>
              <a:t>cũ</a:t>
            </a:r>
            <a:endParaRPr lang="en-US"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888829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7"/>
                                        </p:tgtEl>
                                        <p:attrNameLst>
                                          <p:attrName>style.visibility</p:attrName>
                                        </p:attrNameLst>
                                      </p:cBhvr>
                                      <p:to>
                                        <p:strVal val="visible"/>
                                      </p:to>
                                    </p:set>
                                    <p:animEffect transition="in" filter="fade">
                                      <p:cBhvr>
                                        <p:cTn id="7" dur="1000"/>
                                        <p:tgtEl>
                                          <p:spTgt spid="17"/>
                                        </p:tgtEl>
                                      </p:cBhvr>
                                    </p:animEffect>
                                    <p:anim calcmode="lin" valueType="num">
                                      <p:cBhvr>
                                        <p:cTn id="8" dur="1000" fill="hold"/>
                                        <p:tgtEl>
                                          <p:spTgt spid="17"/>
                                        </p:tgtEl>
                                        <p:attrNameLst>
                                          <p:attrName>ppt_x</p:attrName>
                                        </p:attrNameLst>
                                      </p:cBhvr>
                                      <p:tavLst>
                                        <p:tav tm="0">
                                          <p:val>
                                            <p:strVal val="#ppt_x"/>
                                          </p:val>
                                        </p:tav>
                                        <p:tav tm="100000">
                                          <p:val>
                                            <p:strVal val="#ppt_x"/>
                                          </p:val>
                                        </p:tav>
                                      </p:tavLst>
                                    </p:anim>
                                    <p:anim calcmode="lin" valueType="num">
                                      <p:cBhvr>
                                        <p:cTn id="9"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12"/>
                                        </p:tgtEl>
                                        <p:attrNameLst>
                                          <p:attrName>style.visibility</p:attrName>
                                        </p:attrNameLst>
                                      </p:cBhvr>
                                      <p:to>
                                        <p:strVal val="visible"/>
                                      </p:to>
                                    </p:set>
                                    <p:animEffect transition="in" filter="barn(inVertical)">
                                      <p:cBhvr>
                                        <p:cTn id="14" dur="500"/>
                                        <p:tgtEl>
                                          <p:spTgt spid="1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p:bldP spid="17"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Kết quả hình ảnh cho hinh anh nguyễn thị minh khai"/>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 name="TextBox 1">
            <a:extLst>
              <a:ext uri="{FF2B5EF4-FFF2-40B4-BE49-F238E27FC236}">
                <a16:creationId xmlns:a16="http://schemas.microsoft.com/office/drawing/2014/main" id="{7198F3B0-8B40-412E-AD73-A95EF632565E}"/>
              </a:ext>
            </a:extLst>
          </p:cNvPr>
          <p:cNvSpPr txBox="1"/>
          <p:nvPr/>
        </p:nvSpPr>
        <p:spPr>
          <a:xfrm>
            <a:off x="1255595" y="6395013"/>
            <a:ext cx="10140286" cy="523220"/>
          </a:xfrm>
          <a:prstGeom prst="rect">
            <a:avLst/>
          </a:prstGeom>
          <a:noFill/>
        </p:spPr>
        <p:txBody>
          <a:bodyPr wrap="square" rtlCol="0">
            <a:spAutoFit/>
          </a:bodyPr>
          <a:lstStyle/>
          <a:p>
            <a:r>
              <a:rPr lang="vi-VN" sz="2800" b="1" dirty="0">
                <a:highlight>
                  <a:srgbClr val="FFFF00"/>
                </a:highlight>
                <a:latin typeface="Times New Roman" panose="02020603050405020304" pitchFamily="18" charset="0"/>
                <a:cs typeface="Times New Roman" panose="02020603050405020304" pitchFamily="18" charset="0"/>
              </a:rPr>
              <a:t>Nữ chiến sĩ cộng sản Việt Nam đầu tiên: Nguyễn Thị Minh Khai</a:t>
            </a:r>
            <a:endParaRPr lang="en-US" sz="2800" b="1" dirty="0">
              <a:highlight>
                <a:srgbClr val="FFFF00"/>
              </a:highlight>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54856088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rPr>
              <a:t>Kể</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8" name="Text Box 39"/>
          <p:cNvSpPr txBox="1">
            <a:spLocks noChangeArrowheads="1"/>
          </p:cNvSpPr>
          <p:nvPr/>
        </p:nvSpPr>
        <p:spPr bwMode="auto">
          <a:xfrm>
            <a:off x="735844" y="1650244"/>
            <a:ext cx="1981200"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err="1">
                <a:solidFill>
                  <a:srgbClr val="660066"/>
                </a:solidFill>
                <a:latin typeface="Times New Roman" panose="02020603050405020304" pitchFamily="18" charset="0"/>
                <a:cs typeface="Arial" panose="020B0604020202020204" pitchFamily="34" charset="0"/>
              </a:rPr>
              <a:t>Đê</a:t>
            </a:r>
            <a:r>
              <a:rPr lang="en-US" altLang="en-US" b="1" dirty="0">
                <a:solidFill>
                  <a:srgbClr val="660066"/>
                </a:solidFill>
                <a:latin typeface="Times New Roman" panose="02020603050405020304" pitchFamily="18" charset="0"/>
                <a:cs typeface="Arial" panose="020B0604020202020204" pitchFamily="34" charset="0"/>
              </a:rPr>
              <a:t>̀ </a:t>
            </a:r>
            <a:r>
              <a:rPr lang="en-US" altLang="en-US" b="1" dirty="0" err="1">
                <a:solidFill>
                  <a:srgbClr val="660066"/>
                </a:solidFill>
                <a:latin typeface="Times New Roman" panose="02020603050405020304" pitchFamily="18" charset="0"/>
                <a:cs typeface="Arial" panose="020B0604020202020204" pitchFamily="34" charset="0"/>
              </a:rPr>
              <a:t>bài</a:t>
            </a:r>
            <a:r>
              <a:rPr lang="en-US" altLang="en-US" b="1" dirty="0">
                <a:solidFill>
                  <a:srgbClr val="660066"/>
                </a:solidFill>
                <a:latin typeface="Times New Roman" panose="02020603050405020304" pitchFamily="18" charset="0"/>
                <a:cs typeface="Arial" panose="020B0604020202020204" pitchFamily="34" charset="0"/>
              </a:rPr>
              <a:t>:</a:t>
            </a:r>
          </a:p>
        </p:txBody>
      </p:sp>
      <p:sp>
        <p:nvSpPr>
          <p:cNvPr id="19" name="Text Box 40"/>
          <p:cNvSpPr txBox="1">
            <a:spLocks noChangeArrowheads="1"/>
          </p:cNvSpPr>
          <p:nvPr/>
        </p:nvSpPr>
        <p:spPr bwMode="auto">
          <a:xfrm>
            <a:off x="232013" y="2336044"/>
            <a:ext cx="11491414"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Kê</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câu</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chuyện</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em</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đã</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nghe</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hoặc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đã</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đọc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vê</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nữ</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anh</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hùng</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hoặc</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một</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phu</a:t>
            </a:r>
            <a:r>
              <a:rPr lang="en-US" altLang="en-US" dirty="0">
                <a:solidFill>
                  <a:srgbClr val="0000FF"/>
                </a:solidFill>
                <a:latin typeface="Times New Roman" panose="02020603050405020304" pitchFamily="18" charset="0"/>
                <a:cs typeface="Arial" panose="020B0604020202020204" pitchFamily="34" charset="0"/>
              </a:rPr>
              <a:t>̣ </a:t>
            </a:r>
            <a:r>
              <a:rPr lang="en-US" altLang="en-US" dirty="0" err="1">
                <a:solidFill>
                  <a:srgbClr val="0000FF"/>
                </a:solidFill>
                <a:latin typeface="Times New Roman" panose="02020603050405020304" pitchFamily="18" charset="0"/>
                <a:cs typeface="Arial" panose="020B0604020202020204" pitchFamily="34" charset="0"/>
              </a:rPr>
              <a:t>nữ</a:t>
            </a:r>
            <a:r>
              <a:rPr lang="en-US" altLang="en-US" dirty="0">
                <a:solidFill>
                  <a:srgbClr val="0000FF"/>
                </a:solidFill>
                <a:latin typeface="Times New Roman" panose="02020603050405020304" pitchFamily="18" charset="0"/>
                <a:cs typeface="Arial" panose="020B0604020202020204" pitchFamily="34" charset="0"/>
              </a:rPr>
              <a:t> có </a:t>
            </a:r>
            <a:r>
              <a:rPr lang="en-US" altLang="en-US" dirty="0" err="1">
                <a:solidFill>
                  <a:srgbClr val="0000FF"/>
                </a:solidFill>
                <a:latin typeface="Times New Roman" panose="02020603050405020304" pitchFamily="18" charset="0"/>
                <a:cs typeface="Arial" panose="020B0604020202020204" pitchFamily="34" charset="0"/>
              </a:rPr>
              <a:t>tài</a:t>
            </a:r>
            <a:r>
              <a:rPr lang="en-US" altLang="en-US" dirty="0">
                <a:solidFill>
                  <a:srgbClr val="0000FF"/>
                </a:solidFill>
                <a:latin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221661091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13">
                                            <p:txEl>
                                              <p:pRg st="1" end="1"/>
                                            </p:txEl>
                                          </p:spTgt>
                                        </p:tgtEl>
                                        <p:attrNameLst>
                                          <p:attrName>style.visibility</p:attrName>
                                        </p:attrNameLst>
                                      </p:cBhvr>
                                      <p:to>
                                        <p:strVal val="visible"/>
                                      </p:to>
                                    </p:set>
                                    <p:animEffect transition="in" filter="fade">
                                      <p:cBhvr>
                                        <p:cTn id="7" dur="1000"/>
                                        <p:tgtEl>
                                          <p:spTgt spid="13">
                                            <p:txEl>
                                              <p:pRg st="1" end="1"/>
                                            </p:txEl>
                                          </p:spTgt>
                                        </p:tgtEl>
                                      </p:cBhvr>
                                    </p:animEffect>
                                    <p:anim calcmode="lin" valueType="num">
                                      <p:cBhvr>
                                        <p:cTn id="8" dur="1000" fill="hold"/>
                                        <p:tgtEl>
                                          <p:spTgt spid="13">
                                            <p:txEl>
                                              <p:pRg st="1" end="1"/>
                                            </p:txEl>
                                          </p:spTgt>
                                        </p:tgtEl>
                                        <p:attrNameLst>
                                          <p:attrName>ppt_x</p:attrName>
                                        </p:attrNameLst>
                                      </p:cBhvr>
                                      <p:tavLst>
                                        <p:tav tm="0">
                                          <p:val>
                                            <p:strVal val="#ppt_x"/>
                                          </p:val>
                                        </p:tav>
                                        <p:tav tm="100000">
                                          <p:val>
                                            <p:strVal val="#ppt_x"/>
                                          </p:val>
                                        </p:tav>
                                      </p:tavLst>
                                    </p:anim>
                                    <p:anim calcmode="lin" valueType="num">
                                      <p:cBhvr>
                                        <p:cTn id="9" dur="1000" fill="hold"/>
                                        <p:tgtEl>
                                          <p:spTgt spid="13">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8" presetClass="entr" presetSubtype="16" fill="hold" grpId="0" nodeType="clickEffect">
                                  <p:stCondLst>
                                    <p:cond delay="0"/>
                                  </p:stCondLst>
                                  <p:childTnLst>
                                    <p:set>
                                      <p:cBhvr>
                                        <p:cTn id="13" dur="1" fill="hold">
                                          <p:stCondLst>
                                            <p:cond delay="0"/>
                                          </p:stCondLst>
                                        </p:cTn>
                                        <p:tgtEl>
                                          <p:spTgt spid="18"/>
                                        </p:tgtEl>
                                        <p:attrNameLst>
                                          <p:attrName>style.visibility</p:attrName>
                                        </p:attrNameLst>
                                      </p:cBhvr>
                                      <p:to>
                                        <p:strVal val="visible"/>
                                      </p:to>
                                    </p:set>
                                    <p:animEffect transition="in" filter="diamond(in)">
                                      <p:cBhvr>
                                        <p:cTn id="14" dur="1000"/>
                                        <p:tgtEl>
                                          <p:spTgt spid="18"/>
                                        </p:tgtEl>
                                      </p:cBhvr>
                                    </p:animEffect>
                                  </p:childTnLst>
                                </p:cTn>
                              </p:par>
                            </p:childTnLst>
                          </p:cTn>
                        </p:par>
                      </p:childTnLst>
                    </p:cTn>
                  </p:par>
                  <p:par>
                    <p:cTn id="15" fill="hold">
                      <p:stCondLst>
                        <p:cond delay="indefinite"/>
                      </p:stCondLst>
                      <p:childTnLst>
                        <p:par>
                          <p:cTn id="16" fill="hold">
                            <p:stCondLst>
                              <p:cond delay="0"/>
                            </p:stCondLst>
                            <p:childTnLst>
                              <p:par>
                                <p:cTn id="17" presetID="55" presetClass="entr" presetSubtype="0" fill="hold" nodeType="clickEffect">
                                  <p:stCondLst>
                                    <p:cond delay="0"/>
                                  </p:stCondLst>
                                  <p:childTnLst>
                                    <p:set>
                                      <p:cBhvr>
                                        <p:cTn id="18" dur="1" fill="hold">
                                          <p:stCondLst>
                                            <p:cond delay="0"/>
                                          </p:stCondLst>
                                        </p:cTn>
                                        <p:tgtEl>
                                          <p:spTgt spid="19">
                                            <p:txEl>
                                              <p:pRg st="0" end="0"/>
                                            </p:txEl>
                                          </p:spTgt>
                                        </p:tgtEl>
                                        <p:attrNameLst>
                                          <p:attrName>style.visibility</p:attrName>
                                        </p:attrNameLst>
                                      </p:cBhvr>
                                      <p:to>
                                        <p:strVal val="visible"/>
                                      </p:to>
                                    </p:set>
                                    <p:anim calcmode="lin" valueType="num">
                                      <p:cBhvr>
                                        <p:cTn id="19" dur="1000" fill="hold"/>
                                        <p:tgtEl>
                                          <p:spTgt spid="19">
                                            <p:txEl>
                                              <p:pRg st="0" end="0"/>
                                            </p:txEl>
                                          </p:spTgt>
                                        </p:tgtEl>
                                        <p:attrNameLst>
                                          <p:attrName>ppt_w</p:attrName>
                                        </p:attrNameLst>
                                      </p:cBhvr>
                                      <p:tavLst>
                                        <p:tav tm="0">
                                          <p:val>
                                            <p:strVal val="#ppt_w*0.70"/>
                                          </p:val>
                                        </p:tav>
                                        <p:tav tm="100000">
                                          <p:val>
                                            <p:strVal val="#ppt_w"/>
                                          </p:val>
                                        </p:tav>
                                      </p:tavLst>
                                    </p:anim>
                                    <p:anim calcmode="lin" valueType="num">
                                      <p:cBhvr>
                                        <p:cTn id="20" dur="1000" fill="hold"/>
                                        <p:tgtEl>
                                          <p:spTgt spid="19">
                                            <p:txEl>
                                              <p:pRg st="0" end="0"/>
                                            </p:txEl>
                                          </p:spTgt>
                                        </p:tgtEl>
                                        <p:attrNameLst>
                                          <p:attrName>ppt_h</p:attrName>
                                        </p:attrNameLst>
                                      </p:cBhvr>
                                      <p:tavLst>
                                        <p:tav tm="0">
                                          <p:val>
                                            <p:strVal val="#ppt_h"/>
                                          </p:val>
                                        </p:tav>
                                        <p:tav tm="100000">
                                          <p:val>
                                            <p:strVal val="#ppt_h"/>
                                          </p:val>
                                        </p:tav>
                                      </p:tavLst>
                                    </p:anim>
                                    <p:animEffect transition="in" filter="fade">
                                      <p:cBhvr>
                                        <p:cTn id="21" dur="1000"/>
                                        <p:tgtEl>
                                          <p:spTgt spid="1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25"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dirty="0" err="1">
                <a:solidFill>
                  <a:srgbClr val="0033CC"/>
                </a:solidFill>
                <a:latin typeface="Times New Roman" panose="02020603050405020304" pitchFamily="18" charset="0"/>
              </a:rPr>
              <a:t>Kể</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26" name="Text Box 26"/>
          <p:cNvSpPr txBox="1">
            <a:spLocks noChangeArrowheads="1"/>
          </p:cNvSpPr>
          <p:nvPr/>
        </p:nvSpPr>
        <p:spPr bwMode="auto">
          <a:xfrm>
            <a:off x="638031" y="1404595"/>
            <a:ext cx="2555839" cy="5794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50000"/>
              </a:spcBef>
              <a:buFontTx/>
              <a:buNone/>
            </a:pPr>
            <a:r>
              <a:rPr lang="en-US" altLang="en-US" b="1" dirty="0" err="1">
                <a:solidFill>
                  <a:srgbClr val="990000"/>
                </a:solidFill>
                <a:latin typeface="Times New Roman" panose="02020603050405020304" pitchFamily="18" charset="0"/>
                <a:cs typeface="Arial" panose="020B0604020202020204" pitchFamily="34" charset="0"/>
              </a:rPr>
              <a:t>Gợi</a:t>
            </a:r>
            <a:r>
              <a:rPr lang="en-US" altLang="en-US" b="1" dirty="0">
                <a:solidFill>
                  <a:srgbClr val="990000"/>
                </a:solidFill>
                <a:latin typeface="Times New Roman" panose="02020603050405020304" pitchFamily="18" charset="0"/>
                <a:cs typeface="Arial" panose="020B0604020202020204" pitchFamily="34" charset="0"/>
              </a:rPr>
              <a:t> ý:</a:t>
            </a:r>
          </a:p>
        </p:txBody>
      </p:sp>
      <p:sp>
        <p:nvSpPr>
          <p:cNvPr id="27" name="Text Box 27"/>
          <p:cNvSpPr txBox="1">
            <a:spLocks noChangeArrowheads="1"/>
          </p:cNvSpPr>
          <p:nvPr/>
        </p:nvSpPr>
        <p:spPr bwMode="auto">
          <a:xfrm>
            <a:off x="228600" y="1904062"/>
            <a:ext cx="4643652"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b="1" dirty="0">
                <a:solidFill>
                  <a:srgbClr val="660066"/>
                </a:solidFill>
                <a:latin typeface="Times New Roman" panose="02020603050405020304" pitchFamily="18" charset="0"/>
                <a:cs typeface="Arial" panose="020B0604020202020204" pitchFamily="34" charset="0"/>
              </a:rPr>
              <a:t>1. </a:t>
            </a:r>
            <a:r>
              <a:rPr lang="en-US" altLang="en-US" sz="2800" b="1" dirty="0" err="1">
                <a:solidFill>
                  <a:srgbClr val="660066"/>
                </a:solidFill>
                <a:latin typeface="Times New Roman" panose="02020603050405020304" pitchFamily="18" charset="0"/>
                <a:cs typeface="Arial" panose="020B0604020202020204" pitchFamily="34" charset="0"/>
              </a:rPr>
              <a:t>Tìm</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truyện</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vê</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phu</a:t>
            </a:r>
            <a:r>
              <a:rPr lang="en-US" altLang="en-US" sz="2800" b="1" dirty="0">
                <a:solidFill>
                  <a:srgbClr val="660066"/>
                </a:solidFill>
                <a:latin typeface="Times New Roman" panose="02020603050405020304" pitchFamily="18" charset="0"/>
                <a:cs typeface="Arial" panose="020B0604020202020204" pitchFamily="34" charset="0"/>
              </a:rPr>
              <a:t>̣ </a:t>
            </a:r>
            <a:r>
              <a:rPr lang="en-US" altLang="en-US" sz="2800" b="1" dirty="0" err="1">
                <a:solidFill>
                  <a:srgbClr val="660066"/>
                </a:solidFill>
                <a:latin typeface="Times New Roman" panose="02020603050405020304" pitchFamily="18" charset="0"/>
                <a:cs typeface="Arial" panose="020B0604020202020204" pitchFamily="34" charset="0"/>
              </a:rPr>
              <a:t>nữ</a:t>
            </a:r>
            <a:r>
              <a:rPr lang="en-US" altLang="en-US" sz="2800" b="1" dirty="0">
                <a:solidFill>
                  <a:srgbClr val="660066"/>
                </a:solidFill>
                <a:latin typeface="Times New Roman" panose="02020603050405020304" pitchFamily="18" charset="0"/>
                <a:cs typeface="Arial" panose="020B0604020202020204" pitchFamily="34" charset="0"/>
              </a:rPr>
              <a:t>:</a:t>
            </a:r>
          </a:p>
        </p:txBody>
      </p:sp>
      <p:sp>
        <p:nvSpPr>
          <p:cNvPr id="28" name="Text Box 30"/>
          <p:cNvSpPr txBox="1">
            <a:spLocks noChangeArrowheads="1"/>
          </p:cNvSpPr>
          <p:nvPr/>
        </p:nvSpPr>
        <p:spPr bwMode="auto">
          <a:xfrm>
            <a:off x="228600" y="2378130"/>
            <a:ext cx="11658600"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anh</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hùng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Trắc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Triệu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Trinh, </a:t>
            </a:r>
            <a:r>
              <a:rPr lang="en-US" altLang="en-US" sz="2800" i="1" dirty="0" err="1">
                <a:solidFill>
                  <a:srgbClr val="0000FF"/>
                </a:solidFill>
                <a:latin typeface="Times New Roman" panose="02020603050405020304" pitchFamily="18" charset="0"/>
                <a:cs typeface="Arial" panose="020B0604020202020204" pitchFamily="34" charset="0"/>
              </a:rPr>
              <a:t>Bùi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Xuân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Minh </a:t>
            </a:r>
            <a:r>
              <a:rPr lang="en-US" altLang="en-US" sz="2800" i="1" dirty="0" err="1">
                <a:solidFill>
                  <a:srgbClr val="0000FF"/>
                </a:solidFill>
                <a:latin typeface="Times New Roman" panose="02020603050405020304" pitchFamily="18" charset="0"/>
                <a:cs typeface="Arial" panose="020B0604020202020204" pitchFamily="34" charset="0"/>
              </a:rPr>
              <a:t>Khai</a:t>
            </a:r>
            <a:r>
              <a:rPr lang="en-US" altLang="en-US" sz="2800" i="1" dirty="0">
                <a:solidFill>
                  <a:srgbClr val="0000FF"/>
                </a:solidFill>
                <a:latin typeface="Times New Roman" panose="02020603050405020304" pitchFamily="18" charset="0"/>
                <a:cs typeface="Arial" panose="020B0604020202020204" pitchFamily="34" charset="0"/>
              </a:rPr>
              <a:t>, Võ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Sáu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Định</a:t>
            </a:r>
            <a:r>
              <a:rPr lang="en-US" altLang="en-US" sz="2800" i="1" dirty="0">
                <a:solidFill>
                  <a:srgbClr val="0000FF"/>
                </a:solidFill>
                <a:latin typeface="Times New Roman" panose="02020603050405020304" pitchFamily="18" charset="0"/>
                <a:cs typeface="Arial" panose="020B0604020202020204" pitchFamily="34" charset="0"/>
              </a:rPr>
              <a:t>,…</a:t>
            </a:r>
          </a:p>
        </p:txBody>
      </p:sp>
      <p:sp>
        <p:nvSpPr>
          <p:cNvPr id="29" name="Text Box 47"/>
          <p:cNvSpPr txBox="1">
            <a:spLocks noChangeArrowheads="1"/>
          </p:cNvSpPr>
          <p:nvPr/>
        </p:nvSpPr>
        <p:spPr bwMode="auto">
          <a:xfrm>
            <a:off x="228599" y="3270472"/>
            <a:ext cx="11552393" cy="13849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các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hoạt</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động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xã</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văn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hóa</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khoa</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là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Nguyên</a:t>
            </a:r>
            <a:r>
              <a:rPr lang="en-US" altLang="en-US" sz="2800" i="1" dirty="0">
                <a:solidFill>
                  <a:srgbClr val="0000FF"/>
                </a:solidFill>
                <a:latin typeface="Times New Roman" panose="02020603050405020304" pitchFamily="18" charset="0"/>
                <a:cs typeface="Arial" panose="020B0604020202020204" pitchFamily="34" charset="0"/>
              </a:rPr>
              <a:t> phi Ỷ Lan,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thơ</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Hô</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Xuân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Hương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nhà</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thơ</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Đoàn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Điểm</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học</a:t>
            </a:r>
            <a:r>
              <a:rPr lang="en-US" altLang="en-US" sz="2800" i="1" dirty="0">
                <a:solidFill>
                  <a:srgbClr val="0000FF"/>
                </a:solidFill>
                <a:latin typeface="Times New Roman" panose="02020603050405020304" pitchFamily="18" charset="0"/>
                <a:cs typeface="Arial" panose="020B0604020202020204" pitchFamily="34" charset="0"/>
              </a:rPr>
              <a:t> Ma-</a:t>
            </a:r>
            <a:r>
              <a:rPr lang="en-US" altLang="en-US" sz="2800" i="1" dirty="0" err="1">
                <a:solidFill>
                  <a:srgbClr val="0000FF"/>
                </a:solidFill>
                <a:latin typeface="Times New Roman" panose="02020603050405020304" pitchFamily="18" charset="0"/>
                <a:cs typeface="Arial" panose="020B0604020202020204" pitchFamily="34" charset="0"/>
              </a:rPr>
              <a:t>ri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Quy-ri</a:t>
            </a:r>
            <a:r>
              <a:rPr lang="en-US" altLang="en-US" sz="2800" i="1" dirty="0">
                <a:solidFill>
                  <a:srgbClr val="0000FF"/>
                </a:solidFill>
                <a:latin typeface="Times New Roman" panose="02020603050405020304" pitchFamily="18" charset="0"/>
                <a:cs typeface="Arial" panose="020B0604020202020204" pitchFamily="34" charset="0"/>
              </a:rPr>
              <a:t>,…</a:t>
            </a:r>
          </a:p>
        </p:txBody>
      </p:sp>
      <p:sp>
        <p:nvSpPr>
          <p:cNvPr id="30" name="Text Box 48"/>
          <p:cNvSpPr txBox="1">
            <a:spLocks noChangeArrowheads="1"/>
          </p:cNvSpPr>
          <p:nvPr/>
        </p:nvSpPr>
        <p:spPr bwMode="auto">
          <a:xfrm>
            <a:off x="228600" y="4609536"/>
            <a:ext cx="10266528" cy="5191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những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phu</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bình</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thường</a:t>
            </a:r>
            <a:r>
              <a:rPr lang="en-US" altLang="en-US" sz="2800" i="1" dirty="0">
                <a:solidFill>
                  <a:srgbClr val="0000FF"/>
                </a:solidFill>
                <a:latin typeface="Times New Roman" panose="02020603050405020304" pitchFamily="18" charset="0"/>
                <a:cs typeface="Arial" panose="020B0604020202020204" pitchFamily="34" charset="0"/>
              </a:rPr>
              <a:t> mà </a:t>
            </a:r>
            <a:r>
              <a:rPr lang="en-US" altLang="en-US" sz="2800" i="1" dirty="0" err="1">
                <a:solidFill>
                  <a:srgbClr val="0000FF"/>
                </a:solidFill>
                <a:latin typeface="Times New Roman" panose="02020603050405020304" pitchFamily="18" charset="0"/>
                <a:cs typeface="Arial" panose="020B0604020202020204" pitchFamily="34" charset="0"/>
              </a:rPr>
              <a:t>đảm</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đang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tài</a:t>
            </a:r>
            <a:r>
              <a:rPr lang="en-US" altLang="en-US" sz="2800" i="1" dirty="0">
                <a:solidFill>
                  <a:srgbClr val="0000FF"/>
                </a:solidFill>
                <a:latin typeface="Times New Roman" panose="02020603050405020304" pitchFamily="18" charset="0"/>
                <a:cs typeface="Arial" panose="020B0604020202020204" pitchFamily="34" charset="0"/>
              </a:rPr>
              <a:t> trí.</a:t>
            </a:r>
          </a:p>
        </p:txBody>
      </p:sp>
      <p:sp>
        <p:nvSpPr>
          <p:cNvPr id="31" name="Text Box 49"/>
          <p:cNvSpPr txBox="1">
            <a:spLocks noChangeArrowheads="1"/>
          </p:cNvSpPr>
          <p:nvPr/>
        </p:nvSpPr>
        <p:spPr bwMode="auto">
          <a:xfrm>
            <a:off x="160361" y="5109957"/>
            <a:ext cx="11961328" cy="9461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Truyện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vê</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các</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bạn</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nữ</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thông</a:t>
            </a:r>
            <a:r>
              <a:rPr lang="en-US" altLang="en-US" sz="2800" i="1" dirty="0">
                <a:solidFill>
                  <a:srgbClr val="0000FF"/>
                </a:solidFill>
                <a:latin typeface="Times New Roman" panose="02020603050405020304" pitchFamily="18" charset="0"/>
                <a:cs typeface="Arial" panose="020B0604020202020204" pitchFamily="34" charset="0"/>
              </a:rPr>
              <a:t> minh, </a:t>
            </a:r>
            <a:r>
              <a:rPr lang="en-US" altLang="en-US" sz="2800" i="1" dirty="0" err="1">
                <a:solidFill>
                  <a:srgbClr val="0000FF"/>
                </a:solidFill>
                <a:latin typeface="Times New Roman" panose="02020603050405020304" pitchFamily="18" charset="0"/>
                <a:cs typeface="Arial" panose="020B0604020202020204" pitchFamily="34" charset="0"/>
              </a:rPr>
              <a:t>tài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giỏi</a:t>
            </a:r>
            <a:r>
              <a:rPr lang="en-US" altLang="en-US" sz="2800" i="1" dirty="0">
                <a:solidFill>
                  <a:srgbClr val="0000FF"/>
                </a:solidFill>
                <a:latin typeface="Times New Roman" panose="02020603050405020304" pitchFamily="18" charset="0"/>
                <a:cs typeface="Arial" panose="020B0604020202020204" pitchFamily="34" charset="0"/>
              </a:rPr>
              <a:t>: Con </a:t>
            </a:r>
            <a:r>
              <a:rPr lang="en-US" altLang="en-US" sz="2800" i="1" dirty="0" err="1">
                <a:solidFill>
                  <a:srgbClr val="0000FF"/>
                </a:solidFill>
                <a:latin typeface="Times New Roman" panose="02020603050405020304" pitchFamily="18" charset="0"/>
                <a:cs typeface="Arial" panose="020B0604020202020204" pitchFamily="34" charset="0"/>
              </a:rPr>
              <a:t>gái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Việt</a:t>
            </a:r>
            <a:r>
              <a:rPr lang="en-US" altLang="en-US" sz="2800" i="1" dirty="0">
                <a:solidFill>
                  <a:srgbClr val="0000FF"/>
                </a:solidFill>
                <a:latin typeface="Times New Roman" panose="02020603050405020304" pitchFamily="18" charset="0"/>
                <a:cs typeface="Arial" panose="020B0604020202020204" pitchFamily="34" charset="0"/>
              </a:rPr>
              <a:t> 5, </a:t>
            </a:r>
            <a:r>
              <a:rPr lang="en-US" altLang="en-US" sz="2800" i="1" dirty="0" err="1">
                <a:solidFill>
                  <a:srgbClr val="0000FF"/>
                </a:solidFill>
                <a:latin typeface="Times New Roman" panose="02020603050405020304" pitchFamily="18" charset="0"/>
                <a:cs typeface="Arial" panose="020B0604020202020204" pitchFamily="34" charset="0"/>
              </a:rPr>
              <a:t>tập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hai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Lớp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trưởng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lớp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tôi</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Tiếng</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Việt</a:t>
            </a:r>
            <a:r>
              <a:rPr lang="en-US" altLang="en-US" sz="2800" i="1" dirty="0">
                <a:solidFill>
                  <a:srgbClr val="0000FF"/>
                </a:solidFill>
                <a:latin typeface="Times New Roman" panose="02020603050405020304" pitchFamily="18" charset="0"/>
                <a:cs typeface="Arial" panose="020B0604020202020204" pitchFamily="34" charset="0"/>
              </a:rPr>
              <a:t> 5, </a:t>
            </a:r>
            <a:r>
              <a:rPr lang="en-US" altLang="en-US" sz="2800" i="1" dirty="0" err="1">
                <a:solidFill>
                  <a:srgbClr val="0000FF"/>
                </a:solidFill>
                <a:latin typeface="Times New Roman" panose="02020603050405020304" pitchFamily="18" charset="0"/>
                <a:cs typeface="Arial" panose="020B0604020202020204" pitchFamily="34" charset="0"/>
              </a:rPr>
              <a:t>tập</a:t>
            </a:r>
            <a:r>
              <a:rPr lang="en-US" altLang="en-US" sz="2800" i="1" dirty="0">
                <a:solidFill>
                  <a:srgbClr val="0000FF"/>
                </a:solidFill>
                <a:latin typeface="Times New Roman" panose="02020603050405020304" pitchFamily="18" charset="0"/>
                <a:cs typeface="Arial" panose="020B0604020202020204" pitchFamily="34" charset="0"/>
              </a:rPr>
              <a:t> </a:t>
            </a:r>
            <a:r>
              <a:rPr lang="en-US" altLang="en-US" sz="2800" i="1" dirty="0" err="1">
                <a:solidFill>
                  <a:srgbClr val="0000FF"/>
                </a:solidFill>
                <a:latin typeface="Times New Roman" panose="02020603050405020304" pitchFamily="18" charset="0"/>
                <a:cs typeface="Arial" panose="020B0604020202020204" pitchFamily="34" charset="0"/>
              </a:rPr>
              <a:t>hai</a:t>
            </a:r>
            <a:r>
              <a:rPr lang="en-US" altLang="en-US" sz="2800" i="1" dirty="0">
                <a:solidFill>
                  <a:srgbClr val="0000FF"/>
                </a:solidFill>
                <a:latin typeface="Times New Roman" panose="02020603050405020304" pitchFamily="18" charset="0"/>
                <a:cs typeface="Arial" panose="020B0604020202020204" pitchFamily="34" charset="0"/>
              </a:rPr>
              <a:t>).</a:t>
            </a:r>
          </a:p>
        </p:txBody>
      </p:sp>
    </p:spTree>
    <p:extLst>
      <p:ext uri="{BB962C8B-B14F-4D97-AF65-F5344CB8AC3E}">
        <p14:creationId xmlns:p14="http://schemas.microsoft.com/office/powerpoint/2010/main" val="190192278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8" presetClass="entr" presetSubtype="16" fill="hold" grpId="0" nodeType="withEffect">
                                  <p:stCondLst>
                                    <p:cond delay="0"/>
                                  </p:stCondLst>
                                  <p:childTnLst>
                                    <p:set>
                                      <p:cBhvr>
                                        <p:cTn id="6" dur="1" fill="hold">
                                          <p:stCondLst>
                                            <p:cond delay="0"/>
                                          </p:stCondLst>
                                        </p:cTn>
                                        <p:tgtEl>
                                          <p:spTgt spid="26"/>
                                        </p:tgtEl>
                                        <p:attrNameLst>
                                          <p:attrName>style.visibility</p:attrName>
                                        </p:attrNameLst>
                                      </p:cBhvr>
                                      <p:to>
                                        <p:strVal val="visible"/>
                                      </p:to>
                                    </p:set>
                                    <p:animEffect transition="in" filter="diamond(in)">
                                      <p:cBhvr>
                                        <p:cTn id="7" dur="1000"/>
                                        <p:tgtEl>
                                          <p:spTgt spid="26"/>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nodeType="clickEffect">
                                  <p:stCondLst>
                                    <p:cond delay="0"/>
                                  </p:stCondLst>
                                  <p:childTnLst>
                                    <p:set>
                                      <p:cBhvr>
                                        <p:cTn id="11" dur="1" fill="hold">
                                          <p:stCondLst>
                                            <p:cond delay="0"/>
                                          </p:stCondLst>
                                        </p:cTn>
                                        <p:tgtEl>
                                          <p:spTgt spid="27">
                                            <p:txEl>
                                              <p:pRg st="0" end="0"/>
                                            </p:txEl>
                                          </p:spTgt>
                                        </p:tgtEl>
                                        <p:attrNameLst>
                                          <p:attrName>style.visibility</p:attrName>
                                        </p:attrNameLst>
                                      </p:cBhvr>
                                      <p:to>
                                        <p:strVal val="visible"/>
                                      </p:to>
                                    </p:set>
                                    <p:animEffect transition="in" filter="box(in)">
                                      <p:cBhvr>
                                        <p:cTn id="12" dur="500"/>
                                        <p:tgtEl>
                                          <p:spTgt spid="2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8" presetClass="entr" presetSubtype="12" fill="hold" nodeType="clickEffect">
                                  <p:stCondLst>
                                    <p:cond delay="0"/>
                                  </p:stCondLst>
                                  <p:childTnLst>
                                    <p:set>
                                      <p:cBhvr>
                                        <p:cTn id="16" dur="1" fill="hold">
                                          <p:stCondLst>
                                            <p:cond delay="0"/>
                                          </p:stCondLst>
                                        </p:cTn>
                                        <p:tgtEl>
                                          <p:spTgt spid="28">
                                            <p:txEl>
                                              <p:pRg st="0" end="0"/>
                                            </p:txEl>
                                          </p:spTgt>
                                        </p:tgtEl>
                                        <p:attrNameLst>
                                          <p:attrName>style.visibility</p:attrName>
                                        </p:attrNameLst>
                                      </p:cBhvr>
                                      <p:to>
                                        <p:strVal val="visible"/>
                                      </p:to>
                                    </p:set>
                                    <p:animEffect transition="in" filter="strips(downLeft)">
                                      <p:cBhvr>
                                        <p:cTn id="17" dur="500"/>
                                        <p:tgtEl>
                                          <p:spTgt spid="28">
                                            <p:txEl>
                                              <p:pRg st="0" end="0"/>
                                            </p:txEl>
                                          </p:spTgt>
                                        </p:tgtEl>
                                      </p:cBhvr>
                                    </p:animEffect>
                                  </p:childTnLst>
                                </p:cTn>
                              </p:par>
                              <p:par>
                                <p:cTn id="18" presetID="18" presetClass="entr" presetSubtype="12" fill="hold" nodeType="withEffect">
                                  <p:stCondLst>
                                    <p:cond delay="0"/>
                                  </p:stCondLst>
                                  <p:childTnLst>
                                    <p:set>
                                      <p:cBhvr>
                                        <p:cTn id="19" dur="1" fill="hold">
                                          <p:stCondLst>
                                            <p:cond delay="0"/>
                                          </p:stCondLst>
                                        </p:cTn>
                                        <p:tgtEl>
                                          <p:spTgt spid="29">
                                            <p:txEl>
                                              <p:pRg st="0" end="0"/>
                                            </p:txEl>
                                          </p:spTgt>
                                        </p:tgtEl>
                                        <p:attrNameLst>
                                          <p:attrName>style.visibility</p:attrName>
                                        </p:attrNameLst>
                                      </p:cBhvr>
                                      <p:to>
                                        <p:strVal val="visible"/>
                                      </p:to>
                                    </p:set>
                                    <p:animEffect transition="in" filter="strips(downLeft)">
                                      <p:cBhvr>
                                        <p:cTn id="20" dur="500"/>
                                        <p:tgtEl>
                                          <p:spTgt spid="29">
                                            <p:txEl>
                                              <p:pRg st="0" end="0"/>
                                            </p:txEl>
                                          </p:spTgt>
                                        </p:tgtEl>
                                      </p:cBhvr>
                                    </p:animEffect>
                                  </p:childTnLst>
                                </p:cTn>
                              </p:par>
                              <p:par>
                                <p:cTn id="21" presetID="18" presetClass="entr" presetSubtype="12" fill="hold" nodeType="withEffect">
                                  <p:stCondLst>
                                    <p:cond delay="0"/>
                                  </p:stCondLst>
                                  <p:childTnLst>
                                    <p:set>
                                      <p:cBhvr>
                                        <p:cTn id="22" dur="1" fill="hold">
                                          <p:stCondLst>
                                            <p:cond delay="0"/>
                                          </p:stCondLst>
                                        </p:cTn>
                                        <p:tgtEl>
                                          <p:spTgt spid="30">
                                            <p:txEl>
                                              <p:pRg st="0" end="0"/>
                                            </p:txEl>
                                          </p:spTgt>
                                        </p:tgtEl>
                                        <p:attrNameLst>
                                          <p:attrName>style.visibility</p:attrName>
                                        </p:attrNameLst>
                                      </p:cBhvr>
                                      <p:to>
                                        <p:strVal val="visible"/>
                                      </p:to>
                                    </p:set>
                                    <p:animEffect transition="in" filter="strips(downLeft)">
                                      <p:cBhvr>
                                        <p:cTn id="23" dur="500"/>
                                        <p:tgtEl>
                                          <p:spTgt spid="30">
                                            <p:txEl>
                                              <p:pRg st="0" end="0"/>
                                            </p:txEl>
                                          </p:spTgt>
                                        </p:tgtEl>
                                      </p:cBhvr>
                                    </p:animEffect>
                                  </p:childTnLst>
                                </p:cTn>
                              </p:par>
                              <p:par>
                                <p:cTn id="24" presetID="18" presetClass="entr" presetSubtype="12" fill="hold" nodeType="withEffect">
                                  <p:stCondLst>
                                    <p:cond delay="0"/>
                                  </p:stCondLst>
                                  <p:childTnLst>
                                    <p:set>
                                      <p:cBhvr>
                                        <p:cTn id="25" dur="1" fill="hold">
                                          <p:stCondLst>
                                            <p:cond delay="0"/>
                                          </p:stCondLst>
                                        </p:cTn>
                                        <p:tgtEl>
                                          <p:spTgt spid="31">
                                            <p:txEl>
                                              <p:pRg st="0" end="0"/>
                                            </p:txEl>
                                          </p:spTgt>
                                        </p:tgtEl>
                                        <p:attrNameLst>
                                          <p:attrName>style.visibility</p:attrName>
                                        </p:attrNameLst>
                                      </p:cBhvr>
                                      <p:to>
                                        <p:strVal val="visible"/>
                                      </p:to>
                                    </p:set>
                                    <p:animEffect transition="in" filter="strips(downLeft)">
                                      <p:cBhvr>
                                        <p:cTn id="26" dur="500"/>
                                        <p:tgtEl>
                                          <p:spTgt spid="31">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 grpId="0"/>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2C61293E-6EBE-43EF-A52C-9BEBFD7679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026" name="Picture 2" descr="Những nữ anh hùng trong lịch sử Việt Nam">
            <a:extLst>
              <a:ext uri="{FF2B5EF4-FFF2-40B4-BE49-F238E27FC236}">
                <a16:creationId xmlns:a16="http://schemas.microsoft.com/office/drawing/2014/main" id="{EA6AAE7D-E69D-467E-8995-F3DE1D7AF19C}"/>
              </a:ext>
            </a:extLst>
          </p:cNvPr>
          <p:cNvPicPr>
            <a:picLocks noChangeAspect="1" noChangeArrowheads="1"/>
          </p:cNvPicPr>
          <p:nvPr/>
        </p:nvPicPr>
        <p:blipFill rotWithShape="1">
          <a:blip r:embed="rId2">
            <a:extLst>
              <a:ext uri="{28A0092B-C50C-407E-A947-70E740481C1C}">
                <a14:useLocalDpi xmlns:a14="http://schemas.microsoft.com/office/drawing/2010/main" val="0"/>
              </a:ext>
            </a:extLst>
          </a:blip>
          <a:srcRect l="6709" r="5369" b="-1"/>
          <a:stretch/>
        </p:blipFill>
        <p:spPr bwMode="auto">
          <a:xfrm>
            <a:off x="1" y="10"/>
            <a:ext cx="4657344" cy="6857990"/>
          </a:xfrm>
          <a:custGeom>
            <a:avLst/>
            <a:gdLst/>
            <a:ahLst/>
            <a:cxnLst/>
            <a:rect l="l" t="t" r="r" b="b"/>
            <a:pathLst>
              <a:path w="4657344" h="6858000">
                <a:moveTo>
                  <a:pt x="0" y="0"/>
                </a:moveTo>
                <a:lnTo>
                  <a:pt x="3429755" y="0"/>
                </a:lnTo>
                <a:lnTo>
                  <a:pt x="3526016" y="148742"/>
                </a:lnTo>
                <a:cubicBezTo>
                  <a:pt x="3657740" y="365513"/>
                  <a:pt x="3777402" y="589569"/>
                  <a:pt x="3886489" y="819975"/>
                </a:cubicBezTo>
                <a:cubicBezTo>
                  <a:pt x="3891856" y="833492"/>
                  <a:pt x="3900663" y="845393"/>
                  <a:pt x="3912049" y="854514"/>
                </a:cubicBezTo>
                <a:cubicBezTo>
                  <a:pt x="3897352" y="819849"/>
                  <a:pt x="3883037" y="784928"/>
                  <a:pt x="3868083" y="750263"/>
                </a:cubicBezTo>
                <a:cubicBezTo>
                  <a:pt x="3806989" y="608712"/>
                  <a:pt x="3742478" y="469145"/>
                  <a:pt x="3674155" y="331786"/>
                </a:cubicBezTo>
                <a:lnTo>
                  <a:pt x="3496656" y="0"/>
                </a:lnTo>
                <a:lnTo>
                  <a:pt x="3554371" y="0"/>
                </a:lnTo>
                <a:lnTo>
                  <a:pt x="3661621" y="196614"/>
                </a:lnTo>
                <a:cubicBezTo>
                  <a:pt x="3856899" y="573253"/>
                  <a:pt x="4021071" y="966066"/>
                  <a:pt x="4161279" y="1371196"/>
                </a:cubicBezTo>
                <a:cubicBezTo>
                  <a:pt x="4379525" y="2007265"/>
                  <a:pt x="4530141" y="2664286"/>
                  <a:pt x="4610660" y="3331516"/>
                </a:cubicBezTo>
                <a:cubicBezTo>
                  <a:pt x="4652837" y="3672965"/>
                  <a:pt x="4671625" y="4013908"/>
                  <a:pt x="4645040" y="4357388"/>
                </a:cubicBezTo>
                <a:cubicBezTo>
                  <a:pt x="4613599" y="4758899"/>
                  <a:pt x="4566181" y="5157998"/>
                  <a:pt x="4485789" y="5552906"/>
                </a:cubicBezTo>
                <a:cubicBezTo>
                  <a:pt x="4397121" y="5988893"/>
                  <a:pt x="4276748" y="6414594"/>
                  <a:pt x="4117769" y="6828295"/>
                </a:cubicBezTo>
                <a:lnTo>
                  <a:pt x="4105288" y="6858000"/>
                </a:lnTo>
                <a:lnTo>
                  <a:pt x="4052520" y="6858000"/>
                </a:lnTo>
                <a:lnTo>
                  <a:pt x="4059369" y="6841549"/>
                </a:lnTo>
                <a:cubicBezTo>
                  <a:pt x="4147276" y="6614016"/>
                  <a:pt x="4224193" y="6380817"/>
                  <a:pt x="4291518" y="6142729"/>
                </a:cubicBezTo>
                <a:cubicBezTo>
                  <a:pt x="4350055" y="5935370"/>
                  <a:pt x="4393256" y="5723695"/>
                  <a:pt x="4443357" y="5513923"/>
                </a:cubicBezTo>
                <a:cubicBezTo>
                  <a:pt x="4444541" y="5502788"/>
                  <a:pt x="4445137" y="5491601"/>
                  <a:pt x="4445146" y="5480401"/>
                </a:cubicBezTo>
                <a:cubicBezTo>
                  <a:pt x="4408465" y="5607635"/>
                  <a:pt x="4379196" y="5719759"/>
                  <a:pt x="4344559" y="5830359"/>
                </a:cubicBezTo>
                <a:cubicBezTo>
                  <a:pt x="4254261" y="6118381"/>
                  <a:pt x="4150112" y="6398531"/>
                  <a:pt x="4031702" y="6670527"/>
                </a:cubicBezTo>
                <a:lnTo>
                  <a:pt x="3943824" y="6858000"/>
                </a:lnTo>
                <a:lnTo>
                  <a:pt x="0" y="6858000"/>
                </a:lnTo>
                <a:close/>
              </a:path>
            </a:pathLst>
          </a:custGeom>
          <a:noFill/>
          <a:extLst>
            <a:ext uri="{909E8E84-426E-40DD-AFC4-6F175D3DCCD1}">
              <a14:hiddenFill xmlns:a14="http://schemas.microsoft.com/office/drawing/2010/main">
                <a:solidFill>
                  <a:srgbClr val="FFFFFF"/>
                </a:solidFill>
              </a14:hiddenFill>
            </a:ext>
          </a:extLst>
        </p:spPr>
      </p:pic>
      <p:sp>
        <p:nvSpPr>
          <p:cNvPr id="73" name="sketchy line">
            <a:extLst>
              <a:ext uri="{FF2B5EF4-FFF2-40B4-BE49-F238E27FC236}">
                <a16:creationId xmlns:a16="http://schemas.microsoft.com/office/drawing/2014/main" id="{21540236-BFD5-4A9D-8840-4703E7F768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297762" y="2374947"/>
            <a:ext cx="4243589" cy="18288"/>
          </a:xfrm>
          <a:custGeom>
            <a:avLst/>
            <a:gdLst>
              <a:gd name="connsiteX0" fmla="*/ 0 w 4243589"/>
              <a:gd name="connsiteY0" fmla="*/ 0 h 18288"/>
              <a:gd name="connsiteX1" fmla="*/ 478919 w 4243589"/>
              <a:gd name="connsiteY1" fmla="*/ 0 h 18288"/>
              <a:gd name="connsiteX2" fmla="*/ 957839 w 4243589"/>
              <a:gd name="connsiteY2" fmla="*/ 0 h 18288"/>
              <a:gd name="connsiteX3" fmla="*/ 1521630 w 4243589"/>
              <a:gd name="connsiteY3" fmla="*/ 0 h 18288"/>
              <a:gd name="connsiteX4" fmla="*/ 2212729 w 4243589"/>
              <a:gd name="connsiteY4" fmla="*/ 0 h 18288"/>
              <a:gd name="connsiteX5" fmla="*/ 2734084 w 4243589"/>
              <a:gd name="connsiteY5" fmla="*/ 0 h 18288"/>
              <a:gd name="connsiteX6" fmla="*/ 3255439 w 4243589"/>
              <a:gd name="connsiteY6" fmla="*/ 0 h 18288"/>
              <a:gd name="connsiteX7" fmla="*/ 4243589 w 4243589"/>
              <a:gd name="connsiteY7" fmla="*/ 0 h 18288"/>
              <a:gd name="connsiteX8" fmla="*/ 4243589 w 4243589"/>
              <a:gd name="connsiteY8" fmla="*/ 18288 h 18288"/>
              <a:gd name="connsiteX9" fmla="*/ 3594926 w 4243589"/>
              <a:gd name="connsiteY9" fmla="*/ 18288 h 18288"/>
              <a:gd name="connsiteX10" fmla="*/ 3073571 w 4243589"/>
              <a:gd name="connsiteY10" fmla="*/ 18288 h 18288"/>
              <a:gd name="connsiteX11" fmla="*/ 2552216 w 4243589"/>
              <a:gd name="connsiteY11" fmla="*/ 18288 h 18288"/>
              <a:gd name="connsiteX12" fmla="*/ 1903553 w 4243589"/>
              <a:gd name="connsiteY12" fmla="*/ 18288 h 18288"/>
              <a:gd name="connsiteX13" fmla="*/ 1212454 w 4243589"/>
              <a:gd name="connsiteY13" fmla="*/ 18288 h 18288"/>
              <a:gd name="connsiteX14" fmla="*/ 733535 w 4243589"/>
              <a:gd name="connsiteY14" fmla="*/ 18288 h 18288"/>
              <a:gd name="connsiteX15" fmla="*/ 0 w 4243589"/>
              <a:gd name="connsiteY15" fmla="*/ 18288 h 18288"/>
              <a:gd name="connsiteX16" fmla="*/ 0 w 4243589"/>
              <a:gd name="connsiteY16" fmla="*/ 0 h 1828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Lst>
            <a:rect l="l" t="t" r="r" b="b"/>
            <a:pathLst>
              <a:path w="4243589" h="18288" fill="none" extrusionOk="0">
                <a:moveTo>
                  <a:pt x="0" y="0"/>
                </a:moveTo>
                <a:cubicBezTo>
                  <a:pt x="213395" y="-21006"/>
                  <a:pt x="307421" y="-18116"/>
                  <a:pt x="478919" y="0"/>
                </a:cubicBezTo>
                <a:cubicBezTo>
                  <a:pt x="650417" y="18116"/>
                  <a:pt x="831092" y="-21237"/>
                  <a:pt x="957839" y="0"/>
                </a:cubicBezTo>
                <a:cubicBezTo>
                  <a:pt x="1084586" y="21237"/>
                  <a:pt x="1301682" y="25124"/>
                  <a:pt x="1521630" y="0"/>
                </a:cubicBezTo>
                <a:cubicBezTo>
                  <a:pt x="1741578" y="-25124"/>
                  <a:pt x="1970269" y="-29139"/>
                  <a:pt x="2212729" y="0"/>
                </a:cubicBezTo>
                <a:cubicBezTo>
                  <a:pt x="2455189" y="29139"/>
                  <a:pt x="2558847" y="-4796"/>
                  <a:pt x="2734084" y="0"/>
                </a:cubicBezTo>
                <a:cubicBezTo>
                  <a:pt x="2909321" y="4796"/>
                  <a:pt x="3097217" y="-13409"/>
                  <a:pt x="3255439" y="0"/>
                </a:cubicBezTo>
                <a:cubicBezTo>
                  <a:pt x="3413662" y="13409"/>
                  <a:pt x="3979999" y="-10121"/>
                  <a:pt x="4243589" y="0"/>
                </a:cubicBezTo>
                <a:cubicBezTo>
                  <a:pt x="4244484" y="8974"/>
                  <a:pt x="4243043" y="9359"/>
                  <a:pt x="4243589" y="18288"/>
                </a:cubicBezTo>
                <a:cubicBezTo>
                  <a:pt x="4058777" y="31246"/>
                  <a:pt x="3910348" y="3158"/>
                  <a:pt x="3594926" y="18288"/>
                </a:cubicBezTo>
                <a:cubicBezTo>
                  <a:pt x="3279504" y="33418"/>
                  <a:pt x="3319955" y="-3977"/>
                  <a:pt x="3073571" y="18288"/>
                </a:cubicBezTo>
                <a:cubicBezTo>
                  <a:pt x="2827187" y="40553"/>
                  <a:pt x="2767387" y="1863"/>
                  <a:pt x="2552216" y="18288"/>
                </a:cubicBezTo>
                <a:cubicBezTo>
                  <a:pt x="2337046" y="34713"/>
                  <a:pt x="2181871" y="19527"/>
                  <a:pt x="1903553" y="18288"/>
                </a:cubicBezTo>
                <a:cubicBezTo>
                  <a:pt x="1625235" y="17049"/>
                  <a:pt x="1557672" y="24174"/>
                  <a:pt x="1212454" y="18288"/>
                </a:cubicBezTo>
                <a:cubicBezTo>
                  <a:pt x="867236" y="12402"/>
                  <a:pt x="874382" y="15627"/>
                  <a:pt x="733535" y="18288"/>
                </a:cubicBezTo>
                <a:cubicBezTo>
                  <a:pt x="592688" y="20949"/>
                  <a:pt x="183477" y="14753"/>
                  <a:pt x="0" y="18288"/>
                </a:cubicBezTo>
                <a:cubicBezTo>
                  <a:pt x="-229" y="14222"/>
                  <a:pt x="509" y="5816"/>
                  <a:pt x="0" y="0"/>
                </a:cubicBezTo>
                <a:close/>
              </a:path>
              <a:path w="4243589" h="18288" stroke="0" extrusionOk="0">
                <a:moveTo>
                  <a:pt x="0" y="0"/>
                </a:moveTo>
                <a:cubicBezTo>
                  <a:pt x="143690" y="16630"/>
                  <a:pt x="266667" y="14847"/>
                  <a:pt x="521355" y="0"/>
                </a:cubicBezTo>
                <a:cubicBezTo>
                  <a:pt x="776043" y="-14847"/>
                  <a:pt x="814491" y="-17363"/>
                  <a:pt x="1000275" y="0"/>
                </a:cubicBezTo>
                <a:cubicBezTo>
                  <a:pt x="1186059" y="17363"/>
                  <a:pt x="1352504" y="-23507"/>
                  <a:pt x="1521630" y="0"/>
                </a:cubicBezTo>
                <a:cubicBezTo>
                  <a:pt x="1690756" y="23507"/>
                  <a:pt x="1889525" y="5871"/>
                  <a:pt x="2127857" y="0"/>
                </a:cubicBezTo>
                <a:cubicBezTo>
                  <a:pt x="2366189" y="-5871"/>
                  <a:pt x="2620628" y="-27997"/>
                  <a:pt x="2776520" y="0"/>
                </a:cubicBezTo>
                <a:cubicBezTo>
                  <a:pt x="2932412" y="27997"/>
                  <a:pt x="3131683" y="-25073"/>
                  <a:pt x="3467618" y="0"/>
                </a:cubicBezTo>
                <a:cubicBezTo>
                  <a:pt x="3803553" y="25073"/>
                  <a:pt x="4017371" y="3071"/>
                  <a:pt x="4243589" y="0"/>
                </a:cubicBezTo>
                <a:cubicBezTo>
                  <a:pt x="4243134" y="6162"/>
                  <a:pt x="4243492" y="11775"/>
                  <a:pt x="4243589" y="18288"/>
                </a:cubicBezTo>
                <a:cubicBezTo>
                  <a:pt x="4017834" y="-5779"/>
                  <a:pt x="3834586" y="13376"/>
                  <a:pt x="3594926" y="18288"/>
                </a:cubicBezTo>
                <a:cubicBezTo>
                  <a:pt x="3355266" y="23200"/>
                  <a:pt x="3204179" y="2869"/>
                  <a:pt x="2903827" y="18288"/>
                </a:cubicBezTo>
                <a:cubicBezTo>
                  <a:pt x="2603475" y="33707"/>
                  <a:pt x="2526187" y="46187"/>
                  <a:pt x="2212729" y="18288"/>
                </a:cubicBezTo>
                <a:cubicBezTo>
                  <a:pt x="1899271" y="-9611"/>
                  <a:pt x="1966289" y="29692"/>
                  <a:pt x="1733809" y="18288"/>
                </a:cubicBezTo>
                <a:cubicBezTo>
                  <a:pt x="1501329" y="6884"/>
                  <a:pt x="1343612" y="12492"/>
                  <a:pt x="1085146" y="18288"/>
                </a:cubicBezTo>
                <a:cubicBezTo>
                  <a:pt x="826680" y="24084"/>
                  <a:pt x="778184" y="35607"/>
                  <a:pt x="521355" y="18288"/>
                </a:cubicBezTo>
                <a:cubicBezTo>
                  <a:pt x="264526" y="969"/>
                  <a:pt x="120277" y="4268"/>
                  <a:pt x="0" y="18288"/>
                </a:cubicBezTo>
                <a:cubicBezTo>
                  <a:pt x="766" y="10800"/>
                  <a:pt x="-457" y="8180"/>
                  <a:pt x="0" y="0"/>
                </a:cubicBezTo>
                <a:close/>
              </a:path>
            </a:pathLst>
          </a:custGeom>
          <a:solidFill>
            <a:schemeClr val="accent2"/>
          </a:solidFill>
          <a:ln w="44450" cap="rnd">
            <a:solidFill>
              <a:schemeClr val="accent2"/>
            </a:solidFill>
            <a:round/>
            <a:extLst>
              <a:ext uri="{C807C97D-BFC1-408E-A445-0C87EB9F89A2}">
                <ask:lineSketchStyleProps xmlns:ask="http://schemas.microsoft.com/office/drawing/2018/sketchyshapes" sd="2727557108">
                  <a:prstGeom prst="rect">
                    <a:avLst/>
                  </a:prstGeom>
                  <ask:type>
                    <ask:lineSketchFreehand/>
                  </ask:type>
                </ask:lineSketchStyleProps>
              </a:ext>
            </a:extLst>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 name="TextBox 3">
            <a:extLst>
              <a:ext uri="{FF2B5EF4-FFF2-40B4-BE49-F238E27FC236}">
                <a16:creationId xmlns:a16="http://schemas.microsoft.com/office/drawing/2014/main" id="{4C9355E6-B408-4B9C-BF37-B2CD32AFEE70}"/>
              </a:ext>
            </a:extLst>
          </p:cNvPr>
          <p:cNvSpPr txBox="1"/>
          <p:nvPr/>
        </p:nvSpPr>
        <p:spPr>
          <a:xfrm>
            <a:off x="5297762" y="2706624"/>
            <a:ext cx="6251110" cy="3483864"/>
          </a:xfrm>
          <a:prstGeom prst="rect">
            <a:avLst/>
          </a:prstGeom>
        </p:spPr>
        <p:txBody>
          <a:bodyPr vert="horz" lIns="91440" tIns="45720" rIns="91440" bIns="45720" rtlCol="0">
            <a:normAutofit/>
          </a:bodyPr>
          <a:lstStyle/>
          <a:p>
            <a:pPr>
              <a:lnSpc>
                <a:spcPct val="90000"/>
              </a:lnSpc>
              <a:spcAft>
                <a:spcPts val="600"/>
              </a:spcAft>
            </a:pPr>
            <a:r>
              <a:rPr lang="vi-VN"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Nữ</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anh</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hùng</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đầu</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tiên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của</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quân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đội</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nhân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dân</a:t>
            </a:r>
            <a:r>
              <a:rPr lang="en-US" sz="2200" b="1" i="0" dirty="0">
                <a:effectLst/>
                <a:latin typeface="Times New Roman" panose="02020603050405020304" pitchFamily="18" charset="0"/>
                <a:cs typeface="Times New Roman" panose="02020603050405020304" pitchFamily="18" charset="0"/>
              </a:rPr>
              <a:t> </a:t>
            </a:r>
            <a:r>
              <a:rPr lang="en-US" sz="2200" b="1" i="0" dirty="0" err="1">
                <a:effectLst/>
                <a:latin typeface="Times New Roman" panose="02020603050405020304" pitchFamily="18" charset="0"/>
                <a:cs typeface="Times New Roman" panose="02020603050405020304" pitchFamily="18" charset="0"/>
              </a:rPr>
              <a:t>Việt</a:t>
            </a:r>
            <a:r>
              <a:rPr lang="en-US" sz="2200" b="1" i="0" dirty="0">
                <a:effectLst/>
                <a:latin typeface="Times New Roman" panose="02020603050405020304" pitchFamily="18" charset="0"/>
                <a:cs typeface="Times New Roman" panose="02020603050405020304" pitchFamily="18" charset="0"/>
              </a:rPr>
              <a:t> Nam: </a:t>
            </a:r>
            <a:r>
              <a:rPr lang="vi-VN" sz="2200" b="1" i="0" dirty="0">
                <a:effectLst/>
                <a:highlight>
                  <a:srgbClr val="FFFF00"/>
                </a:highlight>
                <a:latin typeface="Times New Roman" panose="02020603050405020304" pitchFamily="18" charset="0"/>
                <a:cs typeface="Times New Roman" panose="02020603050405020304" pitchFamily="18" charset="0"/>
              </a:rPr>
              <a:t>Nguyễn Thị Chiên </a:t>
            </a:r>
            <a:r>
              <a:rPr lang="vi-VN" sz="2200" b="1" i="0" dirty="0">
                <a:effectLst/>
                <a:latin typeface="Times New Roman" panose="02020603050405020304" pitchFamily="18" charset="0"/>
                <a:cs typeface="Times New Roman" panose="02020603050405020304" pitchFamily="18" charset="0"/>
              </a:rPr>
              <a:t>sinh năm 1930.           Trong kháng chiến chống Pháp, bà đã xây dựng và chỉ huy đội nữ du kích Tán Thuật (Thái Bình). Hoạt động hiệu quả, táo bạo dũng cảm, nổi tiếng với chiến tích “tay không bắt giặc”, bà được tặng thưởng nhiều Huân chương, Huy chương chiến công và năm 1952 được phong là nữ Anh hùng đầu tiên của quân đội nhân dân Việt Nam.</a:t>
            </a:r>
            <a:endParaRPr lang="en-US"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60931857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 name="Group 19"/>
          <p:cNvGrpSpPr>
            <a:grpSpLocks/>
          </p:cNvGrpSpPr>
          <p:nvPr/>
        </p:nvGrpSpPr>
        <p:grpSpPr bwMode="auto">
          <a:xfrm>
            <a:off x="0" y="0"/>
            <a:ext cx="12192000" cy="6858000"/>
            <a:chOff x="0" y="0"/>
            <a:chExt cx="9216" cy="5184"/>
          </a:xfrm>
        </p:grpSpPr>
        <p:pic>
          <p:nvPicPr>
            <p:cNvPr id="6"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7"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2" name="Text Box 9"/>
          <p:cNvSpPr txBox="1">
            <a:spLocks noChangeArrowheads="1"/>
          </p:cNvSpPr>
          <p:nvPr/>
        </p:nvSpPr>
        <p:spPr bwMode="auto">
          <a:xfrm>
            <a:off x="352371" y="101880"/>
            <a:ext cx="11460163" cy="160921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50000"/>
              </a:spcBef>
              <a:buFontTx/>
              <a:buNone/>
            </a:pPr>
            <a:r>
              <a:rPr lang="en-US" altLang="en-US" sz="3200" dirty="0" err="1">
                <a:solidFill>
                  <a:srgbClr val="0033CC"/>
                </a:solidFill>
                <a:latin typeface="Times New Roman" panose="02020603050405020304" pitchFamily="18" charset="0"/>
              </a:rPr>
              <a:t>Thứ</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tư</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ngày</a:t>
            </a:r>
            <a:r>
              <a:rPr lang="en-US" altLang="en-US" sz="3200" dirty="0">
                <a:solidFill>
                  <a:srgbClr val="0033CC"/>
                </a:solidFill>
                <a:latin typeface="Times New Roman" panose="02020603050405020304" pitchFamily="18" charset="0"/>
              </a:rPr>
              <a:t> 4 </a:t>
            </a:r>
            <a:r>
              <a:rPr lang="en-US" altLang="en-US" sz="3200" dirty="0" err="1">
                <a:solidFill>
                  <a:srgbClr val="0033CC"/>
                </a:solidFill>
                <a:latin typeface="Times New Roman" panose="02020603050405020304" pitchFamily="18" charset="0"/>
              </a:rPr>
              <a:t>tháng</a:t>
            </a:r>
            <a:r>
              <a:rPr lang="en-US" altLang="en-US" sz="3200" dirty="0">
                <a:solidFill>
                  <a:srgbClr val="0033CC"/>
                </a:solidFill>
                <a:latin typeface="Times New Roman" panose="02020603050405020304" pitchFamily="18" charset="0"/>
              </a:rPr>
              <a:t> 4 </a:t>
            </a:r>
            <a:r>
              <a:rPr lang="en-US" altLang="en-US" sz="3200" dirty="0" err="1">
                <a:solidFill>
                  <a:srgbClr val="0033CC"/>
                </a:solidFill>
                <a:latin typeface="Times New Roman" panose="02020603050405020304" pitchFamily="18" charset="0"/>
              </a:rPr>
              <a:t>năm</a:t>
            </a:r>
            <a:r>
              <a:rPr lang="en-US" altLang="en-US" sz="3200" dirty="0">
                <a:solidFill>
                  <a:srgbClr val="0033CC"/>
                </a:solidFill>
                <a:latin typeface="Times New Roman" panose="02020603050405020304" pitchFamily="18" charset="0"/>
              </a:rPr>
              <a:t> 2018 </a:t>
            </a:r>
          </a:p>
          <a:p>
            <a:pPr algn="ctr">
              <a:spcBef>
                <a:spcPct val="0"/>
              </a:spcBef>
              <a:buFontTx/>
              <a:buNone/>
            </a:pPr>
            <a:r>
              <a:rPr lang="en-US" altLang="en-US" sz="3200" dirty="0" err="1">
                <a:solidFill>
                  <a:srgbClr val="0033CC"/>
                </a:solidFill>
                <a:latin typeface="Times New Roman" panose="02020603050405020304" pitchFamily="18" charset="0"/>
              </a:rPr>
              <a:t>Kể</a:t>
            </a:r>
            <a:r>
              <a:rPr lang="en-US" altLang="en-US" sz="3200" dirty="0">
                <a:solidFill>
                  <a:srgbClr val="0033CC"/>
                </a:solidFill>
                <a:latin typeface="Times New Roman" panose="02020603050405020304" pitchFamily="18" charset="0"/>
              </a:rPr>
              <a:t>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pic>
        <p:nvPicPr>
          <p:cNvPr id="2050" name="Picture 2" descr="Hình ảnh có liên quan"/>
          <p:cNvPicPr>
            <a:picLocks noChangeAspect="1" noChangeArrowheads="1"/>
          </p:cNvPicPr>
          <p:nvPr/>
        </p:nvPicPr>
        <p:blipFill rotWithShape="1">
          <a:blip r:embed="rId4">
            <a:extLst>
              <a:ext uri="{28A0092B-C50C-407E-A947-70E740481C1C}">
                <a14:useLocalDpi xmlns:a14="http://schemas.microsoft.com/office/drawing/2010/main" val="0"/>
              </a:ext>
            </a:extLst>
          </a:blip>
          <a:srcRect t="9492"/>
          <a:stretch/>
        </p:blipFill>
        <p:spPr bwMode="auto">
          <a:xfrm>
            <a:off x="-1" y="-3041"/>
            <a:ext cx="12192001" cy="6861042"/>
          </a:xfrm>
          <a:prstGeom prst="rect">
            <a:avLst/>
          </a:prstGeom>
          <a:noFill/>
          <a:extLst>
            <a:ext uri="{909E8E84-426E-40DD-AFC4-6F175D3DCCD1}">
              <a14:hiddenFill xmlns:a14="http://schemas.microsoft.com/office/drawing/2010/main">
                <a:solidFill>
                  <a:srgbClr val="FFFFFF"/>
                </a:solidFill>
              </a14:hiddenFill>
            </a:ext>
          </a:extLst>
        </p:spPr>
      </p:pic>
      <p:sp>
        <p:nvSpPr>
          <p:cNvPr id="2" name="TextBox 1">
            <a:extLst>
              <a:ext uri="{FF2B5EF4-FFF2-40B4-BE49-F238E27FC236}">
                <a16:creationId xmlns:a16="http://schemas.microsoft.com/office/drawing/2014/main" id="{C756DEAE-BC78-43A7-A83F-2BD511345258}"/>
              </a:ext>
            </a:extLst>
          </p:cNvPr>
          <p:cNvSpPr txBox="1"/>
          <p:nvPr/>
        </p:nvSpPr>
        <p:spPr>
          <a:xfrm>
            <a:off x="1202921" y="6396335"/>
            <a:ext cx="9669743" cy="461665"/>
          </a:xfrm>
          <a:prstGeom prst="rect">
            <a:avLst/>
          </a:prstGeom>
          <a:noFill/>
        </p:spPr>
        <p:txBody>
          <a:bodyPr wrap="square" rtlCol="0">
            <a:spAutoFit/>
          </a:bodyPr>
          <a:lstStyle/>
          <a:p>
            <a:r>
              <a:rPr lang="vi-VN" sz="2400" b="1" i="0" dirty="0">
                <a:solidFill>
                  <a:srgbClr val="333333"/>
                </a:solidFill>
                <a:effectLst/>
                <a:highlight>
                  <a:srgbClr val="FFFF00"/>
                </a:highlight>
                <a:latin typeface="+mj-lt"/>
              </a:rPr>
              <a:t>Nữ tướng duy nhất của Việt Nam ở thế kỷ XX: bà Nguyễn Thị Định</a:t>
            </a:r>
            <a:endParaRPr lang="en-US" sz="2400" dirty="0">
              <a:highlight>
                <a:srgbClr val="FFFF00"/>
              </a:highlight>
              <a:latin typeface="+mj-lt"/>
            </a:endParaRPr>
          </a:p>
        </p:txBody>
      </p:sp>
    </p:spTree>
    <p:extLst>
      <p:ext uri="{BB962C8B-B14F-4D97-AF65-F5344CB8AC3E}">
        <p14:creationId xmlns:p14="http://schemas.microsoft.com/office/powerpoint/2010/main" val="23004327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1" name="Rectangle 70">
            <a:extLst>
              <a:ext uri="{FF2B5EF4-FFF2-40B4-BE49-F238E27FC236}">
                <a16:creationId xmlns:a16="http://schemas.microsoft.com/office/drawing/2014/main" id="{06DA9DF9-31F7-4056-B42E-878CC92417B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BB3B2885-578F-43E1-B367-DB645733CF1F}"/>
              </a:ext>
            </a:extLst>
          </p:cNvPr>
          <p:cNvSpPr>
            <a:spLocks noGrp="1"/>
          </p:cNvSpPr>
          <p:nvPr>
            <p:ph type="title"/>
          </p:nvPr>
        </p:nvSpPr>
        <p:spPr>
          <a:xfrm>
            <a:off x="643468" y="643467"/>
            <a:ext cx="4620584" cy="4567137"/>
          </a:xfrm>
        </p:spPr>
        <p:txBody>
          <a:bodyPr vert="horz" lIns="91440" tIns="45720" rIns="91440" bIns="45720" rtlCol="0" anchor="b">
            <a:normAutofit fontScale="90000"/>
          </a:bodyPr>
          <a:lstStyle/>
          <a:p>
            <a:pPr>
              <a:spcBef>
                <a:spcPts val="600"/>
              </a:spcBef>
              <a:spcAft>
                <a:spcPts val="600"/>
              </a:spcAft>
            </a:pPr>
            <a:r>
              <a:rPr lang="en-US" sz="2700" b="1" i="0" dirty="0" err="1">
                <a:solidFill>
                  <a:srgbClr val="FF0000"/>
                </a:solidFill>
                <a:effectLst/>
                <a:latin typeface="Times New Roman" panose="02020603050405020304" pitchFamily="18" charset="0"/>
                <a:cs typeface="Times New Roman" panose="02020603050405020304" pitchFamily="18" charset="0"/>
              </a:rPr>
              <a:t>Nữ</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đại</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tá</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tình</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báo</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giỏi</a:t>
            </a:r>
            <a:r>
              <a:rPr lang="en-US" sz="2700" b="1" i="0" dirty="0">
                <a:solidFill>
                  <a:srgbClr val="FF0000"/>
                </a:solidFill>
                <a:effectLst/>
                <a:latin typeface="Times New Roman" panose="02020603050405020304" pitchFamily="18" charset="0"/>
                <a:cs typeface="Times New Roman" panose="02020603050405020304" pitchFamily="18" charset="0"/>
              </a:rPr>
              <a:t> </a:t>
            </a:r>
            <a:r>
              <a:rPr lang="en-US" sz="2700" b="1" i="0" dirty="0" err="1">
                <a:solidFill>
                  <a:srgbClr val="FF0000"/>
                </a:solidFill>
                <a:effectLst/>
                <a:latin typeface="Times New Roman" panose="02020603050405020304" pitchFamily="18" charset="0"/>
                <a:cs typeface="Times New Roman" panose="02020603050405020304" pitchFamily="18" charset="0"/>
              </a:rPr>
              <a:t>nhất</a:t>
            </a:r>
            <a:r>
              <a:rPr lang="en-US" sz="2700" b="1" i="0" dirty="0">
                <a:solidFill>
                  <a:srgbClr val="FF0000"/>
                </a:solidFill>
                <a:effectLst/>
                <a:latin typeface="Times New Roman" panose="02020603050405020304" pitchFamily="18" charset="0"/>
                <a:cs typeface="Times New Roman" panose="02020603050405020304" pitchFamily="18" charset="0"/>
              </a:rPr>
              <a:t>:</a:t>
            </a:r>
            <a:r>
              <a:rPr lang="vi-VN" sz="2700" b="1" i="0" dirty="0">
                <a:solidFill>
                  <a:srgbClr val="FF0000"/>
                </a:solidFill>
                <a:effectLst/>
                <a:latin typeface="Times New Roman" panose="02020603050405020304" pitchFamily="18" charset="0"/>
                <a:cs typeface="Times New Roman" panose="02020603050405020304" pitchFamily="18" charset="0"/>
              </a:rPr>
              <a:t> </a:t>
            </a:r>
            <a:br>
              <a:rPr lang="vi-VN" sz="2700" b="1" i="0" dirty="0">
                <a:solidFill>
                  <a:srgbClr val="FF0000"/>
                </a:solidFill>
                <a:effectLst/>
                <a:latin typeface="Times New Roman" panose="02020603050405020304" pitchFamily="18" charset="0"/>
                <a:cs typeface="Times New Roman" panose="02020603050405020304" pitchFamily="18" charset="0"/>
              </a:rPr>
            </a:br>
            <a:r>
              <a:rPr lang="vi-VN" sz="2700" b="1" i="0" dirty="0">
                <a:solidFill>
                  <a:srgbClr val="FF0000"/>
                </a:solidFill>
                <a:effectLst/>
                <a:latin typeface="Times New Roman" panose="02020603050405020304" pitchFamily="18" charset="0"/>
                <a:cs typeface="Times New Roman" panose="02020603050405020304" pitchFamily="18" charset="0"/>
              </a:rPr>
              <a:t>Đinh Thị Vân</a:t>
            </a:r>
            <a:br>
              <a:rPr lang="vi-VN" sz="2700" b="1" i="0" dirty="0">
                <a:solidFill>
                  <a:srgbClr val="333333"/>
                </a:solidFill>
                <a:effectLst/>
                <a:latin typeface="Times New Roman" panose="02020603050405020304" pitchFamily="18" charset="0"/>
                <a:cs typeface="Times New Roman" panose="02020603050405020304" pitchFamily="18" charset="0"/>
              </a:rPr>
            </a:br>
            <a:br>
              <a:rPr lang="vi-VN" sz="2400" b="1" i="0" dirty="0">
                <a:solidFill>
                  <a:srgbClr val="333333"/>
                </a:solidFill>
                <a:effectLst/>
                <a:latin typeface="Times New Roman" panose="02020603050405020304" pitchFamily="18" charset="0"/>
                <a:cs typeface="Times New Roman" panose="02020603050405020304" pitchFamily="18" charset="0"/>
              </a:rPr>
            </a:br>
            <a:r>
              <a:rPr lang="vi-VN" sz="2400" b="1" i="0" dirty="0">
                <a:solidFill>
                  <a:srgbClr val="333333"/>
                </a:solidFill>
                <a:effectLst/>
                <a:latin typeface="Times New Roman" panose="02020603050405020304" pitchFamily="18" charset="0"/>
                <a:cs typeface="Times New Roman" panose="02020603050405020304" pitchFamily="18" charset="0"/>
              </a:rPr>
              <a:t>     </a:t>
            </a:r>
            <a:r>
              <a:rPr lang="vi-VN" sz="2400" b="1" i="0" dirty="0">
                <a:solidFill>
                  <a:srgbClr val="333333"/>
                </a:solidFill>
                <a:effectLst/>
              </a:rPr>
              <a:t>Với tính cách thông minh, nhanh nhẹn, kiên trung, xây dựng được mạng lưới tình báo vững chắc, bà đã cung cấp kịp thời cho Trung ương Đảng nhiều tin tức về các cuộc càn quét của Mỹ ngụy vào đầu não kháng chiến của ta ở miền Đông Nam bộ.</a:t>
            </a:r>
            <a:br>
              <a:rPr lang="vi-VN" sz="2400" b="1" i="0" dirty="0">
                <a:solidFill>
                  <a:srgbClr val="333333"/>
                </a:solidFill>
                <a:effectLst/>
              </a:rPr>
            </a:br>
            <a:br>
              <a:rPr lang="vi-VN" sz="2400" b="1" i="0" dirty="0">
                <a:solidFill>
                  <a:srgbClr val="333333"/>
                </a:solidFill>
                <a:effectLst/>
              </a:rPr>
            </a:br>
            <a:endParaRPr lang="en-US" sz="5400" dirty="0">
              <a:cs typeface="Times New Roman" panose="02020603050405020304" pitchFamily="18" charset="0"/>
            </a:endParaRPr>
          </a:p>
        </p:txBody>
      </p:sp>
      <p:pic>
        <p:nvPicPr>
          <p:cNvPr id="15362" name="Picture 2" descr="Những nữ anh hùng trong lịch sử Việt Nam">
            <a:extLst>
              <a:ext uri="{FF2B5EF4-FFF2-40B4-BE49-F238E27FC236}">
                <a16:creationId xmlns:a16="http://schemas.microsoft.com/office/drawing/2014/main" id="{EBCE73C3-0EA6-4596-B99E-1E99AF023EC9}"/>
              </a:ext>
            </a:extLst>
          </p:cNvPr>
          <p:cNvPicPr>
            <a:picLocks noGrp="1" noChangeAspect="1" noChangeArrowheads="1"/>
          </p:cNvPicPr>
          <p:nvPr>
            <p:ph idx="1"/>
          </p:nvPr>
        </p:nvPicPr>
        <p:blipFill rotWithShape="1">
          <a:blip r:embed="rId2">
            <a:extLst>
              <a:ext uri="{28A0092B-C50C-407E-A947-70E740481C1C}">
                <a14:useLocalDpi xmlns:a14="http://schemas.microsoft.com/office/drawing/2010/main" val="0"/>
              </a:ext>
            </a:extLst>
          </a:blip>
          <a:srcRect t="3708" r="1" b="20959"/>
          <a:stretch/>
        </p:blipFill>
        <p:spPr bwMode="auto">
          <a:xfrm>
            <a:off x="6229215" y="10"/>
            <a:ext cx="5962785" cy="6857990"/>
          </a:xfrm>
          <a:custGeom>
            <a:avLst/>
            <a:gdLst/>
            <a:ahLst/>
            <a:cxnLst/>
            <a:rect l="l" t="t" r="r" b="b"/>
            <a:pathLst>
              <a:path w="5962785" h="6858000">
                <a:moveTo>
                  <a:pt x="1044839" y="0"/>
                </a:moveTo>
                <a:lnTo>
                  <a:pt x="5962785" y="0"/>
                </a:lnTo>
                <a:lnTo>
                  <a:pt x="5962785" y="6858000"/>
                </a:lnTo>
                <a:lnTo>
                  <a:pt x="1469886" y="6858000"/>
                </a:lnTo>
                <a:lnTo>
                  <a:pt x="1416006" y="6823984"/>
                </a:lnTo>
                <a:cubicBezTo>
                  <a:pt x="1356767" y="6787940"/>
                  <a:pt x="1296437" y="6755500"/>
                  <a:pt x="1232473" y="6733873"/>
                </a:cubicBezTo>
                <a:cubicBezTo>
                  <a:pt x="1145250" y="6705037"/>
                  <a:pt x="1060933" y="6654575"/>
                  <a:pt x="1075471" y="6503186"/>
                </a:cubicBezTo>
                <a:cubicBezTo>
                  <a:pt x="1078378" y="6459932"/>
                  <a:pt x="1055118" y="6427493"/>
                  <a:pt x="1020229" y="6438306"/>
                </a:cubicBezTo>
                <a:cubicBezTo>
                  <a:pt x="953358" y="6459932"/>
                  <a:pt x="921375" y="6398656"/>
                  <a:pt x="883579" y="6351798"/>
                </a:cubicBezTo>
                <a:cubicBezTo>
                  <a:pt x="816707" y="6268895"/>
                  <a:pt x="752743" y="6182387"/>
                  <a:pt x="645167" y="6167969"/>
                </a:cubicBezTo>
                <a:cubicBezTo>
                  <a:pt x="665519" y="6103088"/>
                  <a:pt x="700408" y="6110298"/>
                  <a:pt x="732391" y="6124716"/>
                </a:cubicBezTo>
                <a:cubicBezTo>
                  <a:pt x="816707" y="6160761"/>
                  <a:pt x="901023" y="6200410"/>
                  <a:pt x="985339" y="6236455"/>
                </a:cubicBezTo>
                <a:cubicBezTo>
                  <a:pt x="1040581" y="6258081"/>
                  <a:pt x="1095822" y="6290522"/>
                  <a:pt x="1168509" y="6265291"/>
                </a:cubicBezTo>
                <a:cubicBezTo>
                  <a:pt x="1104545" y="6135530"/>
                  <a:pt x="996969" y="6110298"/>
                  <a:pt x="909746" y="6070649"/>
                </a:cubicBezTo>
                <a:cubicBezTo>
                  <a:pt x="802169" y="6020185"/>
                  <a:pt x="738206" y="5926470"/>
                  <a:pt x="659704" y="5818335"/>
                </a:cubicBezTo>
                <a:cubicBezTo>
                  <a:pt x="738206" y="5789500"/>
                  <a:pt x="787632" y="5868798"/>
                  <a:pt x="851597" y="5865193"/>
                </a:cubicBezTo>
                <a:cubicBezTo>
                  <a:pt x="854504" y="5854380"/>
                  <a:pt x="860319" y="5832753"/>
                  <a:pt x="860319" y="5832753"/>
                </a:cubicBezTo>
                <a:cubicBezTo>
                  <a:pt x="755650" y="5775081"/>
                  <a:pt x="709132" y="5666947"/>
                  <a:pt x="691686" y="5533581"/>
                </a:cubicBezTo>
                <a:cubicBezTo>
                  <a:pt x="685872" y="5465095"/>
                  <a:pt x="648075" y="5443468"/>
                  <a:pt x="610278" y="5411029"/>
                </a:cubicBezTo>
                <a:cubicBezTo>
                  <a:pt x="482350" y="5299289"/>
                  <a:pt x="345700" y="5198364"/>
                  <a:pt x="238123" y="5046976"/>
                </a:cubicBezTo>
                <a:cubicBezTo>
                  <a:pt x="363144" y="5064998"/>
                  <a:pt x="461997" y="5165924"/>
                  <a:pt x="592833" y="5209177"/>
                </a:cubicBezTo>
                <a:cubicBezTo>
                  <a:pt x="488165" y="5043371"/>
                  <a:pt x="351514" y="4956864"/>
                  <a:pt x="226494" y="4855939"/>
                </a:cubicBezTo>
                <a:cubicBezTo>
                  <a:pt x="168344" y="4809081"/>
                  <a:pt x="116011" y="4751408"/>
                  <a:pt x="49139" y="4726177"/>
                </a:cubicBezTo>
                <a:cubicBezTo>
                  <a:pt x="25879" y="4718968"/>
                  <a:pt x="-14825" y="4700947"/>
                  <a:pt x="5527" y="4650483"/>
                </a:cubicBezTo>
                <a:cubicBezTo>
                  <a:pt x="22972" y="4607230"/>
                  <a:pt x="54954" y="4621648"/>
                  <a:pt x="84029" y="4632460"/>
                </a:cubicBezTo>
                <a:cubicBezTo>
                  <a:pt x="153807" y="4661296"/>
                  <a:pt x="229401" y="4661296"/>
                  <a:pt x="325347" y="4661296"/>
                </a:cubicBezTo>
                <a:cubicBezTo>
                  <a:pt x="243939" y="4524326"/>
                  <a:pt x="95658" y="4567580"/>
                  <a:pt x="25879" y="4423401"/>
                </a:cubicBezTo>
                <a:cubicBezTo>
                  <a:pt x="113103" y="4398170"/>
                  <a:pt x="179975" y="4448632"/>
                  <a:pt x="249753" y="4459446"/>
                </a:cubicBezTo>
                <a:cubicBezTo>
                  <a:pt x="313718" y="4470259"/>
                  <a:pt x="328254" y="4445028"/>
                  <a:pt x="313718" y="4365729"/>
                </a:cubicBezTo>
                <a:cubicBezTo>
                  <a:pt x="290458" y="4243177"/>
                  <a:pt x="325347" y="4181900"/>
                  <a:pt x="418386" y="4214341"/>
                </a:cubicBezTo>
                <a:cubicBezTo>
                  <a:pt x="505609" y="4246781"/>
                  <a:pt x="514332" y="4199922"/>
                  <a:pt x="491072" y="4131438"/>
                </a:cubicBezTo>
                <a:cubicBezTo>
                  <a:pt x="456183" y="4030512"/>
                  <a:pt x="493979" y="3951214"/>
                  <a:pt x="520147" y="3864706"/>
                </a:cubicBezTo>
                <a:cubicBezTo>
                  <a:pt x="560851" y="3734945"/>
                  <a:pt x="543407" y="3670064"/>
                  <a:pt x="459090" y="3572743"/>
                </a:cubicBezTo>
                <a:cubicBezTo>
                  <a:pt x="409664" y="3518676"/>
                  <a:pt x="360236" y="3471818"/>
                  <a:pt x="290458" y="3424959"/>
                </a:cubicBezTo>
                <a:cubicBezTo>
                  <a:pt x="450368" y="3399728"/>
                  <a:pt x="284643" y="3313221"/>
                  <a:pt x="339884" y="3259153"/>
                </a:cubicBezTo>
                <a:cubicBezTo>
                  <a:pt x="453275" y="3237527"/>
                  <a:pt x="543407" y="3410542"/>
                  <a:pt x="697501" y="3360078"/>
                </a:cubicBezTo>
                <a:cubicBezTo>
                  <a:pt x="511425" y="3212294"/>
                  <a:pt x="302087" y="3165436"/>
                  <a:pt x="165437" y="2967190"/>
                </a:cubicBezTo>
                <a:cubicBezTo>
                  <a:pt x="197419" y="2923937"/>
                  <a:pt x="229401" y="2967190"/>
                  <a:pt x="255568" y="2949167"/>
                </a:cubicBezTo>
                <a:cubicBezTo>
                  <a:pt x="255568" y="2938354"/>
                  <a:pt x="560851" y="3006840"/>
                  <a:pt x="578296" y="2725691"/>
                </a:cubicBezTo>
                <a:cubicBezTo>
                  <a:pt x="584111" y="2725691"/>
                  <a:pt x="589926" y="2725691"/>
                  <a:pt x="595740" y="2714876"/>
                </a:cubicBezTo>
                <a:cubicBezTo>
                  <a:pt x="627722" y="2675228"/>
                  <a:pt x="598648" y="2581510"/>
                  <a:pt x="650982" y="2574301"/>
                </a:cubicBezTo>
                <a:cubicBezTo>
                  <a:pt x="709132" y="2567092"/>
                  <a:pt x="764373" y="2534653"/>
                  <a:pt x="825429" y="2552674"/>
                </a:cubicBezTo>
                <a:cubicBezTo>
                  <a:pt x="871949" y="2567092"/>
                  <a:pt x="921375" y="2585115"/>
                  <a:pt x="970802" y="2585115"/>
                </a:cubicBezTo>
                <a:cubicBezTo>
                  <a:pt x="1023136" y="2585115"/>
                  <a:pt x="1095822" y="2707668"/>
                  <a:pt x="1127805" y="2545465"/>
                </a:cubicBezTo>
                <a:cubicBezTo>
                  <a:pt x="1127805" y="2538257"/>
                  <a:pt x="1217936" y="2556280"/>
                  <a:pt x="1267362" y="2563488"/>
                </a:cubicBezTo>
                <a:cubicBezTo>
                  <a:pt x="1308067" y="2570698"/>
                  <a:pt x="1357494" y="2603137"/>
                  <a:pt x="1386568" y="2538257"/>
                </a:cubicBezTo>
                <a:cubicBezTo>
                  <a:pt x="1401105" y="2498607"/>
                  <a:pt x="1331326" y="2426518"/>
                  <a:pt x="1270270" y="2419309"/>
                </a:cubicBezTo>
                <a:cubicBezTo>
                  <a:pt x="1215029" y="2412101"/>
                  <a:pt x="1159787" y="2404892"/>
                  <a:pt x="1107453" y="2419309"/>
                </a:cubicBezTo>
                <a:cubicBezTo>
                  <a:pt x="1043489" y="2437331"/>
                  <a:pt x="1008599" y="2408495"/>
                  <a:pt x="991154" y="2343615"/>
                </a:cubicBezTo>
                <a:cubicBezTo>
                  <a:pt x="970802" y="2275131"/>
                  <a:pt x="933005" y="2239085"/>
                  <a:pt x="880671" y="2206645"/>
                </a:cubicBezTo>
                <a:cubicBezTo>
                  <a:pt x="752743" y="2127346"/>
                  <a:pt x="630630" y="2033629"/>
                  <a:pt x="491072" y="1986771"/>
                </a:cubicBezTo>
                <a:cubicBezTo>
                  <a:pt x="464905" y="1979562"/>
                  <a:pt x="432923" y="1965145"/>
                  <a:pt x="421293" y="1903868"/>
                </a:cubicBezTo>
                <a:cubicBezTo>
                  <a:pt x="799262" y="1997584"/>
                  <a:pt x="1142342" y="2239085"/>
                  <a:pt x="1531941" y="2224667"/>
                </a:cubicBezTo>
                <a:cubicBezTo>
                  <a:pt x="1427272" y="2148974"/>
                  <a:pt x="1302252" y="2145369"/>
                  <a:pt x="1188861" y="2091301"/>
                </a:cubicBezTo>
                <a:cubicBezTo>
                  <a:pt x="1270270" y="2051652"/>
                  <a:pt x="1345864" y="2094906"/>
                  <a:pt x="1421458" y="2116532"/>
                </a:cubicBezTo>
                <a:cubicBezTo>
                  <a:pt x="1485422" y="2134554"/>
                  <a:pt x="1543571" y="2138160"/>
                  <a:pt x="1549386" y="2026420"/>
                </a:cubicBezTo>
                <a:cubicBezTo>
                  <a:pt x="1549386" y="2015607"/>
                  <a:pt x="1549386" y="2008398"/>
                  <a:pt x="1549386" y="1997584"/>
                </a:cubicBezTo>
                <a:cubicBezTo>
                  <a:pt x="1526126" y="1950727"/>
                  <a:pt x="1494144" y="1929099"/>
                  <a:pt x="1453440" y="1914682"/>
                </a:cubicBezTo>
                <a:cubicBezTo>
                  <a:pt x="1430180" y="1907473"/>
                  <a:pt x="1398198" y="1893056"/>
                  <a:pt x="1398198" y="1860614"/>
                </a:cubicBezTo>
                <a:cubicBezTo>
                  <a:pt x="1401105" y="1738063"/>
                  <a:pt x="1322604" y="1702018"/>
                  <a:pt x="1247011" y="1665972"/>
                </a:cubicBezTo>
                <a:cubicBezTo>
                  <a:pt x="1287715" y="1604696"/>
                  <a:pt x="1322604" y="1647950"/>
                  <a:pt x="1354586" y="1644345"/>
                </a:cubicBezTo>
                <a:cubicBezTo>
                  <a:pt x="1374939" y="1640741"/>
                  <a:pt x="1395290" y="1637138"/>
                  <a:pt x="1395290" y="1604696"/>
                </a:cubicBezTo>
                <a:cubicBezTo>
                  <a:pt x="1395290" y="1579465"/>
                  <a:pt x="1386568" y="1547025"/>
                  <a:pt x="1366216" y="1547025"/>
                </a:cubicBezTo>
                <a:cubicBezTo>
                  <a:pt x="1238288" y="1543420"/>
                  <a:pt x="1165601" y="1370405"/>
                  <a:pt x="1031858" y="1370405"/>
                </a:cubicBezTo>
                <a:cubicBezTo>
                  <a:pt x="950450" y="1370405"/>
                  <a:pt x="1072563" y="1273083"/>
                  <a:pt x="1005692" y="1233435"/>
                </a:cubicBezTo>
                <a:cubicBezTo>
                  <a:pt x="991154" y="1222621"/>
                  <a:pt x="1046396" y="1208203"/>
                  <a:pt x="1069655" y="1211808"/>
                </a:cubicBezTo>
                <a:cubicBezTo>
                  <a:pt x="1092915" y="1215412"/>
                  <a:pt x="1113268" y="1240644"/>
                  <a:pt x="1142342" y="1222621"/>
                </a:cubicBezTo>
                <a:cubicBezTo>
                  <a:pt x="1156879" y="1157741"/>
                  <a:pt x="1119082" y="1132510"/>
                  <a:pt x="1084193" y="1114487"/>
                </a:cubicBezTo>
                <a:cubicBezTo>
                  <a:pt x="1008599" y="1071234"/>
                  <a:pt x="933005" y="1020771"/>
                  <a:pt x="848689" y="1006353"/>
                </a:cubicBezTo>
                <a:cubicBezTo>
                  <a:pt x="819615" y="1002748"/>
                  <a:pt x="802169" y="984726"/>
                  <a:pt x="805077" y="948681"/>
                </a:cubicBezTo>
                <a:cubicBezTo>
                  <a:pt x="810892" y="901822"/>
                  <a:pt x="839967" y="916240"/>
                  <a:pt x="863226" y="919844"/>
                </a:cubicBezTo>
                <a:cubicBezTo>
                  <a:pt x="877764" y="923450"/>
                  <a:pt x="892301" y="934263"/>
                  <a:pt x="906838" y="909031"/>
                </a:cubicBezTo>
                <a:cubicBezTo>
                  <a:pt x="566666" y="653113"/>
                  <a:pt x="386404" y="667532"/>
                  <a:pt x="5527" y="458471"/>
                </a:cubicBezTo>
                <a:cubicBezTo>
                  <a:pt x="89843" y="418822"/>
                  <a:pt x="150900" y="447658"/>
                  <a:pt x="209049" y="454867"/>
                </a:cubicBezTo>
                <a:cubicBezTo>
                  <a:pt x="354422" y="472890"/>
                  <a:pt x="264290" y="505329"/>
                  <a:pt x="409664" y="526956"/>
                </a:cubicBezTo>
                <a:cubicBezTo>
                  <a:pt x="479443" y="537770"/>
                  <a:pt x="543407" y="573815"/>
                  <a:pt x="621908" y="516143"/>
                </a:cubicBezTo>
                <a:cubicBezTo>
                  <a:pt x="674242" y="476494"/>
                  <a:pt x="758558" y="519747"/>
                  <a:pt x="822522" y="552188"/>
                </a:cubicBezTo>
                <a:cubicBezTo>
                  <a:pt x="874856" y="581024"/>
                  <a:pt x="927190" y="588232"/>
                  <a:pt x="996969" y="552188"/>
                </a:cubicBezTo>
                <a:cubicBezTo>
                  <a:pt x="933005" y="530562"/>
                  <a:pt x="883579" y="512539"/>
                  <a:pt x="834151" y="498120"/>
                </a:cubicBezTo>
                <a:cubicBezTo>
                  <a:pt x="793447" y="487307"/>
                  <a:pt x="770187" y="462076"/>
                  <a:pt x="773095" y="408008"/>
                </a:cubicBezTo>
                <a:cubicBezTo>
                  <a:pt x="773095" y="379172"/>
                  <a:pt x="764373" y="339523"/>
                  <a:pt x="793447" y="325106"/>
                </a:cubicBezTo>
                <a:cubicBezTo>
                  <a:pt x="816707" y="310688"/>
                  <a:pt x="848689" y="325106"/>
                  <a:pt x="860319" y="350336"/>
                </a:cubicBezTo>
                <a:cubicBezTo>
                  <a:pt x="874856" y="397195"/>
                  <a:pt x="889393" y="440449"/>
                  <a:pt x="938820" y="444054"/>
                </a:cubicBezTo>
                <a:cubicBezTo>
                  <a:pt x="1005692" y="451262"/>
                  <a:pt x="967894" y="422426"/>
                  <a:pt x="956265" y="386381"/>
                </a:cubicBezTo>
                <a:cubicBezTo>
                  <a:pt x="944635" y="346733"/>
                  <a:pt x="979525" y="335919"/>
                  <a:pt x="1002784" y="343127"/>
                </a:cubicBezTo>
                <a:cubicBezTo>
                  <a:pt x="1090008" y="375569"/>
                  <a:pt x="1180139" y="317897"/>
                  <a:pt x="1270270" y="364755"/>
                </a:cubicBezTo>
                <a:cubicBezTo>
                  <a:pt x="1247011" y="249411"/>
                  <a:pt x="1197583" y="198949"/>
                  <a:pt x="1092915" y="180926"/>
                </a:cubicBezTo>
                <a:cubicBezTo>
                  <a:pt x="1055118" y="177322"/>
                  <a:pt x="1014414" y="184530"/>
                  <a:pt x="979525" y="152090"/>
                </a:cubicBezTo>
                <a:cubicBezTo>
                  <a:pt x="959172" y="134068"/>
                  <a:pt x="938820" y="112441"/>
                  <a:pt x="953358" y="76396"/>
                </a:cubicBezTo>
                <a:cubicBezTo>
                  <a:pt x="962080" y="51165"/>
                  <a:pt x="985339" y="51165"/>
                  <a:pt x="1005692" y="58373"/>
                </a:cubicBezTo>
                <a:cubicBezTo>
                  <a:pt x="1090008" y="98023"/>
                  <a:pt x="1180139" y="108837"/>
                  <a:pt x="1267362" y="123254"/>
                </a:cubicBezTo>
                <a:cubicBezTo>
                  <a:pt x="1281900" y="126859"/>
                  <a:pt x="1296437" y="134068"/>
                  <a:pt x="1310975" y="98023"/>
                </a:cubicBezTo>
                <a:cubicBezTo>
                  <a:pt x="1260095" y="81803"/>
                  <a:pt x="1209941" y="62879"/>
                  <a:pt x="1159787" y="43505"/>
                </a:cubicBezTo>
                <a:close/>
              </a:path>
            </a:pathLst>
          </a:cu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7196431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 name="Group 19"/>
          <p:cNvGrpSpPr>
            <a:grpSpLocks/>
          </p:cNvGrpSpPr>
          <p:nvPr/>
        </p:nvGrpSpPr>
        <p:grpSpPr bwMode="auto">
          <a:xfrm>
            <a:off x="0" y="0"/>
            <a:ext cx="12192000" cy="6858000"/>
            <a:chOff x="0" y="0"/>
            <a:chExt cx="9216" cy="5184"/>
          </a:xfrm>
        </p:grpSpPr>
        <p:pic>
          <p:nvPicPr>
            <p:cNvPr id="7" name="Picture 4"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0" y="0"/>
              <a:ext cx="1181" cy="9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8" name="Picture 5" descr="Picture1"/>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400000">
              <a:off x="8099" y="-170"/>
              <a:ext cx="947" cy="1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9" name="Picture 6"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rot="5400000">
              <a:off x="148" y="4025"/>
              <a:ext cx="1011" cy="130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 name="Picture 7" descr="J0124039"/>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7822" y="4172"/>
              <a:ext cx="1394" cy="10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13" name="Text Box 9"/>
          <p:cNvSpPr txBox="1">
            <a:spLocks noChangeArrowheads="1"/>
          </p:cNvSpPr>
          <p:nvPr/>
        </p:nvSpPr>
        <p:spPr bwMode="auto">
          <a:xfrm>
            <a:off x="352371" y="101880"/>
            <a:ext cx="11460163" cy="111677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30615" tIns="65308" rIns="130615" bIns="65308">
            <a:spAutoFit/>
          </a:bodyPr>
          <a:lstStyle>
            <a:lvl1pPr defTabSz="1306513">
              <a:spcBef>
                <a:spcPct val="20000"/>
              </a:spcBef>
              <a:buChar char="•"/>
              <a:defRPr sz="4600">
                <a:solidFill>
                  <a:schemeClr val="tx1"/>
                </a:solidFill>
                <a:latin typeface="Arial" panose="020B0604020202020204" pitchFamily="34" charset="0"/>
              </a:defRPr>
            </a:lvl1pPr>
            <a:lvl2pPr marL="1062038" indent="-409575" defTabSz="1306513">
              <a:spcBef>
                <a:spcPct val="20000"/>
              </a:spcBef>
              <a:buChar char="–"/>
              <a:defRPr sz="4000">
                <a:solidFill>
                  <a:schemeClr val="tx1"/>
                </a:solidFill>
                <a:latin typeface="Arial" panose="020B0604020202020204" pitchFamily="34" charset="0"/>
              </a:defRPr>
            </a:lvl2pPr>
            <a:lvl3pPr marL="1633538" indent="-327025" defTabSz="1306513">
              <a:spcBef>
                <a:spcPct val="20000"/>
              </a:spcBef>
              <a:buChar char="•"/>
              <a:defRPr sz="3400">
                <a:solidFill>
                  <a:schemeClr val="tx1"/>
                </a:solidFill>
                <a:latin typeface="Arial" panose="020B0604020202020204" pitchFamily="34" charset="0"/>
              </a:defRPr>
            </a:lvl3pPr>
            <a:lvl4pPr marL="2286000" indent="-327025" defTabSz="1306513">
              <a:spcBef>
                <a:spcPct val="20000"/>
              </a:spcBef>
              <a:buChar char="–"/>
              <a:defRPr sz="2900">
                <a:solidFill>
                  <a:schemeClr val="tx1"/>
                </a:solidFill>
                <a:latin typeface="Arial" panose="020B0604020202020204" pitchFamily="34" charset="0"/>
              </a:defRPr>
            </a:lvl4pPr>
            <a:lvl5pPr marL="2938463" indent="-325438" defTabSz="1306513">
              <a:spcBef>
                <a:spcPct val="20000"/>
              </a:spcBef>
              <a:buChar char="»"/>
              <a:defRPr sz="2900">
                <a:solidFill>
                  <a:schemeClr val="tx1"/>
                </a:solidFill>
                <a:latin typeface="Arial" panose="020B0604020202020204" pitchFamily="34" charset="0"/>
              </a:defRPr>
            </a:lvl5pPr>
            <a:lvl6pPr marL="33956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6pPr>
            <a:lvl7pPr marL="38528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7pPr>
            <a:lvl8pPr marL="43100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8pPr>
            <a:lvl9pPr marL="4767263" indent="-325438" defTabSz="1306513" eaLnBrk="0" fontAlgn="base" hangingPunct="0">
              <a:spcBef>
                <a:spcPct val="20000"/>
              </a:spcBef>
              <a:spcAft>
                <a:spcPct val="0"/>
              </a:spcAft>
              <a:buChar char="»"/>
              <a:defRPr sz="2900">
                <a:solidFill>
                  <a:schemeClr val="tx1"/>
                </a:solidFill>
                <a:latin typeface="Arial" panose="020B0604020202020204" pitchFamily="34" charset="0"/>
              </a:defRPr>
            </a:lvl9pPr>
          </a:lstStyle>
          <a:p>
            <a:pPr algn="ctr">
              <a:spcBef>
                <a:spcPct val="0"/>
              </a:spcBef>
              <a:buFontTx/>
              <a:buNone/>
            </a:pPr>
            <a:r>
              <a:rPr lang="en-US" altLang="en-US" sz="3200">
                <a:solidFill>
                  <a:srgbClr val="0033CC"/>
                </a:solidFill>
                <a:latin typeface="Times New Roman" panose="02020603050405020304" pitchFamily="18" charset="0"/>
              </a:rPr>
              <a:t>Kể </a:t>
            </a:r>
            <a:r>
              <a:rPr lang="en-US" altLang="en-US" sz="3200" dirty="0" err="1">
                <a:solidFill>
                  <a:srgbClr val="0033CC"/>
                </a:solidFill>
                <a:latin typeface="Times New Roman" panose="02020603050405020304" pitchFamily="18" charset="0"/>
              </a:rPr>
              <a:t>chuyện</a:t>
            </a:r>
            <a:endParaRPr lang="en-US" altLang="en-US" sz="3200" dirty="0">
              <a:solidFill>
                <a:srgbClr val="0033CC"/>
              </a:solidFill>
              <a:latin typeface="Times New Roman" panose="02020603050405020304" pitchFamily="18" charset="0"/>
            </a:endParaRPr>
          </a:p>
          <a:p>
            <a:pPr algn="ctr">
              <a:spcBef>
                <a:spcPct val="0"/>
              </a:spcBef>
              <a:buFontTx/>
              <a:buNone/>
            </a:pPr>
            <a:r>
              <a:rPr lang="en-US" altLang="en-US" sz="3200" b="1" dirty="0" err="1">
                <a:solidFill>
                  <a:srgbClr val="FF0000"/>
                </a:solidFill>
                <a:latin typeface="Times New Roman" panose="02020603050405020304" pitchFamily="18" charset="0"/>
              </a:rPr>
              <a:t>Kể</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chuyện</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nghe</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đã</a:t>
            </a:r>
            <a:r>
              <a:rPr lang="en-US" altLang="en-US" sz="3200" b="1" dirty="0">
                <a:solidFill>
                  <a:srgbClr val="FF0000"/>
                </a:solidFill>
                <a:latin typeface="Times New Roman" panose="02020603050405020304" pitchFamily="18" charset="0"/>
              </a:rPr>
              <a:t> </a:t>
            </a:r>
            <a:r>
              <a:rPr lang="en-US" altLang="en-US" sz="3200" b="1" dirty="0" err="1">
                <a:solidFill>
                  <a:srgbClr val="FF0000"/>
                </a:solidFill>
                <a:latin typeface="Times New Roman" panose="02020603050405020304" pitchFamily="18" charset="0"/>
              </a:rPr>
              <a:t>đọc</a:t>
            </a:r>
            <a:endParaRPr lang="en-US" altLang="en-US" sz="3200" b="1" dirty="0">
              <a:solidFill>
                <a:srgbClr val="FF0000"/>
              </a:solidFill>
              <a:latin typeface="Times New Roman" panose="02020603050405020304" pitchFamily="18" charset="0"/>
            </a:endParaRPr>
          </a:p>
        </p:txBody>
      </p:sp>
      <p:sp>
        <p:nvSpPr>
          <p:cNvPr id="14" name="Text Box 4"/>
          <p:cNvSpPr txBox="1">
            <a:spLocks noChangeArrowheads="1"/>
          </p:cNvSpPr>
          <p:nvPr/>
        </p:nvSpPr>
        <p:spPr bwMode="auto">
          <a:xfrm>
            <a:off x="381000" y="1601344"/>
            <a:ext cx="894042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algn="just" eaLnBrk="1" hangingPunct="1">
              <a:spcBef>
                <a:spcPct val="50000"/>
              </a:spcBef>
              <a:buFontTx/>
              <a:buNone/>
            </a:pPr>
            <a:r>
              <a:rPr lang="en-US" altLang="en-US" sz="2600" dirty="0">
                <a:latin typeface="Times New Roman" panose="02020603050405020304" pitchFamily="18" charset="0"/>
                <a:cs typeface="Arial" panose="020B0604020202020204" pitchFamily="34" charset="0"/>
              </a:rPr>
              <a:t>2</a:t>
            </a:r>
            <a:r>
              <a:rPr lang="en-US" altLang="en-US" sz="2600" b="1" i="1" dirty="0">
                <a:solidFill>
                  <a:srgbClr val="660066"/>
                </a:solidFill>
                <a:latin typeface="Times New Roman" panose="02020603050405020304" pitchFamily="18" charset="0"/>
                <a:cs typeface="Arial" panose="020B0604020202020204" pitchFamily="34" charset="0"/>
              </a:rPr>
              <a:t>.</a:t>
            </a:r>
            <a:r>
              <a:rPr lang="en-US" altLang="en-US" sz="2600"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Lập</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dàn</a:t>
            </a:r>
            <a:r>
              <a:rPr lang="en-US" altLang="en-US" sz="2600" b="1" i="1" dirty="0">
                <a:solidFill>
                  <a:srgbClr val="660066"/>
                </a:solidFill>
                <a:latin typeface="Times New Roman" panose="02020603050405020304" pitchFamily="18" charset="0"/>
                <a:cs typeface="Arial" panose="020B0604020202020204" pitchFamily="34" charset="0"/>
              </a:rPr>
              <a:t> ý </a:t>
            </a:r>
            <a:r>
              <a:rPr lang="en-US" altLang="en-US" sz="2600" b="1" i="1" dirty="0" err="1">
                <a:solidFill>
                  <a:srgbClr val="660066"/>
                </a:solidFill>
                <a:latin typeface="Times New Roman" panose="02020603050405020304" pitchFamily="18" charset="0"/>
                <a:cs typeface="Arial" panose="020B0604020202020204" pitchFamily="34" charset="0"/>
              </a:rPr>
              <a:t>cho</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câu</a:t>
            </a:r>
            <a:r>
              <a:rPr lang="en-US" altLang="en-US" sz="2600" b="1" i="1" dirty="0">
                <a:solidFill>
                  <a:srgbClr val="660066"/>
                </a:solidFill>
                <a:latin typeface="Times New Roman" panose="02020603050405020304" pitchFamily="18" charset="0"/>
                <a:cs typeface="Arial" panose="020B0604020202020204" pitchFamily="34" charset="0"/>
              </a:rPr>
              <a:t> </a:t>
            </a:r>
            <a:r>
              <a:rPr lang="en-US" altLang="en-US" sz="2600" b="1" i="1" dirty="0" err="1">
                <a:solidFill>
                  <a:srgbClr val="660066"/>
                </a:solidFill>
                <a:latin typeface="Times New Roman" panose="02020603050405020304" pitchFamily="18" charset="0"/>
                <a:cs typeface="Arial" panose="020B0604020202020204" pitchFamily="34" charset="0"/>
              </a:rPr>
              <a:t>chuyện</a:t>
            </a:r>
            <a:r>
              <a:rPr lang="en-US" altLang="en-US" sz="2600" b="1" i="1" dirty="0">
                <a:solidFill>
                  <a:srgbClr val="660066"/>
                </a:solidFill>
                <a:latin typeface="Times New Roman" panose="02020603050405020304" pitchFamily="18" charset="0"/>
                <a:cs typeface="Arial" panose="020B0604020202020204" pitchFamily="34" charset="0"/>
              </a:rPr>
              <a:t>:</a:t>
            </a:r>
          </a:p>
        </p:txBody>
      </p:sp>
      <p:sp>
        <p:nvSpPr>
          <p:cNvPr id="15" name="Text Box 5"/>
          <p:cNvSpPr txBox="1">
            <a:spLocks noChangeArrowheads="1"/>
          </p:cNvSpPr>
          <p:nvPr/>
        </p:nvSpPr>
        <p:spPr bwMode="auto">
          <a:xfrm>
            <a:off x="381000" y="2066504"/>
            <a:ext cx="10999242" cy="49244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None/>
            </a:pPr>
            <a:r>
              <a:rPr lang="en-US" altLang="en-US" sz="2600" i="1">
                <a:solidFill>
                  <a:srgbClr val="0000FF"/>
                </a:solidFill>
                <a:latin typeface="Times New Roman" panose="02020603050405020304" pitchFamily="18" charset="0"/>
              </a:rPr>
              <a:t>Em có thể lập dàn ý để kể chuyện theo một trong hai cách sau:</a:t>
            </a:r>
          </a:p>
        </p:txBody>
      </p:sp>
      <p:sp>
        <p:nvSpPr>
          <p:cNvPr id="16" name="Text Box 6"/>
          <p:cNvSpPr txBox="1">
            <a:spLocks noChangeArrowheads="1"/>
          </p:cNvSpPr>
          <p:nvPr/>
        </p:nvSpPr>
        <p:spPr bwMode="auto">
          <a:xfrm>
            <a:off x="304799" y="2523704"/>
            <a:ext cx="1173252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eriod"/>
            </a:pPr>
            <a:r>
              <a:rPr lang="en-US" altLang="en-US" sz="2600" i="1" dirty="0" err="1">
                <a:solidFill>
                  <a:srgbClr val="0000FF"/>
                </a:solidFill>
                <a:latin typeface="Times New Roman" panose="02020603050405020304" pitchFamily="18" charset="0"/>
              </a:rPr>
              <a:t>Kê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một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 cụ </a:t>
            </a:r>
            <a:r>
              <a:rPr lang="en-US" altLang="en-US" sz="2600" i="1" dirty="0" err="1">
                <a:solidFill>
                  <a:srgbClr val="0000FF"/>
                </a:solidFill>
                <a:latin typeface="Times New Roman" panose="02020603050405020304" pitchFamily="18" charset="0"/>
              </a:rPr>
              <a:t>thê</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Mơ</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 </a:t>
            </a: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hoàn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cảnh</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diễn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ra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Thân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diễn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biến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câu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chuyện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cư</a:t>
            </a:r>
            <a:r>
              <a:rPr lang="en-US" altLang="en-US" sz="2600" i="1" dirty="0">
                <a:solidFill>
                  <a:srgbClr val="0000FF"/>
                </a:solidFill>
                <a:latin typeface="Times New Roman" panose="02020603050405020304" pitchFamily="18" charset="0"/>
              </a:rPr>
              <a:t>̉ chỉ, </a:t>
            </a:r>
            <a:r>
              <a:rPr lang="en-US" altLang="en-US" sz="2600" i="1" dirty="0" err="1">
                <a:solidFill>
                  <a:srgbClr val="0000FF"/>
                </a:solidFill>
                <a:latin typeface="Times New Roman" panose="02020603050405020304" pitchFamily="18" charset="0"/>
              </a:rPr>
              <a:t>việc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nói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suy</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quả </a:t>
            </a:r>
            <a:r>
              <a:rPr lang="en-US" altLang="en-US" sz="2600" i="1" dirty="0" err="1">
                <a:solidFill>
                  <a:srgbClr val="0000FF"/>
                </a:solidFill>
                <a:latin typeface="Times New Roman" panose="02020603050405020304" pitchFamily="18" charset="0"/>
              </a:rPr>
              <a:t>hành</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động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hoặc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em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p:txBody>
      </p:sp>
      <p:sp>
        <p:nvSpPr>
          <p:cNvPr id="17" name="Text Box 7"/>
          <p:cNvSpPr txBox="1">
            <a:spLocks noChangeArrowheads="1"/>
          </p:cNvSpPr>
          <p:nvPr/>
        </p:nvSpPr>
        <p:spPr bwMode="auto">
          <a:xfrm>
            <a:off x="304799" y="4553567"/>
            <a:ext cx="11732525" cy="2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marL="342900" indent="-342900">
              <a:spcBef>
                <a:spcPct val="20000"/>
              </a:spcBef>
              <a:buChar char="•"/>
              <a:defRPr sz="3200">
                <a:solidFill>
                  <a:schemeClr val="tx1"/>
                </a:solidFill>
                <a:latin typeface="Arial" panose="020B0604020202020204" pitchFamily="34" charset="0"/>
              </a:defRPr>
            </a:lvl1pPr>
            <a:lvl2pPr marL="742950" indent="-285750">
              <a:spcBef>
                <a:spcPct val="20000"/>
              </a:spcBef>
              <a:buChar char="–"/>
              <a:defRPr sz="2800">
                <a:solidFill>
                  <a:schemeClr val="tx1"/>
                </a:solidFill>
                <a:latin typeface="Arial" panose="020B0604020202020204" pitchFamily="34" charset="0"/>
              </a:defRPr>
            </a:lvl2pPr>
            <a:lvl3pPr marL="1143000" indent="-228600">
              <a:spcBef>
                <a:spcPct val="20000"/>
              </a:spcBef>
              <a:buChar char="•"/>
              <a:defRPr sz="2400">
                <a:solidFill>
                  <a:schemeClr val="tx1"/>
                </a:solidFill>
                <a:latin typeface="Arial" panose="020B0604020202020204" pitchFamily="34" charset="0"/>
              </a:defRPr>
            </a:lvl3pPr>
            <a:lvl4pPr marL="1600200" indent="-228600">
              <a:spcBef>
                <a:spcPct val="20000"/>
              </a:spcBef>
              <a:buChar char="–"/>
              <a:defRPr sz="2000">
                <a:solidFill>
                  <a:schemeClr val="tx1"/>
                </a:solidFill>
                <a:latin typeface="Arial" panose="020B0604020202020204" pitchFamily="34" charset="0"/>
              </a:defRPr>
            </a:lvl4pPr>
            <a:lvl5pPr marL="2057400" indent="-228600">
              <a:spcBef>
                <a:spcPct val="20000"/>
              </a:spcBef>
              <a:buChar char="»"/>
              <a:defRPr sz="2000">
                <a:solidFill>
                  <a:schemeClr val="tx1"/>
                </a:solidFill>
                <a:latin typeface="Arial" panose="020B0604020202020204" pitchFamily="34" charset="0"/>
              </a:defRPr>
            </a:lvl5pPr>
            <a:lvl6pPr marL="2514600" indent="-228600" eaLnBrk="0" fontAlgn="base" hangingPunct="0">
              <a:spcBef>
                <a:spcPct val="20000"/>
              </a:spcBef>
              <a:spcAft>
                <a:spcPct val="0"/>
              </a:spcAft>
              <a:buChar char="»"/>
              <a:defRPr sz="2000">
                <a:solidFill>
                  <a:schemeClr val="tx1"/>
                </a:solidFill>
                <a:latin typeface="Arial" panose="020B0604020202020204" pitchFamily="34" charset="0"/>
              </a:defRPr>
            </a:lvl6pPr>
            <a:lvl7pPr marL="2971800" indent="-228600" eaLnBrk="0" fontAlgn="base" hangingPunct="0">
              <a:spcBef>
                <a:spcPct val="20000"/>
              </a:spcBef>
              <a:spcAft>
                <a:spcPct val="0"/>
              </a:spcAft>
              <a:buChar char="»"/>
              <a:defRPr sz="2000">
                <a:solidFill>
                  <a:schemeClr val="tx1"/>
                </a:solidFill>
                <a:latin typeface="Arial" panose="020B0604020202020204" pitchFamily="34" charset="0"/>
              </a:defRPr>
            </a:lvl7pPr>
            <a:lvl8pPr marL="3429000" indent="-228600" eaLnBrk="0" fontAlgn="base" hangingPunct="0">
              <a:spcBef>
                <a:spcPct val="20000"/>
              </a:spcBef>
              <a:spcAft>
                <a:spcPct val="0"/>
              </a:spcAft>
              <a:buChar char="»"/>
              <a:defRPr sz="2000">
                <a:solidFill>
                  <a:schemeClr val="tx1"/>
                </a:solidFill>
                <a:latin typeface="Arial" panose="020B0604020202020204" pitchFamily="34" charset="0"/>
              </a:defRPr>
            </a:lvl8pPr>
            <a:lvl9pPr marL="3886200" indent="-228600" eaLnBrk="0" fontAlgn="base" hangingPunct="0">
              <a:spcBef>
                <a:spcPct val="20000"/>
              </a:spcBef>
              <a:spcAft>
                <a:spcPct val="0"/>
              </a:spcAft>
              <a:buChar char="»"/>
              <a:defRPr sz="2000">
                <a:solidFill>
                  <a:schemeClr val="tx1"/>
                </a:solidFill>
                <a:latin typeface="Arial" panose="020B0604020202020204" pitchFamily="34" charset="0"/>
              </a:defRPr>
            </a:lvl9pPr>
          </a:lstStyle>
          <a:p>
            <a:pPr eaLnBrk="1" hangingPunct="1">
              <a:spcBef>
                <a:spcPct val="0"/>
              </a:spcBef>
              <a:buFontTx/>
              <a:buAutoNum type="alphaLcPeriod"/>
            </a:pP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chân</a:t>
            </a:r>
            <a:r>
              <a:rPr lang="en-US" altLang="en-US" sz="2600" i="1" dirty="0">
                <a:solidFill>
                  <a:srgbClr val="0000FF"/>
                </a:solidFill>
                <a:latin typeface="Times New Roman" panose="02020603050405020304" pitchFamily="18" charset="0"/>
              </a:rPr>
              <a:t> dung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Mơ</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Giới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thiệu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chung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Thân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từng</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điểm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của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lấy</a:t>
            </a:r>
            <a:r>
              <a:rPr lang="en-US" altLang="en-US" sz="2600" i="1" dirty="0">
                <a:solidFill>
                  <a:srgbClr val="0000FF"/>
                </a:solidFill>
                <a:latin typeface="Times New Roman" panose="02020603050405020304" pitchFamily="18" charset="0"/>
              </a:rPr>
              <a:t> ví dụ minh </a:t>
            </a:r>
            <a:r>
              <a:rPr lang="en-US" altLang="en-US" sz="2600" i="1" dirty="0" err="1">
                <a:solidFill>
                  <a:srgbClr val="0000FF"/>
                </a:solidFill>
                <a:latin typeface="Times New Roman" panose="02020603050405020304" pitchFamily="18" charset="0"/>
              </a:rPr>
              <a:t>hoa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cho</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mỗi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đặc</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điểm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đa</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a:t>
            </a:r>
          </a:p>
          <a:p>
            <a:pPr eaLnBrk="1" hangingPunct="1">
              <a:spcBef>
                <a:spcPct val="0"/>
              </a:spcBef>
              <a:buFontTx/>
              <a:buChar char="-"/>
            </a:pPr>
            <a:r>
              <a:rPr lang="en-US" altLang="en-US" sz="2600" i="1" dirty="0" err="1">
                <a:solidFill>
                  <a:srgbClr val="0000FF"/>
                </a:solidFill>
                <a:latin typeface="Times New Roman" panose="02020603050405020304" pitchFamily="18" charset="0"/>
              </a:rPr>
              <a:t>Kết</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bài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Nêu</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cảm</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nghi</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vê</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nhân</a:t>
            </a:r>
            <a:r>
              <a:rPr lang="en-US" altLang="en-US" sz="2600" i="1" dirty="0">
                <a:solidFill>
                  <a:srgbClr val="0000FF"/>
                </a:solidFill>
                <a:latin typeface="Times New Roman" panose="02020603050405020304" pitchFamily="18" charset="0"/>
              </a:rPr>
              <a:t> </a:t>
            </a:r>
            <a:r>
              <a:rPr lang="en-US" altLang="en-US" sz="2600" i="1" dirty="0" err="1">
                <a:solidFill>
                  <a:srgbClr val="0000FF"/>
                </a:solidFill>
                <a:latin typeface="Times New Roman" panose="02020603050405020304" pitchFamily="18" charset="0"/>
              </a:rPr>
              <a:t>vật</a:t>
            </a:r>
            <a:r>
              <a:rPr lang="en-US" altLang="en-US" sz="2600" i="1" dirty="0">
                <a:solidFill>
                  <a:srgbClr val="0000FF"/>
                </a:solidFill>
                <a:latin typeface="Times New Roman" panose="02020603050405020304" pitchFamily="18" charset="0"/>
              </a:rPr>
              <a:t>.</a:t>
            </a:r>
          </a:p>
        </p:txBody>
      </p:sp>
    </p:spTree>
    <p:extLst>
      <p:ext uri="{BB962C8B-B14F-4D97-AF65-F5344CB8AC3E}">
        <p14:creationId xmlns:p14="http://schemas.microsoft.com/office/powerpoint/2010/main" val="3719711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Effect transition="in" filter="blinds(horizontal)">
                                      <p:cBhvr>
                                        <p:cTn id="7" dur="500"/>
                                        <p:tgtEl>
                                          <p:spTgt spid="14"/>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5"/>
                                        </p:tgtEl>
                                        <p:attrNameLst>
                                          <p:attrName>style.visibility</p:attrName>
                                        </p:attrNameLst>
                                      </p:cBhvr>
                                      <p:to>
                                        <p:strVal val="visible"/>
                                      </p:to>
                                    </p:set>
                                    <p:animEffect transition="in" filter="blinds(horizontal)">
                                      <p:cBhvr>
                                        <p:cTn id="12" dur="500"/>
                                        <p:tgtEl>
                                          <p:spTgt spid="15"/>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6"/>
                                        </p:tgtEl>
                                        <p:attrNameLst>
                                          <p:attrName>style.visibility</p:attrName>
                                        </p:attrNameLst>
                                      </p:cBhvr>
                                      <p:to>
                                        <p:strVal val="visible"/>
                                      </p:to>
                                    </p:set>
                                    <p:animEffect transition="in" filter="blinds(horizontal)">
                                      <p:cBhvr>
                                        <p:cTn id="17" dur="500"/>
                                        <p:tgtEl>
                                          <p:spTgt spid="16"/>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7"/>
                                        </p:tgtEl>
                                        <p:attrNameLst>
                                          <p:attrName>style.visibility</p:attrName>
                                        </p:attrNameLst>
                                      </p:cBhvr>
                                      <p:to>
                                        <p:strVal val="visible"/>
                                      </p:to>
                                    </p:set>
                                    <p:animEffect transition="in" filter="blinds(horizontal)">
                                      <p:cBhvr>
                                        <p:cTn id="22"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p:bldP spid="15" grpId="0"/>
      <p:bldP spid="16" grpId="0"/>
      <p:bldP spid="17" grpId="0"/>
    </p:bldLst>
  </p:timing>
</p:sld>
</file>

<file path=ppt/tags/tag1.xml><?xml version="1.0" encoding="utf-8"?>
<p:tagLst xmlns:a="http://schemas.openxmlformats.org/drawingml/2006/main" xmlns:r="http://schemas.openxmlformats.org/officeDocument/2006/relationships" xmlns:p="http://schemas.openxmlformats.org/presentationml/2006/main">
  <p:tag name="TIMING" val="|0.0|2.5|0.5"/>
</p:tagLst>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Default Design">
  <a:themeElements>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1152</TotalTime>
  <Words>690</Words>
  <Application>Microsoft Office PowerPoint</Application>
  <PresentationFormat>Widescreen</PresentationFormat>
  <Paragraphs>48</Paragraphs>
  <Slides>11</Slides>
  <Notes>0</Notes>
  <HiddenSlides>0</HiddenSlides>
  <MMClips>1</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11</vt:i4>
      </vt:variant>
    </vt:vector>
  </HeadingPairs>
  <TitlesOfParts>
    <vt:vector size="19" baseType="lpstr">
      <vt:lpstr>Arial</vt:lpstr>
      <vt:lpstr>Calibri</vt:lpstr>
      <vt:lpstr>Calibri Light</vt:lpstr>
      <vt:lpstr>Times New Roman</vt:lpstr>
      <vt:lpstr>VNI-Times</vt:lpstr>
      <vt:lpstr>Office Theme</vt:lpstr>
      <vt:lpstr>2_Office Theme</vt:lpstr>
      <vt:lpstr>Default Design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Nữ đại tá tình báo giỏi nhất:  Đinh Thị Vân       Với tính cách thông minh, nhanh nhẹn, kiên trung, xây dựng được mạng lưới tình báo vững chắc, bà đã cung cấp kịp thời cho Trung ương Đảng nhiều tin tức về các cuộc càn quét của Mỹ ngụy vào đầu não kháng chiến của ta ở miền Đông Nam bộ.  </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Windows User</dc:creator>
  <cp:lastModifiedBy>MinhThangPC.VN</cp:lastModifiedBy>
  <cp:revision>110</cp:revision>
  <dcterms:created xsi:type="dcterms:W3CDTF">2017-11-24T09:12:01Z</dcterms:created>
  <dcterms:modified xsi:type="dcterms:W3CDTF">2022-04-11T07:32:07Z</dcterms:modified>
</cp:coreProperties>
</file>