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handoutMasterIdLst>
    <p:handoutMasterId r:id="rId14"/>
  </p:handoutMasterIdLst>
  <p:sldIdLst>
    <p:sldId id="310" r:id="rId3"/>
    <p:sldId id="305" r:id="rId4"/>
    <p:sldId id="261" r:id="rId5"/>
    <p:sldId id="306" r:id="rId6"/>
    <p:sldId id="308" r:id="rId7"/>
    <p:sldId id="315" r:id="rId8"/>
    <p:sldId id="309" r:id="rId9"/>
    <p:sldId id="313" r:id="rId10"/>
    <p:sldId id="312" r:id="rId11"/>
    <p:sldId id="311" r:id="rId12"/>
    <p:sldId id="314" r:id="rId13"/>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1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00"/>
    <a:srgbClr val="E9FDA1"/>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74" autoAdjust="0"/>
    <p:restoredTop sz="94667" autoAdjust="0"/>
  </p:normalViewPr>
  <p:slideViewPr>
    <p:cSldViewPr>
      <p:cViewPr varScale="1">
        <p:scale>
          <a:sx n="68" d="100"/>
          <a:sy n="68" d="100"/>
        </p:scale>
        <p:origin x="160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latin typeface="Arial" charset="0"/>
              </a:defRPr>
            </a:lvl1pPr>
          </a:lstStyle>
          <a:p>
            <a:pPr>
              <a:defRPr/>
            </a:pPr>
            <a:endParaRPr lang="en-US"/>
          </a:p>
        </p:txBody>
      </p:sp>
      <p:sp>
        <p:nvSpPr>
          <p:cNvPr id="23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latin typeface="Arial" charset="0"/>
              </a:defRPr>
            </a:lvl1pPr>
          </a:lstStyle>
          <a:p>
            <a:pPr>
              <a:defRPr/>
            </a:pPr>
            <a:endParaRPr lang="en-US"/>
          </a:p>
        </p:txBody>
      </p:sp>
      <p:sp>
        <p:nvSpPr>
          <p:cNvPr id="23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latin typeface="Arial" charset="0"/>
              </a:defRPr>
            </a:lvl1pPr>
          </a:lstStyle>
          <a:p>
            <a:pPr>
              <a:defRPr/>
            </a:pPr>
            <a:endParaRPr lang="en-US"/>
          </a:p>
        </p:txBody>
      </p:sp>
      <p:sp>
        <p:nvSpPr>
          <p:cNvPr id="23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latin typeface="Arial" charset="0"/>
              </a:defRPr>
            </a:lvl1pPr>
          </a:lstStyle>
          <a:p>
            <a:pPr>
              <a:defRPr/>
            </a:pPr>
            <a:fld id="{1A9F9047-717F-449B-B2D1-8F24AC030FCD}" type="slidenum">
              <a:rPr lang="en-US"/>
              <a:pPr>
                <a:defRPr/>
              </a:pPr>
              <a:t>‹#›</a:t>
            </a:fld>
            <a:endParaRPr lang="en-US"/>
          </a:p>
        </p:txBody>
      </p:sp>
    </p:spTree>
    <p:extLst>
      <p:ext uri="{BB962C8B-B14F-4D97-AF65-F5344CB8AC3E}">
        <p14:creationId xmlns:p14="http://schemas.microsoft.com/office/powerpoint/2010/main" val="21513795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C2500F8-1C21-47F5-BDB9-65BBE6A466E5}" type="slidenum">
              <a:rPr lang="en-US" smtClean="0"/>
              <a:pPr>
                <a:defRPr/>
              </a:pPr>
              <a:t>‹#›</a:t>
            </a:fld>
            <a:endParaRPr lang="en-US"/>
          </a:p>
        </p:txBody>
      </p:sp>
    </p:spTree>
    <p:extLst>
      <p:ext uri="{BB962C8B-B14F-4D97-AF65-F5344CB8AC3E}">
        <p14:creationId xmlns:p14="http://schemas.microsoft.com/office/powerpoint/2010/main" val="3437100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5FC7940-D85F-4E98-8360-FFFC0B1C8DB4}" type="slidenum">
              <a:rPr lang="en-US" smtClean="0"/>
              <a:pPr>
                <a:defRPr/>
              </a:pPr>
              <a:t>‹#›</a:t>
            </a:fld>
            <a:endParaRPr lang="en-US"/>
          </a:p>
        </p:txBody>
      </p:sp>
    </p:spTree>
    <p:extLst>
      <p:ext uri="{BB962C8B-B14F-4D97-AF65-F5344CB8AC3E}">
        <p14:creationId xmlns:p14="http://schemas.microsoft.com/office/powerpoint/2010/main" val="48401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50E223-D1A1-42E0-A9A6-FDDD463B6FC9}" type="slidenum">
              <a:rPr lang="en-US" smtClean="0"/>
              <a:pPr>
                <a:defRPr/>
              </a:pPr>
              <a:t>‹#›</a:t>
            </a:fld>
            <a:endParaRPr lang="en-US"/>
          </a:p>
        </p:txBody>
      </p:sp>
    </p:spTree>
    <p:extLst>
      <p:ext uri="{BB962C8B-B14F-4D97-AF65-F5344CB8AC3E}">
        <p14:creationId xmlns:p14="http://schemas.microsoft.com/office/powerpoint/2010/main" val="2460094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9ED8E1E-BC5F-4855-A68E-0D183F6E2690}"/>
              </a:ext>
            </a:extLst>
          </p:cNvPr>
          <p:cNvSpPr>
            <a:spLocks noGrp="1"/>
          </p:cNvSpPr>
          <p:nvPr>
            <p:ph type="dt" sz="half" idx="10"/>
          </p:nvPr>
        </p:nvSpPr>
        <p:spPr/>
        <p:txBody>
          <a:bodyPr/>
          <a:lstStyle>
            <a:lvl1pPr>
              <a:defRPr/>
            </a:lvl1pPr>
          </a:lstStyle>
          <a:p>
            <a:pPr>
              <a:defRPr/>
            </a:pPr>
            <a:fld id="{CE2EE1DE-A261-4E1D-AA65-063149004547}" type="datetimeFigureOut">
              <a:rPr lang="en-US"/>
              <a:pPr>
                <a:defRPr/>
              </a:pPr>
              <a:t>5/21/2022</a:t>
            </a:fld>
            <a:endParaRPr lang="en-US"/>
          </a:p>
        </p:txBody>
      </p:sp>
      <p:sp>
        <p:nvSpPr>
          <p:cNvPr id="5" name="Footer Placeholder 4">
            <a:extLst>
              <a:ext uri="{FF2B5EF4-FFF2-40B4-BE49-F238E27FC236}">
                <a16:creationId xmlns:a16="http://schemas.microsoft.com/office/drawing/2014/main" id="{351E205E-E7E0-4F46-8136-12B57C132C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4AED46-6750-4645-A5FC-99C68303A563}"/>
              </a:ext>
            </a:extLst>
          </p:cNvPr>
          <p:cNvSpPr>
            <a:spLocks noGrp="1"/>
          </p:cNvSpPr>
          <p:nvPr>
            <p:ph type="sldNum" sz="quarter" idx="12"/>
          </p:nvPr>
        </p:nvSpPr>
        <p:spPr/>
        <p:txBody>
          <a:bodyPr/>
          <a:lstStyle>
            <a:lvl1pPr>
              <a:defRPr/>
            </a:lvl1pPr>
          </a:lstStyle>
          <a:p>
            <a:pPr>
              <a:defRPr/>
            </a:pPr>
            <a:fld id="{C3C4AD3D-F255-496B-B847-22CA3DC64C46}" type="slidenum">
              <a:rPr lang="en-US" altLang="en-US"/>
              <a:pPr>
                <a:defRPr/>
              </a:pPr>
              <a:t>‹#›</a:t>
            </a:fld>
            <a:endParaRPr lang="en-US" altLang="en-US"/>
          </a:p>
        </p:txBody>
      </p:sp>
    </p:spTree>
    <p:extLst>
      <p:ext uri="{BB962C8B-B14F-4D97-AF65-F5344CB8AC3E}">
        <p14:creationId xmlns:p14="http://schemas.microsoft.com/office/powerpoint/2010/main" val="319936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FCBCA-698A-4CB6-A7BD-6733917BE242}"/>
              </a:ext>
            </a:extLst>
          </p:cNvPr>
          <p:cNvSpPr>
            <a:spLocks noGrp="1"/>
          </p:cNvSpPr>
          <p:nvPr>
            <p:ph type="dt" sz="half" idx="10"/>
          </p:nvPr>
        </p:nvSpPr>
        <p:spPr/>
        <p:txBody>
          <a:bodyPr/>
          <a:lstStyle>
            <a:lvl1pPr>
              <a:defRPr/>
            </a:lvl1pPr>
          </a:lstStyle>
          <a:p>
            <a:pPr>
              <a:defRPr/>
            </a:pPr>
            <a:fld id="{DBB32A7E-0826-4E16-9564-2C0B6273A0DC}" type="datetimeFigureOut">
              <a:rPr lang="en-US"/>
              <a:pPr>
                <a:defRPr/>
              </a:pPr>
              <a:t>5/21/2022</a:t>
            </a:fld>
            <a:endParaRPr lang="en-US"/>
          </a:p>
        </p:txBody>
      </p:sp>
      <p:sp>
        <p:nvSpPr>
          <p:cNvPr id="5" name="Footer Placeholder 4">
            <a:extLst>
              <a:ext uri="{FF2B5EF4-FFF2-40B4-BE49-F238E27FC236}">
                <a16:creationId xmlns:a16="http://schemas.microsoft.com/office/drawing/2014/main" id="{9823C7F0-3896-465B-862D-19D625794E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DACA841-FF61-45C8-B622-E597FEAF47F7}"/>
              </a:ext>
            </a:extLst>
          </p:cNvPr>
          <p:cNvSpPr>
            <a:spLocks noGrp="1"/>
          </p:cNvSpPr>
          <p:nvPr>
            <p:ph type="sldNum" sz="quarter" idx="12"/>
          </p:nvPr>
        </p:nvSpPr>
        <p:spPr/>
        <p:txBody>
          <a:bodyPr/>
          <a:lstStyle>
            <a:lvl1pPr>
              <a:defRPr/>
            </a:lvl1pPr>
          </a:lstStyle>
          <a:p>
            <a:pPr>
              <a:defRPr/>
            </a:pPr>
            <a:fld id="{1C43BB80-0D5C-42E8-8139-429D41C5AAA0}" type="slidenum">
              <a:rPr lang="en-US" altLang="en-US"/>
              <a:pPr>
                <a:defRPr/>
              </a:pPr>
              <a:t>‹#›</a:t>
            </a:fld>
            <a:endParaRPr lang="en-US" altLang="en-US"/>
          </a:p>
        </p:txBody>
      </p:sp>
    </p:spTree>
    <p:extLst>
      <p:ext uri="{BB962C8B-B14F-4D97-AF65-F5344CB8AC3E}">
        <p14:creationId xmlns:p14="http://schemas.microsoft.com/office/powerpoint/2010/main" val="448996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E0C54C-FC05-488F-A7E8-EE41CD58151C}"/>
              </a:ext>
            </a:extLst>
          </p:cNvPr>
          <p:cNvSpPr>
            <a:spLocks noGrp="1"/>
          </p:cNvSpPr>
          <p:nvPr>
            <p:ph type="dt" sz="half" idx="10"/>
          </p:nvPr>
        </p:nvSpPr>
        <p:spPr/>
        <p:txBody>
          <a:bodyPr/>
          <a:lstStyle>
            <a:lvl1pPr>
              <a:defRPr/>
            </a:lvl1pPr>
          </a:lstStyle>
          <a:p>
            <a:pPr>
              <a:defRPr/>
            </a:pPr>
            <a:fld id="{DA0626A9-EF34-48A0-828C-6486293AEF66}" type="datetimeFigureOut">
              <a:rPr lang="en-US"/>
              <a:pPr>
                <a:defRPr/>
              </a:pPr>
              <a:t>5/21/2022</a:t>
            </a:fld>
            <a:endParaRPr lang="en-US"/>
          </a:p>
        </p:txBody>
      </p:sp>
      <p:sp>
        <p:nvSpPr>
          <p:cNvPr id="5" name="Footer Placeholder 4">
            <a:extLst>
              <a:ext uri="{FF2B5EF4-FFF2-40B4-BE49-F238E27FC236}">
                <a16:creationId xmlns:a16="http://schemas.microsoft.com/office/drawing/2014/main" id="{4802D33C-294E-41AA-A484-096EAAA7FC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DE11EFF-CFA2-4DD7-943F-C1ABE8771E00}"/>
              </a:ext>
            </a:extLst>
          </p:cNvPr>
          <p:cNvSpPr>
            <a:spLocks noGrp="1"/>
          </p:cNvSpPr>
          <p:nvPr>
            <p:ph type="sldNum" sz="quarter" idx="12"/>
          </p:nvPr>
        </p:nvSpPr>
        <p:spPr/>
        <p:txBody>
          <a:bodyPr/>
          <a:lstStyle>
            <a:lvl1pPr>
              <a:defRPr/>
            </a:lvl1pPr>
          </a:lstStyle>
          <a:p>
            <a:pPr>
              <a:defRPr/>
            </a:pPr>
            <a:fld id="{36F206DB-A560-4E4A-8F45-2880FEE0F621}" type="slidenum">
              <a:rPr lang="en-US" altLang="en-US"/>
              <a:pPr>
                <a:defRPr/>
              </a:pPr>
              <a:t>‹#›</a:t>
            </a:fld>
            <a:endParaRPr lang="en-US" altLang="en-US"/>
          </a:p>
        </p:txBody>
      </p:sp>
    </p:spTree>
    <p:extLst>
      <p:ext uri="{BB962C8B-B14F-4D97-AF65-F5344CB8AC3E}">
        <p14:creationId xmlns:p14="http://schemas.microsoft.com/office/powerpoint/2010/main" val="2886092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1BF0CCC-098A-40C1-9DFE-7417DB0DB6D6}"/>
              </a:ext>
            </a:extLst>
          </p:cNvPr>
          <p:cNvSpPr>
            <a:spLocks noGrp="1"/>
          </p:cNvSpPr>
          <p:nvPr>
            <p:ph type="dt" sz="half" idx="10"/>
          </p:nvPr>
        </p:nvSpPr>
        <p:spPr/>
        <p:txBody>
          <a:bodyPr/>
          <a:lstStyle>
            <a:lvl1pPr>
              <a:defRPr/>
            </a:lvl1pPr>
          </a:lstStyle>
          <a:p>
            <a:pPr>
              <a:defRPr/>
            </a:pPr>
            <a:fld id="{998B3C90-4F94-4129-A4A3-09F0B1E7AD8F}" type="datetimeFigureOut">
              <a:rPr lang="en-US"/>
              <a:pPr>
                <a:defRPr/>
              </a:pPr>
              <a:t>5/21/2022</a:t>
            </a:fld>
            <a:endParaRPr lang="en-US"/>
          </a:p>
        </p:txBody>
      </p:sp>
      <p:sp>
        <p:nvSpPr>
          <p:cNvPr id="6" name="Footer Placeholder 4">
            <a:extLst>
              <a:ext uri="{FF2B5EF4-FFF2-40B4-BE49-F238E27FC236}">
                <a16:creationId xmlns:a16="http://schemas.microsoft.com/office/drawing/2014/main" id="{6EF21240-A0BB-4C36-89DC-163A8B08C9A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FB691FC-1D36-499A-8D1A-501C99DF5BA6}"/>
              </a:ext>
            </a:extLst>
          </p:cNvPr>
          <p:cNvSpPr>
            <a:spLocks noGrp="1"/>
          </p:cNvSpPr>
          <p:nvPr>
            <p:ph type="sldNum" sz="quarter" idx="12"/>
          </p:nvPr>
        </p:nvSpPr>
        <p:spPr/>
        <p:txBody>
          <a:bodyPr/>
          <a:lstStyle>
            <a:lvl1pPr>
              <a:defRPr/>
            </a:lvl1pPr>
          </a:lstStyle>
          <a:p>
            <a:pPr>
              <a:defRPr/>
            </a:pPr>
            <a:fld id="{97CD8800-F34B-499D-9831-7064ECF25730}" type="slidenum">
              <a:rPr lang="en-US" altLang="en-US"/>
              <a:pPr>
                <a:defRPr/>
              </a:pPr>
              <a:t>‹#›</a:t>
            </a:fld>
            <a:endParaRPr lang="en-US" altLang="en-US"/>
          </a:p>
        </p:txBody>
      </p:sp>
    </p:spTree>
    <p:extLst>
      <p:ext uri="{BB962C8B-B14F-4D97-AF65-F5344CB8AC3E}">
        <p14:creationId xmlns:p14="http://schemas.microsoft.com/office/powerpoint/2010/main" val="260881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6B64547-9B2B-4D7B-B0E3-EC47BC6B590C}"/>
              </a:ext>
            </a:extLst>
          </p:cNvPr>
          <p:cNvSpPr>
            <a:spLocks noGrp="1"/>
          </p:cNvSpPr>
          <p:nvPr>
            <p:ph type="dt" sz="half" idx="10"/>
          </p:nvPr>
        </p:nvSpPr>
        <p:spPr/>
        <p:txBody>
          <a:bodyPr/>
          <a:lstStyle>
            <a:lvl1pPr>
              <a:defRPr/>
            </a:lvl1pPr>
          </a:lstStyle>
          <a:p>
            <a:pPr>
              <a:defRPr/>
            </a:pPr>
            <a:fld id="{8F91F59F-53D3-4587-85B3-4916A5DB6926}" type="datetimeFigureOut">
              <a:rPr lang="en-US"/>
              <a:pPr>
                <a:defRPr/>
              </a:pPr>
              <a:t>5/21/2022</a:t>
            </a:fld>
            <a:endParaRPr lang="en-US"/>
          </a:p>
        </p:txBody>
      </p:sp>
      <p:sp>
        <p:nvSpPr>
          <p:cNvPr id="8" name="Footer Placeholder 4">
            <a:extLst>
              <a:ext uri="{FF2B5EF4-FFF2-40B4-BE49-F238E27FC236}">
                <a16:creationId xmlns:a16="http://schemas.microsoft.com/office/drawing/2014/main" id="{089DEFCC-A925-4FB7-B3FD-26F569CFB9A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0A7F421-C7C0-4756-A98A-182E0B1AB854}"/>
              </a:ext>
            </a:extLst>
          </p:cNvPr>
          <p:cNvSpPr>
            <a:spLocks noGrp="1"/>
          </p:cNvSpPr>
          <p:nvPr>
            <p:ph type="sldNum" sz="quarter" idx="12"/>
          </p:nvPr>
        </p:nvSpPr>
        <p:spPr/>
        <p:txBody>
          <a:bodyPr/>
          <a:lstStyle>
            <a:lvl1pPr>
              <a:defRPr/>
            </a:lvl1pPr>
          </a:lstStyle>
          <a:p>
            <a:pPr>
              <a:defRPr/>
            </a:pPr>
            <a:fld id="{6F654112-42BB-4423-B16F-EDCED0E76DB8}" type="slidenum">
              <a:rPr lang="en-US" altLang="en-US"/>
              <a:pPr>
                <a:defRPr/>
              </a:pPr>
              <a:t>‹#›</a:t>
            </a:fld>
            <a:endParaRPr lang="en-US" altLang="en-US"/>
          </a:p>
        </p:txBody>
      </p:sp>
    </p:spTree>
    <p:extLst>
      <p:ext uri="{BB962C8B-B14F-4D97-AF65-F5344CB8AC3E}">
        <p14:creationId xmlns:p14="http://schemas.microsoft.com/office/powerpoint/2010/main" val="2115550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A140AA8-58E2-49ED-882F-CF4E7D0D517C}"/>
              </a:ext>
            </a:extLst>
          </p:cNvPr>
          <p:cNvSpPr>
            <a:spLocks noGrp="1"/>
          </p:cNvSpPr>
          <p:nvPr>
            <p:ph type="dt" sz="half" idx="10"/>
          </p:nvPr>
        </p:nvSpPr>
        <p:spPr/>
        <p:txBody>
          <a:bodyPr/>
          <a:lstStyle>
            <a:lvl1pPr>
              <a:defRPr/>
            </a:lvl1pPr>
          </a:lstStyle>
          <a:p>
            <a:pPr>
              <a:defRPr/>
            </a:pPr>
            <a:fld id="{CDD3660E-DB0D-4FC7-A4B8-9800E7FEA922}" type="datetimeFigureOut">
              <a:rPr lang="en-US"/>
              <a:pPr>
                <a:defRPr/>
              </a:pPr>
              <a:t>5/21/2022</a:t>
            </a:fld>
            <a:endParaRPr lang="en-US"/>
          </a:p>
        </p:txBody>
      </p:sp>
      <p:sp>
        <p:nvSpPr>
          <p:cNvPr id="4" name="Footer Placeholder 4">
            <a:extLst>
              <a:ext uri="{FF2B5EF4-FFF2-40B4-BE49-F238E27FC236}">
                <a16:creationId xmlns:a16="http://schemas.microsoft.com/office/drawing/2014/main" id="{1437A547-7F69-4170-A615-B7A22483E64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74E1D01-7E90-4D29-A4F5-7954439E74F8}"/>
              </a:ext>
            </a:extLst>
          </p:cNvPr>
          <p:cNvSpPr>
            <a:spLocks noGrp="1"/>
          </p:cNvSpPr>
          <p:nvPr>
            <p:ph type="sldNum" sz="quarter" idx="12"/>
          </p:nvPr>
        </p:nvSpPr>
        <p:spPr/>
        <p:txBody>
          <a:bodyPr/>
          <a:lstStyle>
            <a:lvl1pPr>
              <a:defRPr/>
            </a:lvl1pPr>
          </a:lstStyle>
          <a:p>
            <a:pPr>
              <a:defRPr/>
            </a:pPr>
            <a:fld id="{99090D76-6B62-4BA4-9910-25F7BF87CD83}" type="slidenum">
              <a:rPr lang="en-US" altLang="en-US"/>
              <a:pPr>
                <a:defRPr/>
              </a:pPr>
              <a:t>‹#›</a:t>
            </a:fld>
            <a:endParaRPr lang="en-US" altLang="en-US"/>
          </a:p>
        </p:txBody>
      </p:sp>
    </p:spTree>
    <p:extLst>
      <p:ext uri="{BB962C8B-B14F-4D97-AF65-F5344CB8AC3E}">
        <p14:creationId xmlns:p14="http://schemas.microsoft.com/office/powerpoint/2010/main" val="17881219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C7036F2-F5C3-46E5-BEF6-202C58323280}"/>
              </a:ext>
            </a:extLst>
          </p:cNvPr>
          <p:cNvSpPr>
            <a:spLocks noGrp="1"/>
          </p:cNvSpPr>
          <p:nvPr>
            <p:ph type="dt" sz="half" idx="10"/>
          </p:nvPr>
        </p:nvSpPr>
        <p:spPr/>
        <p:txBody>
          <a:bodyPr/>
          <a:lstStyle>
            <a:lvl1pPr>
              <a:defRPr/>
            </a:lvl1pPr>
          </a:lstStyle>
          <a:p>
            <a:pPr>
              <a:defRPr/>
            </a:pPr>
            <a:fld id="{207B03C5-EC53-4449-A78D-FD644735AF2E}" type="datetimeFigureOut">
              <a:rPr lang="en-US"/>
              <a:pPr>
                <a:defRPr/>
              </a:pPr>
              <a:t>5/21/2022</a:t>
            </a:fld>
            <a:endParaRPr lang="en-US"/>
          </a:p>
        </p:txBody>
      </p:sp>
      <p:sp>
        <p:nvSpPr>
          <p:cNvPr id="3" name="Footer Placeholder 4">
            <a:extLst>
              <a:ext uri="{FF2B5EF4-FFF2-40B4-BE49-F238E27FC236}">
                <a16:creationId xmlns:a16="http://schemas.microsoft.com/office/drawing/2014/main" id="{859AD2CC-C029-4C64-9193-A559EB551BE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D6E6A87-59C1-40F1-BE71-6CF67C697621}"/>
              </a:ext>
            </a:extLst>
          </p:cNvPr>
          <p:cNvSpPr>
            <a:spLocks noGrp="1"/>
          </p:cNvSpPr>
          <p:nvPr>
            <p:ph type="sldNum" sz="quarter" idx="12"/>
          </p:nvPr>
        </p:nvSpPr>
        <p:spPr/>
        <p:txBody>
          <a:bodyPr/>
          <a:lstStyle>
            <a:lvl1pPr>
              <a:defRPr/>
            </a:lvl1pPr>
          </a:lstStyle>
          <a:p>
            <a:pPr>
              <a:defRPr/>
            </a:pPr>
            <a:fld id="{7AE05786-ECDB-4516-851D-64ACC5885B84}" type="slidenum">
              <a:rPr lang="en-US" altLang="en-US"/>
              <a:pPr>
                <a:defRPr/>
              </a:pPr>
              <a:t>‹#›</a:t>
            </a:fld>
            <a:endParaRPr lang="en-US" altLang="en-US"/>
          </a:p>
        </p:txBody>
      </p:sp>
    </p:spTree>
    <p:extLst>
      <p:ext uri="{BB962C8B-B14F-4D97-AF65-F5344CB8AC3E}">
        <p14:creationId xmlns:p14="http://schemas.microsoft.com/office/powerpoint/2010/main" val="15952761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01EC045-3DF0-4E14-8996-18CDF4CAA9F3}"/>
              </a:ext>
            </a:extLst>
          </p:cNvPr>
          <p:cNvSpPr>
            <a:spLocks noGrp="1"/>
          </p:cNvSpPr>
          <p:nvPr>
            <p:ph type="dt" sz="half" idx="10"/>
          </p:nvPr>
        </p:nvSpPr>
        <p:spPr/>
        <p:txBody>
          <a:bodyPr/>
          <a:lstStyle>
            <a:lvl1pPr>
              <a:defRPr/>
            </a:lvl1pPr>
          </a:lstStyle>
          <a:p>
            <a:pPr>
              <a:defRPr/>
            </a:pPr>
            <a:fld id="{A6E6E1AF-4DA0-40AD-A94D-3C56F01653F1}" type="datetimeFigureOut">
              <a:rPr lang="en-US"/>
              <a:pPr>
                <a:defRPr/>
              </a:pPr>
              <a:t>5/21/2022</a:t>
            </a:fld>
            <a:endParaRPr lang="en-US"/>
          </a:p>
        </p:txBody>
      </p:sp>
      <p:sp>
        <p:nvSpPr>
          <p:cNvPr id="6" name="Footer Placeholder 4">
            <a:extLst>
              <a:ext uri="{FF2B5EF4-FFF2-40B4-BE49-F238E27FC236}">
                <a16:creationId xmlns:a16="http://schemas.microsoft.com/office/drawing/2014/main" id="{9E7152CE-809A-4C98-A092-106F1AAB5F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5C88939-F3AE-4DD6-8A74-3B97DB476650}"/>
              </a:ext>
            </a:extLst>
          </p:cNvPr>
          <p:cNvSpPr>
            <a:spLocks noGrp="1"/>
          </p:cNvSpPr>
          <p:nvPr>
            <p:ph type="sldNum" sz="quarter" idx="12"/>
          </p:nvPr>
        </p:nvSpPr>
        <p:spPr/>
        <p:txBody>
          <a:bodyPr/>
          <a:lstStyle>
            <a:lvl1pPr>
              <a:defRPr/>
            </a:lvl1pPr>
          </a:lstStyle>
          <a:p>
            <a:pPr>
              <a:defRPr/>
            </a:pPr>
            <a:fld id="{53E5E466-8A35-48EC-AB8A-75771DE8E0B8}" type="slidenum">
              <a:rPr lang="en-US" altLang="en-US"/>
              <a:pPr>
                <a:defRPr/>
              </a:pPr>
              <a:t>‹#›</a:t>
            </a:fld>
            <a:endParaRPr lang="en-US" altLang="en-US"/>
          </a:p>
        </p:txBody>
      </p:sp>
    </p:spTree>
    <p:extLst>
      <p:ext uri="{BB962C8B-B14F-4D97-AF65-F5344CB8AC3E}">
        <p14:creationId xmlns:p14="http://schemas.microsoft.com/office/powerpoint/2010/main" val="162994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EF89C4B-B722-47D2-925F-3933455E5CBE}" type="slidenum">
              <a:rPr lang="en-US" smtClean="0"/>
              <a:pPr>
                <a:defRPr/>
              </a:pPr>
              <a:t>‹#›</a:t>
            </a:fld>
            <a:endParaRPr lang="en-US"/>
          </a:p>
        </p:txBody>
      </p:sp>
    </p:spTree>
    <p:extLst>
      <p:ext uri="{BB962C8B-B14F-4D97-AF65-F5344CB8AC3E}">
        <p14:creationId xmlns:p14="http://schemas.microsoft.com/office/powerpoint/2010/main" val="1412345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FBEE8D4-001E-4956-B756-16B10FAB6BEC}"/>
              </a:ext>
            </a:extLst>
          </p:cNvPr>
          <p:cNvSpPr>
            <a:spLocks noGrp="1"/>
          </p:cNvSpPr>
          <p:nvPr>
            <p:ph type="dt" sz="half" idx="10"/>
          </p:nvPr>
        </p:nvSpPr>
        <p:spPr/>
        <p:txBody>
          <a:bodyPr/>
          <a:lstStyle>
            <a:lvl1pPr>
              <a:defRPr/>
            </a:lvl1pPr>
          </a:lstStyle>
          <a:p>
            <a:pPr>
              <a:defRPr/>
            </a:pPr>
            <a:fld id="{CD95A6B3-A52E-4C7F-BF73-93013A8BCAB3}" type="datetimeFigureOut">
              <a:rPr lang="en-US"/>
              <a:pPr>
                <a:defRPr/>
              </a:pPr>
              <a:t>5/21/2022</a:t>
            </a:fld>
            <a:endParaRPr lang="en-US"/>
          </a:p>
        </p:txBody>
      </p:sp>
      <p:sp>
        <p:nvSpPr>
          <p:cNvPr id="6" name="Footer Placeholder 4">
            <a:extLst>
              <a:ext uri="{FF2B5EF4-FFF2-40B4-BE49-F238E27FC236}">
                <a16:creationId xmlns:a16="http://schemas.microsoft.com/office/drawing/2014/main" id="{85C079BD-E11E-4D32-8684-6CE9E3B0B1A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80BABC5-566E-4AB6-984B-C6800ABA5EEC}"/>
              </a:ext>
            </a:extLst>
          </p:cNvPr>
          <p:cNvSpPr>
            <a:spLocks noGrp="1"/>
          </p:cNvSpPr>
          <p:nvPr>
            <p:ph type="sldNum" sz="quarter" idx="12"/>
          </p:nvPr>
        </p:nvSpPr>
        <p:spPr/>
        <p:txBody>
          <a:bodyPr/>
          <a:lstStyle>
            <a:lvl1pPr>
              <a:defRPr/>
            </a:lvl1pPr>
          </a:lstStyle>
          <a:p>
            <a:pPr>
              <a:defRPr/>
            </a:pPr>
            <a:fld id="{D12509CD-6194-4908-A902-3DAE21C85F57}" type="slidenum">
              <a:rPr lang="en-US" altLang="en-US"/>
              <a:pPr>
                <a:defRPr/>
              </a:pPr>
              <a:t>‹#›</a:t>
            </a:fld>
            <a:endParaRPr lang="en-US" altLang="en-US"/>
          </a:p>
        </p:txBody>
      </p:sp>
    </p:spTree>
    <p:extLst>
      <p:ext uri="{BB962C8B-B14F-4D97-AF65-F5344CB8AC3E}">
        <p14:creationId xmlns:p14="http://schemas.microsoft.com/office/powerpoint/2010/main" val="3532436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3429CA-BAAE-47EF-936A-8DA041740677}"/>
              </a:ext>
            </a:extLst>
          </p:cNvPr>
          <p:cNvSpPr>
            <a:spLocks noGrp="1"/>
          </p:cNvSpPr>
          <p:nvPr>
            <p:ph type="dt" sz="half" idx="10"/>
          </p:nvPr>
        </p:nvSpPr>
        <p:spPr/>
        <p:txBody>
          <a:bodyPr/>
          <a:lstStyle>
            <a:lvl1pPr>
              <a:defRPr/>
            </a:lvl1pPr>
          </a:lstStyle>
          <a:p>
            <a:pPr>
              <a:defRPr/>
            </a:pPr>
            <a:fld id="{9C882456-ADB0-475A-B50D-5ED53B95D2B1}" type="datetimeFigureOut">
              <a:rPr lang="en-US"/>
              <a:pPr>
                <a:defRPr/>
              </a:pPr>
              <a:t>5/21/2022</a:t>
            </a:fld>
            <a:endParaRPr lang="en-US"/>
          </a:p>
        </p:txBody>
      </p:sp>
      <p:sp>
        <p:nvSpPr>
          <p:cNvPr id="5" name="Footer Placeholder 4">
            <a:extLst>
              <a:ext uri="{FF2B5EF4-FFF2-40B4-BE49-F238E27FC236}">
                <a16:creationId xmlns:a16="http://schemas.microsoft.com/office/drawing/2014/main" id="{321D64CB-C52B-41C3-9575-1A52FBE1EC5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30FDAEF-D410-48E9-90E5-219F04039542}"/>
              </a:ext>
            </a:extLst>
          </p:cNvPr>
          <p:cNvSpPr>
            <a:spLocks noGrp="1"/>
          </p:cNvSpPr>
          <p:nvPr>
            <p:ph type="sldNum" sz="quarter" idx="12"/>
          </p:nvPr>
        </p:nvSpPr>
        <p:spPr/>
        <p:txBody>
          <a:bodyPr/>
          <a:lstStyle>
            <a:lvl1pPr>
              <a:defRPr/>
            </a:lvl1pPr>
          </a:lstStyle>
          <a:p>
            <a:pPr>
              <a:defRPr/>
            </a:pPr>
            <a:fld id="{59B56642-6EA4-49D5-B831-E804F676C866}" type="slidenum">
              <a:rPr lang="en-US" altLang="en-US"/>
              <a:pPr>
                <a:defRPr/>
              </a:pPr>
              <a:t>‹#›</a:t>
            </a:fld>
            <a:endParaRPr lang="en-US" altLang="en-US"/>
          </a:p>
        </p:txBody>
      </p:sp>
    </p:spTree>
    <p:extLst>
      <p:ext uri="{BB962C8B-B14F-4D97-AF65-F5344CB8AC3E}">
        <p14:creationId xmlns:p14="http://schemas.microsoft.com/office/powerpoint/2010/main" val="6048825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3D340-B8D8-45CE-96D4-CC26B171A353}"/>
              </a:ext>
            </a:extLst>
          </p:cNvPr>
          <p:cNvSpPr>
            <a:spLocks noGrp="1"/>
          </p:cNvSpPr>
          <p:nvPr>
            <p:ph type="dt" sz="half" idx="10"/>
          </p:nvPr>
        </p:nvSpPr>
        <p:spPr/>
        <p:txBody>
          <a:bodyPr/>
          <a:lstStyle>
            <a:lvl1pPr>
              <a:defRPr/>
            </a:lvl1pPr>
          </a:lstStyle>
          <a:p>
            <a:pPr>
              <a:defRPr/>
            </a:pPr>
            <a:fld id="{8CF03045-35A4-4B6F-BC29-0BC72311D2D3}" type="datetimeFigureOut">
              <a:rPr lang="en-US"/>
              <a:pPr>
                <a:defRPr/>
              </a:pPr>
              <a:t>5/21/2022</a:t>
            </a:fld>
            <a:endParaRPr lang="en-US"/>
          </a:p>
        </p:txBody>
      </p:sp>
      <p:sp>
        <p:nvSpPr>
          <p:cNvPr id="5" name="Footer Placeholder 4">
            <a:extLst>
              <a:ext uri="{FF2B5EF4-FFF2-40B4-BE49-F238E27FC236}">
                <a16:creationId xmlns:a16="http://schemas.microsoft.com/office/drawing/2014/main" id="{8009DBF5-239B-4A56-B7CE-9131EEBB75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C6EBE6-F481-41A7-B39F-128D16F46CDE}"/>
              </a:ext>
            </a:extLst>
          </p:cNvPr>
          <p:cNvSpPr>
            <a:spLocks noGrp="1"/>
          </p:cNvSpPr>
          <p:nvPr>
            <p:ph type="sldNum" sz="quarter" idx="12"/>
          </p:nvPr>
        </p:nvSpPr>
        <p:spPr/>
        <p:txBody>
          <a:bodyPr/>
          <a:lstStyle>
            <a:lvl1pPr>
              <a:defRPr/>
            </a:lvl1pPr>
          </a:lstStyle>
          <a:p>
            <a:pPr>
              <a:defRPr/>
            </a:pPr>
            <a:fld id="{0C608D3C-CC12-4796-B030-EE8753CE6536}" type="slidenum">
              <a:rPr lang="en-US" altLang="en-US"/>
              <a:pPr>
                <a:defRPr/>
              </a:pPr>
              <a:t>‹#›</a:t>
            </a:fld>
            <a:endParaRPr lang="en-US" altLang="en-US"/>
          </a:p>
        </p:txBody>
      </p:sp>
    </p:spTree>
    <p:extLst>
      <p:ext uri="{BB962C8B-B14F-4D97-AF65-F5344CB8AC3E}">
        <p14:creationId xmlns:p14="http://schemas.microsoft.com/office/powerpoint/2010/main" val="163817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793073-6C7B-4C63-AFE2-230281281B45}" type="slidenum">
              <a:rPr lang="en-US" smtClean="0"/>
              <a:pPr>
                <a:defRPr/>
              </a:pPr>
              <a:t>‹#›</a:t>
            </a:fld>
            <a:endParaRPr lang="en-US"/>
          </a:p>
        </p:txBody>
      </p:sp>
    </p:spTree>
    <p:extLst>
      <p:ext uri="{BB962C8B-B14F-4D97-AF65-F5344CB8AC3E}">
        <p14:creationId xmlns:p14="http://schemas.microsoft.com/office/powerpoint/2010/main" val="1732271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449347C-A37E-40FF-BAEB-195AFB20A777}" type="slidenum">
              <a:rPr lang="en-US" smtClean="0"/>
              <a:pPr>
                <a:defRPr/>
              </a:pPr>
              <a:t>‹#›</a:t>
            </a:fld>
            <a:endParaRPr lang="en-US"/>
          </a:p>
        </p:txBody>
      </p:sp>
    </p:spTree>
    <p:extLst>
      <p:ext uri="{BB962C8B-B14F-4D97-AF65-F5344CB8AC3E}">
        <p14:creationId xmlns:p14="http://schemas.microsoft.com/office/powerpoint/2010/main" val="2762479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1AD3268-4165-4155-923B-A05245CBC1FB}" type="slidenum">
              <a:rPr lang="en-US" smtClean="0"/>
              <a:pPr>
                <a:defRPr/>
              </a:pPr>
              <a:t>‹#›</a:t>
            </a:fld>
            <a:endParaRPr lang="en-US"/>
          </a:p>
        </p:txBody>
      </p:sp>
    </p:spTree>
    <p:extLst>
      <p:ext uri="{BB962C8B-B14F-4D97-AF65-F5344CB8AC3E}">
        <p14:creationId xmlns:p14="http://schemas.microsoft.com/office/powerpoint/2010/main" val="8104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02D1D8-F493-4DD8-9F43-C3800106C9AC}" type="slidenum">
              <a:rPr lang="en-US" smtClean="0"/>
              <a:pPr>
                <a:defRPr/>
              </a:pPr>
              <a:t>‹#›</a:t>
            </a:fld>
            <a:endParaRPr lang="en-US"/>
          </a:p>
        </p:txBody>
      </p:sp>
    </p:spTree>
    <p:extLst>
      <p:ext uri="{BB962C8B-B14F-4D97-AF65-F5344CB8AC3E}">
        <p14:creationId xmlns:p14="http://schemas.microsoft.com/office/powerpoint/2010/main" val="219216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0669402-12BB-4E01-B183-A8EDB115B625}" type="slidenum">
              <a:rPr lang="en-US" smtClean="0"/>
              <a:pPr>
                <a:defRPr/>
              </a:pPr>
              <a:t>‹#›</a:t>
            </a:fld>
            <a:endParaRPr lang="en-US"/>
          </a:p>
        </p:txBody>
      </p:sp>
    </p:spTree>
    <p:extLst>
      <p:ext uri="{BB962C8B-B14F-4D97-AF65-F5344CB8AC3E}">
        <p14:creationId xmlns:p14="http://schemas.microsoft.com/office/powerpoint/2010/main" val="79559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C359A79-EFD5-481A-880B-71C607099860}" type="slidenum">
              <a:rPr lang="en-US" smtClean="0"/>
              <a:pPr>
                <a:defRPr/>
              </a:pPr>
              <a:t>‹#›</a:t>
            </a:fld>
            <a:endParaRPr lang="en-US"/>
          </a:p>
        </p:txBody>
      </p:sp>
    </p:spTree>
    <p:extLst>
      <p:ext uri="{BB962C8B-B14F-4D97-AF65-F5344CB8AC3E}">
        <p14:creationId xmlns:p14="http://schemas.microsoft.com/office/powerpoint/2010/main" val="298506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C80A057-EBE7-4F67-B316-F30794F14B6B}" type="slidenum">
              <a:rPr lang="en-US" smtClean="0"/>
              <a:pPr>
                <a:defRPr/>
              </a:pPr>
              <a:t>‹#›</a:t>
            </a:fld>
            <a:endParaRPr lang="en-US"/>
          </a:p>
        </p:txBody>
      </p:sp>
    </p:spTree>
    <p:extLst>
      <p:ext uri="{BB962C8B-B14F-4D97-AF65-F5344CB8AC3E}">
        <p14:creationId xmlns:p14="http://schemas.microsoft.com/office/powerpoint/2010/main" val="422468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128A077-56E4-497B-BC36-67E74107C181}" type="slidenum">
              <a:rPr lang="en-US" smtClean="0"/>
              <a:pPr>
                <a:defRPr/>
              </a:pPr>
              <a:t>‹#›</a:t>
            </a:fld>
            <a:endParaRPr lang="en-US"/>
          </a:p>
        </p:txBody>
      </p:sp>
    </p:spTree>
    <p:extLst>
      <p:ext uri="{BB962C8B-B14F-4D97-AF65-F5344CB8AC3E}">
        <p14:creationId xmlns:p14="http://schemas.microsoft.com/office/powerpoint/2010/main" val="2297081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24D78A79-362E-4F53-879D-C112A94D264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B4FB8211-CEC5-4CCC-B406-AE60717E042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6B55E07-6802-4F53-891A-20B3ECD1F96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56979601-54C3-4A01-945D-F4ADFCA8F7D1}" type="datetimeFigureOut">
              <a:rPr lang="en-US"/>
              <a:pPr>
                <a:defRPr/>
              </a:pPr>
              <a:t>5/21/2022</a:t>
            </a:fld>
            <a:endParaRPr lang="en-US"/>
          </a:p>
        </p:txBody>
      </p:sp>
      <p:sp>
        <p:nvSpPr>
          <p:cNvPr id="5" name="Footer Placeholder 4">
            <a:extLst>
              <a:ext uri="{FF2B5EF4-FFF2-40B4-BE49-F238E27FC236}">
                <a16:creationId xmlns:a16="http://schemas.microsoft.com/office/drawing/2014/main" id="{BF3BA3F3-B9C9-4AFD-BFF4-4F7BB47C2B0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EFB6DAD7-1ACC-4AE6-84B7-F3831AE9F12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F776814-2E4D-4392-B573-C7FDA7106068}" type="slidenum">
              <a:rPr lang="en-US" altLang="en-US"/>
              <a:pPr>
                <a:defRPr/>
              </a:pPr>
              <a:t>‹#›</a:t>
            </a:fld>
            <a:endParaRPr lang="en-US" altLang="en-US"/>
          </a:p>
        </p:txBody>
      </p:sp>
    </p:spTree>
    <p:extLst>
      <p:ext uri="{BB962C8B-B14F-4D97-AF65-F5344CB8AC3E}">
        <p14:creationId xmlns:p14="http://schemas.microsoft.com/office/powerpoint/2010/main" val="214476800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5FCDDB-6C20-49C1-BB89-A22F2ED24ECE}"/>
              </a:ext>
            </a:extLst>
          </p:cNvPr>
          <p:cNvSpPr/>
          <p:nvPr/>
        </p:nvSpPr>
        <p:spPr>
          <a:xfrm>
            <a:off x="1581456" y="2967335"/>
            <a:ext cx="5981126" cy="1200329"/>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3600" b="1" i="0" u="none" strike="noStrike" kern="1200" cap="all" spc="0" normalizeH="0" baseline="0" noProof="0"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anose="02020603050405020304" pitchFamily="18" charset="0"/>
                <a:ea typeface="+mn-ea"/>
                <a:cs typeface="Times New Roman" pitchFamily="18" charset="0"/>
              </a:rPr>
              <a:t>CHÍNH TẢ </a:t>
            </a:r>
            <a:r>
              <a:rPr kumimoji="0" lang="en-US" sz="3600" b="1" i="0" u="none" strike="noStrike" kern="1200" cap="all" spc="0" normalizeH="0" baseline="0" noProof="0"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anose="02020603050405020304" pitchFamily="18" charset="0"/>
                <a:ea typeface="+mn-ea"/>
                <a:cs typeface="Times New Roman" pitchFamily="18" charset="0"/>
              </a:rPr>
              <a:t>5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3600" b="1" i="0" u="none" strike="noStrike" kern="1200" cap="all" spc="0" normalizeH="0" baseline="0" noProof="0"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anose="02020603050405020304" pitchFamily="18" charset="0"/>
                <a:ea typeface="+mn-ea"/>
                <a:cs typeface="Times New Roman" pitchFamily="18" charset="0"/>
              </a:rPr>
              <a:t>SANG NĂM CON LÊN BẢY</a:t>
            </a:r>
            <a:endParaRPr kumimoji="0" lang="en-US" sz="3200" b="1" i="0" u="none" strike="noStrike" kern="1200" cap="all" spc="0" normalizeH="0" baseline="0" noProof="0"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anose="02020603050405020304" pitchFamily="18" charset="0"/>
              <a:ea typeface="+mn-ea"/>
              <a:cs typeface="Times New Roman" pitchFamily="18" charset="0"/>
            </a:endParaRPr>
          </a:p>
        </p:txBody>
      </p:sp>
      <p:pic>
        <p:nvPicPr>
          <p:cNvPr id="3075" name="Picture 12">
            <a:extLst>
              <a:ext uri="{FF2B5EF4-FFF2-40B4-BE49-F238E27FC236}">
                <a16:creationId xmlns:a16="http://schemas.microsoft.com/office/drawing/2014/main" id="{0787820A-7884-4B35-BB3C-6DA94E76FD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7638" y="1187450"/>
            <a:ext cx="114776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13">
            <a:extLst>
              <a:ext uri="{FF2B5EF4-FFF2-40B4-BE49-F238E27FC236}">
                <a16:creationId xmlns:a16="http://schemas.microsoft.com/office/drawing/2014/main" id="{80A03340-5FD0-453B-B597-7F2080A81E0D}"/>
              </a:ext>
            </a:extLst>
          </p:cNvPr>
          <p:cNvSpPr txBox="1">
            <a:spLocks noChangeArrowheads="1"/>
          </p:cNvSpPr>
          <p:nvPr/>
        </p:nvSpPr>
        <p:spPr bwMode="auto">
          <a:xfrm>
            <a:off x="1752600" y="295275"/>
            <a:ext cx="58674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ỦY BAN NHÂN DÂN QUẬN LONG BIÊN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sng"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TRƯỜNG TIỂU HỌC ÁI MỘ B</a:t>
            </a:r>
          </a:p>
        </p:txBody>
      </p:sp>
    </p:spTree>
  </p:cSld>
  <p:clrMapOvr>
    <a:masterClrMapping/>
  </p:clrMapOvr>
  <p:transition spd="slow" advTm="7095"/>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0484"/>
            <a:ext cx="8077200" cy="954107"/>
          </a:xfrm>
          <a:prstGeom prst="rect">
            <a:avLst/>
          </a:prstGeom>
        </p:spPr>
        <p:txBody>
          <a:bodyPr wrap="square">
            <a:spAutoFit/>
          </a:bodyPr>
          <a:lstStyle/>
          <a:p>
            <a:r>
              <a:rPr lang="en-US" sz="2800" b="1" dirty="0" err="1">
                <a:solidFill>
                  <a:srgbClr val="C00000"/>
                </a:solidFill>
                <a:effectLst/>
                <a:latin typeface="Arial" pitchFamily="34" charset="0"/>
                <a:cs typeface="Arial" pitchFamily="34" charset="0"/>
              </a:rPr>
              <a:t>Bài</a:t>
            </a:r>
            <a:r>
              <a:rPr lang="en-US" sz="2800" b="1" dirty="0">
                <a:solidFill>
                  <a:srgbClr val="C00000"/>
                </a:solidFill>
                <a:effectLst/>
                <a:latin typeface="Arial" pitchFamily="34" charset="0"/>
                <a:cs typeface="Arial" pitchFamily="34" charset="0"/>
              </a:rPr>
              <a:t> </a:t>
            </a:r>
            <a:r>
              <a:rPr lang="en-US" sz="2800" b="1" dirty="0" err="1">
                <a:solidFill>
                  <a:srgbClr val="C00000"/>
                </a:solidFill>
                <a:effectLst/>
                <a:latin typeface="Arial" pitchFamily="34" charset="0"/>
                <a:cs typeface="Arial" pitchFamily="34" charset="0"/>
              </a:rPr>
              <a:t>tập</a:t>
            </a:r>
            <a:r>
              <a:rPr lang="en-US" sz="2800" b="1" dirty="0">
                <a:solidFill>
                  <a:srgbClr val="C00000"/>
                </a:solidFill>
                <a:effectLst/>
                <a:latin typeface="Arial" pitchFamily="34" charset="0"/>
                <a:cs typeface="Arial" pitchFamily="34" charset="0"/>
              </a:rPr>
              <a:t> 3: </a:t>
            </a:r>
            <a:r>
              <a:rPr lang="vi-VN" sz="2800" b="1" dirty="0">
                <a:solidFill>
                  <a:srgbClr val="C00000"/>
                </a:solidFill>
                <a:effectLst/>
                <a:latin typeface="Arial" pitchFamily="34" charset="0"/>
                <a:cs typeface="Arial" pitchFamily="34" charset="0"/>
              </a:rPr>
              <a:t>Hãy viết tên một cơ quan, xí nghiệp, công ti,... ở địa phương em.</a:t>
            </a:r>
            <a:endParaRPr lang="en-US" sz="2800" b="1" dirty="0">
              <a:solidFill>
                <a:srgbClr val="C00000"/>
              </a:solidFill>
              <a:latin typeface="Arial" pitchFamily="34" charset="0"/>
              <a:cs typeface="Arial" pitchFamily="34" charset="0"/>
            </a:endParaRPr>
          </a:p>
        </p:txBody>
      </p:sp>
      <p:sp>
        <p:nvSpPr>
          <p:cNvPr id="5" name="Content Placeholder 2"/>
          <p:cNvSpPr>
            <a:spLocks noGrp="1"/>
          </p:cNvSpPr>
          <p:nvPr>
            <p:ph idx="1"/>
          </p:nvPr>
        </p:nvSpPr>
        <p:spPr>
          <a:xfrm>
            <a:off x="838200" y="1828800"/>
            <a:ext cx="8229600" cy="3200400"/>
          </a:xfrm>
        </p:spPr>
        <p:txBody>
          <a:bodyPr>
            <a:normAutofit/>
          </a:bodyPr>
          <a:lstStyle/>
          <a:p>
            <a:r>
              <a:rPr lang="vi-VN" sz="2800" dirty="0"/>
              <a:t>Trường Tiểu học Ái Mộ B</a:t>
            </a:r>
          </a:p>
          <a:p>
            <a:r>
              <a:rPr lang="vi-VN" sz="2800" dirty="0"/>
              <a:t>Ủy ban nhân dân phường Ngọc Lâm</a:t>
            </a:r>
          </a:p>
          <a:p>
            <a:r>
              <a:rPr lang="vi-VN" sz="2800" dirty="0"/>
              <a:t>Trạm Y tế phường Ngọc Lâm</a:t>
            </a:r>
          </a:p>
          <a:p>
            <a:r>
              <a:rPr lang="vi-VN" sz="2800" dirty="0"/>
              <a:t>Trường Mầm non Chim Én</a:t>
            </a:r>
          </a:p>
          <a:p>
            <a:r>
              <a:rPr lang="vi-VN" sz="2800" dirty="0"/>
              <a:t>Trường Trung học cơ sở Ái Mộ</a:t>
            </a:r>
          </a:p>
          <a:p>
            <a:r>
              <a:rPr lang="vi-VN" sz="2800" dirty="0"/>
              <a:t>Bưu điện Ngọc Lâm</a:t>
            </a:r>
          </a:p>
          <a:p>
            <a:endParaRPr lang="en-US" sz="2800" dirty="0"/>
          </a:p>
        </p:txBody>
      </p:sp>
    </p:spTree>
    <p:extLst>
      <p:ext uri="{BB962C8B-B14F-4D97-AF65-F5344CB8AC3E}">
        <p14:creationId xmlns:p14="http://schemas.microsoft.com/office/powerpoint/2010/main" val="306131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5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5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5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5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5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5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447800"/>
          </a:xfrm>
        </p:spPr>
        <p:txBody>
          <a:bodyPr>
            <a:noAutofit/>
          </a:bodyPr>
          <a:lstStyle/>
          <a:p>
            <a:r>
              <a:rPr lang="vi-VN" sz="11500" b="1" i="1" dirty="0">
                <a:solidFill>
                  <a:srgbClr val="C00000"/>
                </a:solidFill>
              </a:rPr>
              <a:t>Thank you</a:t>
            </a:r>
            <a:endParaRPr lang="en-US" sz="11500" b="1" i="1" dirty="0">
              <a:solidFill>
                <a:srgbClr val="C00000"/>
              </a:solidFill>
              <a:latin typeface="Edwardian Script ITC" pitchFamily="66" charset="0"/>
            </a:endParaRPr>
          </a:p>
        </p:txBody>
      </p:sp>
    </p:spTree>
    <p:extLst>
      <p:ext uri="{BB962C8B-B14F-4D97-AF65-F5344CB8AC3E}">
        <p14:creationId xmlns:p14="http://schemas.microsoft.com/office/powerpoint/2010/main" val="202237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219200"/>
            <a:ext cx="7772400" cy="1470025"/>
          </a:xfrm>
        </p:spPr>
        <p:txBody>
          <a:bodyPr>
            <a:normAutofit/>
          </a:bodyPr>
          <a:lstStyle/>
          <a:p>
            <a:br>
              <a:rPr lang="vi-VN" sz="3600" b="1" dirty="0"/>
            </a:br>
            <a:r>
              <a:rPr lang="vi-VN" sz="3600" dirty="0"/>
              <a:t>Chính tả ( Nhớ viết)</a:t>
            </a:r>
            <a:endParaRPr lang="en-US" sz="3600" dirty="0"/>
          </a:p>
        </p:txBody>
      </p:sp>
      <p:sp>
        <p:nvSpPr>
          <p:cNvPr id="4" name="Subtitle 3"/>
          <p:cNvSpPr>
            <a:spLocks noGrp="1"/>
          </p:cNvSpPr>
          <p:nvPr>
            <p:ph type="subTitle" idx="1"/>
          </p:nvPr>
        </p:nvSpPr>
        <p:spPr>
          <a:xfrm>
            <a:off x="152400" y="2667000"/>
            <a:ext cx="8839200" cy="838200"/>
          </a:xfrm>
        </p:spPr>
        <p:txBody>
          <a:bodyPr>
            <a:noAutofit/>
          </a:bodyPr>
          <a:lstStyle/>
          <a:p>
            <a:r>
              <a:rPr lang="vi-VN" sz="5400" b="1" dirty="0">
                <a:solidFill>
                  <a:srgbClr val="C00000"/>
                </a:solidFill>
                <a:latin typeface="+mj-lt"/>
              </a:rPr>
              <a:t>SANG NĂM CON LÊN BẢY</a:t>
            </a:r>
            <a:endParaRPr lang="en-US" sz="5400" b="1" dirty="0">
              <a:solidFill>
                <a:srgbClr val="C00000"/>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76200" y="838200"/>
            <a:ext cx="8991600" cy="3561218"/>
            <a:chOff x="152400" y="1349812"/>
            <a:chExt cx="8991600" cy="3561218"/>
          </a:xfrm>
        </p:grpSpPr>
        <p:sp>
          <p:nvSpPr>
            <p:cNvPr id="2" name="Rectangle 1"/>
            <p:cNvSpPr/>
            <p:nvPr/>
          </p:nvSpPr>
          <p:spPr>
            <a:xfrm>
              <a:off x="152400" y="1349812"/>
              <a:ext cx="4724400" cy="3539430"/>
            </a:xfrm>
            <a:prstGeom prst="rect">
              <a:avLst/>
            </a:prstGeom>
          </p:spPr>
          <p:txBody>
            <a:bodyPr wrap="square">
              <a:spAutoFit/>
            </a:bodyPr>
            <a:lstStyle/>
            <a:p>
              <a:r>
                <a:rPr lang="vi-VN" sz="2800" dirty="0">
                  <a:effectLst/>
                  <a:latin typeface="+mj-lt"/>
                </a:rPr>
                <a:t>Mai rồi con lớn khôn</a:t>
              </a:r>
            </a:p>
            <a:p>
              <a:r>
                <a:rPr lang="vi-VN" sz="2800" dirty="0">
                  <a:effectLst/>
                  <a:latin typeface="+mj-lt"/>
                </a:rPr>
                <a:t>Chim không còn biết nói</a:t>
              </a:r>
            </a:p>
            <a:p>
              <a:r>
                <a:rPr lang="vi-VN" sz="2800" dirty="0">
                  <a:effectLst/>
                  <a:latin typeface="+mj-lt"/>
                </a:rPr>
                <a:t>Gió chỉ còn biết thổi</a:t>
              </a:r>
            </a:p>
            <a:p>
              <a:r>
                <a:rPr lang="vi-VN" sz="2800" dirty="0">
                  <a:effectLst/>
                  <a:latin typeface="+mj-lt"/>
                </a:rPr>
                <a:t>Cây chỉ còn là cây</a:t>
              </a:r>
            </a:p>
            <a:p>
              <a:r>
                <a:rPr lang="vi-VN" sz="2800" dirty="0">
                  <a:effectLst/>
                  <a:latin typeface="+mj-lt"/>
                </a:rPr>
                <a:t>Đại bàng chẳng về đây</a:t>
              </a:r>
            </a:p>
            <a:p>
              <a:r>
                <a:rPr lang="vi-VN" sz="2800" dirty="0">
                  <a:effectLst/>
                  <a:latin typeface="+mj-lt"/>
                </a:rPr>
                <a:t>Đậu trên cành khế nữa</a:t>
              </a:r>
            </a:p>
            <a:p>
              <a:r>
                <a:rPr lang="vi-VN" sz="2800" dirty="0">
                  <a:effectLst/>
                  <a:latin typeface="+mj-lt"/>
                </a:rPr>
                <a:t>Chuyện ngày xưa, ngày xửa</a:t>
              </a:r>
            </a:p>
            <a:p>
              <a:r>
                <a:rPr lang="vi-VN" sz="2800" dirty="0">
                  <a:effectLst/>
                  <a:latin typeface="+mj-lt"/>
                </a:rPr>
                <a:t>Chỉ là chuyện ngày xưa.</a:t>
              </a:r>
            </a:p>
          </p:txBody>
        </p:sp>
        <p:sp>
          <p:nvSpPr>
            <p:cNvPr id="13" name="Rectangle 12"/>
            <p:cNvSpPr/>
            <p:nvPr/>
          </p:nvSpPr>
          <p:spPr>
            <a:xfrm>
              <a:off x="4876800" y="1371600"/>
              <a:ext cx="4267200" cy="3539430"/>
            </a:xfrm>
            <a:prstGeom prst="rect">
              <a:avLst/>
            </a:prstGeom>
          </p:spPr>
          <p:txBody>
            <a:bodyPr wrap="square">
              <a:spAutoFit/>
            </a:bodyPr>
            <a:lstStyle/>
            <a:p>
              <a:r>
                <a:rPr lang="vi-VN" sz="2800" dirty="0">
                  <a:effectLst/>
                  <a:latin typeface="+mj-lt"/>
                </a:rPr>
                <a:t>Đi qua thời ấu thơ</a:t>
              </a:r>
            </a:p>
            <a:p>
              <a:r>
                <a:rPr lang="vi-VN" sz="2800" dirty="0">
                  <a:effectLst/>
                  <a:latin typeface="+mj-lt"/>
                </a:rPr>
                <a:t>Bao điều bay đi mất</a:t>
              </a:r>
            </a:p>
            <a:p>
              <a:r>
                <a:rPr lang="vi-VN" sz="2800" dirty="0">
                  <a:effectLst/>
                  <a:latin typeface="+mj-lt"/>
                </a:rPr>
                <a:t>Chỉ còn trong đời thật</a:t>
              </a:r>
            </a:p>
            <a:p>
              <a:r>
                <a:rPr lang="vi-VN" sz="2800" dirty="0">
                  <a:effectLst/>
                  <a:latin typeface="+mj-lt"/>
                </a:rPr>
                <a:t>Tiếng người nói với con</a:t>
              </a:r>
            </a:p>
            <a:p>
              <a:r>
                <a:rPr lang="vi-VN" sz="2800" dirty="0">
                  <a:effectLst/>
                  <a:latin typeface="+mj-lt"/>
                </a:rPr>
                <a:t>Hạnh phúc khó khăn hơn</a:t>
              </a:r>
            </a:p>
            <a:p>
              <a:r>
                <a:rPr lang="vi-VN" sz="2800" dirty="0">
                  <a:effectLst/>
                  <a:latin typeface="+mj-lt"/>
                </a:rPr>
                <a:t>Mọi điều con đã thấy</a:t>
              </a:r>
            </a:p>
            <a:p>
              <a:r>
                <a:rPr lang="vi-VN" sz="2800" dirty="0">
                  <a:effectLst/>
                  <a:latin typeface="+mj-lt"/>
                </a:rPr>
                <a:t>Nhưng là con giành lấy</a:t>
              </a:r>
            </a:p>
            <a:p>
              <a:r>
                <a:rPr lang="vi-VN" sz="2800" dirty="0">
                  <a:effectLst/>
                  <a:latin typeface="+mj-lt"/>
                </a:rPr>
                <a:t>Từ hai bàn tay con.</a:t>
              </a:r>
              <a:endParaRPr lang="en-US" sz="2800" dirty="0">
                <a:effectLst/>
                <a:latin typeface="+mj-lt"/>
              </a:endParaRPr>
            </a:p>
          </p:txBody>
        </p:sp>
      </p:grpSp>
      <p:sp>
        <p:nvSpPr>
          <p:cNvPr id="18" name="Rectangle 3"/>
          <p:cNvSpPr>
            <a:spLocks noChangeArrowheads="1"/>
          </p:cNvSpPr>
          <p:nvPr/>
        </p:nvSpPr>
        <p:spPr bwMode="auto">
          <a:xfrm>
            <a:off x="838200" y="4643735"/>
            <a:ext cx="8305800" cy="461665"/>
          </a:xfrm>
          <a:prstGeom prst="rect">
            <a:avLst/>
          </a:prstGeom>
          <a:noFill/>
          <a:ln w="9525">
            <a:noFill/>
            <a:miter lim="800000"/>
            <a:headEnd/>
            <a:tailEnd/>
          </a:ln>
        </p:spPr>
        <p:txBody>
          <a:bodyPr wrap="square">
            <a:spAutoFit/>
          </a:bodyPr>
          <a:lstStyle/>
          <a:p>
            <a:pPr algn="just"/>
            <a:r>
              <a:rPr lang="vi-VN" sz="2400" b="1" dirty="0">
                <a:solidFill>
                  <a:srgbClr val="002060"/>
                </a:solidFill>
                <a:effectLst/>
                <a:latin typeface="+mj-lt"/>
                <a:cs typeface="Arial" pitchFamily="34" charset="0"/>
              </a:rPr>
              <a:t>1. </a:t>
            </a:r>
            <a:r>
              <a:rPr lang="en-US" sz="2400" b="1" dirty="0" err="1">
                <a:solidFill>
                  <a:srgbClr val="002060"/>
                </a:solidFill>
                <a:effectLst/>
                <a:latin typeface="+mj-lt"/>
                <a:cs typeface="Arial" pitchFamily="34" charset="0"/>
              </a:rPr>
              <a:t>Những</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câu</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thơ</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nào</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cho</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thấy</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tuổi</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thơ</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rất</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vui</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và</a:t>
            </a:r>
            <a:r>
              <a:rPr lang="en-US" sz="2400" b="1" dirty="0">
                <a:solidFill>
                  <a:srgbClr val="002060"/>
                </a:solidFill>
                <a:effectLst/>
                <a:latin typeface="+mj-lt"/>
                <a:cs typeface="Arial" pitchFamily="34" charset="0"/>
              </a:rPr>
              <a:t> </a:t>
            </a:r>
            <a:r>
              <a:rPr lang="en-US" sz="2400" b="1" dirty="0" err="1">
                <a:solidFill>
                  <a:srgbClr val="002060"/>
                </a:solidFill>
                <a:effectLst/>
                <a:latin typeface="+mj-lt"/>
                <a:cs typeface="Arial" pitchFamily="34" charset="0"/>
              </a:rPr>
              <a:t>đẹp</a:t>
            </a:r>
            <a:r>
              <a:rPr lang="en-US" sz="2400" b="1" dirty="0">
                <a:solidFill>
                  <a:srgbClr val="002060"/>
                </a:solidFill>
                <a:effectLst/>
                <a:latin typeface="+mj-lt"/>
                <a:cs typeface="Arial" pitchFamily="34" charset="0"/>
              </a:rPr>
              <a:t> ?</a:t>
            </a:r>
          </a:p>
        </p:txBody>
      </p:sp>
      <p:sp>
        <p:nvSpPr>
          <p:cNvPr id="8" name="Subtitle 3"/>
          <p:cNvSpPr txBox="1">
            <a:spLocks/>
          </p:cNvSpPr>
          <p:nvPr/>
        </p:nvSpPr>
        <p:spPr>
          <a:xfrm>
            <a:off x="1790700" y="304800"/>
            <a:ext cx="47625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vi-VN" sz="2800" b="1" dirty="0">
                <a:solidFill>
                  <a:srgbClr val="C00000"/>
                </a:solidFill>
                <a:effectLst/>
                <a:latin typeface="+mj-lt"/>
              </a:rPr>
              <a:t>SANG NĂM CON LÊN BẢY</a:t>
            </a:r>
            <a:endParaRPr lang="en-US" sz="2800" b="1" dirty="0">
              <a:solidFill>
                <a:srgbClr val="C00000"/>
              </a:solidFill>
              <a:effectLst/>
              <a:latin typeface="+mj-lt"/>
            </a:endParaRPr>
          </a:p>
        </p:txBody>
      </p:sp>
      <p:cxnSp>
        <p:nvCxnSpPr>
          <p:cNvPr id="5" name="Straight Connector 4"/>
          <p:cNvCxnSpPr/>
          <p:nvPr/>
        </p:nvCxnSpPr>
        <p:spPr>
          <a:xfrm>
            <a:off x="228600" y="1676400"/>
            <a:ext cx="3810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8600" y="2133600"/>
            <a:ext cx="30861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28600" y="2971800"/>
            <a:ext cx="34671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2400" y="3429000"/>
            <a:ext cx="363855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409700" y="5108138"/>
            <a:ext cx="7734300" cy="1292662"/>
          </a:xfrm>
          <a:prstGeom prst="rect">
            <a:avLst/>
          </a:prstGeom>
        </p:spPr>
        <p:txBody>
          <a:bodyPr wrap="square">
            <a:spAutoFit/>
          </a:bodyPr>
          <a:lstStyle/>
          <a:p>
            <a:pPr algn="just"/>
            <a:r>
              <a:rPr lang="vi-VN" sz="2600" dirty="0">
                <a:effectLst/>
                <a:latin typeface="+mj-lt"/>
                <a:cs typeface="Arial" pitchFamily="34" charset="0"/>
              </a:rPr>
              <a:t>Hai khổ thơ này cho ta thấy trong thế giới tuổi thơ, chim, gió, cây và muôn vật đều biết nghĩ, biết nói, biết hành động như người.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5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2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25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25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25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3"/>
          <p:cNvSpPr>
            <a:spLocks noChangeArrowheads="1"/>
          </p:cNvSpPr>
          <p:nvPr/>
        </p:nvSpPr>
        <p:spPr bwMode="auto">
          <a:xfrm>
            <a:off x="152400" y="4155757"/>
            <a:ext cx="8991600" cy="492443"/>
          </a:xfrm>
          <a:prstGeom prst="rect">
            <a:avLst/>
          </a:prstGeom>
          <a:noFill/>
          <a:ln w="9525">
            <a:noFill/>
            <a:miter lim="800000"/>
            <a:headEnd/>
            <a:tailEnd/>
          </a:ln>
        </p:spPr>
        <p:txBody>
          <a:bodyPr wrap="square">
            <a:spAutoFit/>
          </a:bodyPr>
          <a:lstStyle/>
          <a:p>
            <a:pPr algn="just"/>
            <a:r>
              <a:rPr lang="vi-VN" sz="2600" b="1" dirty="0">
                <a:solidFill>
                  <a:srgbClr val="002060"/>
                </a:solidFill>
                <a:effectLst/>
                <a:latin typeface="+mj-lt"/>
              </a:rPr>
              <a:t>2. </a:t>
            </a:r>
            <a:r>
              <a:rPr lang="en-US" sz="2600" b="1" dirty="0" err="1">
                <a:solidFill>
                  <a:srgbClr val="002060"/>
                </a:solidFill>
                <a:effectLst/>
                <a:latin typeface="+mj-lt"/>
              </a:rPr>
              <a:t>Thế</a:t>
            </a:r>
            <a:r>
              <a:rPr lang="en-US" sz="2600" b="1" dirty="0">
                <a:solidFill>
                  <a:srgbClr val="002060"/>
                </a:solidFill>
                <a:effectLst/>
                <a:latin typeface="+mj-lt"/>
              </a:rPr>
              <a:t> </a:t>
            </a:r>
            <a:r>
              <a:rPr lang="en-US" sz="2600" b="1" dirty="0" err="1">
                <a:solidFill>
                  <a:srgbClr val="002060"/>
                </a:solidFill>
                <a:effectLst/>
                <a:latin typeface="+mj-lt"/>
              </a:rPr>
              <a:t>giới</a:t>
            </a:r>
            <a:r>
              <a:rPr lang="en-US" sz="2600" b="1" dirty="0">
                <a:solidFill>
                  <a:srgbClr val="002060"/>
                </a:solidFill>
                <a:effectLst/>
                <a:latin typeface="+mj-lt"/>
              </a:rPr>
              <a:t> </a:t>
            </a:r>
            <a:r>
              <a:rPr lang="en-US" sz="2600" b="1" dirty="0" err="1">
                <a:solidFill>
                  <a:srgbClr val="002060"/>
                </a:solidFill>
                <a:effectLst/>
                <a:latin typeface="+mj-lt"/>
              </a:rPr>
              <a:t>tuổi</a:t>
            </a:r>
            <a:r>
              <a:rPr lang="en-US" sz="2600" b="1" dirty="0">
                <a:solidFill>
                  <a:srgbClr val="002060"/>
                </a:solidFill>
                <a:effectLst/>
                <a:latin typeface="+mj-lt"/>
              </a:rPr>
              <a:t> </a:t>
            </a:r>
            <a:r>
              <a:rPr lang="en-US" sz="2600" b="1" dirty="0" err="1">
                <a:solidFill>
                  <a:srgbClr val="002060"/>
                </a:solidFill>
                <a:effectLst/>
                <a:latin typeface="+mj-lt"/>
              </a:rPr>
              <a:t>thơ</a:t>
            </a:r>
            <a:r>
              <a:rPr lang="en-US" sz="2600" b="1" dirty="0">
                <a:solidFill>
                  <a:srgbClr val="002060"/>
                </a:solidFill>
                <a:effectLst/>
                <a:latin typeface="+mj-lt"/>
              </a:rPr>
              <a:t> </a:t>
            </a:r>
            <a:r>
              <a:rPr lang="en-US" sz="2600" b="1" dirty="0" err="1">
                <a:solidFill>
                  <a:srgbClr val="002060"/>
                </a:solidFill>
                <a:effectLst/>
                <a:latin typeface="+mj-lt"/>
              </a:rPr>
              <a:t>thay</a:t>
            </a:r>
            <a:r>
              <a:rPr lang="en-US" sz="2600" b="1" dirty="0">
                <a:solidFill>
                  <a:srgbClr val="002060"/>
                </a:solidFill>
                <a:effectLst/>
                <a:latin typeface="+mj-lt"/>
              </a:rPr>
              <a:t> </a:t>
            </a:r>
            <a:r>
              <a:rPr lang="en-US" sz="2600" b="1" dirty="0" err="1">
                <a:solidFill>
                  <a:srgbClr val="002060"/>
                </a:solidFill>
                <a:effectLst/>
                <a:latin typeface="+mj-lt"/>
              </a:rPr>
              <a:t>đổi</a:t>
            </a:r>
            <a:r>
              <a:rPr lang="en-US" sz="2600" b="1" dirty="0">
                <a:solidFill>
                  <a:srgbClr val="002060"/>
                </a:solidFill>
                <a:effectLst/>
                <a:latin typeface="+mj-lt"/>
              </a:rPr>
              <a:t> </a:t>
            </a:r>
            <a:r>
              <a:rPr lang="en-US" sz="2600" b="1" dirty="0" err="1">
                <a:solidFill>
                  <a:srgbClr val="002060"/>
                </a:solidFill>
                <a:effectLst/>
                <a:latin typeface="+mj-lt"/>
              </a:rPr>
              <a:t>như</a:t>
            </a:r>
            <a:r>
              <a:rPr lang="en-US" sz="2600" b="1" dirty="0">
                <a:solidFill>
                  <a:srgbClr val="002060"/>
                </a:solidFill>
                <a:effectLst/>
                <a:latin typeface="+mj-lt"/>
              </a:rPr>
              <a:t> </a:t>
            </a:r>
            <a:r>
              <a:rPr lang="en-US" sz="2600" b="1" dirty="0" err="1">
                <a:solidFill>
                  <a:srgbClr val="002060"/>
                </a:solidFill>
                <a:effectLst/>
                <a:latin typeface="+mj-lt"/>
              </a:rPr>
              <a:t>thế</a:t>
            </a:r>
            <a:r>
              <a:rPr lang="en-US" sz="2600" b="1" dirty="0">
                <a:solidFill>
                  <a:srgbClr val="002060"/>
                </a:solidFill>
                <a:effectLst/>
                <a:latin typeface="+mj-lt"/>
              </a:rPr>
              <a:t> </a:t>
            </a:r>
            <a:r>
              <a:rPr lang="en-US" sz="2600" b="1" dirty="0" err="1">
                <a:solidFill>
                  <a:srgbClr val="002060"/>
                </a:solidFill>
                <a:effectLst/>
                <a:latin typeface="+mj-lt"/>
              </a:rPr>
              <a:t>nào</a:t>
            </a:r>
            <a:r>
              <a:rPr lang="en-US" sz="2600" b="1" dirty="0">
                <a:solidFill>
                  <a:srgbClr val="002060"/>
                </a:solidFill>
                <a:effectLst/>
                <a:latin typeface="+mj-lt"/>
              </a:rPr>
              <a:t> </a:t>
            </a:r>
            <a:r>
              <a:rPr lang="en-US" sz="2600" b="1" dirty="0" err="1">
                <a:solidFill>
                  <a:srgbClr val="002060"/>
                </a:solidFill>
                <a:effectLst/>
                <a:latin typeface="+mj-lt"/>
              </a:rPr>
              <a:t>khi</a:t>
            </a:r>
            <a:r>
              <a:rPr lang="en-US" sz="2600" b="1" dirty="0">
                <a:solidFill>
                  <a:srgbClr val="002060"/>
                </a:solidFill>
                <a:effectLst/>
                <a:latin typeface="+mj-lt"/>
              </a:rPr>
              <a:t> ta </a:t>
            </a:r>
            <a:r>
              <a:rPr lang="en-US" sz="2600" b="1" dirty="0" err="1">
                <a:solidFill>
                  <a:srgbClr val="002060"/>
                </a:solidFill>
                <a:effectLst/>
                <a:latin typeface="+mj-lt"/>
              </a:rPr>
              <a:t>lớn</a:t>
            </a:r>
            <a:r>
              <a:rPr lang="en-US" sz="2600" b="1" dirty="0">
                <a:solidFill>
                  <a:srgbClr val="002060"/>
                </a:solidFill>
                <a:effectLst/>
                <a:latin typeface="+mj-lt"/>
              </a:rPr>
              <a:t> </a:t>
            </a:r>
            <a:r>
              <a:rPr lang="en-US" sz="2600" b="1" dirty="0" err="1">
                <a:solidFill>
                  <a:srgbClr val="002060"/>
                </a:solidFill>
                <a:effectLst/>
                <a:latin typeface="+mj-lt"/>
              </a:rPr>
              <a:t>lên</a:t>
            </a:r>
            <a:r>
              <a:rPr lang="en-US" sz="2600" b="1" dirty="0">
                <a:solidFill>
                  <a:srgbClr val="002060"/>
                </a:solidFill>
                <a:effectLst/>
                <a:latin typeface="+mj-lt"/>
              </a:rPr>
              <a:t> ?</a:t>
            </a:r>
          </a:p>
        </p:txBody>
      </p:sp>
      <p:grpSp>
        <p:nvGrpSpPr>
          <p:cNvPr id="3" name="Group 2"/>
          <p:cNvGrpSpPr/>
          <p:nvPr/>
        </p:nvGrpSpPr>
        <p:grpSpPr>
          <a:xfrm>
            <a:off x="76200" y="76200"/>
            <a:ext cx="8991600" cy="4018418"/>
            <a:chOff x="76200" y="533400"/>
            <a:chExt cx="8991600" cy="4018418"/>
          </a:xfrm>
        </p:grpSpPr>
        <p:grpSp>
          <p:nvGrpSpPr>
            <p:cNvPr id="8" name="Group 7"/>
            <p:cNvGrpSpPr/>
            <p:nvPr/>
          </p:nvGrpSpPr>
          <p:grpSpPr>
            <a:xfrm>
              <a:off x="76200" y="990600"/>
              <a:ext cx="8991600" cy="3561218"/>
              <a:chOff x="152400" y="1349812"/>
              <a:chExt cx="8991600" cy="3561218"/>
            </a:xfrm>
          </p:grpSpPr>
          <p:sp>
            <p:nvSpPr>
              <p:cNvPr id="9" name="Rectangle 8"/>
              <p:cNvSpPr/>
              <p:nvPr/>
            </p:nvSpPr>
            <p:spPr>
              <a:xfrm>
                <a:off x="152400" y="1349812"/>
                <a:ext cx="4724400" cy="3539430"/>
              </a:xfrm>
              <a:prstGeom prst="rect">
                <a:avLst/>
              </a:prstGeom>
            </p:spPr>
            <p:txBody>
              <a:bodyPr wrap="square">
                <a:spAutoFit/>
              </a:bodyPr>
              <a:lstStyle/>
              <a:p>
                <a:r>
                  <a:rPr lang="vi-VN" sz="2800" dirty="0">
                    <a:effectLst/>
                    <a:latin typeface="+mj-lt"/>
                  </a:rPr>
                  <a:t>Mai rồi con lớn khôn</a:t>
                </a:r>
              </a:p>
              <a:p>
                <a:r>
                  <a:rPr lang="vi-VN" sz="2800" dirty="0">
                    <a:effectLst/>
                    <a:latin typeface="+mj-lt"/>
                  </a:rPr>
                  <a:t>Chim không còn biết nói</a:t>
                </a:r>
              </a:p>
              <a:p>
                <a:r>
                  <a:rPr lang="vi-VN" sz="2800" dirty="0">
                    <a:effectLst/>
                    <a:latin typeface="+mj-lt"/>
                  </a:rPr>
                  <a:t>Gió chỉ còn biết thổi</a:t>
                </a:r>
              </a:p>
              <a:p>
                <a:r>
                  <a:rPr lang="vi-VN" sz="2800" dirty="0">
                    <a:effectLst/>
                    <a:latin typeface="+mj-lt"/>
                  </a:rPr>
                  <a:t>Cây chỉ còn là cây</a:t>
                </a:r>
              </a:p>
              <a:p>
                <a:r>
                  <a:rPr lang="vi-VN" sz="2800" dirty="0">
                    <a:effectLst/>
                    <a:latin typeface="+mj-lt"/>
                  </a:rPr>
                  <a:t>Đại bàng chẳng về đây</a:t>
                </a:r>
              </a:p>
              <a:p>
                <a:r>
                  <a:rPr lang="vi-VN" sz="2800" dirty="0">
                    <a:effectLst/>
                    <a:latin typeface="+mj-lt"/>
                  </a:rPr>
                  <a:t>Đậu trên cành khế nữa</a:t>
                </a:r>
              </a:p>
              <a:p>
                <a:r>
                  <a:rPr lang="vi-VN" sz="2800" dirty="0">
                    <a:effectLst/>
                    <a:latin typeface="+mj-lt"/>
                  </a:rPr>
                  <a:t>Chuyện ngày xưa, ngày xửa</a:t>
                </a:r>
              </a:p>
              <a:p>
                <a:r>
                  <a:rPr lang="vi-VN" sz="2800" dirty="0">
                    <a:effectLst/>
                    <a:latin typeface="+mj-lt"/>
                  </a:rPr>
                  <a:t>Chỉ là chuyện ngày xưa.</a:t>
                </a:r>
              </a:p>
            </p:txBody>
          </p:sp>
          <p:sp>
            <p:nvSpPr>
              <p:cNvPr id="10" name="Rectangle 9"/>
              <p:cNvSpPr/>
              <p:nvPr/>
            </p:nvSpPr>
            <p:spPr>
              <a:xfrm>
                <a:off x="4876800" y="1371600"/>
                <a:ext cx="4267200" cy="3539430"/>
              </a:xfrm>
              <a:prstGeom prst="rect">
                <a:avLst/>
              </a:prstGeom>
            </p:spPr>
            <p:txBody>
              <a:bodyPr wrap="square">
                <a:spAutoFit/>
              </a:bodyPr>
              <a:lstStyle/>
              <a:p>
                <a:r>
                  <a:rPr lang="vi-VN" sz="2800" dirty="0">
                    <a:effectLst/>
                    <a:latin typeface="+mj-lt"/>
                  </a:rPr>
                  <a:t>Đi qua thời ấu thơ</a:t>
                </a:r>
              </a:p>
              <a:p>
                <a:r>
                  <a:rPr lang="vi-VN" sz="2800" dirty="0">
                    <a:effectLst/>
                    <a:latin typeface="+mj-lt"/>
                  </a:rPr>
                  <a:t>Bao điều bay đi mất</a:t>
                </a:r>
              </a:p>
              <a:p>
                <a:r>
                  <a:rPr lang="vi-VN" sz="2800" dirty="0">
                    <a:effectLst/>
                    <a:latin typeface="+mj-lt"/>
                  </a:rPr>
                  <a:t>Chỉ còn trong đời thật</a:t>
                </a:r>
              </a:p>
              <a:p>
                <a:r>
                  <a:rPr lang="vi-VN" sz="2800" dirty="0">
                    <a:effectLst/>
                    <a:latin typeface="+mj-lt"/>
                  </a:rPr>
                  <a:t>Tiếng người nói với con</a:t>
                </a:r>
              </a:p>
              <a:p>
                <a:r>
                  <a:rPr lang="vi-VN" sz="2800" dirty="0">
                    <a:effectLst/>
                    <a:latin typeface="+mj-lt"/>
                  </a:rPr>
                  <a:t>Hạnh phúc khó khăn hơn</a:t>
                </a:r>
              </a:p>
              <a:p>
                <a:r>
                  <a:rPr lang="vi-VN" sz="2800" dirty="0">
                    <a:effectLst/>
                    <a:latin typeface="+mj-lt"/>
                  </a:rPr>
                  <a:t>Mọi điều con đã thấy</a:t>
                </a:r>
              </a:p>
              <a:p>
                <a:r>
                  <a:rPr lang="vi-VN" sz="2800" dirty="0">
                    <a:effectLst/>
                    <a:latin typeface="+mj-lt"/>
                  </a:rPr>
                  <a:t>Nhưng là con giành lấy</a:t>
                </a:r>
              </a:p>
              <a:p>
                <a:r>
                  <a:rPr lang="vi-VN" sz="2800" dirty="0">
                    <a:effectLst/>
                    <a:latin typeface="+mj-lt"/>
                  </a:rPr>
                  <a:t>Từ hai bàn tay con.</a:t>
                </a:r>
                <a:endParaRPr lang="en-US" sz="2800" dirty="0">
                  <a:effectLst/>
                  <a:latin typeface="+mj-lt"/>
                </a:endParaRPr>
              </a:p>
            </p:txBody>
          </p:sp>
        </p:grpSp>
        <p:sp>
          <p:nvSpPr>
            <p:cNvPr id="11" name="Subtitle 3"/>
            <p:cNvSpPr txBox="1">
              <a:spLocks/>
            </p:cNvSpPr>
            <p:nvPr/>
          </p:nvSpPr>
          <p:spPr>
            <a:xfrm>
              <a:off x="1905000" y="533400"/>
              <a:ext cx="47625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vi-VN" sz="2800" b="1" dirty="0">
                  <a:solidFill>
                    <a:srgbClr val="C00000"/>
                  </a:solidFill>
                  <a:effectLst/>
                  <a:latin typeface="+mj-lt"/>
                </a:rPr>
                <a:t>SANG NĂM CON LÊN BẢY</a:t>
              </a:r>
              <a:endParaRPr lang="en-US" sz="2800" b="1" dirty="0">
                <a:solidFill>
                  <a:srgbClr val="C00000"/>
                </a:solidFill>
                <a:effectLst/>
                <a:latin typeface="+mj-lt"/>
              </a:endParaRPr>
            </a:p>
          </p:txBody>
        </p:sp>
      </p:grpSp>
      <p:sp>
        <p:nvSpPr>
          <p:cNvPr id="4" name="Rectangle 3"/>
          <p:cNvSpPr/>
          <p:nvPr/>
        </p:nvSpPr>
        <p:spPr>
          <a:xfrm>
            <a:off x="1447800" y="4648200"/>
            <a:ext cx="7620000" cy="2092881"/>
          </a:xfrm>
          <a:prstGeom prst="rect">
            <a:avLst/>
          </a:prstGeom>
        </p:spPr>
        <p:txBody>
          <a:bodyPr wrap="square">
            <a:spAutoFit/>
          </a:bodyPr>
          <a:lstStyle/>
          <a:p>
            <a:pPr algn="just"/>
            <a:r>
              <a:rPr lang="vi-VN" sz="2600" dirty="0">
                <a:effectLst/>
                <a:latin typeface="+mj-lt"/>
                <a:cs typeface="Arial" pitchFamily="34" charset="0"/>
              </a:rPr>
              <a:t>	Khi ta lớn lên thế giới tuổi thơ cũng thay đổi. Ta sẽ nhìn đời thực hơn. Chim không còn biết nói, gió chỉ còn biết thổi, cây chỉ là cây, đại bàng không về đậu cành khế nữa, chỉ còn trong đời thực tiếng của người nói. </a:t>
            </a:r>
          </a:p>
        </p:txBody>
      </p:sp>
    </p:spTree>
    <p:extLst>
      <p:ext uri="{BB962C8B-B14F-4D97-AF65-F5344CB8AC3E}">
        <p14:creationId xmlns:p14="http://schemas.microsoft.com/office/powerpoint/2010/main" val="22625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3"/>
          <p:cNvSpPr>
            <a:spLocks noChangeArrowheads="1"/>
          </p:cNvSpPr>
          <p:nvPr/>
        </p:nvSpPr>
        <p:spPr bwMode="auto">
          <a:xfrm>
            <a:off x="1066800" y="4350603"/>
            <a:ext cx="7924800" cy="461665"/>
          </a:xfrm>
          <a:prstGeom prst="rect">
            <a:avLst/>
          </a:prstGeom>
          <a:noFill/>
          <a:ln w="9525">
            <a:noFill/>
            <a:miter lim="800000"/>
            <a:headEnd/>
            <a:tailEnd/>
          </a:ln>
        </p:spPr>
        <p:txBody>
          <a:bodyPr wrap="square">
            <a:spAutoFit/>
          </a:bodyPr>
          <a:lstStyle/>
          <a:p>
            <a:pPr algn="just"/>
            <a:r>
              <a:rPr lang="en-US" sz="2400" b="1" i="1" dirty="0">
                <a:solidFill>
                  <a:srgbClr val="FF0000"/>
                </a:solidFill>
                <a:effectLst/>
                <a:latin typeface="+mj-lt"/>
              </a:rPr>
              <a:t>Qua </a:t>
            </a:r>
            <a:r>
              <a:rPr lang="en-US" sz="2400" b="1" i="1" dirty="0" err="1">
                <a:solidFill>
                  <a:srgbClr val="FF0000"/>
                </a:solidFill>
                <a:effectLst/>
                <a:latin typeface="+mj-lt"/>
              </a:rPr>
              <a:t>bài</a:t>
            </a:r>
            <a:r>
              <a:rPr lang="en-US" sz="2400" b="1" i="1" dirty="0">
                <a:solidFill>
                  <a:srgbClr val="FF0000"/>
                </a:solidFill>
                <a:effectLst/>
                <a:latin typeface="+mj-lt"/>
              </a:rPr>
              <a:t> </a:t>
            </a:r>
            <a:r>
              <a:rPr lang="en-US" sz="2400" b="1" i="1" dirty="0" err="1">
                <a:solidFill>
                  <a:srgbClr val="FF0000"/>
                </a:solidFill>
                <a:effectLst/>
                <a:latin typeface="+mj-lt"/>
              </a:rPr>
              <a:t>thơ</a:t>
            </a:r>
            <a:r>
              <a:rPr lang="en-US" sz="2400" b="1" i="1" dirty="0">
                <a:solidFill>
                  <a:srgbClr val="FF0000"/>
                </a:solidFill>
                <a:effectLst/>
                <a:latin typeface="+mj-lt"/>
              </a:rPr>
              <a:t> </a:t>
            </a:r>
            <a:r>
              <a:rPr lang="en-US" sz="2400" b="1" i="1" dirty="0" err="1">
                <a:solidFill>
                  <a:srgbClr val="FF0000"/>
                </a:solidFill>
                <a:effectLst/>
                <a:latin typeface="+mj-lt"/>
              </a:rPr>
              <a:t>em</a:t>
            </a:r>
            <a:r>
              <a:rPr lang="en-US" sz="2400" b="1" i="1" dirty="0">
                <a:solidFill>
                  <a:srgbClr val="FF0000"/>
                </a:solidFill>
                <a:effectLst/>
                <a:latin typeface="+mj-lt"/>
              </a:rPr>
              <a:t> </a:t>
            </a:r>
            <a:r>
              <a:rPr lang="en-US" sz="2400" b="1" i="1" dirty="0" err="1">
                <a:solidFill>
                  <a:srgbClr val="FF0000"/>
                </a:solidFill>
                <a:effectLst/>
                <a:latin typeface="+mj-lt"/>
              </a:rPr>
              <a:t>hiểu</a:t>
            </a:r>
            <a:r>
              <a:rPr lang="en-US" sz="2400" b="1" i="1" dirty="0">
                <a:solidFill>
                  <a:srgbClr val="FF0000"/>
                </a:solidFill>
                <a:effectLst/>
                <a:latin typeface="+mj-lt"/>
              </a:rPr>
              <a:t> </a:t>
            </a:r>
            <a:r>
              <a:rPr lang="en-US" sz="2400" b="1" i="1" dirty="0" err="1">
                <a:solidFill>
                  <a:srgbClr val="FF0000"/>
                </a:solidFill>
                <a:effectLst/>
                <a:latin typeface="+mj-lt"/>
              </a:rPr>
              <a:t>người</a:t>
            </a:r>
            <a:r>
              <a:rPr lang="en-US" sz="2400" b="1" i="1" dirty="0">
                <a:solidFill>
                  <a:srgbClr val="FF0000"/>
                </a:solidFill>
                <a:effectLst/>
                <a:latin typeface="+mj-lt"/>
              </a:rPr>
              <a:t> cha </a:t>
            </a:r>
            <a:r>
              <a:rPr lang="en-US" sz="2400" b="1" i="1" dirty="0" err="1">
                <a:solidFill>
                  <a:srgbClr val="FF0000"/>
                </a:solidFill>
                <a:effectLst/>
                <a:latin typeface="+mj-lt"/>
              </a:rPr>
              <a:t>muốn</a:t>
            </a:r>
            <a:r>
              <a:rPr lang="en-US" sz="2400" b="1" i="1" dirty="0">
                <a:solidFill>
                  <a:srgbClr val="FF0000"/>
                </a:solidFill>
                <a:effectLst/>
                <a:latin typeface="+mj-lt"/>
              </a:rPr>
              <a:t> </a:t>
            </a:r>
            <a:r>
              <a:rPr lang="en-US" sz="2400" b="1" i="1" dirty="0" err="1">
                <a:solidFill>
                  <a:srgbClr val="FF0000"/>
                </a:solidFill>
                <a:effectLst/>
                <a:latin typeface="+mj-lt"/>
              </a:rPr>
              <a:t>nói</a:t>
            </a:r>
            <a:r>
              <a:rPr lang="en-US" sz="2400" b="1" i="1" dirty="0">
                <a:solidFill>
                  <a:srgbClr val="FF0000"/>
                </a:solidFill>
                <a:effectLst/>
                <a:latin typeface="+mj-lt"/>
              </a:rPr>
              <a:t> </a:t>
            </a:r>
            <a:r>
              <a:rPr lang="en-US" sz="2400" b="1" i="1" dirty="0" err="1">
                <a:solidFill>
                  <a:srgbClr val="FF0000"/>
                </a:solidFill>
                <a:effectLst/>
                <a:latin typeface="+mj-lt"/>
              </a:rPr>
              <a:t>với</a:t>
            </a:r>
            <a:r>
              <a:rPr lang="en-US" sz="2400" b="1" i="1" dirty="0">
                <a:solidFill>
                  <a:srgbClr val="FF0000"/>
                </a:solidFill>
                <a:effectLst/>
                <a:latin typeface="+mj-lt"/>
              </a:rPr>
              <a:t> con </a:t>
            </a:r>
            <a:r>
              <a:rPr lang="en-US" sz="2400" b="1" i="1" dirty="0" err="1">
                <a:solidFill>
                  <a:srgbClr val="FF0000"/>
                </a:solidFill>
                <a:effectLst/>
                <a:latin typeface="+mj-lt"/>
              </a:rPr>
              <a:t>điều</a:t>
            </a:r>
            <a:r>
              <a:rPr lang="en-US" sz="2400" b="1" i="1" dirty="0">
                <a:solidFill>
                  <a:srgbClr val="FF0000"/>
                </a:solidFill>
                <a:effectLst/>
                <a:latin typeface="+mj-lt"/>
              </a:rPr>
              <a:t> </a:t>
            </a:r>
            <a:r>
              <a:rPr lang="en-US" sz="2400" b="1" i="1" dirty="0" err="1">
                <a:solidFill>
                  <a:srgbClr val="FF0000"/>
                </a:solidFill>
                <a:effectLst/>
                <a:latin typeface="+mj-lt"/>
              </a:rPr>
              <a:t>gì</a:t>
            </a:r>
            <a:r>
              <a:rPr lang="en-US" sz="2400" b="1" i="1" dirty="0">
                <a:solidFill>
                  <a:srgbClr val="FF0000"/>
                </a:solidFill>
                <a:effectLst/>
                <a:latin typeface="+mj-lt"/>
              </a:rPr>
              <a:t> ?</a:t>
            </a:r>
          </a:p>
        </p:txBody>
      </p:sp>
      <p:grpSp>
        <p:nvGrpSpPr>
          <p:cNvPr id="12" name="Group 11"/>
          <p:cNvGrpSpPr/>
          <p:nvPr/>
        </p:nvGrpSpPr>
        <p:grpSpPr>
          <a:xfrm>
            <a:off x="76200" y="76200"/>
            <a:ext cx="8991600" cy="4018418"/>
            <a:chOff x="76200" y="533400"/>
            <a:chExt cx="8991600" cy="4018418"/>
          </a:xfrm>
        </p:grpSpPr>
        <p:grpSp>
          <p:nvGrpSpPr>
            <p:cNvPr id="15" name="Group 14"/>
            <p:cNvGrpSpPr/>
            <p:nvPr/>
          </p:nvGrpSpPr>
          <p:grpSpPr>
            <a:xfrm>
              <a:off x="76200" y="990600"/>
              <a:ext cx="8991600" cy="3561218"/>
              <a:chOff x="152400" y="1349812"/>
              <a:chExt cx="8991600" cy="3561218"/>
            </a:xfrm>
          </p:grpSpPr>
          <p:sp>
            <p:nvSpPr>
              <p:cNvPr id="19" name="Rectangle 18"/>
              <p:cNvSpPr/>
              <p:nvPr/>
            </p:nvSpPr>
            <p:spPr>
              <a:xfrm>
                <a:off x="152400" y="1349812"/>
                <a:ext cx="4724400" cy="3539430"/>
              </a:xfrm>
              <a:prstGeom prst="rect">
                <a:avLst/>
              </a:prstGeom>
            </p:spPr>
            <p:txBody>
              <a:bodyPr wrap="square">
                <a:spAutoFit/>
              </a:bodyPr>
              <a:lstStyle/>
              <a:p>
                <a:r>
                  <a:rPr lang="vi-VN" sz="2800" dirty="0">
                    <a:effectLst/>
                    <a:latin typeface="+mj-lt"/>
                  </a:rPr>
                  <a:t>Mai rồi con lớn khôn</a:t>
                </a:r>
              </a:p>
              <a:p>
                <a:r>
                  <a:rPr lang="vi-VN" sz="2800" dirty="0">
                    <a:effectLst/>
                    <a:latin typeface="+mj-lt"/>
                  </a:rPr>
                  <a:t>Chim không còn biết nói</a:t>
                </a:r>
              </a:p>
              <a:p>
                <a:r>
                  <a:rPr lang="vi-VN" sz="2800" dirty="0">
                    <a:effectLst/>
                    <a:latin typeface="+mj-lt"/>
                  </a:rPr>
                  <a:t>Gió chỉ còn biết thổi</a:t>
                </a:r>
              </a:p>
              <a:p>
                <a:r>
                  <a:rPr lang="vi-VN" sz="2800" dirty="0">
                    <a:effectLst/>
                    <a:latin typeface="+mj-lt"/>
                  </a:rPr>
                  <a:t>Cây chỉ còn là cây</a:t>
                </a:r>
              </a:p>
              <a:p>
                <a:r>
                  <a:rPr lang="vi-VN" sz="2800" dirty="0">
                    <a:effectLst/>
                    <a:latin typeface="+mj-lt"/>
                  </a:rPr>
                  <a:t>Đại bàng chẳng về đây</a:t>
                </a:r>
              </a:p>
              <a:p>
                <a:r>
                  <a:rPr lang="vi-VN" sz="2800" dirty="0">
                    <a:effectLst/>
                    <a:latin typeface="+mj-lt"/>
                  </a:rPr>
                  <a:t>Đậu trên cành khế nữa</a:t>
                </a:r>
              </a:p>
              <a:p>
                <a:r>
                  <a:rPr lang="vi-VN" sz="2800" dirty="0">
                    <a:effectLst/>
                    <a:latin typeface="+mj-lt"/>
                  </a:rPr>
                  <a:t>Chuyện ngày xưa, ngày xửa</a:t>
                </a:r>
              </a:p>
              <a:p>
                <a:r>
                  <a:rPr lang="vi-VN" sz="2800" dirty="0">
                    <a:effectLst/>
                    <a:latin typeface="+mj-lt"/>
                  </a:rPr>
                  <a:t>Chỉ là chuyện ngày xưa.</a:t>
                </a:r>
              </a:p>
            </p:txBody>
          </p:sp>
          <p:sp>
            <p:nvSpPr>
              <p:cNvPr id="20" name="Rectangle 19"/>
              <p:cNvSpPr/>
              <p:nvPr/>
            </p:nvSpPr>
            <p:spPr>
              <a:xfrm>
                <a:off x="4876800" y="1371600"/>
                <a:ext cx="4267200" cy="3539430"/>
              </a:xfrm>
              <a:prstGeom prst="rect">
                <a:avLst/>
              </a:prstGeom>
            </p:spPr>
            <p:txBody>
              <a:bodyPr wrap="square">
                <a:spAutoFit/>
              </a:bodyPr>
              <a:lstStyle/>
              <a:p>
                <a:r>
                  <a:rPr lang="vi-VN" sz="2800" dirty="0">
                    <a:effectLst/>
                    <a:latin typeface="+mj-lt"/>
                  </a:rPr>
                  <a:t>Đi qua thời ấu thơ</a:t>
                </a:r>
              </a:p>
              <a:p>
                <a:r>
                  <a:rPr lang="vi-VN" sz="2800" dirty="0">
                    <a:effectLst/>
                    <a:latin typeface="+mj-lt"/>
                  </a:rPr>
                  <a:t>Bao điều bay đi mất</a:t>
                </a:r>
              </a:p>
              <a:p>
                <a:r>
                  <a:rPr lang="vi-VN" sz="2800" dirty="0">
                    <a:effectLst/>
                    <a:latin typeface="+mj-lt"/>
                  </a:rPr>
                  <a:t>Chỉ còn trong đời thật</a:t>
                </a:r>
              </a:p>
              <a:p>
                <a:r>
                  <a:rPr lang="vi-VN" sz="2800" dirty="0">
                    <a:effectLst/>
                    <a:latin typeface="+mj-lt"/>
                  </a:rPr>
                  <a:t>Tiếng người nói với con</a:t>
                </a:r>
              </a:p>
              <a:p>
                <a:r>
                  <a:rPr lang="vi-VN" sz="2800" dirty="0">
                    <a:effectLst/>
                    <a:latin typeface="+mj-lt"/>
                  </a:rPr>
                  <a:t>Hạnh phúc khó khăn hơn</a:t>
                </a:r>
              </a:p>
              <a:p>
                <a:r>
                  <a:rPr lang="vi-VN" sz="2800" dirty="0">
                    <a:effectLst/>
                    <a:latin typeface="+mj-lt"/>
                  </a:rPr>
                  <a:t>Mọi điều con đã thấy</a:t>
                </a:r>
              </a:p>
              <a:p>
                <a:r>
                  <a:rPr lang="vi-VN" sz="2800" dirty="0">
                    <a:effectLst/>
                    <a:latin typeface="+mj-lt"/>
                  </a:rPr>
                  <a:t>Nhưng là con giành lấy</a:t>
                </a:r>
              </a:p>
              <a:p>
                <a:r>
                  <a:rPr lang="vi-VN" sz="2800" dirty="0">
                    <a:effectLst/>
                    <a:latin typeface="+mj-lt"/>
                  </a:rPr>
                  <a:t>Từ hai bàn tay con.</a:t>
                </a:r>
                <a:endParaRPr lang="en-US" sz="2800" dirty="0">
                  <a:effectLst/>
                  <a:latin typeface="+mj-lt"/>
                </a:endParaRPr>
              </a:p>
            </p:txBody>
          </p:sp>
        </p:grpSp>
        <p:sp>
          <p:nvSpPr>
            <p:cNvPr id="16" name="Subtitle 3"/>
            <p:cNvSpPr txBox="1">
              <a:spLocks/>
            </p:cNvSpPr>
            <p:nvPr/>
          </p:nvSpPr>
          <p:spPr>
            <a:xfrm>
              <a:off x="1905000" y="533400"/>
              <a:ext cx="47625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vi-VN" sz="2800" b="1" dirty="0">
                  <a:solidFill>
                    <a:srgbClr val="C00000"/>
                  </a:solidFill>
                  <a:effectLst/>
                  <a:latin typeface="+mj-lt"/>
                </a:rPr>
                <a:t>SANG NĂM CON LÊN BẢY</a:t>
              </a:r>
              <a:endParaRPr lang="en-US" sz="2800" b="1" dirty="0">
                <a:solidFill>
                  <a:srgbClr val="C00000"/>
                </a:solidFill>
                <a:effectLst/>
                <a:latin typeface="+mj-lt"/>
              </a:endParaRPr>
            </a:p>
          </p:txBody>
        </p:sp>
      </p:grpSp>
      <p:sp>
        <p:nvSpPr>
          <p:cNvPr id="3" name="Rectangle 2"/>
          <p:cNvSpPr/>
          <p:nvPr/>
        </p:nvSpPr>
        <p:spPr>
          <a:xfrm>
            <a:off x="266700" y="5086757"/>
            <a:ext cx="8610600" cy="1200329"/>
          </a:xfrm>
          <a:prstGeom prst="rect">
            <a:avLst/>
          </a:prstGeom>
        </p:spPr>
        <p:txBody>
          <a:bodyPr wrap="square">
            <a:spAutoFit/>
          </a:bodyPr>
          <a:lstStyle/>
          <a:p>
            <a:pPr algn="just"/>
            <a:r>
              <a:rPr lang="vi-VN" sz="2400" dirty="0">
                <a:effectLst/>
                <a:latin typeface="+mj-lt"/>
                <a:cs typeface="Arial" pitchFamily="34" charset="0"/>
              </a:rPr>
              <a:t>    Người cha muốn nói với con : Khi lớn lên giã từ tuổi thơ, con sẽ có một cuộc sống hạnh phúc thực sự do chính hai bàn tay con gây dựng nên. </a:t>
            </a:r>
          </a:p>
        </p:txBody>
      </p:sp>
    </p:spTree>
    <p:extLst>
      <p:ext uri="{BB962C8B-B14F-4D97-AF65-F5344CB8AC3E}">
        <p14:creationId xmlns:p14="http://schemas.microsoft.com/office/powerpoint/2010/main" val="636534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8229600" cy="2971800"/>
          </a:xfrm>
        </p:spPr>
        <p:txBody>
          <a:bodyPr>
            <a:noAutofit/>
          </a:bodyPr>
          <a:lstStyle/>
          <a:p>
            <a:r>
              <a:rPr lang="vi-VN" sz="3600" dirty="0"/>
              <a:t>Nhớ - viết</a:t>
            </a:r>
            <a:br>
              <a:rPr lang="vi-VN" sz="3600" dirty="0"/>
            </a:br>
            <a:r>
              <a:rPr lang="vi-VN" sz="4000" b="1" dirty="0">
                <a:solidFill>
                  <a:srgbClr val="C00000"/>
                </a:solidFill>
              </a:rPr>
              <a:t>SANG NĂM CON LÊN BẢY</a:t>
            </a:r>
            <a:br>
              <a:rPr lang="vi-VN" sz="4000" b="1" dirty="0">
                <a:solidFill>
                  <a:srgbClr val="C00000"/>
                </a:solidFill>
              </a:rPr>
            </a:br>
            <a:r>
              <a:rPr lang="vi-VN" sz="2800" i="1" dirty="0"/>
              <a:t>( từ </a:t>
            </a:r>
            <a:r>
              <a:rPr lang="vi-VN" sz="2800" b="1" i="1" dirty="0"/>
              <a:t>Mai rồi con lớn khôn </a:t>
            </a:r>
            <a:r>
              <a:rPr lang="vi-VN" sz="2800" i="1" dirty="0"/>
              <a:t>... đến hết)</a:t>
            </a:r>
            <a:endParaRPr lang="en-US" sz="3600" i="1" dirty="0">
              <a:solidFill>
                <a:srgbClr val="C00000"/>
              </a:solidFill>
            </a:endParaRPr>
          </a:p>
        </p:txBody>
      </p:sp>
    </p:spTree>
    <p:extLst>
      <p:ext uri="{BB962C8B-B14F-4D97-AF65-F5344CB8AC3E}">
        <p14:creationId xmlns:p14="http://schemas.microsoft.com/office/powerpoint/2010/main" val="649951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304800" y="1163182"/>
            <a:ext cx="8991600" cy="4018418"/>
            <a:chOff x="76200" y="533400"/>
            <a:chExt cx="8991600" cy="4018418"/>
          </a:xfrm>
        </p:grpSpPr>
        <p:grpSp>
          <p:nvGrpSpPr>
            <p:cNvPr id="12" name="Group 11"/>
            <p:cNvGrpSpPr/>
            <p:nvPr/>
          </p:nvGrpSpPr>
          <p:grpSpPr>
            <a:xfrm>
              <a:off x="76200" y="990600"/>
              <a:ext cx="8991600" cy="3561218"/>
              <a:chOff x="152400" y="1349812"/>
              <a:chExt cx="8991600" cy="3561218"/>
            </a:xfrm>
          </p:grpSpPr>
          <p:sp>
            <p:nvSpPr>
              <p:cNvPr id="16" name="Rectangle 15"/>
              <p:cNvSpPr/>
              <p:nvPr/>
            </p:nvSpPr>
            <p:spPr>
              <a:xfrm>
                <a:off x="152400" y="1349812"/>
                <a:ext cx="4724400" cy="3539430"/>
              </a:xfrm>
              <a:prstGeom prst="rect">
                <a:avLst/>
              </a:prstGeom>
            </p:spPr>
            <p:txBody>
              <a:bodyPr wrap="square">
                <a:spAutoFit/>
              </a:bodyPr>
              <a:lstStyle/>
              <a:p>
                <a:r>
                  <a:rPr lang="vi-VN" sz="2800" dirty="0">
                    <a:effectLst/>
                    <a:latin typeface="+mj-lt"/>
                  </a:rPr>
                  <a:t>Mai rồi con lớn khôn</a:t>
                </a:r>
              </a:p>
              <a:p>
                <a:r>
                  <a:rPr lang="vi-VN" sz="2800" dirty="0">
                    <a:effectLst/>
                    <a:latin typeface="+mj-lt"/>
                  </a:rPr>
                  <a:t>Chim không còn biết nói</a:t>
                </a:r>
              </a:p>
              <a:p>
                <a:r>
                  <a:rPr lang="vi-VN" sz="2800" dirty="0">
                    <a:effectLst/>
                    <a:latin typeface="+mj-lt"/>
                  </a:rPr>
                  <a:t>Gió chỉ còn biết thổi</a:t>
                </a:r>
              </a:p>
              <a:p>
                <a:r>
                  <a:rPr lang="vi-VN" sz="2800" dirty="0">
                    <a:effectLst/>
                    <a:latin typeface="+mj-lt"/>
                  </a:rPr>
                  <a:t>Cây chỉ còn là cây</a:t>
                </a:r>
              </a:p>
              <a:p>
                <a:r>
                  <a:rPr lang="vi-VN" sz="2800" dirty="0">
                    <a:effectLst/>
                    <a:latin typeface="+mj-lt"/>
                  </a:rPr>
                  <a:t>Đại bàng chẳng về đây</a:t>
                </a:r>
              </a:p>
              <a:p>
                <a:r>
                  <a:rPr lang="vi-VN" sz="2800" dirty="0">
                    <a:effectLst/>
                    <a:latin typeface="+mj-lt"/>
                  </a:rPr>
                  <a:t>Đậu trên cành khế nữa</a:t>
                </a:r>
              </a:p>
              <a:p>
                <a:r>
                  <a:rPr lang="vi-VN" sz="2800" dirty="0">
                    <a:effectLst/>
                    <a:latin typeface="+mj-lt"/>
                  </a:rPr>
                  <a:t>Chuyện ngày xưa, ngày xửa</a:t>
                </a:r>
              </a:p>
              <a:p>
                <a:r>
                  <a:rPr lang="vi-VN" sz="2800" dirty="0">
                    <a:effectLst/>
                    <a:latin typeface="+mj-lt"/>
                  </a:rPr>
                  <a:t>Chỉ là chuyện ngày xưa.</a:t>
                </a:r>
              </a:p>
            </p:txBody>
          </p:sp>
          <p:sp>
            <p:nvSpPr>
              <p:cNvPr id="18" name="Rectangle 17"/>
              <p:cNvSpPr/>
              <p:nvPr/>
            </p:nvSpPr>
            <p:spPr>
              <a:xfrm>
                <a:off x="4876800" y="1371600"/>
                <a:ext cx="4267200" cy="3539430"/>
              </a:xfrm>
              <a:prstGeom prst="rect">
                <a:avLst/>
              </a:prstGeom>
            </p:spPr>
            <p:txBody>
              <a:bodyPr wrap="square">
                <a:spAutoFit/>
              </a:bodyPr>
              <a:lstStyle/>
              <a:p>
                <a:r>
                  <a:rPr lang="vi-VN" sz="2800" dirty="0">
                    <a:effectLst/>
                    <a:latin typeface="+mj-lt"/>
                  </a:rPr>
                  <a:t>Đi qua thời ấu thơ</a:t>
                </a:r>
              </a:p>
              <a:p>
                <a:r>
                  <a:rPr lang="vi-VN" sz="2800" dirty="0">
                    <a:effectLst/>
                    <a:latin typeface="+mj-lt"/>
                  </a:rPr>
                  <a:t>Bao điều bay đi mất</a:t>
                </a:r>
              </a:p>
              <a:p>
                <a:r>
                  <a:rPr lang="vi-VN" sz="2800" dirty="0">
                    <a:effectLst/>
                    <a:latin typeface="+mj-lt"/>
                  </a:rPr>
                  <a:t>Chỉ còn trong đời thật</a:t>
                </a:r>
              </a:p>
              <a:p>
                <a:r>
                  <a:rPr lang="vi-VN" sz="2800" dirty="0">
                    <a:effectLst/>
                    <a:latin typeface="+mj-lt"/>
                  </a:rPr>
                  <a:t>Tiếng người nói với con</a:t>
                </a:r>
              </a:p>
              <a:p>
                <a:r>
                  <a:rPr lang="vi-VN" sz="2800" dirty="0">
                    <a:effectLst/>
                    <a:latin typeface="+mj-lt"/>
                  </a:rPr>
                  <a:t>Hạnh phúc khó khăn hơn</a:t>
                </a:r>
              </a:p>
              <a:p>
                <a:r>
                  <a:rPr lang="vi-VN" sz="2800" dirty="0">
                    <a:effectLst/>
                    <a:latin typeface="+mj-lt"/>
                  </a:rPr>
                  <a:t>Mọi điều con đã thấy</a:t>
                </a:r>
              </a:p>
              <a:p>
                <a:r>
                  <a:rPr lang="vi-VN" sz="2800" dirty="0">
                    <a:effectLst/>
                    <a:latin typeface="+mj-lt"/>
                  </a:rPr>
                  <a:t>Nhưng là con giành lấy</a:t>
                </a:r>
              </a:p>
              <a:p>
                <a:r>
                  <a:rPr lang="vi-VN" sz="2800" dirty="0">
                    <a:effectLst/>
                    <a:latin typeface="+mj-lt"/>
                  </a:rPr>
                  <a:t>Từ hai bàn tay con.</a:t>
                </a:r>
                <a:endParaRPr lang="en-US" sz="2800" dirty="0">
                  <a:effectLst/>
                  <a:latin typeface="+mj-lt"/>
                </a:endParaRPr>
              </a:p>
            </p:txBody>
          </p:sp>
        </p:grpSp>
        <p:sp>
          <p:nvSpPr>
            <p:cNvPr id="15" name="Subtitle 3"/>
            <p:cNvSpPr txBox="1">
              <a:spLocks/>
            </p:cNvSpPr>
            <p:nvPr/>
          </p:nvSpPr>
          <p:spPr>
            <a:xfrm>
              <a:off x="1905000" y="533400"/>
              <a:ext cx="47625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vi-VN" sz="2800" b="1" dirty="0">
                  <a:solidFill>
                    <a:srgbClr val="C00000"/>
                  </a:solidFill>
                  <a:effectLst/>
                  <a:latin typeface="+mj-lt"/>
                </a:rPr>
                <a:t>SANG NĂM CON LÊN BẢY</a:t>
              </a:r>
              <a:endParaRPr lang="en-US" sz="2800" b="1" dirty="0">
                <a:solidFill>
                  <a:srgbClr val="C00000"/>
                </a:solidFill>
                <a:effectLst/>
                <a:latin typeface="+mj-lt"/>
              </a:endParaRPr>
            </a:p>
          </p:txBody>
        </p:sp>
      </p:grpSp>
      <p:sp>
        <p:nvSpPr>
          <p:cNvPr id="7" name="Title 1"/>
          <p:cNvSpPr>
            <a:spLocks noGrp="1"/>
          </p:cNvSpPr>
          <p:nvPr>
            <p:ph type="title"/>
          </p:nvPr>
        </p:nvSpPr>
        <p:spPr>
          <a:xfrm>
            <a:off x="0" y="228600"/>
            <a:ext cx="3352800" cy="487362"/>
          </a:xfrm>
        </p:spPr>
        <p:txBody>
          <a:bodyPr>
            <a:normAutofit fontScale="90000"/>
          </a:bodyPr>
          <a:lstStyle/>
          <a:p>
            <a:r>
              <a:rPr lang="vi-VN" sz="3200" i="1" dirty="0">
                <a:solidFill>
                  <a:srgbClr val="002060"/>
                </a:solidFill>
                <a:cs typeface="Arial" pitchFamily="34" charset="0"/>
              </a:rPr>
              <a:t>Soát lỗi chính tả:</a:t>
            </a:r>
            <a:endParaRPr lang="en-US" sz="3200" i="1" dirty="0">
              <a:solidFill>
                <a:srgbClr val="002060"/>
              </a:solidFill>
              <a:cs typeface="Arial" pitchFamily="34" charset="0"/>
            </a:endParaRPr>
          </a:p>
        </p:txBody>
      </p:sp>
    </p:spTree>
    <p:extLst>
      <p:ext uri="{BB962C8B-B14F-4D97-AF65-F5344CB8AC3E}">
        <p14:creationId xmlns:p14="http://schemas.microsoft.com/office/powerpoint/2010/main" val="1476836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066800"/>
            <a:ext cx="8305800" cy="5324535"/>
          </a:xfrm>
          <a:prstGeom prst="rect">
            <a:avLst/>
          </a:prstGeom>
        </p:spPr>
        <p:txBody>
          <a:bodyPr wrap="square">
            <a:spAutoFit/>
          </a:bodyPr>
          <a:lstStyle/>
          <a:p>
            <a:pPr algn="just"/>
            <a:r>
              <a:rPr lang="vi-VN" sz="2000" dirty="0">
                <a:effectLst/>
                <a:latin typeface="Arial" pitchFamily="34" charset="0"/>
                <a:cs typeface="Arial" pitchFamily="34" charset="0"/>
              </a:rPr>
              <a:t>	Ngay sau khi kí Công ước về quyền trẻ em, Chính phủ nước ta đã tổ chức Hội nghị quốc gia vì trẻ em Việt Nam, thông qua Chương trình hành động vì trẻ em 1991-2000, thành lập Uỷ ban Bảo vệ và chăm sóc trẻ em Việt Nam. Chính phủ phân công trách nhiệm cho các bộ, ngành cụ thể như sau :</a:t>
            </a:r>
          </a:p>
          <a:p>
            <a:pPr algn="just"/>
            <a:r>
              <a:rPr lang="vi-VN" sz="2000" dirty="0">
                <a:effectLst/>
                <a:latin typeface="Arial" pitchFamily="34" charset="0"/>
                <a:cs typeface="Arial" pitchFamily="34" charset="0"/>
              </a:rPr>
              <a:t>	-  Uỷ ban bảo vệ và Chăm sóc trẻ em Việt Nam chỉ đạo, phối hợp hành động, tổ chức thực hiện, theo dõi, kiểm tra việc thực hiện Chuơng trình.</a:t>
            </a:r>
          </a:p>
          <a:p>
            <a:pPr algn="just"/>
            <a:r>
              <a:rPr lang="vi-VN" sz="2000" dirty="0">
                <a:effectLst/>
                <a:latin typeface="Arial" pitchFamily="34" charset="0"/>
                <a:cs typeface="Arial" pitchFamily="34" charset="0"/>
              </a:rPr>
              <a:t>	- Bộ y tế tổ chức thực hiện các nhiệm vụ chăm sóc và bảo vệ sức khoẻ cho trẻ em.</a:t>
            </a:r>
          </a:p>
          <a:p>
            <a:pPr algn="just"/>
            <a:r>
              <a:rPr lang="vi-VN" sz="2000" dirty="0">
                <a:effectLst/>
                <a:latin typeface="Arial" pitchFamily="34" charset="0"/>
                <a:cs typeface="Arial" pitchFamily="34" charset="0"/>
              </a:rPr>
              <a:t>	- Bộ giáo dục và Đào tạo thực hiện các nhiệm vụ về phổ cập giáo dục tiểu học, xoá mù chữ cho trẻ em.</a:t>
            </a:r>
          </a:p>
          <a:p>
            <a:pPr algn="just"/>
            <a:r>
              <a:rPr lang="vi-VN" sz="2000" dirty="0">
                <a:effectLst/>
                <a:latin typeface="Arial" pitchFamily="34" charset="0"/>
                <a:cs typeface="Arial" pitchFamily="34" charset="0"/>
              </a:rPr>
              <a:t>	- Bộ lao động - Thương binh và Xã hội chịu trách nhiệm </a:t>
            </a:r>
          </a:p>
          <a:p>
            <a:pPr algn="just"/>
            <a:r>
              <a:rPr lang="vi-VN" sz="2000" dirty="0">
                <a:effectLst/>
                <a:latin typeface="Arial" pitchFamily="34" charset="0"/>
                <a:cs typeface="Arial" pitchFamily="34" charset="0"/>
              </a:rPr>
              <a:t>về chăm sóc trẻ em có hoàn cảnh đặc biệt khó khăn.</a:t>
            </a:r>
          </a:p>
          <a:p>
            <a:pPr algn="just"/>
            <a:r>
              <a:rPr lang="vi-VN" sz="2000" dirty="0">
                <a:effectLst/>
                <a:latin typeface="Arial" pitchFamily="34" charset="0"/>
                <a:cs typeface="Arial" pitchFamily="34" charset="0"/>
              </a:rPr>
              <a:t>	- Hội liên hiệp phụ nữ Việt Nam phối hợp với các bộ, ngành, 	đoàn thể có liên quan tổ chức dịch vụ kế hoạch hoá gia đình, 	chăm sóc sức khoẻ bà mẹ, hướng dẫn cha mẹ nuôi dạy con.</a:t>
            </a:r>
          </a:p>
        </p:txBody>
      </p:sp>
      <p:sp>
        <p:nvSpPr>
          <p:cNvPr id="4" name="Rectangle 3"/>
          <p:cNvSpPr/>
          <p:nvPr/>
        </p:nvSpPr>
        <p:spPr>
          <a:xfrm>
            <a:off x="228600" y="159603"/>
            <a:ext cx="6946605" cy="830997"/>
          </a:xfrm>
          <a:prstGeom prst="rect">
            <a:avLst/>
          </a:prstGeom>
        </p:spPr>
        <p:txBody>
          <a:bodyPr wrap="square">
            <a:spAutoFit/>
          </a:bodyPr>
          <a:lstStyle/>
          <a:p>
            <a:pPr algn="just"/>
            <a:r>
              <a:rPr lang="vi-VN" sz="2400" b="1" dirty="0">
                <a:solidFill>
                  <a:srgbClr val="C00000"/>
                </a:solidFill>
                <a:effectLst/>
                <a:latin typeface="Arial" pitchFamily="34" charset="0"/>
                <a:cs typeface="Arial" pitchFamily="34" charset="0"/>
              </a:rPr>
              <a:t>Bài tập 2: Tìm tên các cơ quan, tổ chức trong đoạn văn sau. Viết lại các tên ấy cho đúng.</a:t>
            </a:r>
          </a:p>
        </p:txBody>
      </p:sp>
      <p:cxnSp>
        <p:nvCxnSpPr>
          <p:cNvPr id="6" name="Straight Connector 5"/>
          <p:cNvCxnSpPr/>
          <p:nvPr/>
        </p:nvCxnSpPr>
        <p:spPr>
          <a:xfrm>
            <a:off x="6096000" y="1981200"/>
            <a:ext cx="2667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09600" y="2286000"/>
            <a:ext cx="24384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828800" y="2895600"/>
            <a:ext cx="5334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76400" y="3810000"/>
            <a:ext cx="9144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752600" y="4419600"/>
            <a:ext cx="28194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730449" y="5029200"/>
            <a:ext cx="4136951"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52600" y="5638800"/>
            <a:ext cx="3505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85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25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25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25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25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arn(inVertical)">
                                      <p:cBhvr>
                                        <p:cTn id="25" dur="25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arn(inVertical)">
                                      <p:cBhvr>
                                        <p:cTn id="30" dur="25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914400"/>
            <a:ext cx="4038600" cy="487362"/>
          </a:xfrm>
        </p:spPr>
        <p:txBody>
          <a:bodyPr>
            <a:normAutofit fontScale="90000"/>
          </a:bodyPr>
          <a:lstStyle/>
          <a:p>
            <a:r>
              <a:rPr lang="vi-VN" sz="3200" b="1" u="sng" dirty="0">
                <a:solidFill>
                  <a:srgbClr val="C00000"/>
                </a:solidFill>
                <a:latin typeface="Arial" pitchFamily="34" charset="0"/>
                <a:cs typeface="Arial" pitchFamily="34" charset="0"/>
              </a:rPr>
              <a:t>Cách viết đúng:</a:t>
            </a:r>
            <a:endParaRPr lang="en-US" sz="3200" b="1" u="sng"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838200" y="1600200"/>
            <a:ext cx="8229600" cy="3200400"/>
          </a:xfrm>
        </p:spPr>
        <p:txBody>
          <a:bodyPr>
            <a:normAutofit/>
          </a:bodyPr>
          <a:lstStyle/>
          <a:p>
            <a:r>
              <a:rPr lang="vi-VN" sz="2800" dirty="0"/>
              <a:t>Ủy ban Bảo vệ và </a:t>
            </a:r>
            <a:r>
              <a:rPr lang="vi-VN" sz="2800" b="1" dirty="0">
                <a:solidFill>
                  <a:srgbClr val="C00000"/>
                </a:solidFill>
              </a:rPr>
              <a:t>C</a:t>
            </a:r>
            <a:r>
              <a:rPr lang="vi-VN" sz="2800" dirty="0"/>
              <a:t>hăm sóc trẻ em Việt Nam</a:t>
            </a:r>
          </a:p>
          <a:p>
            <a:r>
              <a:rPr lang="vi-VN" sz="2800" dirty="0"/>
              <a:t>Ủy ban </a:t>
            </a:r>
            <a:r>
              <a:rPr lang="vi-VN" sz="2800" b="1" dirty="0">
                <a:solidFill>
                  <a:srgbClr val="C00000"/>
                </a:solidFill>
              </a:rPr>
              <a:t>B</a:t>
            </a:r>
            <a:r>
              <a:rPr lang="vi-VN" sz="2800" dirty="0"/>
              <a:t>ảo vệ và Chăm sóc trẻ em Việt Nam</a:t>
            </a:r>
            <a:endParaRPr lang="en-US" sz="2800" dirty="0"/>
          </a:p>
          <a:p>
            <a:r>
              <a:rPr lang="vi-VN" sz="2800" dirty="0"/>
              <a:t>Bộ </a:t>
            </a:r>
            <a:r>
              <a:rPr lang="vi-VN" sz="2800" b="1" dirty="0">
                <a:solidFill>
                  <a:srgbClr val="C00000"/>
                </a:solidFill>
              </a:rPr>
              <a:t>Y</a:t>
            </a:r>
            <a:r>
              <a:rPr lang="vi-VN" sz="2800" dirty="0"/>
              <a:t> tế</a:t>
            </a:r>
          </a:p>
          <a:p>
            <a:r>
              <a:rPr lang="vi-VN" sz="2800" dirty="0"/>
              <a:t>Bộ </a:t>
            </a:r>
            <a:r>
              <a:rPr lang="vi-VN" sz="2800" b="1" dirty="0">
                <a:solidFill>
                  <a:srgbClr val="C00000"/>
                </a:solidFill>
              </a:rPr>
              <a:t>G</a:t>
            </a:r>
            <a:r>
              <a:rPr lang="vi-VN" sz="2800" dirty="0"/>
              <a:t>iáo dục và Đào tạo</a:t>
            </a:r>
          </a:p>
          <a:p>
            <a:r>
              <a:rPr lang="vi-VN" sz="2800" dirty="0"/>
              <a:t>Bộ </a:t>
            </a:r>
            <a:r>
              <a:rPr lang="vi-VN" sz="2800" b="1" dirty="0">
                <a:solidFill>
                  <a:srgbClr val="C00000"/>
                </a:solidFill>
              </a:rPr>
              <a:t>L</a:t>
            </a:r>
            <a:r>
              <a:rPr lang="vi-VN" sz="2800" dirty="0"/>
              <a:t>ao động – Thương binh và Xã hội</a:t>
            </a:r>
          </a:p>
          <a:p>
            <a:r>
              <a:rPr lang="vi-VN" sz="2800" dirty="0"/>
              <a:t>Hội </a:t>
            </a:r>
            <a:r>
              <a:rPr lang="vi-VN" sz="2800" b="1" dirty="0">
                <a:solidFill>
                  <a:srgbClr val="C00000"/>
                </a:solidFill>
              </a:rPr>
              <a:t>L</a:t>
            </a:r>
            <a:r>
              <a:rPr lang="vi-VN" sz="2800" dirty="0"/>
              <a:t>iên hiệp </a:t>
            </a:r>
            <a:r>
              <a:rPr lang="vi-VN" sz="2800" b="1" dirty="0">
                <a:solidFill>
                  <a:srgbClr val="C00000"/>
                </a:solidFill>
              </a:rPr>
              <a:t>P</a:t>
            </a:r>
            <a:r>
              <a:rPr lang="vi-VN" sz="2800" dirty="0"/>
              <a:t>hụ nữ Việt Nam</a:t>
            </a:r>
            <a:endParaRPr lang="en-US" sz="2800" dirty="0"/>
          </a:p>
        </p:txBody>
      </p:sp>
    </p:spTree>
    <p:extLst>
      <p:ext uri="{BB962C8B-B14F-4D97-AF65-F5344CB8AC3E}">
        <p14:creationId xmlns:p14="http://schemas.microsoft.com/office/powerpoint/2010/main" val="305029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TotalTime>
  <Words>951</Words>
  <Application>Microsoft Office PowerPoint</Application>
  <PresentationFormat>On-screen Show (4:3)</PresentationFormat>
  <Paragraphs>105</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Edwardian Script ITC</vt:lpstr>
      <vt:lpstr>Times New Roman</vt:lpstr>
      <vt:lpstr>Office Theme</vt:lpstr>
      <vt:lpstr>1_Office Theme</vt:lpstr>
      <vt:lpstr>PowerPoint Presentation</vt:lpstr>
      <vt:lpstr> Chính tả ( Nhớ viết)</vt:lpstr>
      <vt:lpstr>PowerPoint Presentation</vt:lpstr>
      <vt:lpstr>PowerPoint Presentation</vt:lpstr>
      <vt:lpstr>PowerPoint Presentation</vt:lpstr>
      <vt:lpstr>Nhớ - viết SANG NĂM CON LÊN BẢY ( từ Mai rồi con lớn khôn ... đến hết)</vt:lpstr>
      <vt:lpstr>Soát lỗi chính tả:</vt:lpstr>
      <vt:lpstr>PowerPoint Presentation</vt:lpstr>
      <vt:lpstr>Cách viết đúng:</vt:lpstr>
      <vt:lpstr>PowerPoint Presentation</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MinhThangPC.VN</cp:lastModifiedBy>
  <cp:revision>44</cp:revision>
  <dcterms:created xsi:type="dcterms:W3CDTF">2010-05-03T10:35:54Z</dcterms:created>
  <dcterms:modified xsi:type="dcterms:W3CDTF">2022-05-21T00:10:10Z</dcterms:modified>
</cp:coreProperties>
</file>