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4" r:id="rId3"/>
    <p:sldId id="265" r:id="rId4"/>
    <p:sldId id="266" r:id="rId5"/>
    <p:sldId id="271" r:id="rId6"/>
    <p:sldId id="260" r:id="rId7"/>
    <p:sldId id="267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FB66D430-9488-4B9C-BAF1-E33AFCA7F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924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8">
            <a:extLst>
              <a:ext uri="{FF2B5EF4-FFF2-40B4-BE49-F238E27FC236}">
                <a16:creationId xmlns:a16="http://schemas.microsoft.com/office/drawing/2014/main" id="{C4F562B4-BDD8-445D-91F5-E08B58AC0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886075"/>
            <a:ext cx="53340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CUỐI HỌC KÌ II (TIẾT 6)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 Box 19">
            <a:extLst>
              <a:ext uri="{FF2B5EF4-FFF2-40B4-BE49-F238E27FC236}">
                <a16:creationId xmlns:a16="http://schemas.microsoft.com/office/drawing/2014/main" id="{B5A30556-863E-4ABF-BBB7-63673C05A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39913"/>
            <a:ext cx="40116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TIẾNG VIỆT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667000" y="16212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73917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Nghe-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ở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44346" y="1334108"/>
            <a:ext cx="35814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bặt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bết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spcBef>
                <a:spcPct val="50000"/>
              </a:spcBef>
            </a:pP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xíu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381899" y="2130425"/>
            <a:ext cx="83199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thơ là hình ảnh sống động về các em nhỏ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đang chơi đùa trên bãi biển.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647946" y="1066800"/>
            <a:ext cx="58512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 của đoạn thơ là gì?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67000" y="42373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273448" y="2130425"/>
            <a:ext cx="45368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Sơn Mỹ, chân trời, bết,...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81335" y="1111623"/>
            <a:ext cx="7784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67000" y="42373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0E38E4AA-B46D-4926-AE71-CDEB349EB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668" y="1219200"/>
            <a:ext cx="6640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ở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8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trẻ đang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743200" y="3886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5334000" y="3886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941294" y="4437529"/>
            <a:ext cx="3097306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2489946" y="5181600"/>
            <a:ext cx="238685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5889812" y="5181600"/>
            <a:ext cx="26445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876799" y="5638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14599" y="594886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kì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2 (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6)</a:t>
            </a:r>
          </a:p>
        </p:txBody>
      </p:sp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4.bp.blogspot.com/-TzxROs8FKzU/T7MSJqrh-MI/AAAAAAAABJI/QMEPzQ2F-dY/s1600/hinh-nen-dep-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69343" y="2109321"/>
            <a:ext cx="76084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viết đoạn văn ngắn không chỉ dựa vào hiểu biết của mình mà cần dựa vào những hình ảnh gợi ra từ bài thơ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 con ở Sơn Mỹ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đưa những hình ảnh thơ đó vào đoạn văn của mình.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143001" y="1057835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 ý: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76501" y="373964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(Tiết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1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4&quot;&gt;&lt;property id=&quot;20148&quot; value=&quot;5&quot;/&gt;&lt;property id=&quot;20300&quot; value=&quot;Slide 3&quot;/&gt;&lt;property id=&quot;20307&quot; value=&quot;260&quot;/&gt;&lt;/object&gt;&lt;object type=&quot;3&quot; unique_id=&quot;10575&quot;&gt;&lt;property id=&quot;20148&quot; value=&quot;5&quot;/&gt;&lt;property id=&quot;20300&quot; value=&quot;Slide 4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357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Pham Cong Khai</cp:lastModifiedBy>
  <cp:revision>26</cp:revision>
  <dcterms:created xsi:type="dcterms:W3CDTF">2016-12-29T04:54:50Z</dcterms:created>
  <dcterms:modified xsi:type="dcterms:W3CDTF">2022-05-03T07:47:50Z</dcterms:modified>
</cp:coreProperties>
</file>