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Lst>
  <p:sldIdLst>
    <p:sldId id="289" r:id="rId5"/>
    <p:sldId id="257" r:id="rId6"/>
    <p:sldId id="290" r:id="rId7"/>
    <p:sldId id="291" r:id="rId8"/>
    <p:sldId id="292" r:id="rId9"/>
    <p:sldId id="293" r:id="rId10"/>
    <p:sldId id="258" r:id="rId11"/>
    <p:sldId id="259" r:id="rId12"/>
    <p:sldId id="260" r:id="rId13"/>
    <p:sldId id="262" r:id="rId14"/>
    <p:sldId id="287" r:id="rId15"/>
    <p:sldId id="288" r:id="rId16"/>
    <p:sldId id="285" r:id="rId17"/>
    <p:sldId id="284" r:id="rId18"/>
    <p:sldId id="269" r:id="rId19"/>
    <p:sldId id="265" r:id="rId20"/>
    <p:sldId id="266" r:id="rId21"/>
    <p:sldId id="273" r:id="rId22"/>
    <p:sldId id="270" r:id="rId23"/>
    <p:sldId id="272" r:id="rId24"/>
    <p:sldId id="271" r:id="rId25"/>
    <p:sldId id="276" r:id="rId26"/>
    <p:sldId id="279" r:id="rId27"/>
    <p:sldId id="280" r:id="rId28"/>
    <p:sldId id="286" r:id="rId29"/>
    <p:sldId id="281" r:id="rId30"/>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C5D9"/>
    <a:srgbClr val="FFFF66"/>
    <a:srgbClr val="FF3399"/>
    <a:srgbClr val="4353EF"/>
    <a:srgbClr val="FFFF99"/>
    <a:srgbClr val="FF6699"/>
    <a:srgbClr val="CCFFFF"/>
    <a:srgbClr val="FFCCCC"/>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1" autoAdjust="0"/>
    <p:restoredTop sz="94660"/>
  </p:normalViewPr>
  <p:slideViewPr>
    <p:cSldViewPr snapToGrid="0">
      <p:cViewPr>
        <p:scale>
          <a:sx n="63" d="100"/>
          <a:sy n="63" d="100"/>
        </p:scale>
        <p:origin x="-138" y="-2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F948AA-ADF8-4E8E-A860-2AFD4A84F346}" type="datetimeFigureOut">
              <a:rPr lang="en-US" smtClean="0"/>
              <a:t>12/09/2022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174380608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948AA-ADF8-4E8E-A860-2AFD4A84F346}" type="datetimeFigureOut">
              <a:rPr lang="en-US" smtClean="0"/>
              <a:t>12/09/2022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121403214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948AA-ADF8-4E8E-A860-2AFD4A84F346}" type="datetimeFigureOut">
              <a:rPr lang="en-US" smtClean="0"/>
              <a:t>12/09/2022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808097659"/>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94560C5-32F4-4F52-B082-537ADAE30CA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0098852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2E1DAB0-8320-4B6E-BEE8-E3BF44CA594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0408069"/>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EE966E-7798-4D80-A69B-A210184740B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494309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EA552E6-F111-4237-B138-E3B3B333756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63697718"/>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E249B96-CFF0-4395-AD31-693299D8C9F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5239671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06EE636-6B6D-4C6A-88E2-0CAF2DBE0EF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83481378"/>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FEA200D-8C87-4990-8E34-32C713596CA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93247885"/>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7205F7C-FD21-4EC3-8CAA-8E97349939F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35005475"/>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F948AA-ADF8-4E8E-A860-2AFD4A84F346}" type="datetimeFigureOut">
              <a:rPr lang="en-US" smtClean="0"/>
              <a:t>12/09/2022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66031758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A68F199-5E01-4A85-9E1F-5A6887DBC0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1044256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A095-63FB-4C90-9DA2-CAB1E69AD84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90644886"/>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8C082D-B3D0-4D8B-A901-606DBD6DE97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1977964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E2577DF-5F07-4618-A8D1-B934622EE5C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93432083"/>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94560C5-32F4-4F52-B082-537ADAE30CA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97476412"/>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42E1DAB0-8320-4B6E-BEE8-E3BF44CA594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71892298"/>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4EE966E-7798-4D80-A69B-A210184740B5}"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63644372"/>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EA552E6-F111-4237-B138-E3B3B333756C}"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59771975"/>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E249B96-CFF0-4395-AD31-693299D8C9F9}"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4680795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06EE636-6B6D-4C6A-88E2-0CAF2DBE0EF1}"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8897558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3F948AA-ADF8-4E8E-A860-2AFD4A84F346}" type="datetimeFigureOut">
              <a:rPr lang="en-US" smtClean="0"/>
              <a:t>12/09/2022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3493097712"/>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FEA200D-8C87-4990-8E34-32C713596CA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475221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7205F7C-FD21-4EC3-8CAA-8E97349939F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2680422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A68F199-5E01-4A85-9E1F-5A6887DBC09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8102832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A095-63FB-4C90-9DA2-CAB1E69AD84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8798451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8C082D-B3D0-4D8B-A901-606DBD6DE976}"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02857079"/>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E2577DF-5F07-4618-A8D1-B934622EE5C3}"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90962279"/>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00460BB-F6CF-4686-95BA-2E56CBE3CACD}"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3282009"/>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A4B75C2-0F6B-4137-8596-AC3ACC35A49C}"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536050"/>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6387E5E-C1C0-404C-BBF6-31B5FA3D62A1}"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677506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D3B262C-AD78-4B8C-9999-5D1F65113532}"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772112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F948AA-ADF8-4E8E-A860-2AFD4A84F346}" type="datetimeFigureOut">
              <a:rPr lang="en-US" smtClean="0"/>
              <a:t>12/09/2022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3942020498"/>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227F615-CCF9-45C5-AC3C-4592699658C6}"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168994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15350D-1E34-4F29-8859-8FE2439FE591}"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139816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F11CF0-8049-430C-B189-9E6FFC3BEF6C}"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5097556"/>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B13F95-5A25-4ABA-99ED-2E31F1FA05E0}"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5443684"/>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281C3CB-155E-4E91-B826-E8B071A08215}"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436606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08C25FC-91B2-4FD1-BFF2-DB0F15569EBA}"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5874288"/>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BC730E3-ECFF-47F1-9A6B-A3A3912D8420}"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176594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BFC318F-3633-44FF-846D-A98E5C3A8F8D}"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1689072"/>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F948AA-ADF8-4E8E-A860-2AFD4A84F346}" type="datetimeFigureOut">
              <a:rPr lang="en-US" smtClean="0"/>
              <a:t>12/09/2022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167515868"/>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F948AA-ADF8-4E8E-A860-2AFD4A84F346}" type="datetimeFigureOut">
              <a:rPr lang="en-US" smtClean="0"/>
              <a:t>12/09/2022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4054136667"/>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F948AA-ADF8-4E8E-A860-2AFD4A84F346}" type="datetimeFigureOut">
              <a:rPr lang="en-US" smtClean="0"/>
              <a:t>12/09/2022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1862765859"/>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F948AA-ADF8-4E8E-A860-2AFD4A84F346}" type="datetimeFigureOut">
              <a:rPr lang="en-US" smtClean="0"/>
              <a:t>12/09/2022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3094368155"/>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3F948AA-ADF8-4E8E-A860-2AFD4A84F346}" type="datetimeFigureOut">
              <a:rPr lang="en-US" smtClean="0"/>
              <a:t>12/09/2022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9186C8-79BB-416E-8827-3331DE5C8E14}" type="slidenum">
              <a:rPr lang="en-US" smtClean="0"/>
              <a:t>‹#›</a:t>
            </a:fld>
            <a:endParaRPr lang="en-US"/>
          </a:p>
        </p:txBody>
      </p:sp>
    </p:spTree>
    <p:extLst>
      <p:ext uri="{BB962C8B-B14F-4D97-AF65-F5344CB8AC3E}">
        <p14:creationId xmlns:p14="http://schemas.microsoft.com/office/powerpoint/2010/main" val="2509742036"/>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948AA-ADF8-4E8E-A860-2AFD4A84F346}" type="datetimeFigureOut">
              <a:rPr lang="en-US" smtClean="0"/>
              <a:t>12/09/2022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186C8-79BB-416E-8827-3331DE5C8E14}" type="slidenum">
              <a:rPr lang="en-US" smtClean="0"/>
              <a:t>‹#›</a:t>
            </a:fld>
            <a:endParaRPr lang="en-US"/>
          </a:p>
        </p:txBody>
      </p:sp>
    </p:spTree>
    <p:extLst>
      <p:ext uri="{BB962C8B-B14F-4D97-AF65-F5344CB8AC3E}">
        <p14:creationId xmlns:p14="http://schemas.microsoft.com/office/powerpoint/2010/main" val="2839963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FFFFF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EF0D44-78A4-4B3F-BB58-EE5008188C1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77655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FFFFF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F8EF0D44-78A4-4B3F-BB58-EE5008188C1A}"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710336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522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22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22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C8A355-7467-4848-B54F-85188C0A3F0D}" type="slidenum">
              <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13123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30.jp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33.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media14.m4a"/><Relationship Id="rId7" Type="http://schemas.openxmlformats.org/officeDocument/2006/relationships/image" Target="../media/image35.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34.jpg"/><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image" Target="../media/image37.jpg"/><Relationship Id="rId4"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5.pn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41.jpg"/><Relationship Id="rId4"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audio2.wav"/><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3.m4a"/><Relationship Id="rId7" Type="http://schemas.openxmlformats.org/officeDocument/2006/relationships/image" Target="../media/image18.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94">
            <a:extLst>
              <a:ext uri="{FF2B5EF4-FFF2-40B4-BE49-F238E27FC236}">
                <a16:creationId xmlns="" xmlns:a16="http://schemas.microsoft.com/office/drawing/2014/main" id="{DF29EEBD-C398-48D4-B633-8E38BC009D91}"/>
              </a:ext>
            </a:extLst>
          </p:cNvPr>
          <p:cNvSpPr txBox="1">
            <a:spLocks noChangeArrowheads="1"/>
          </p:cNvSpPr>
          <p:nvPr/>
        </p:nvSpPr>
        <p:spPr bwMode="auto">
          <a:xfrm>
            <a:off x="2362200" y="457201"/>
            <a:ext cx="7696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dirty="0">
                <a:solidFill>
                  <a:srgbClr val="002060"/>
                </a:solidFill>
                <a:latin typeface="Times New Roman" panose="02020603050405020304" pitchFamily="18" charset="0"/>
                <a:cs typeface="Times New Roman" panose="02020603050405020304" pitchFamily="18" charset="0"/>
              </a:rPr>
              <a:t>ỦY BAN NHÂN DÂN QUẬN LONG BIÊN</a:t>
            </a:r>
          </a:p>
          <a:p>
            <a:pPr algn="ctr" eaLnBrk="1" hangingPunct="1">
              <a:spcBef>
                <a:spcPct val="0"/>
              </a:spcBef>
              <a:buFontTx/>
              <a:buNone/>
            </a:pPr>
            <a:r>
              <a:rPr lang="en-US" altLang="en-US" sz="2400" u="sng" dirty="0">
                <a:solidFill>
                  <a:srgbClr val="002060"/>
                </a:solidFill>
                <a:latin typeface="Times New Roman" panose="02020603050405020304" pitchFamily="18" charset="0"/>
                <a:cs typeface="Times New Roman" panose="02020603050405020304" pitchFamily="18" charset="0"/>
              </a:rPr>
              <a:t>TRƯỜNG TIỂU HỌC ÁI MỘ B</a:t>
            </a:r>
          </a:p>
        </p:txBody>
      </p:sp>
      <p:pic>
        <p:nvPicPr>
          <p:cNvPr id="295" name="Picture 294">
            <a:extLst>
              <a:ext uri="{FF2B5EF4-FFF2-40B4-BE49-F238E27FC236}">
                <a16:creationId xmlns="" xmlns:a16="http://schemas.microsoft.com/office/drawing/2014/main" id="{7B47C9B1-D49B-4AA6-A8DD-01DC1D871AB5}"/>
              </a:ext>
            </a:extLst>
          </p:cNvPr>
          <p:cNvPicPr>
            <a:picLocks noChangeAspect="1"/>
          </p:cNvPicPr>
          <p:nvPr/>
        </p:nvPicPr>
        <p:blipFill>
          <a:blip r:embed="rId2"/>
          <a:stretch>
            <a:fillRect/>
          </a:stretch>
        </p:blipFill>
        <p:spPr>
          <a:xfrm>
            <a:off x="549964" y="322986"/>
            <a:ext cx="1853683" cy="1853683"/>
          </a:xfrm>
          <a:prstGeom prst="ellipse">
            <a:avLst/>
          </a:prstGeom>
        </p:spPr>
      </p:pic>
      <p:sp>
        <p:nvSpPr>
          <p:cNvPr id="5" name="TextBox 4">
            <a:extLst>
              <a:ext uri="{FF2B5EF4-FFF2-40B4-BE49-F238E27FC236}">
                <a16:creationId xmlns="" xmlns:a16="http://schemas.microsoft.com/office/drawing/2014/main" id="{0E941064-7ED8-4A34-87EA-1479821BBF35}"/>
              </a:ext>
            </a:extLst>
          </p:cNvPr>
          <p:cNvSpPr txBox="1"/>
          <p:nvPr/>
        </p:nvSpPr>
        <p:spPr>
          <a:xfrm>
            <a:off x="975360" y="2912166"/>
            <a:ext cx="10561320" cy="2431435"/>
          </a:xfrm>
          <a:prstGeom prst="rect">
            <a:avLst/>
          </a:prstGeom>
          <a:noFill/>
        </p:spPr>
        <p:txBody>
          <a:bodyPr wrap="square">
            <a:spAutoFit/>
            <a:scene3d>
              <a:camera prst="orthographicFront"/>
              <a:lightRig rig="threePt" dir="t"/>
            </a:scene3d>
            <a:sp3d extrusionH="57150">
              <a:bevelT w="82550" h="38100" prst="coolSlant"/>
            </a:sp3d>
          </a:bodyPr>
          <a:lstStyle/>
          <a:p>
            <a:pPr algn="ctr" eaLnBrk="1" hangingPunct="1">
              <a:defRPr/>
            </a:pPr>
            <a:r>
              <a:rPr lang="en-US" sz="36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        MÔN: </a:t>
            </a:r>
            <a:r>
              <a:rPr lang="en-US" sz="3600" b="1" dirty="0" smtClean="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KHOA HỌC</a:t>
            </a:r>
            <a:endParaRPr lang="en-US" sz="36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endParaRPr>
          </a:p>
          <a:p>
            <a:pPr algn="ctr" eaLnBrk="1" hangingPunct="1">
              <a:defRPr/>
            </a:pPr>
            <a:endParaRPr lang="en-US" sz="36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endParaRPr>
          </a:p>
          <a:p>
            <a:pPr eaLnBrk="1" hangingPunct="1">
              <a:defRPr/>
            </a:pPr>
            <a:r>
              <a:rPr lang="en-US" sz="3600" b="1" dirty="0" err="1">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Tên</a:t>
            </a:r>
            <a:r>
              <a:rPr lang="en-US" sz="36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 </a:t>
            </a:r>
            <a:r>
              <a:rPr lang="en-US" sz="3600" b="1" dirty="0" err="1">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bài</a:t>
            </a:r>
            <a:r>
              <a:rPr lang="en-US" sz="3600" b="1" dirty="0">
                <a:ln w="10541" cmpd="sng">
                  <a:solidFill>
                    <a:schemeClr val="accent1">
                      <a:shade val="88000"/>
                      <a:satMod val="110000"/>
                    </a:schemeClr>
                  </a:solidFill>
                  <a:prstDash val="solid"/>
                </a:ln>
                <a:solidFill>
                  <a:srgbClr val="3333CC"/>
                </a:solidFill>
                <a:latin typeface="Times New Roman" panose="02020603050405020304" pitchFamily="18" charset="0"/>
                <a:cs typeface="Times New Roman" panose="02020603050405020304" pitchFamily="18" charset="0"/>
              </a:rPr>
              <a:t>: </a:t>
            </a:r>
          </a:p>
          <a:p>
            <a:pPr algn="ctr" eaLnBrk="1" hangingPunct="1">
              <a:defRPr/>
            </a:pPr>
            <a:r>
              <a:rPr lang="en-US" sz="4400" b="1" dirty="0" smtClean="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TỪ LÚC MỚI SINH ĐẾN TUỔI DẬY THÌ</a:t>
            </a:r>
            <a:endParaRPr lang="en-US" sz="44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298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3543216" y="455212"/>
            <a:ext cx="8370110" cy="770708"/>
          </a:xfrm>
          <a:prstGeom prst="flowChartTerminator">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smtClean="0">
                <a:solidFill>
                  <a:srgbClr val="FF0000"/>
                </a:solidFill>
                <a:latin typeface="Times New Roman" panose="02020603050405020304" pitchFamily="18" charset="0"/>
                <a:cs typeface="Times New Roman" panose="02020603050405020304" pitchFamily="18" charset="0"/>
              </a:rPr>
              <a:t>Những thông tin sau ứng với lứa tuổi nào?</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04800" y="186119"/>
            <a:ext cx="2647406" cy="1200329"/>
          </a:xfrm>
          <a:prstGeom prst="rect">
            <a:avLst/>
          </a:prstGeom>
        </p:spPr>
        <p:txBody>
          <a:bodyPr wrap="square">
            <a:spAutoFit/>
          </a:bodyPr>
          <a:lstStyle/>
          <a:p>
            <a:r>
              <a:rPr lang="vi-VN" altLang="en-US" sz="2400" b="1" dirty="0" smtClean="0">
                <a:latin typeface="Times New Roman" panose="02020603050405020304" pitchFamily="18" charset="0"/>
                <a:cs typeface="Times New Roman" panose="02020603050405020304" pitchFamily="18" charset="0"/>
              </a:rPr>
              <a:t>1</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Dưới</a:t>
            </a:r>
            <a:r>
              <a:rPr lang="en-US" altLang="en-US" sz="2400" b="1" dirty="0">
                <a:latin typeface="Times New Roman" panose="02020603050405020304" pitchFamily="18" charset="0"/>
                <a:cs typeface="Times New Roman" panose="02020603050405020304" pitchFamily="18" charset="0"/>
              </a:rPr>
              <a:t> 3 </a:t>
            </a:r>
            <a:r>
              <a:rPr lang="en-US" altLang="en-US" sz="2400" b="1" dirty="0" err="1">
                <a:latin typeface="Times New Roman" panose="02020603050405020304" pitchFamily="18" charset="0"/>
                <a:cs typeface="Times New Roman" panose="02020603050405020304" pitchFamily="18" charset="0"/>
              </a:rPr>
              <a:t>tuổi</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3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6 </a:t>
            </a:r>
            <a:r>
              <a:rPr lang="en-US" altLang="en-US" sz="2400" b="1" dirty="0" err="1">
                <a:latin typeface="Times New Roman" panose="02020603050405020304" pitchFamily="18" charset="0"/>
                <a:cs typeface="Times New Roman" panose="02020603050405020304" pitchFamily="18" charset="0"/>
              </a:rPr>
              <a:t>tuổi</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3.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6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10 </a:t>
            </a:r>
            <a:r>
              <a:rPr lang="en-US" altLang="en-US" sz="2400" b="1" dirty="0" err="1">
                <a:latin typeface="Times New Roman" panose="02020603050405020304" pitchFamily="18" charset="0"/>
                <a:cs typeface="Times New Roman" panose="02020603050405020304" pitchFamily="18" charset="0"/>
              </a:rPr>
              <a:t>tuổi</a:t>
            </a:r>
            <a:endParaRPr lang="en-US" alt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30558" y="1804129"/>
            <a:ext cx="3945569" cy="29546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5516661" y="5314596"/>
            <a:ext cx="2425555" cy="584775"/>
          </a:xfrm>
          <a:prstGeom prst="rect">
            <a:avLst/>
          </a:prstGeom>
          <a:solidFill>
            <a:srgbClr val="CCFFFF"/>
          </a:solidFill>
        </p:spPr>
        <p:txBody>
          <a:bodyPr wrap="square">
            <a:spAutoFit/>
          </a:bodyPr>
          <a:lstStyle/>
          <a:p>
            <a:r>
              <a:rPr lang="en-US" altLang="en-US" sz="3200" b="1" dirty="0" err="1">
                <a:latin typeface="Times New Roman" panose="02020603050405020304" pitchFamily="18" charset="0"/>
                <a:cs typeface="Times New Roman" panose="02020603050405020304" pitchFamily="18" charset="0"/>
              </a:rPr>
              <a:t>Dưới</a:t>
            </a:r>
            <a:r>
              <a:rPr lang="en-US" altLang="en-US" sz="3200" b="1" dirty="0">
                <a:latin typeface="Times New Roman" panose="02020603050405020304" pitchFamily="18" charset="0"/>
                <a:cs typeface="Times New Roman" panose="02020603050405020304" pitchFamily="18" charset="0"/>
              </a:rPr>
              <a:t> 3 </a:t>
            </a:r>
            <a:r>
              <a:rPr lang="en-US" altLang="en-US" sz="3200" b="1" dirty="0" err="1">
                <a:latin typeface="Times New Roman" panose="02020603050405020304" pitchFamily="18" charset="0"/>
                <a:cs typeface="Times New Roman" panose="02020603050405020304" pitchFamily="18" charset="0"/>
              </a:rPr>
              <a:t>tuổi</a:t>
            </a:r>
            <a:endParaRPr lang="en-US" sz="3200" dirty="0">
              <a:latin typeface="Times New Roman" panose="02020603050405020304" pitchFamily="18" charset="0"/>
              <a:cs typeface="Times New Roman" panose="02020603050405020304" pitchFamily="18" charset="0"/>
            </a:endParaRPr>
          </a:p>
        </p:txBody>
      </p:sp>
      <p:sp>
        <p:nvSpPr>
          <p:cNvPr id="10" name="Curved Right Arrow 9"/>
          <p:cNvSpPr/>
          <p:nvPr/>
        </p:nvSpPr>
        <p:spPr>
          <a:xfrm rot="20901910">
            <a:off x="4419600" y="4484860"/>
            <a:ext cx="953589" cy="15199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654733" y="2398657"/>
            <a:ext cx="7389222" cy="2246769"/>
          </a:xfrm>
          <a:prstGeom prst="rect">
            <a:avLst/>
          </a:prstGeom>
          <a:solidFill>
            <a:srgbClr val="FFCCCC"/>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Ở lứa tuổi này, chúng ta phải phụ thuộc hoàn toàn vào bố mẹ. Nhưng chúng ta lại lớn lên khá nhanh (nhất là ở giai đoạn sơ sinh) và đến cuối lứa tuổi này, chúng ta đã có thể tự đi, chạy, xúc cơm, chơi và chào hỏi mọi người.</a:t>
            </a:r>
            <a:endParaRPr lang="en-US" sz="28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77748821"/>
      </p:ext>
    </p:extLst>
  </p:cSld>
  <p:clrMapOvr>
    <a:masterClrMapping/>
  </p:clrMapOvr>
  <mc:AlternateContent xmlns:mc="http://schemas.openxmlformats.org/markup-compatibility/2006" xmlns:p14="http://schemas.microsoft.com/office/powerpoint/2010/main">
    <mc:Choice Requires="p14">
      <p:transition spd="slow" p14:dur="1200" advTm="42759">
        <p14:prism/>
      </p:transition>
    </mc:Choice>
    <mc:Fallback xmlns="">
      <p:transition spd="slow" advTm="42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1"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9" grpId="0" animBg="1"/>
      <p:bldP spid="10"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3543216" y="261256"/>
            <a:ext cx="8370110" cy="770708"/>
          </a:xfrm>
          <a:prstGeom prst="flowChartTerminator">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smtClean="0">
                <a:solidFill>
                  <a:srgbClr val="FF0000"/>
                </a:solidFill>
                <a:latin typeface="Times New Roman" panose="02020603050405020304" pitchFamily="18" charset="0"/>
                <a:cs typeface="Times New Roman" panose="02020603050405020304" pitchFamily="18" charset="0"/>
              </a:rPr>
              <a:t>Những thông tin sau ứng với lứa tuổi nào?</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04800" y="186119"/>
            <a:ext cx="2647406" cy="1200329"/>
          </a:xfrm>
          <a:prstGeom prst="rect">
            <a:avLst/>
          </a:prstGeom>
        </p:spPr>
        <p:txBody>
          <a:bodyPr wrap="square">
            <a:spAutoFit/>
          </a:bodyPr>
          <a:lstStyle/>
          <a:p>
            <a:r>
              <a:rPr lang="vi-VN" altLang="en-US" sz="2400" b="1" dirty="0" smtClean="0">
                <a:latin typeface="Times New Roman" panose="02020603050405020304" pitchFamily="18" charset="0"/>
                <a:cs typeface="Times New Roman" panose="02020603050405020304" pitchFamily="18" charset="0"/>
              </a:rPr>
              <a:t>1</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Dưới</a:t>
            </a:r>
            <a:r>
              <a:rPr lang="en-US" altLang="en-US" sz="2400" b="1" dirty="0">
                <a:latin typeface="Times New Roman" panose="02020603050405020304" pitchFamily="18" charset="0"/>
                <a:cs typeface="Times New Roman" panose="02020603050405020304" pitchFamily="18" charset="0"/>
              </a:rPr>
              <a:t> 3 </a:t>
            </a:r>
            <a:r>
              <a:rPr lang="en-US" altLang="en-US" sz="2400" b="1" dirty="0" err="1">
                <a:latin typeface="Times New Roman" panose="02020603050405020304" pitchFamily="18" charset="0"/>
                <a:cs typeface="Times New Roman" panose="02020603050405020304" pitchFamily="18" charset="0"/>
              </a:rPr>
              <a:t>tuổi</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3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6 </a:t>
            </a:r>
            <a:r>
              <a:rPr lang="en-US" altLang="en-US" sz="2400" b="1" dirty="0" err="1">
                <a:latin typeface="Times New Roman" panose="02020603050405020304" pitchFamily="18" charset="0"/>
                <a:cs typeface="Times New Roman" panose="02020603050405020304" pitchFamily="18" charset="0"/>
              </a:rPr>
              <a:t>tuổi</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3.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6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10 </a:t>
            </a:r>
            <a:r>
              <a:rPr lang="en-US" altLang="en-US" sz="2400" b="1" dirty="0" err="1">
                <a:latin typeface="Times New Roman" panose="02020603050405020304" pitchFamily="18" charset="0"/>
                <a:cs typeface="Times New Roman" panose="02020603050405020304" pitchFamily="18" charset="0"/>
              </a:rPr>
              <a:t>tuổi</a:t>
            </a:r>
            <a:endParaRPr lang="en-US" alt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543216" y="6031147"/>
            <a:ext cx="3632726" cy="584775"/>
          </a:xfrm>
          <a:prstGeom prst="rect">
            <a:avLst/>
          </a:prstGeom>
          <a:solidFill>
            <a:schemeClr val="accent4">
              <a:lumMod val="60000"/>
              <a:lumOff val="40000"/>
            </a:schemeClr>
          </a:solidFill>
        </p:spPr>
        <p:txBody>
          <a:bodyPr wrap="none">
            <a:spAutoFit/>
          </a:bodyPr>
          <a:lstStyle/>
          <a:p>
            <a:r>
              <a:rPr lang="vi-VN" altLang="en-US" sz="3200" b="1" dirty="0" smtClean="0">
                <a:solidFill>
                  <a:srgbClr val="FF0000"/>
                </a:solidFill>
                <a:latin typeface="Times New Roman" panose="02020603050405020304" pitchFamily="18" charset="0"/>
                <a:cs typeface="Times New Roman" panose="02020603050405020304" pitchFamily="18" charset="0"/>
              </a:rPr>
              <a:t>Từ</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3 </a:t>
            </a:r>
            <a:r>
              <a:rPr lang="en-US" altLang="en-US" sz="3200" b="1" dirty="0" err="1" smtClean="0">
                <a:solidFill>
                  <a:srgbClr val="FF0000"/>
                </a:solidFill>
                <a:latin typeface="Times New Roman" panose="02020603050405020304" pitchFamily="18" charset="0"/>
                <a:cs typeface="Times New Roman" panose="02020603050405020304" pitchFamily="18" charset="0"/>
              </a:rPr>
              <a:t>tuổi</a:t>
            </a:r>
            <a:r>
              <a:rPr lang="vi-VN" altLang="en-US" sz="3200" b="1" dirty="0" smtClean="0">
                <a:solidFill>
                  <a:srgbClr val="FF0000"/>
                </a:solidFill>
                <a:latin typeface="Times New Roman" panose="02020603050405020304" pitchFamily="18" charset="0"/>
                <a:cs typeface="Times New Roman" panose="02020603050405020304" pitchFamily="18" charset="0"/>
              </a:rPr>
              <a:t> đến 6 tuổi</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5"/>
          <a:stretch>
            <a:fillRect/>
          </a:stretch>
        </p:blipFill>
        <p:spPr>
          <a:xfrm rot="485026">
            <a:off x="8501653" y="1295088"/>
            <a:ext cx="3043205" cy="20288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14"/>
          <p:cNvPicPr>
            <a:picLocks noChangeAspect="1"/>
          </p:cNvPicPr>
          <p:nvPr/>
        </p:nvPicPr>
        <p:blipFill rotWithShape="1">
          <a:blip r:embed="rId6"/>
          <a:srcRect l="17944" t="1658" r="37040" b="5223"/>
          <a:stretch/>
        </p:blipFill>
        <p:spPr>
          <a:xfrm>
            <a:off x="304799" y="1446096"/>
            <a:ext cx="2867891" cy="4340737"/>
          </a:xfrm>
          <a:prstGeom prst="rect">
            <a:avLst/>
          </a:prstGeom>
        </p:spPr>
      </p:pic>
      <p:sp>
        <p:nvSpPr>
          <p:cNvPr id="10" name="Curved Right Arrow 9"/>
          <p:cNvSpPr/>
          <p:nvPr/>
        </p:nvSpPr>
        <p:spPr>
          <a:xfrm>
            <a:off x="2589627" y="5091257"/>
            <a:ext cx="953589" cy="15199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43215" y="3745320"/>
            <a:ext cx="8129170" cy="1815882"/>
          </a:xfrm>
          <a:prstGeom prst="rect">
            <a:avLst/>
          </a:prstGeom>
          <a:solidFill>
            <a:srgbClr val="CCFFFF"/>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Ở lứa tuổi này, chúng ta tiếp tục lớn nhanh nhưng không bằng lứa tuổi trước. Chúng ta thích hoạt động, chạy nhảy, vui chơi với các bạn, đồng thời lời nói và suy nghĩ bắt đầu phát triển. </a:t>
            </a:r>
            <a:endParaRPr lang="en-US" sz="2800" dirty="0">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54794751"/>
      </p:ext>
    </p:extLst>
  </p:cSld>
  <p:clrMapOvr>
    <a:masterClrMapping/>
  </p:clrMapOvr>
  <mc:AlternateContent xmlns:mc="http://schemas.openxmlformats.org/markup-compatibility/2006" xmlns:p14="http://schemas.microsoft.com/office/powerpoint/2010/main">
    <mc:Choice Requires="p14">
      <p:transition spd="slow" p14:dur="1200" advTm="19064">
        <p14:prism/>
      </p:transition>
    </mc:Choice>
    <mc:Fallback xmlns="">
      <p:transition spd="slow" advTm="190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3543216" y="261256"/>
            <a:ext cx="8370110" cy="770708"/>
          </a:xfrm>
          <a:prstGeom prst="flowChartTerminator">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smtClean="0">
                <a:solidFill>
                  <a:srgbClr val="FF0000"/>
                </a:solidFill>
                <a:latin typeface="Times New Roman" panose="02020603050405020304" pitchFamily="18" charset="0"/>
                <a:cs typeface="Times New Roman" panose="02020603050405020304" pitchFamily="18" charset="0"/>
              </a:rPr>
              <a:t>Những thông tin sau ứng với lứa tuổi nào?</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04800" y="186119"/>
            <a:ext cx="2647406" cy="1200329"/>
          </a:xfrm>
          <a:prstGeom prst="rect">
            <a:avLst/>
          </a:prstGeom>
        </p:spPr>
        <p:txBody>
          <a:bodyPr wrap="square">
            <a:spAutoFit/>
          </a:bodyPr>
          <a:lstStyle/>
          <a:p>
            <a:r>
              <a:rPr lang="vi-VN" altLang="en-US" sz="2400" b="1" dirty="0" smtClean="0">
                <a:latin typeface="Times New Roman" panose="02020603050405020304" pitchFamily="18" charset="0"/>
                <a:cs typeface="Times New Roman" panose="02020603050405020304" pitchFamily="18" charset="0"/>
              </a:rPr>
              <a:t>1</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Dưới</a:t>
            </a:r>
            <a:r>
              <a:rPr lang="en-US" altLang="en-US" sz="2400" b="1" dirty="0">
                <a:latin typeface="Times New Roman" panose="02020603050405020304" pitchFamily="18" charset="0"/>
                <a:cs typeface="Times New Roman" panose="02020603050405020304" pitchFamily="18" charset="0"/>
              </a:rPr>
              <a:t> 3 </a:t>
            </a:r>
            <a:r>
              <a:rPr lang="en-US" altLang="en-US" sz="2400" b="1" dirty="0" err="1">
                <a:latin typeface="Times New Roman" panose="02020603050405020304" pitchFamily="18" charset="0"/>
                <a:cs typeface="Times New Roman" panose="02020603050405020304" pitchFamily="18" charset="0"/>
              </a:rPr>
              <a:t>tuổi</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2.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3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6 </a:t>
            </a:r>
            <a:r>
              <a:rPr lang="en-US" altLang="en-US" sz="2400" b="1" dirty="0" err="1">
                <a:latin typeface="Times New Roman" panose="02020603050405020304" pitchFamily="18" charset="0"/>
                <a:cs typeface="Times New Roman" panose="02020603050405020304" pitchFamily="18" charset="0"/>
              </a:rPr>
              <a:t>tuổi</a:t>
            </a:r>
            <a:endParaRPr lang="en-US" altLang="en-US" sz="2400" b="1" dirty="0">
              <a:latin typeface="Times New Roman" panose="02020603050405020304" pitchFamily="18" charset="0"/>
              <a:cs typeface="Times New Roman" panose="02020603050405020304" pitchFamily="18" charset="0"/>
            </a:endParaRPr>
          </a:p>
          <a:p>
            <a:r>
              <a:rPr lang="en-US" altLang="en-US" sz="2400" b="1" dirty="0">
                <a:latin typeface="Times New Roman" panose="02020603050405020304" pitchFamily="18" charset="0"/>
                <a:cs typeface="Times New Roman" panose="02020603050405020304" pitchFamily="18" charset="0"/>
              </a:rPr>
              <a:t>3. </a:t>
            </a:r>
            <a:r>
              <a:rPr lang="en-US" altLang="en-US" sz="2400" b="1" dirty="0" err="1">
                <a:latin typeface="Times New Roman" panose="02020603050405020304" pitchFamily="18" charset="0"/>
                <a:cs typeface="Times New Roman" panose="02020603050405020304" pitchFamily="18" charset="0"/>
              </a:rPr>
              <a:t>Từ</a:t>
            </a:r>
            <a:r>
              <a:rPr lang="en-US" altLang="en-US" sz="2400" b="1" dirty="0">
                <a:latin typeface="Times New Roman" panose="02020603050405020304" pitchFamily="18" charset="0"/>
                <a:cs typeface="Times New Roman" panose="02020603050405020304" pitchFamily="18" charset="0"/>
              </a:rPr>
              <a:t> 6 </a:t>
            </a:r>
            <a:r>
              <a:rPr lang="en-US" altLang="en-US" sz="2400" b="1" dirty="0" err="1">
                <a:latin typeface="Times New Roman" panose="02020603050405020304" pitchFamily="18" charset="0"/>
                <a:cs typeface="Times New Roman" panose="02020603050405020304" pitchFamily="18" charset="0"/>
              </a:rPr>
              <a:t>đến</a:t>
            </a:r>
            <a:r>
              <a:rPr lang="en-US" altLang="en-US" sz="2400" b="1" dirty="0">
                <a:latin typeface="Times New Roman" panose="02020603050405020304" pitchFamily="18" charset="0"/>
                <a:cs typeface="Times New Roman" panose="02020603050405020304" pitchFamily="18" charset="0"/>
              </a:rPr>
              <a:t> 10 </a:t>
            </a:r>
            <a:r>
              <a:rPr lang="en-US" altLang="en-US" sz="2400" b="1" dirty="0" err="1">
                <a:latin typeface="Times New Roman" panose="02020603050405020304" pitchFamily="18" charset="0"/>
                <a:cs typeface="Times New Roman" panose="02020603050405020304" pitchFamily="18" charset="0"/>
              </a:rPr>
              <a:t>tuổi</a:t>
            </a:r>
            <a:endParaRPr lang="en-US" altLang="en-US"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36023" y="2103120"/>
            <a:ext cx="6055527" cy="1815882"/>
          </a:xfrm>
          <a:prstGeom prst="rect">
            <a:avLst/>
          </a:prstGeom>
          <a:solidFill>
            <a:schemeClr val="accent4">
              <a:lumMod val="60000"/>
              <a:lumOff val="40000"/>
            </a:schemeClr>
          </a:solidFill>
        </p:spPr>
        <p:txBody>
          <a:bodyPr wrap="square" rtlCol="0">
            <a:spAutoFit/>
          </a:bodyPr>
          <a:lstStyle/>
          <a:p>
            <a:pPr algn="just"/>
            <a:r>
              <a:rPr lang="vi-VN" sz="2800" dirty="0" smtClean="0">
                <a:latin typeface="Times New Roman" panose="02020603050405020304" pitchFamily="18" charset="0"/>
                <a:cs typeface="Times New Roman" panose="02020603050405020304" pitchFamily="18" charset="0"/>
              </a:rPr>
              <a:t>Ở lứa tuổi này, chiều cao vẫn tiếp tục tăng. Hoạt động học tập của chúng ta ngày càng tăng, trí nhớ và suy nghĩ cũng ngày càng phát triển.</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1035726" y="5103275"/>
            <a:ext cx="3837910" cy="584775"/>
          </a:xfrm>
          <a:prstGeom prst="rect">
            <a:avLst/>
          </a:prstGeom>
          <a:solidFill>
            <a:srgbClr val="FFFF66"/>
          </a:solidFill>
        </p:spPr>
        <p:txBody>
          <a:bodyPr wrap="none">
            <a:spAutoFit/>
          </a:bodyPr>
          <a:lstStyle/>
          <a:p>
            <a:r>
              <a:rPr lang="vi-VN" altLang="en-US" sz="3200" b="1" dirty="0" smtClean="0">
                <a:solidFill>
                  <a:srgbClr val="4353EF"/>
                </a:solidFill>
                <a:latin typeface="Times New Roman" panose="02020603050405020304" pitchFamily="18" charset="0"/>
                <a:cs typeface="Times New Roman" panose="02020603050405020304" pitchFamily="18" charset="0"/>
              </a:rPr>
              <a:t>Từ </a:t>
            </a:r>
            <a:r>
              <a:rPr lang="vi-VN" altLang="en-US" sz="3200" b="1" dirty="0">
                <a:solidFill>
                  <a:srgbClr val="4353EF"/>
                </a:solidFill>
                <a:latin typeface="Times New Roman" panose="02020603050405020304" pitchFamily="18" charset="0"/>
                <a:cs typeface="Times New Roman" panose="02020603050405020304" pitchFamily="18" charset="0"/>
              </a:rPr>
              <a:t>6</a:t>
            </a:r>
            <a:r>
              <a:rPr lang="en-US" altLang="en-US" sz="3200" b="1" dirty="0" smtClean="0">
                <a:solidFill>
                  <a:srgbClr val="4353EF"/>
                </a:solidFill>
                <a:latin typeface="Times New Roman" panose="02020603050405020304" pitchFamily="18" charset="0"/>
                <a:cs typeface="Times New Roman" panose="02020603050405020304" pitchFamily="18" charset="0"/>
              </a:rPr>
              <a:t> </a:t>
            </a:r>
            <a:r>
              <a:rPr lang="en-US" altLang="en-US" sz="3200" b="1" dirty="0" err="1" smtClean="0">
                <a:solidFill>
                  <a:srgbClr val="4353EF"/>
                </a:solidFill>
                <a:latin typeface="Times New Roman" panose="02020603050405020304" pitchFamily="18" charset="0"/>
                <a:cs typeface="Times New Roman" panose="02020603050405020304" pitchFamily="18" charset="0"/>
              </a:rPr>
              <a:t>tuổi</a:t>
            </a:r>
            <a:r>
              <a:rPr lang="vi-VN" altLang="en-US" sz="3200" b="1" dirty="0" smtClean="0">
                <a:solidFill>
                  <a:srgbClr val="4353EF"/>
                </a:solidFill>
                <a:latin typeface="Times New Roman" panose="02020603050405020304" pitchFamily="18" charset="0"/>
                <a:cs typeface="Times New Roman" panose="02020603050405020304" pitchFamily="18" charset="0"/>
              </a:rPr>
              <a:t> đến 10 tuổi</a:t>
            </a:r>
            <a:endParaRPr lang="en-US" sz="3200" dirty="0">
              <a:solidFill>
                <a:srgbClr val="4353EF"/>
              </a:solidFill>
              <a:latin typeface="Times New Roman" panose="02020603050405020304" pitchFamily="18" charset="0"/>
              <a:cs typeface="Times New Roman" panose="02020603050405020304" pitchFamily="18" charset="0"/>
            </a:endParaRPr>
          </a:p>
        </p:txBody>
      </p:sp>
      <p:sp>
        <p:nvSpPr>
          <p:cNvPr id="10" name="Curved Right Arrow 9"/>
          <p:cNvSpPr/>
          <p:nvPr/>
        </p:nvSpPr>
        <p:spPr>
          <a:xfrm>
            <a:off x="82137" y="3875685"/>
            <a:ext cx="953589" cy="15199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5"/>
          <a:srcRect l="30025" t="38697" r="33824" b="31784"/>
          <a:stretch/>
        </p:blipFill>
        <p:spPr>
          <a:xfrm>
            <a:off x="8250443" y="1387100"/>
            <a:ext cx="3775301" cy="2286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6"/>
          <a:srcRect b="17128"/>
          <a:stretch/>
        </p:blipFill>
        <p:spPr>
          <a:xfrm>
            <a:off x="7168641" y="3994456"/>
            <a:ext cx="3984268" cy="2474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48225531"/>
      </p:ext>
    </p:extLst>
  </p:cSld>
  <p:clrMapOvr>
    <a:masterClrMapping/>
  </p:clrMapOvr>
  <mc:AlternateContent xmlns:mc="http://schemas.openxmlformats.org/markup-compatibility/2006" xmlns:p14="http://schemas.microsoft.com/office/powerpoint/2010/main">
    <mc:Choice Requires="p14">
      <p:transition spd="slow" p14:dur="1200" advTm="18698">
        <p14:prism/>
      </p:transition>
    </mc:Choice>
    <mc:Fallback xmlns="">
      <p:transition spd="slow" advTm="18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1"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par>
                          <p:cTn id="14" fill="hold">
                            <p:stCondLst>
                              <p:cond delay="2001"/>
                            </p:stCondLst>
                            <p:childTnLst>
                              <p:par>
                                <p:cTn id="15" presetID="6"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5"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945900" y="443114"/>
            <a:ext cx="2705823" cy="954573"/>
            <a:chOff x="958645" y="309716"/>
            <a:chExt cx="10353368" cy="1858297"/>
          </a:xfrm>
          <a:solidFill>
            <a:srgbClr val="FF99FF"/>
          </a:solidFill>
        </p:grpSpPr>
        <p:sp>
          <p:nvSpPr>
            <p:cNvPr id="3" name="Rounded Rectangle 2"/>
            <p:cNvSpPr/>
            <p:nvPr/>
          </p:nvSpPr>
          <p:spPr>
            <a:xfrm>
              <a:off x="958645" y="309716"/>
              <a:ext cx="10353368" cy="1858297"/>
            </a:xfrm>
            <a:prstGeom prst="roundRect">
              <a:avLst/>
            </a:prstGeom>
            <a:grpFill/>
            <a:ln>
              <a:solidFill>
                <a:srgbClr val="FF3399"/>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1091380" y="582879"/>
              <a:ext cx="10087897" cy="1138400"/>
            </a:xfrm>
            <a:prstGeom prst="rect">
              <a:avLst/>
            </a:prstGeom>
            <a:grp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normalizeH="0" baseline="0" noProof="0" dirty="0" smtClean="0">
                  <a:ln w="0"/>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rPr>
                <a:t> </a:t>
              </a:r>
              <a:r>
                <a:rPr lang="vi-VN"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kumimoji="0" lang="vi-VN" sz="3200" i="0" u="none" strike="noStrike" kern="1200" normalizeH="0" baseline="0" noProof="0" dirty="0" smtClean="0">
                  <a:ln w="0"/>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rPr>
                <a:t>uổi </a:t>
              </a:r>
              <a:r>
                <a:rPr kumimoji="0" lang="vi-VN" sz="3200" i="0" u="none" strike="noStrike" kern="1200" normalizeH="0" baseline="0" noProof="0" smtClean="0">
                  <a:ln w="0"/>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rPr>
                <a:t>ấu</a:t>
              </a:r>
              <a:r>
                <a:rPr kumimoji="0" lang="vi-VN" sz="3200" i="0" u="none" strike="noStrike" kern="1200" normalizeH="0" noProof="0" smtClean="0">
                  <a:ln w="0"/>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rPr>
                <a:t> thơ</a:t>
              </a:r>
              <a:endParaRPr kumimoji="0" lang="vi-VN" sz="3200" i="0" u="none" strike="noStrike" kern="1200" normalizeH="0" baseline="0" noProof="0" dirty="0" smtClean="0">
                <a:ln w="0"/>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endParaRPr>
            </a:p>
          </p:txBody>
        </p:sp>
      </p:grpSp>
      <p:sp>
        <p:nvSpPr>
          <p:cNvPr id="12" name="Rectangle 11"/>
          <p:cNvSpPr/>
          <p:nvPr/>
        </p:nvSpPr>
        <p:spPr>
          <a:xfrm>
            <a:off x="6166673" y="2867891"/>
            <a:ext cx="317256" cy="88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p:cNvSpPr/>
          <p:nvPr/>
        </p:nvSpPr>
        <p:spPr>
          <a:xfrm>
            <a:off x="10520032" y="2424545"/>
            <a:ext cx="317256" cy="88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269632" y="1859184"/>
            <a:ext cx="4724068" cy="4010099"/>
            <a:chOff x="1996786" y="1829159"/>
            <a:chExt cx="4334743" cy="4010099"/>
          </a:xfrm>
        </p:grpSpPr>
        <p:pic>
          <p:nvPicPr>
            <p:cNvPr id="8" name="Picture 7"/>
            <p:cNvPicPr>
              <a:picLocks noChangeAspect="1"/>
            </p:cNvPicPr>
            <p:nvPr/>
          </p:nvPicPr>
          <p:blipFill rotWithShape="1">
            <a:blip r:embed="rId5"/>
            <a:srcRect r="25273"/>
            <a:stretch/>
          </p:blipFill>
          <p:spPr>
            <a:xfrm>
              <a:off x="1996786" y="1829159"/>
              <a:ext cx="4293178" cy="4010099"/>
            </a:xfrm>
            <a:prstGeom prst="rect">
              <a:avLst/>
            </a:prstGeom>
          </p:spPr>
        </p:pic>
        <p:sp>
          <p:nvSpPr>
            <p:cNvPr id="10" name="Rectangle 9"/>
            <p:cNvSpPr/>
            <p:nvPr/>
          </p:nvSpPr>
          <p:spPr>
            <a:xfrm>
              <a:off x="6014273" y="2715491"/>
              <a:ext cx="317256" cy="88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pic>
        <p:nvPicPr>
          <p:cNvPr id="15" name="Picture 14"/>
          <p:cNvPicPr>
            <a:picLocks noChangeAspect="1"/>
          </p:cNvPicPr>
          <p:nvPr/>
        </p:nvPicPr>
        <p:blipFill>
          <a:blip r:embed="rId6"/>
          <a:stretch>
            <a:fillRect/>
          </a:stretch>
        </p:blipFill>
        <p:spPr>
          <a:xfrm>
            <a:off x="5486400" y="1859184"/>
            <a:ext cx="6437512" cy="3900447"/>
          </a:xfrm>
          <a:prstGeom prst="rect">
            <a:avLst/>
          </a:prstGeom>
        </p:spPr>
      </p:pic>
      <p:grpSp>
        <p:nvGrpSpPr>
          <p:cNvPr id="16" name="Group 15"/>
          <p:cNvGrpSpPr/>
          <p:nvPr/>
        </p:nvGrpSpPr>
        <p:grpSpPr>
          <a:xfrm>
            <a:off x="5989926" y="443114"/>
            <a:ext cx="5430460" cy="954892"/>
            <a:chOff x="958645" y="309716"/>
            <a:chExt cx="10353368" cy="1858297"/>
          </a:xfrm>
        </p:grpSpPr>
        <p:sp>
          <p:nvSpPr>
            <p:cNvPr id="19" name="Rounded Rectangle 18"/>
            <p:cNvSpPr/>
            <p:nvPr/>
          </p:nvSpPr>
          <p:spPr>
            <a:xfrm>
              <a:off x="958645" y="309716"/>
              <a:ext cx="10353368" cy="185829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22" name="Rectangle 21"/>
            <p:cNvSpPr/>
            <p:nvPr/>
          </p:nvSpPr>
          <p:spPr>
            <a:xfrm>
              <a:off x="1091380" y="582880"/>
              <a:ext cx="10087898" cy="113801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normalizeH="0" baseline="0" noProof="0" dirty="0" smtClean="0">
                  <a:ln w="0"/>
                  <a:effectLst>
                    <a:outerShdw blurRad="38100" dist="19050" dir="2700000" algn="tl" rotWithShape="0">
                      <a:schemeClr val="dk1">
                        <a:alpha val="40000"/>
                      </a:schemeClr>
                    </a:outerShdw>
                  </a:effectLst>
                  <a:uLnTx/>
                  <a:uFillTx/>
                  <a:latin typeface="Times New Roman" panose="02020603050405020304" pitchFamily="18" charset="0"/>
                  <a:cs typeface="Times New Roman" panose="02020603050405020304" pitchFamily="18" charset="0"/>
                </a:rPr>
                <a:t>Tuổi vị thành niên đến tuổi già</a:t>
              </a:r>
            </a:p>
          </p:txBody>
        </p:sp>
      </p:grpSp>
      <p:sp>
        <p:nvSpPr>
          <p:cNvPr id="6" name="Right Arrow 5"/>
          <p:cNvSpPr/>
          <p:nvPr/>
        </p:nvSpPr>
        <p:spPr>
          <a:xfrm>
            <a:off x="4114243" y="687272"/>
            <a:ext cx="1413163" cy="55573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828841"/>
      </p:ext>
    </p:extLst>
  </p:cSld>
  <p:clrMapOvr>
    <a:masterClrMapping/>
  </p:clrMapOvr>
  <mc:AlternateContent xmlns:mc="http://schemas.openxmlformats.org/markup-compatibility/2006" xmlns:p14="http://schemas.microsoft.com/office/powerpoint/2010/main">
    <mc:Choice Requires="p14">
      <p:transition spd="slow" p14:dur="1200" advTm="22000">
        <p14:prism/>
      </p:transition>
    </mc:Choice>
    <mc:Fallback xmlns="">
      <p:transition spd="slow"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22" presetClass="entr" presetSubtype="8"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4250"/>
                                        <p:tgtEl>
                                          <p:spTgt spid="5"/>
                                        </p:tgtEl>
                                      </p:cBhvr>
                                    </p:animEffect>
                                  </p:childTnLst>
                                </p:cTn>
                              </p:par>
                            </p:childTnLst>
                          </p:cTn>
                        </p:par>
                        <p:par>
                          <p:cTn id="11" fill="hold">
                            <p:stCondLst>
                              <p:cond delay="7251"/>
                            </p:stCondLst>
                            <p:childTnLst>
                              <p:par>
                                <p:cTn id="12" presetID="22" presetClass="entr" presetSubtype="8" fill="hold" grpId="0" nodeType="afterEffect">
                                  <p:stCondLst>
                                    <p:cond delay="30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4250"/>
                                        <p:tgtEl>
                                          <p:spTgt spid="6"/>
                                        </p:tgtEl>
                                      </p:cBhvr>
                                    </p:animEffect>
                                  </p:childTnLst>
                                </p:cTn>
                              </p:par>
                            </p:childTnLst>
                          </p:cTn>
                        </p:par>
                        <p:par>
                          <p:cTn id="15" fill="hold">
                            <p:stCondLst>
                              <p:cond delay="14501"/>
                            </p:stCondLst>
                            <p:childTnLst>
                              <p:par>
                                <p:cTn id="16" presetID="22" presetClass="entr" presetSubtype="8" fill="hold" nodeType="afterEffect">
                                  <p:stCondLst>
                                    <p:cond delay="325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1"/>
          <p:cNvSpPr txBox="1">
            <a:spLocks noChangeArrowheads="1"/>
          </p:cNvSpPr>
          <p:nvPr/>
        </p:nvSpPr>
        <p:spPr bwMode="auto">
          <a:xfrm>
            <a:off x="333067" y="494136"/>
            <a:ext cx="7387081" cy="646331"/>
          </a:xfrm>
          <a:prstGeom prst="rect">
            <a:avLst/>
          </a:prstGeom>
          <a:solidFill>
            <a:srgbClr val="CCFFFF"/>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3600" b="1" i="1"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Tuổi</a:t>
            </a:r>
            <a:r>
              <a:rPr kumimoji="0" lang="en-US" altLang="vi-VN" sz="3600" b="1" i="1"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3600" b="1" i="1"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vị</a:t>
            </a:r>
            <a:r>
              <a:rPr kumimoji="0" lang="en-US" altLang="vi-VN" sz="3600" b="1" i="1"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3600" b="1" i="1"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thành</a:t>
            </a:r>
            <a:r>
              <a:rPr kumimoji="0" lang="en-US" altLang="vi-VN" sz="3600" b="1" i="1"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3600" b="1" i="1"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niên</a:t>
            </a:r>
            <a:r>
              <a:rPr kumimoji="0" lang="en-US" altLang="vi-VN" sz="3600" b="1" i="1"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vi-VN" sz="3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0" lang="en-US" altLang="vi-VN" sz="36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altLang="vi-VN" sz="3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10 </a:t>
            </a:r>
            <a:r>
              <a:rPr kumimoji="0" lang="en-US" altLang="vi-VN" sz="36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đến</a:t>
            </a:r>
            <a:r>
              <a:rPr kumimoji="0" lang="en-US" altLang="vi-VN" sz="36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19 </a:t>
            </a:r>
            <a:r>
              <a:rPr kumimoji="0" lang="en-US" altLang="vi-VN" sz="3600" b="1" i="1"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tuổi</a:t>
            </a:r>
            <a:r>
              <a:rPr kumimoji="0" lang="en-US" altLang="vi-VN" sz="3600" b="1"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altLang="vi-VN" sz="36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Text Box 35"/>
          <p:cNvSpPr txBox="1">
            <a:spLocks noChangeArrowheads="1"/>
          </p:cNvSpPr>
          <p:nvPr/>
        </p:nvSpPr>
        <p:spPr bwMode="auto">
          <a:xfrm>
            <a:off x="6070748" y="1777094"/>
            <a:ext cx="594114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vi-VN"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Đây là </a:t>
            </a:r>
            <a:r>
              <a:rPr kumimoji="0" lang="vi-VN"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a:t>
            </a:r>
            <a:r>
              <a:rPr kumimoji="0" lang="en-US" altLang="vi-VN"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iai</a:t>
            </a:r>
            <a:r>
              <a:rPr kumimoji="0" lang="en-US" altLang="vi-VN"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đoạn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chuyển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tiếp</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con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thành</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lớn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Ở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tuổi</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này</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sự</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phát</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triển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mạnh</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mẽ</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về</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altLang="vi-VN"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thể</a:t>
            </a:r>
            <a:r>
              <a:rPr kumimoji="0" lang="en-US" altLang="vi-VN"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chất</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tinh</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thần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và</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mối</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quan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hệ</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với</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bạn</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bè</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xã</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hội</a:t>
            </a:r>
            <a:r>
              <a:rPr kumimoji="0" lang="en-US" altLang="vi-VN"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5"/>
          <a:stretch>
            <a:fillRect/>
          </a:stretch>
        </p:blipFill>
        <p:spPr>
          <a:xfrm>
            <a:off x="333067" y="1743373"/>
            <a:ext cx="5123836" cy="37365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p:cNvGrpSpPr/>
          <p:nvPr/>
        </p:nvGrpSpPr>
        <p:grpSpPr>
          <a:xfrm>
            <a:off x="5749860" y="4520580"/>
            <a:ext cx="6440132" cy="1077218"/>
            <a:chOff x="6017340" y="4343599"/>
            <a:chExt cx="6440132" cy="1077218"/>
          </a:xfrm>
        </p:grpSpPr>
        <p:sp>
          <p:nvSpPr>
            <p:cNvPr id="10" name="Right Arrow 9"/>
            <p:cNvSpPr/>
            <p:nvPr/>
          </p:nvSpPr>
          <p:spPr>
            <a:xfrm>
              <a:off x="6017340" y="4389314"/>
              <a:ext cx="530944" cy="401971"/>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 Box 35"/>
            <p:cNvSpPr txBox="1">
              <a:spLocks noChangeArrowheads="1"/>
            </p:cNvSpPr>
            <p:nvPr/>
          </p:nvSpPr>
          <p:spPr bwMode="auto">
            <a:xfrm>
              <a:off x="6548284" y="4343599"/>
              <a:ext cx="59091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vi-VN"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Tuổi dậy thì nằm trong</a:t>
              </a:r>
              <a:r>
                <a:rPr kumimoji="0" lang="vi-VN" altLang="vi-VN" b="1"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kumimoji="0" lang="vi-VN" altLang="vi-VN"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giai đoạn đầu của tuổi vị thành niên. </a:t>
              </a:r>
              <a:endParaRPr kumimoji="0" lang="en-US" altLang="vi-VN"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77321171"/>
      </p:ext>
    </p:extLst>
  </p:cSld>
  <p:clrMapOvr>
    <a:masterClrMapping/>
  </p:clrMapOvr>
  <mc:AlternateContent xmlns:mc="http://schemas.openxmlformats.org/markup-compatibility/2006" xmlns:p14="http://schemas.microsoft.com/office/powerpoint/2010/main">
    <mc:Choice Requires="p14">
      <p:transition spd="slow" p14:dur="1200" advTm="17600">
        <p14:prism/>
      </p:transition>
    </mc:Choice>
    <mc:Fallback xmlns="">
      <p:transition spd="slow" advTm="17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15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150"/>
                                        <p:tgtEl>
                                          <p:spTgt spid="7"/>
                                        </p:tgtEl>
                                        <p:attrNameLst>
                                          <p:attrName>fillcolor</p:attrName>
                                        </p:attrNameLst>
                                      </p:cBhvr>
                                      <p:tavLst>
                                        <p:tav tm="0">
                                          <p:val>
                                            <p:clrVal>
                                              <a:schemeClr val="accent2"/>
                                            </p:clrVal>
                                          </p:val>
                                        </p:tav>
                                        <p:tav tm="50000">
                                          <p:val>
                                            <p:clrVal>
                                              <a:schemeClr val="hlink"/>
                                            </p:clrVal>
                                          </p:val>
                                        </p:tav>
                                      </p:tavLst>
                                    </p:anim>
                                    <p:set>
                                      <p:cBhvr>
                                        <p:cTn id="13" dur="150"/>
                                        <p:tgtEl>
                                          <p:spTgt spid="7"/>
                                        </p:tgtEl>
                                        <p:attrNameLst>
                                          <p:attrName>fill.type</p:attrName>
                                        </p:attrNameLst>
                                      </p:cBhvr>
                                      <p:to>
                                        <p:strVal val="solid"/>
                                      </p:to>
                                    </p:set>
                                  </p:childTnLst>
                                </p:cTn>
                              </p:par>
                            </p:childTnLst>
                          </p:cTn>
                        </p:par>
                        <p:par>
                          <p:cTn id="14" fill="hold">
                            <p:stCondLst>
                              <p:cond delay="2325"/>
                            </p:stCondLst>
                            <p:childTnLst>
                              <p:par>
                                <p:cTn id="15" presetID="21"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par>
                          <p:cTn id="18" fill="hold">
                            <p:stCondLst>
                              <p:cond delay="4325"/>
                            </p:stCondLst>
                            <p:childTnLst>
                              <p:par>
                                <p:cTn id="19" presetID="27" presetClass="entr" presetSubtype="0" fill="hold" grpId="0" nodeType="afterEffect">
                                  <p:stCondLst>
                                    <p:cond delay="0"/>
                                  </p:stCondLst>
                                  <p:iterate type="lt">
                                    <p:tmPct val="50000"/>
                                  </p:iterate>
                                  <p:childTnLst>
                                    <p:set>
                                      <p:cBhvr>
                                        <p:cTn id="20" dur="1" fill="hold">
                                          <p:stCondLst>
                                            <p:cond delay="0"/>
                                          </p:stCondLst>
                                        </p:cTn>
                                        <p:tgtEl>
                                          <p:spTgt spid="8"/>
                                        </p:tgtEl>
                                        <p:attrNameLst>
                                          <p:attrName>style.visibility</p:attrName>
                                        </p:attrNameLst>
                                      </p:cBhvr>
                                      <p:to>
                                        <p:strVal val="visible"/>
                                      </p:to>
                                    </p:set>
                                    <p:anim calcmode="discrete" valueType="clr">
                                      <p:cBhvr override="childStyle">
                                        <p:cTn id="21" dur="16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2" dur="160"/>
                                        <p:tgtEl>
                                          <p:spTgt spid="8"/>
                                        </p:tgtEl>
                                        <p:attrNameLst>
                                          <p:attrName>fillcolor</p:attrName>
                                        </p:attrNameLst>
                                      </p:cBhvr>
                                      <p:tavLst>
                                        <p:tav tm="0">
                                          <p:val>
                                            <p:clrVal>
                                              <a:schemeClr val="accent2"/>
                                            </p:clrVal>
                                          </p:val>
                                        </p:tav>
                                        <p:tav tm="50000">
                                          <p:val>
                                            <p:clrVal>
                                              <a:schemeClr val="hlink"/>
                                            </p:clrVal>
                                          </p:val>
                                        </p:tav>
                                      </p:tavLst>
                                    </p:anim>
                                    <p:set>
                                      <p:cBhvr>
                                        <p:cTn id="23" dur="160"/>
                                        <p:tgtEl>
                                          <p:spTgt spid="8"/>
                                        </p:tgtEl>
                                        <p:attrNameLst>
                                          <p:attrName>fill.type</p:attrName>
                                        </p:attrNameLst>
                                      </p:cBhvr>
                                      <p:to>
                                        <p:strVal val="solid"/>
                                      </p:to>
                                    </p:set>
                                  </p:childTnLst>
                                </p:cTn>
                              </p:par>
                            </p:childTnLst>
                          </p:cTn>
                        </p:par>
                        <p:par>
                          <p:cTn id="24" fill="hold">
                            <p:stCondLst>
                              <p:cond delay="13765"/>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t="16559"/>
          <a:stretch/>
        </p:blipFill>
        <p:spPr>
          <a:xfrm>
            <a:off x="-1" y="0"/>
            <a:ext cx="12192001" cy="68580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370242"/>
      </p:ext>
    </p:extLst>
  </p:cSld>
  <p:clrMapOvr>
    <a:masterClrMapping/>
  </p:clrMapOvr>
  <mc:AlternateContent xmlns:mc="http://schemas.openxmlformats.org/markup-compatibility/2006" xmlns:p14="http://schemas.microsoft.com/office/powerpoint/2010/main">
    <mc:Choice Requires="p14">
      <p:transition spd="slow" p14:dur="1200" advTm="7784">
        <p14:prism/>
      </p:transition>
    </mc:Choice>
    <mc:Fallback xmlns="">
      <p:transition spd="slow" advTm="77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956187" y="331838"/>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dirty="0" err="1" smtClean="0">
                <a:solidFill>
                  <a:srgbClr val="FF0000"/>
                </a:solidFill>
                <a:latin typeface="Times New Roman" panose="02020603050405020304" pitchFamily="18" charset="0"/>
                <a:cs typeface="Times New Roman" panose="02020603050405020304" pitchFamily="18" charset="0"/>
              </a:rPr>
              <a:t>Đọc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thông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smtClean="0">
                <a:solidFill>
                  <a:srgbClr val="FF0000"/>
                </a:solidFill>
                <a:latin typeface="Times New Roman" panose="02020603050405020304" pitchFamily="18" charset="0"/>
                <a:cs typeface="Times New Roman" panose="02020603050405020304" pitchFamily="18" charset="0"/>
              </a:rPr>
              <a:t>tin</a:t>
            </a:r>
            <a:r>
              <a:rPr lang="vi-VN" altLang="en-US" sz="2800" b="1" dirty="0" smtClean="0">
                <a:solidFill>
                  <a:srgbClr val="FF0000"/>
                </a:solidFill>
                <a:latin typeface="Times New Roman" panose="02020603050405020304" pitchFamily="18" charset="0"/>
                <a:cs typeface="Times New Roman" panose="02020603050405020304" pitchFamily="18" charset="0"/>
              </a:rPr>
              <a:t> và trả lời </a:t>
            </a:r>
            <a:r>
              <a:rPr lang="en-US" altLang="en-US" sz="2800" b="1" dirty="0" err="1" smtClean="0">
                <a:solidFill>
                  <a:srgbClr val="FF0000"/>
                </a:solidFill>
                <a:latin typeface="Times New Roman" panose="02020603050405020304" pitchFamily="18" charset="0"/>
                <a:cs typeface="Times New Roman" panose="02020603050405020304" pitchFamily="18" charset="0"/>
              </a:rPr>
              <a:t>các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câu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hỏi</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48971" b="91838" l="58704" r="88241"/>
                    </a14:imgEffect>
                  </a14:imgLayer>
                </a14:imgProps>
              </a:ext>
            </a:extLst>
          </a:blip>
          <a:srcRect l="64289" t="49146" r="11481" b="8159"/>
          <a:stretch/>
        </p:blipFill>
        <p:spPr>
          <a:xfrm>
            <a:off x="130276" y="1091381"/>
            <a:ext cx="2671917" cy="5530646"/>
          </a:xfrm>
          <a:prstGeom prst="rect">
            <a:avLst/>
          </a:prstGeom>
        </p:spPr>
      </p:pic>
      <p:sp>
        <p:nvSpPr>
          <p:cNvPr id="12" name="Horizontal Scroll 11"/>
          <p:cNvSpPr/>
          <p:nvPr/>
        </p:nvSpPr>
        <p:spPr>
          <a:xfrm>
            <a:off x="2802193" y="215606"/>
            <a:ext cx="8719247" cy="6642394"/>
          </a:xfrm>
          <a:prstGeom prst="horizontalScroll">
            <a:avLst/>
          </a:prstGeom>
          <a:gradFill flip="none" rotWithShape="1">
            <a:gsLst>
              <a:gs pos="0">
                <a:srgbClr val="66FFFF">
                  <a:tint val="66000"/>
                  <a:satMod val="160000"/>
                </a:srgbClr>
              </a:gs>
              <a:gs pos="50000">
                <a:srgbClr val="66FFFF">
                  <a:tint val="44500"/>
                  <a:satMod val="160000"/>
                </a:srgbClr>
              </a:gs>
              <a:gs pos="100000">
                <a:srgbClr val="66FFFF">
                  <a:tint val="23500"/>
                  <a:satMod val="160000"/>
                </a:srgbClr>
              </a:gs>
            </a:gsLst>
            <a:path path="circle">
              <a:fillToRect l="50000" t="50000" r="50000" b="50000"/>
            </a:path>
            <a:tileRect/>
          </a:gradFill>
          <a:ln>
            <a:solidFill>
              <a:srgbClr val="41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smtClean="0">
                <a:solidFill>
                  <a:srgbClr val="0070C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Tuổi dậy thì</a:t>
            </a:r>
          </a:p>
          <a:p>
            <a:pPr algn="just"/>
            <a:r>
              <a:rPr lang="vi-VN" sz="2400" b="1" dirty="0">
                <a:solidFill>
                  <a:srgbClr val="EA06A9"/>
                </a:solidFill>
                <a:latin typeface="Times New Roman" panose="02020603050405020304" pitchFamily="18" charset="0"/>
                <a:cs typeface="Times New Roman" panose="02020603050405020304" pitchFamily="18" charset="0"/>
              </a:rPr>
              <a:t>(</a:t>
            </a:r>
            <a:r>
              <a:rPr lang="vi-VN" sz="2400" b="1" dirty="0" smtClean="0">
                <a:solidFill>
                  <a:srgbClr val="EA06A9"/>
                </a:solidFill>
                <a:latin typeface="Times New Roman" panose="02020603050405020304" pitchFamily="18" charset="0"/>
                <a:cs typeface="Times New Roman" panose="02020603050405020304" pitchFamily="18" charset="0"/>
              </a:rPr>
              <a:t>Con gái thường bắt đầu khoảng từ 10 đến 15 tuổi.</a:t>
            </a:r>
          </a:p>
          <a:p>
            <a:pPr algn="just"/>
            <a:r>
              <a:rPr lang="vi-VN" sz="2400" b="1" dirty="0" smtClean="0">
                <a:solidFill>
                  <a:schemeClr val="tx1"/>
                </a:solidFill>
                <a:latin typeface="Times New Roman" panose="02020603050405020304" pitchFamily="18" charset="0"/>
                <a:cs typeface="Times New Roman" panose="02020603050405020304" pitchFamily="18" charset="0"/>
              </a:rPr>
              <a:t> </a:t>
            </a:r>
            <a:r>
              <a:rPr lang="vi-VN" sz="2400" b="1" dirty="0" smtClean="0">
                <a:solidFill>
                  <a:srgbClr val="0070C0"/>
                </a:solidFill>
                <a:latin typeface="Times New Roman" panose="02020603050405020304" pitchFamily="18" charset="0"/>
                <a:cs typeface="Times New Roman" panose="02020603050405020304" pitchFamily="18" charset="0"/>
              </a:rPr>
              <a:t>Con trai thường bắt đầu khoảng từ 13 đến 17 tuổi)</a:t>
            </a:r>
          </a:p>
          <a:p>
            <a:pPr algn="just"/>
            <a:endParaRPr lang="vi-VN" sz="2400" b="1" dirty="0">
              <a:solidFill>
                <a:srgbClr val="0070C0"/>
              </a:solidFill>
              <a:latin typeface="Times New Roman" panose="02020603050405020304" pitchFamily="18" charset="0"/>
              <a:cs typeface="Times New Roman" panose="02020603050405020304" pitchFamily="18" charset="0"/>
            </a:endParaRPr>
          </a:p>
          <a:p>
            <a:pPr algn="just"/>
            <a:endParaRPr lang="vi-VN" sz="2400" b="1" dirty="0" smtClean="0">
              <a:solidFill>
                <a:srgbClr val="0070C0"/>
              </a:solidFill>
              <a:latin typeface="Times New Roman" panose="02020603050405020304" pitchFamily="18" charset="0"/>
              <a:cs typeface="Times New Roman" panose="02020603050405020304" pitchFamily="18" charset="0"/>
            </a:endParaRPr>
          </a:p>
          <a:p>
            <a:pPr algn="just"/>
            <a:endParaRPr lang="vi-VN" sz="2400" b="1" dirty="0">
              <a:solidFill>
                <a:srgbClr val="0070C0"/>
              </a:solidFill>
              <a:latin typeface="Times New Roman" panose="02020603050405020304" pitchFamily="18" charset="0"/>
              <a:cs typeface="Times New Roman" panose="02020603050405020304" pitchFamily="18" charset="0"/>
            </a:endParaRPr>
          </a:p>
          <a:p>
            <a:pPr algn="just"/>
            <a:endParaRPr lang="vi-VN" sz="1200" b="1" dirty="0" smtClean="0">
              <a:solidFill>
                <a:srgbClr val="0070C0"/>
              </a:solidFill>
              <a:latin typeface="Times New Roman" panose="02020603050405020304" pitchFamily="18" charset="0"/>
              <a:cs typeface="Times New Roman" panose="02020603050405020304" pitchFamily="18" charset="0"/>
            </a:endParaRPr>
          </a:p>
          <a:p>
            <a:pPr algn="just"/>
            <a:r>
              <a:rPr lang="vi-VN" sz="2400" dirty="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     </a:t>
            </a:r>
            <a:endParaRPr lang="vi-VN" sz="1200" dirty="0" smtClean="0">
              <a:solidFill>
                <a:schemeClr val="tx1"/>
              </a:solidFill>
              <a:latin typeface="Times New Roman" panose="02020603050405020304" pitchFamily="18" charset="0"/>
              <a:cs typeface="Times New Roman" panose="02020603050405020304" pitchFamily="18" charset="0"/>
            </a:endParaRPr>
          </a:p>
          <a:p>
            <a:pPr algn="just"/>
            <a:r>
              <a:rPr lang="vi-VN" sz="2600" dirty="0" smtClean="0">
                <a:solidFill>
                  <a:schemeClr val="tx1"/>
                </a:solidFill>
                <a:latin typeface="Times New Roman" panose="02020603050405020304" pitchFamily="18" charset="0"/>
                <a:cs typeface="Times New Roman" panose="02020603050405020304" pitchFamily="18" charset="0"/>
              </a:rPr>
              <a:t>     </a:t>
            </a:r>
          </a:p>
          <a:p>
            <a:pPr algn="just"/>
            <a:endParaRPr lang="vi-VN" sz="2600" dirty="0">
              <a:solidFill>
                <a:schemeClr val="tx1"/>
              </a:solidFill>
              <a:latin typeface="Times New Roman" panose="02020603050405020304" pitchFamily="18" charset="0"/>
              <a:cs typeface="Times New Roman" panose="02020603050405020304" pitchFamily="18" charset="0"/>
            </a:endParaRPr>
          </a:p>
          <a:p>
            <a:pPr algn="just"/>
            <a:endParaRPr lang="vi-VN" sz="2600" dirty="0" smtClean="0">
              <a:solidFill>
                <a:schemeClr val="tx1"/>
              </a:solidFill>
              <a:latin typeface="Times New Roman" panose="02020603050405020304" pitchFamily="18" charset="0"/>
              <a:cs typeface="Times New Roman" panose="02020603050405020304" pitchFamily="18" charset="0"/>
            </a:endParaRPr>
          </a:p>
          <a:p>
            <a:pPr algn="just"/>
            <a:endParaRPr lang="en-US" sz="1200" dirty="0" smtClean="0">
              <a:solidFill>
                <a:schemeClr val="tx1"/>
              </a:solidFill>
              <a:latin typeface="Times New Roman" panose="02020603050405020304" pitchFamily="18" charset="0"/>
              <a:cs typeface="Times New Roman" panose="02020603050405020304" pitchFamily="18" charset="0"/>
            </a:endParaRPr>
          </a:p>
          <a:p>
            <a:pPr algn="just"/>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766878" y="2523197"/>
            <a:ext cx="7663122" cy="246221"/>
          </a:xfrm>
          <a:prstGeom prst="rect">
            <a:avLst/>
          </a:prstGeom>
        </p:spPr>
        <p:txBody>
          <a:bodyPr wrap="square">
            <a:spAutoFit/>
          </a:bodyPr>
          <a:lstStyle/>
          <a:p>
            <a:pPr algn="just"/>
            <a:endParaRPr lang="vi-VN" sz="1000" b="1" dirty="0">
              <a:latin typeface="Times New Roman" panose="02020603050405020304" pitchFamily="18" charset="0"/>
              <a:cs typeface="Times New Roman" panose="02020603050405020304" pitchFamily="18" charset="0"/>
            </a:endParaRPr>
          </a:p>
        </p:txBody>
      </p:sp>
      <p:sp>
        <p:nvSpPr>
          <p:cNvPr id="3" name="Rectangle 2"/>
          <p:cNvSpPr/>
          <p:nvPr/>
        </p:nvSpPr>
        <p:spPr>
          <a:xfrm>
            <a:off x="3766878" y="3785338"/>
            <a:ext cx="7663122" cy="461665"/>
          </a:xfrm>
          <a:prstGeom prst="rect">
            <a:avLst/>
          </a:prstGeom>
        </p:spPr>
        <p:txBody>
          <a:bodyPr wrap="square">
            <a:spAutoFit/>
          </a:bodyPr>
          <a:lstStyle/>
          <a:p>
            <a:pPr algn="just"/>
            <a:endParaRPr lang="vi-VN"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3766878" y="4678147"/>
            <a:ext cx="7754562"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a:t>
            </a:r>
            <a:endParaRPr lang="en-US" sz="24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10" name="Text Box 9"/>
          <p:cNvSpPr txBox="1">
            <a:spLocks noChangeArrowheads="1"/>
          </p:cNvSpPr>
          <p:nvPr/>
        </p:nvSpPr>
        <p:spPr bwMode="auto">
          <a:xfrm>
            <a:off x="3766878" y="2598317"/>
            <a:ext cx="766312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sz="2400" dirty="0" smtClean="0">
                <a:latin typeface="Times New Roman" panose="02020603050405020304" pitchFamily="18" charset="0"/>
                <a:cs typeface="Times New Roman" panose="02020603050405020304" pitchFamily="18" charset="0"/>
              </a:rPr>
              <a:t>- Ở </a:t>
            </a:r>
            <a:r>
              <a:rPr lang="vi-VN" sz="2400" dirty="0">
                <a:latin typeface="Times New Roman" panose="02020603050405020304" pitchFamily="18" charset="0"/>
                <a:cs typeface="Times New Roman" panose="02020603050405020304" pitchFamily="18" charset="0"/>
              </a:rPr>
              <a:t>tuổi này, cơ thể phát triển nhanh cả về chiều cao và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cân nặng. Cơ quan sinh dục bắt đầu phát triển, con gái </a:t>
            </a:r>
            <a:r>
              <a:rPr lang="vi-VN" sz="2400" dirty="0" smtClean="0">
                <a:latin typeface="Times New Roman" panose="02020603050405020304" pitchFamily="18" charset="0"/>
                <a:cs typeface="Times New Roman" panose="02020603050405020304" pitchFamily="18" charset="0"/>
              </a:rPr>
              <a:t>    xuất </a:t>
            </a:r>
            <a:r>
              <a:rPr lang="vi-VN" sz="2400" dirty="0">
                <a:latin typeface="Times New Roman" panose="02020603050405020304" pitchFamily="18" charset="0"/>
                <a:cs typeface="Times New Roman" panose="02020603050405020304" pitchFamily="18" charset="0"/>
              </a:rPr>
              <a:t>hiện kinh nguyệt, con trai có hiện tượng xuất tinh</a:t>
            </a:r>
            <a:endParaRPr lang="en-US" altLang="en-US" sz="2400" dirty="0">
              <a:solidFill>
                <a:srgbClr val="FF0000"/>
              </a:solidFill>
              <a:latin typeface="Times New Roman" panose="02020603050405020304" pitchFamily="18" charset="0"/>
              <a:cs typeface="Times New Roman" panose="02020603050405020304" pitchFamily="18" charset="0"/>
            </a:endParaRPr>
          </a:p>
        </p:txBody>
      </p:sp>
      <p:sp>
        <p:nvSpPr>
          <p:cNvPr id="13" name="Text Box 9"/>
          <p:cNvSpPr txBox="1">
            <a:spLocks noChangeArrowheads="1"/>
          </p:cNvSpPr>
          <p:nvPr/>
        </p:nvSpPr>
        <p:spPr bwMode="auto">
          <a:xfrm>
            <a:off x="3812598" y="3785338"/>
            <a:ext cx="76631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14" name="Text Box 9"/>
          <p:cNvSpPr txBox="1">
            <a:spLocks noChangeArrowheads="1"/>
          </p:cNvSpPr>
          <p:nvPr/>
        </p:nvSpPr>
        <p:spPr bwMode="auto">
          <a:xfrm>
            <a:off x="3766878" y="4693323"/>
            <a:ext cx="76631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400" dirty="0">
                <a:latin typeface="Times New Roman" panose="02020603050405020304" pitchFamily="18" charset="0"/>
                <a:cs typeface="Times New Roman" panose="02020603050405020304" pitchFamily="18" charset="0"/>
              </a:rPr>
              <a:t>- Chính vì những lí do trên mà tuổi dậy thì có tầm quan trọng đặc biệt đối với cuộc đời mỗi con người.</a:t>
            </a:r>
            <a:endParaRPr lang="en-US" sz="2400" dirty="0"/>
          </a:p>
        </p:txBody>
      </p:sp>
    </p:spTree>
    <p:custDataLst>
      <p:tags r:id="rId1"/>
    </p:custDataLst>
    <p:extLst>
      <p:ext uri="{BB962C8B-B14F-4D97-AF65-F5344CB8AC3E}">
        <p14:creationId xmlns:p14="http://schemas.microsoft.com/office/powerpoint/2010/main" val="1520082404"/>
      </p:ext>
    </p:extLst>
  </p:cSld>
  <p:clrMapOvr>
    <a:masterClrMapping/>
  </p:clrMapOvr>
  <mc:AlternateContent xmlns:mc="http://schemas.openxmlformats.org/markup-compatibility/2006" xmlns:p14="http://schemas.microsoft.com/office/powerpoint/2010/main">
    <mc:Choice Requires="p14">
      <p:transition spd="slow" p14:dur="1200" advTm="38272">
        <p14:prism/>
      </p:transition>
    </mc:Choice>
    <mc:Fallback xmlns="">
      <p:transition spd="slow" advTm="382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7" presetClass="entr" presetSubtype="0" fill="hold" grpId="0" nodeType="withEffect">
                                  <p:stCondLst>
                                    <p:cond delay="0"/>
                                  </p:stCondLst>
                                  <p:iterate type="lt">
                                    <p:tmPct val="50000"/>
                                  </p:iterate>
                                  <p:childTnLst>
                                    <p:set>
                                      <p:cBhvr>
                                        <p:cTn id="8" dur="1" fill="hold">
                                          <p:stCondLst>
                                            <p:cond delay="0"/>
                                          </p:stCondLst>
                                        </p:cTn>
                                        <p:tgtEl>
                                          <p:spTgt spid="4"/>
                                        </p:tgtEl>
                                        <p:attrNameLst>
                                          <p:attrName>style.visibility</p:attrName>
                                        </p:attrNameLst>
                                      </p:cBhvr>
                                      <p:to>
                                        <p:strVal val="visible"/>
                                      </p:to>
                                    </p:set>
                                    <p:anim calcmode="discrete" valueType="clr">
                                      <p:cBhvr override="childStyle">
                                        <p:cTn id="9"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0" dur="80"/>
                                        <p:tgtEl>
                                          <p:spTgt spid="4"/>
                                        </p:tgtEl>
                                        <p:attrNameLst>
                                          <p:attrName>fillcolor</p:attrName>
                                        </p:attrNameLst>
                                      </p:cBhvr>
                                      <p:tavLst>
                                        <p:tav tm="0">
                                          <p:val>
                                            <p:clrVal>
                                              <a:schemeClr val="accent2"/>
                                            </p:clrVal>
                                          </p:val>
                                        </p:tav>
                                        <p:tav tm="50000">
                                          <p:val>
                                            <p:clrVal>
                                              <a:schemeClr val="hlink"/>
                                            </p:clrVal>
                                          </p:val>
                                        </p:tav>
                                      </p:tavLst>
                                    </p:anim>
                                    <p:set>
                                      <p:cBhvr>
                                        <p:cTn id="11" dur="80"/>
                                        <p:tgtEl>
                                          <p:spTgt spid="4"/>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27" presetClass="entr" presetSubtype="0" fill="hold" grpId="0" nodeType="withEffect">
                                  <p:stCondLst>
                                    <p:cond delay="0"/>
                                  </p:stCondLst>
                                  <p:iterate type="lt">
                                    <p:tmPct val="50000"/>
                                  </p:iterate>
                                  <p:childTnLst>
                                    <p:set>
                                      <p:cBhvr>
                                        <p:cTn id="23" dur="1" fill="hold">
                                          <p:stCondLst>
                                            <p:cond delay="0"/>
                                          </p:stCondLst>
                                        </p:cTn>
                                        <p:tgtEl>
                                          <p:spTgt spid="10"/>
                                        </p:tgtEl>
                                        <p:attrNameLst>
                                          <p:attrName>style.visibility</p:attrName>
                                        </p:attrNameLst>
                                      </p:cBhvr>
                                      <p:to>
                                        <p:strVal val="visible"/>
                                      </p:to>
                                    </p:set>
                                    <p:anim calcmode="discrete" valueType="clr">
                                      <p:cBhvr override="childStyle">
                                        <p:cTn id="24" dur="1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5" dur="180"/>
                                        <p:tgtEl>
                                          <p:spTgt spid="10"/>
                                        </p:tgtEl>
                                        <p:attrNameLst>
                                          <p:attrName>fillcolor</p:attrName>
                                        </p:attrNameLst>
                                      </p:cBhvr>
                                      <p:tavLst>
                                        <p:tav tm="0">
                                          <p:val>
                                            <p:clrVal>
                                              <a:schemeClr val="accent2"/>
                                            </p:clrVal>
                                          </p:val>
                                        </p:tav>
                                        <p:tav tm="50000">
                                          <p:val>
                                            <p:clrVal>
                                              <a:schemeClr val="hlink"/>
                                            </p:clrVal>
                                          </p:val>
                                        </p:tav>
                                      </p:tavLst>
                                    </p:anim>
                                    <p:set>
                                      <p:cBhvr>
                                        <p:cTn id="26" dur="180"/>
                                        <p:tgtEl>
                                          <p:spTgt spid="10"/>
                                        </p:tgtEl>
                                        <p:attrNameLst>
                                          <p:attrName>fill.type</p:attrName>
                                        </p:attrNameLst>
                                      </p:cBhvr>
                                      <p:to>
                                        <p:strVal val="solid"/>
                                      </p:to>
                                    </p:set>
                                  </p:childTnLst>
                                </p:cTn>
                              </p:par>
                            </p:childTnLst>
                          </p:cTn>
                        </p:par>
                        <p:par>
                          <p:cTn id="27" fill="hold">
                            <p:stCondLst>
                              <p:cond delay="1188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13"/>
                                        </p:tgtEl>
                                        <p:attrNameLst>
                                          <p:attrName>style.visibility</p:attrName>
                                        </p:attrNameLst>
                                      </p:cBhvr>
                                      <p:to>
                                        <p:strVal val="visible"/>
                                      </p:to>
                                    </p:set>
                                    <p:anim calcmode="discrete" valueType="clr">
                                      <p:cBhvr override="childStyle">
                                        <p:cTn id="30" dur="15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1" dur="150"/>
                                        <p:tgtEl>
                                          <p:spTgt spid="13"/>
                                        </p:tgtEl>
                                        <p:attrNameLst>
                                          <p:attrName>fillcolor</p:attrName>
                                        </p:attrNameLst>
                                      </p:cBhvr>
                                      <p:tavLst>
                                        <p:tav tm="0">
                                          <p:val>
                                            <p:clrVal>
                                              <a:schemeClr val="accent2"/>
                                            </p:clrVal>
                                          </p:val>
                                        </p:tav>
                                        <p:tav tm="50000">
                                          <p:val>
                                            <p:clrVal>
                                              <a:schemeClr val="hlink"/>
                                            </p:clrVal>
                                          </p:val>
                                        </p:tav>
                                      </p:tavLst>
                                    </p:anim>
                                    <p:set>
                                      <p:cBhvr>
                                        <p:cTn id="32" dur="150"/>
                                        <p:tgtEl>
                                          <p:spTgt spid="13"/>
                                        </p:tgtEl>
                                        <p:attrNameLst>
                                          <p:attrName>fill.type</p:attrName>
                                        </p:attrNameLst>
                                      </p:cBhvr>
                                      <p:to>
                                        <p:strVal val="solid"/>
                                      </p:to>
                                    </p:set>
                                  </p:childTnLst>
                                </p:cTn>
                              </p:par>
                            </p:childTnLst>
                          </p:cTn>
                        </p:par>
                        <p:par>
                          <p:cTn id="33" fill="hold">
                            <p:stCondLst>
                              <p:cond delay="1773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4"/>
                                        </p:tgtEl>
                                        <p:attrNameLst>
                                          <p:attrName>style.visibility</p:attrName>
                                        </p:attrNameLst>
                                      </p:cBhvr>
                                      <p:to>
                                        <p:strVal val="visible"/>
                                      </p:to>
                                    </p:set>
                                    <p:anim calcmode="discrete" valueType="clr">
                                      <p:cBhvr override="childStyle">
                                        <p:cTn id="36" dur="15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7" dur="150"/>
                                        <p:tgtEl>
                                          <p:spTgt spid="14"/>
                                        </p:tgtEl>
                                        <p:attrNameLst>
                                          <p:attrName>fillcolor</p:attrName>
                                        </p:attrNameLst>
                                      </p:cBhvr>
                                      <p:tavLst>
                                        <p:tav tm="0">
                                          <p:val>
                                            <p:clrVal>
                                              <a:schemeClr val="accent2"/>
                                            </p:clrVal>
                                          </p:val>
                                        </p:tav>
                                        <p:tav tm="50000">
                                          <p:val>
                                            <p:clrVal>
                                              <a:schemeClr val="hlink"/>
                                            </p:clrVal>
                                          </p:val>
                                        </p:tav>
                                      </p:tavLst>
                                    </p:anim>
                                    <p:set>
                                      <p:cBhvr>
                                        <p:cTn id="38" dur="15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bldLst>
      <p:bldP spid="4" grpId="0"/>
      <p:bldP spid="12" grpId="0" animBg="1"/>
      <p:bldP spid="5" grpId="0"/>
      <p:bldP spid="10"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498987" y="391987"/>
            <a:ext cx="2008239" cy="646331"/>
          </a:xfrm>
          <a:prstGeom prst="rect">
            <a:avLst/>
          </a:prstGeom>
          <a:solidFill>
            <a:srgbClr val="CC99FF"/>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600" b="1" dirty="0" smtClean="0">
                <a:solidFill>
                  <a:srgbClr val="FFFF00"/>
                </a:solidFill>
                <a:latin typeface="Times New Roman" panose="02020603050405020304" pitchFamily="18" charset="0"/>
                <a:cs typeface="Times New Roman" panose="02020603050405020304" pitchFamily="18" charset="0"/>
              </a:rPr>
              <a:t>C</a:t>
            </a:r>
            <a:r>
              <a:rPr lang="en-US" altLang="en-US" sz="3600" b="1" dirty="0" err="1" smtClean="0">
                <a:solidFill>
                  <a:srgbClr val="FFFF00"/>
                </a:solidFill>
                <a:latin typeface="Times New Roman" panose="02020603050405020304" pitchFamily="18" charset="0"/>
                <a:cs typeface="Times New Roman" panose="02020603050405020304" pitchFamily="18" charset="0"/>
              </a:rPr>
              <a:t>âu</a:t>
            </a:r>
            <a:r>
              <a:rPr lang="en-US" altLang="en-US" sz="3600" b="1" dirty="0" smtClean="0">
                <a:solidFill>
                  <a:srgbClr val="FFFF00"/>
                </a:solidFill>
                <a:latin typeface="Times New Roman" panose="02020603050405020304" pitchFamily="18" charset="0"/>
                <a:cs typeface="Times New Roman" panose="02020603050405020304" pitchFamily="18" charset="0"/>
              </a:rPr>
              <a:t> </a:t>
            </a:r>
            <a:r>
              <a:rPr lang="en-US" altLang="en-US" sz="3600" b="1" dirty="0" err="1" smtClean="0">
                <a:solidFill>
                  <a:srgbClr val="FFFF00"/>
                </a:solidFill>
                <a:latin typeface="Times New Roman" panose="02020603050405020304" pitchFamily="18" charset="0"/>
                <a:cs typeface="Times New Roman" panose="02020603050405020304" pitchFamily="18" charset="0"/>
              </a:rPr>
              <a:t>hỏi</a:t>
            </a:r>
            <a:endParaRPr lang="en-US" altLang="en-US" sz="3600" dirty="0">
              <a:solidFill>
                <a:srgbClr val="FFFF00"/>
              </a:solidFill>
              <a:latin typeface="Times New Roman" panose="02020603050405020304" pitchFamily="18" charset="0"/>
              <a:cs typeface="Times New Roman" panose="02020603050405020304" pitchFamily="18" charset="0"/>
            </a:endParaRPr>
          </a:p>
        </p:txBody>
      </p:sp>
      <p:sp>
        <p:nvSpPr>
          <p:cNvPr id="5" name="Text Box 10"/>
          <p:cNvSpPr txBox="1">
            <a:spLocks noChangeArrowheads="1"/>
          </p:cNvSpPr>
          <p:nvPr/>
        </p:nvSpPr>
        <p:spPr bwMode="auto">
          <a:xfrm>
            <a:off x="1007806" y="1359410"/>
            <a:ext cx="111841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altLang="en-US" sz="3200" b="1" dirty="0" smtClean="0">
                <a:latin typeface="Times New Roman" panose="02020603050405020304" pitchFamily="18" charset="0"/>
                <a:cs typeface="Times New Roman" panose="02020603050405020304" pitchFamily="18" charset="0"/>
              </a:rPr>
              <a:t>1. </a:t>
            </a:r>
            <a:r>
              <a:rPr lang="en-US" altLang="en-US" sz="3200" b="1" dirty="0" err="1" smtClean="0">
                <a:latin typeface="Times New Roman" panose="02020603050405020304" pitchFamily="18" charset="0"/>
                <a:cs typeface="Times New Roman" panose="02020603050405020304" pitchFamily="18" charset="0"/>
              </a:rPr>
              <a:t>Tuổi</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dậy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xuất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hiện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khi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nào</a:t>
            </a:r>
            <a:r>
              <a:rPr lang="en-US" altLang="en-US" sz="3200" b="1" dirty="0">
                <a:latin typeface="Times New Roman" panose="02020603050405020304" pitchFamily="18" charset="0"/>
                <a:cs typeface="Times New Roman" panose="02020603050405020304" pitchFamily="18" charset="0"/>
              </a:rPr>
              <a:t> (ở </a:t>
            </a:r>
            <a:r>
              <a:rPr lang="en-US" altLang="en-US" sz="3200" b="1" dirty="0" err="1">
                <a:latin typeface="Times New Roman" panose="02020603050405020304" pitchFamily="18" charset="0"/>
                <a:cs typeface="Times New Roman" panose="02020603050405020304" pitchFamily="18" charset="0"/>
              </a:rPr>
              <a:t>cả</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nam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và</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nữ</a:t>
            </a:r>
            <a:r>
              <a:rPr lang="en-US" altLang="en-US" sz="3200" b="1" dirty="0">
                <a:latin typeface="Times New Roman" panose="02020603050405020304" pitchFamily="18" charset="0"/>
                <a:cs typeface="Times New Roman" panose="02020603050405020304" pitchFamily="18" charset="0"/>
              </a:rPr>
              <a:t>)?</a:t>
            </a:r>
          </a:p>
        </p:txBody>
      </p:sp>
      <p:sp>
        <p:nvSpPr>
          <p:cNvPr id="6" name="Text Box 11"/>
          <p:cNvSpPr txBox="1">
            <a:spLocks noChangeArrowheads="1"/>
          </p:cNvSpPr>
          <p:nvPr/>
        </p:nvSpPr>
        <p:spPr bwMode="auto">
          <a:xfrm>
            <a:off x="1007806" y="2265277"/>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vi-VN" altLang="en-US" sz="3200" b="1" dirty="0" smtClean="0">
                <a:latin typeface="Times New Roman" panose="02020603050405020304" pitchFamily="18" charset="0"/>
                <a:cs typeface="Times New Roman" panose="02020603050405020304" pitchFamily="18" charset="0"/>
              </a:rPr>
              <a:t>2. Đ</a:t>
            </a:r>
            <a:r>
              <a:rPr lang="en-US" altLang="en-US" sz="3200" b="1" dirty="0" err="1" smtClean="0">
                <a:latin typeface="Times New Roman" panose="02020603050405020304" pitchFamily="18" charset="0"/>
                <a:cs typeface="Times New Roman" panose="02020603050405020304" pitchFamily="18" charset="0"/>
              </a:rPr>
              <a:t>ặc</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điểm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tuổi</a:t>
            </a:r>
            <a:r>
              <a:rPr lang="en-US"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dậy</a:t>
            </a:r>
            <a:r>
              <a:rPr lang="vi-VN" altLang="en-US" sz="3200" b="1" dirty="0">
                <a:latin typeface="Times New Roman" panose="02020603050405020304" pitchFamily="18" charset="0"/>
                <a:cs typeface="Times New Roman" panose="02020603050405020304" pitchFamily="18" charset="0"/>
              </a:rPr>
              <a:t> </a:t>
            </a:r>
            <a:r>
              <a:rPr lang="en-US" altLang="en-US" sz="3200" b="1" dirty="0" err="1" smtClean="0">
                <a:latin typeface="Times New Roman" panose="02020603050405020304" pitchFamily="18" charset="0"/>
                <a:cs typeface="Times New Roman" panose="02020603050405020304" pitchFamily="18" charset="0"/>
              </a:rPr>
              <a:t>thì</a:t>
            </a:r>
            <a:r>
              <a:rPr lang="vi-VN" altLang="en-US" sz="3200" b="1" dirty="0" smtClean="0">
                <a:latin typeface="Times New Roman" panose="02020603050405020304" pitchFamily="18" charset="0"/>
                <a:cs typeface="Times New Roman" panose="02020603050405020304" pitchFamily="18" charset="0"/>
              </a:rPr>
              <a:t> là gì</a:t>
            </a:r>
            <a:r>
              <a:rPr lang="en-US" altLang="en-US" sz="3200" b="1" dirty="0" smtClean="0">
                <a:latin typeface="Times New Roman" panose="02020603050405020304" pitchFamily="18" charset="0"/>
                <a:cs typeface="Times New Roman" panose="02020603050405020304" pitchFamily="18" charset="0"/>
              </a:rPr>
              <a:t>?</a:t>
            </a:r>
            <a:endParaRPr lang="en-US" altLang="en-US" sz="3200" b="1" dirty="0">
              <a:latin typeface="Times New Roman" panose="02020603050405020304" pitchFamily="18" charset="0"/>
              <a:cs typeface="Times New Roman" panose="02020603050405020304" pitchFamily="18" charset="0"/>
            </a:endParaRPr>
          </a:p>
        </p:txBody>
      </p:sp>
      <p:sp>
        <p:nvSpPr>
          <p:cNvPr id="7" name="Text Box 12"/>
          <p:cNvSpPr txBox="1">
            <a:spLocks noChangeArrowheads="1"/>
          </p:cNvSpPr>
          <p:nvPr/>
        </p:nvSpPr>
        <p:spPr bwMode="auto">
          <a:xfrm>
            <a:off x="1007806" y="3171144"/>
            <a:ext cx="1052543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50000"/>
              </a:spcBef>
            </a:pPr>
            <a:r>
              <a:rPr lang="vi-VN" altLang="en-US" sz="3200" b="1" dirty="0" smtClean="0">
                <a:latin typeface="Times New Roman" panose="02020603050405020304" pitchFamily="18" charset="0"/>
                <a:cs typeface="Times New Roman" panose="02020603050405020304" pitchFamily="18" charset="0"/>
              </a:rPr>
              <a:t>3. </a:t>
            </a:r>
            <a:r>
              <a:rPr lang="en-US" altLang="en-US" sz="3200" b="1" dirty="0" err="1" smtClean="0">
                <a:latin typeface="Times New Roman" panose="02020603050405020304" pitchFamily="18" charset="0"/>
                <a:cs typeface="Times New Roman" panose="02020603050405020304" pitchFamily="18" charset="0"/>
              </a:rPr>
              <a:t>Tại</a:t>
            </a:r>
            <a:r>
              <a:rPr lang="en-US" altLang="en-US" sz="3200" b="1" dirty="0" smtClean="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sao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nói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tuổi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dậy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thì</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có</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tầm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quan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trọng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đặc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biệt</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đối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với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cuộc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đời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của</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mỗi</a:t>
            </a:r>
            <a:r>
              <a:rPr lang="en-US" altLang="en-US" sz="3200" b="1" dirty="0">
                <a:latin typeface="Times New Roman" panose="02020603050405020304" pitchFamily="18" charset="0"/>
                <a:cs typeface="Times New Roman" panose="02020603050405020304" pitchFamily="18" charset="0"/>
              </a:rPr>
              <a:t> con </a:t>
            </a:r>
            <a:r>
              <a:rPr lang="en-US" altLang="en-US" sz="3200" b="1" dirty="0" err="1">
                <a:latin typeface="Times New Roman" panose="02020603050405020304" pitchFamily="18" charset="0"/>
                <a:cs typeface="Times New Roman" panose="02020603050405020304" pitchFamily="18" charset="0"/>
              </a:rPr>
              <a:t>người</a:t>
            </a:r>
            <a:r>
              <a:rPr lang="en-US" altLang="en-US" sz="3200" b="1" dirty="0">
                <a:latin typeface="Times New Roman" panose="02020603050405020304" pitchFamily="18" charset="0"/>
                <a:cs typeface="Times New Roman" panose="02020603050405020304" pitchFamily="18" charset="0"/>
              </a:rPr>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52467283"/>
      </p:ext>
    </p:extLst>
  </p:cSld>
  <p:clrMapOvr>
    <a:masterClrMapping/>
  </p:clrMapOvr>
  <mc:AlternateContent xmlns:mc="http://schemas.openxmlformats.org/markup-compatibility/2006" xmlns:p14="http://schemas.microsoft.com/office/powerpoint/2010/main">
    <mc:Choice Requires="p14">
      <p:transition spd="slow" p14:dur="1200" advTm="19360">
        <p14:prism/>
      </p:transition>
    </mc:Choice>
    <mc:Fallback xmlns="">
      <p:transition spd="slow" advTm="19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5"/>
                                        </p:tgtEl>
                                        <p:attrNameLst>
                                          <p:attrName>style.visibility</p:attrName>
                                        </p:attrNameLst>
                                      </p:cBhvr>
                                      <p:to>
                                        <p:strVal val="visible"/>
                                      </p:to>
                                    </p:set>
                                    <p:anim calcmode="discrete" valueType="clr">
                                      <p:cBhvr override="childStyle">
                                        <p:cTn id="15" dur="12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6" dur="120"/>
                                        <p:tgtEl>
                                          <p:spTgt spid="5"/>
                                        </p:tgtEl>
                                        <p:attrNameLst>
                                          <p:attrName>fillcolor</p:attrName>
                                        </p:attrNameLst>
                                      </p:cBhvr>
                                      <p:tavLst>
                                        <p:tav tm="0">
                                          <p:val>
                                            <p:clrVal>
                                              <a:schemeClr val="accent2"/>
                                            </p:clrVal>
                                          </p:val>
                                        </p:tav>
                                        <p:tav tm="50000">
                                          <p:val>
                                            <p:clrVal>
                                              <a:schemeClr val="hlink"/>
                                            </p:clrVal>
                                          </p:val>
                                        </p:tav>
                                      </p:tavLst>
                                    </p:anim>
                                    <p:set>
                                      <p:cBhvr>
                                        <p:cTn id="17" dur="120"/>
                                        <p:tgtEl>
                                          <p:spTgt spid="5"/>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6"/>
                                        </p:tgtEl>
                                        <p:attrNameLst>
                                          <p:attrName>style.visibility</p:attrName>
                                        </p:attrNameLst>
                                      </p:cBhvr>
                                      <p:to>
                                        <p:strVal val="visible"/>
                                      </p:to>
                                    </p:set>
                                    <p:anim calcmode="discrete" valueType="clr">
                                      <p:cBhvr override="childStyle">
                                        <p:cTn id="22" dur="1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3" dur="100"/>
                                        <p:tgtEl>
                                          <p:spTgt spid="6"/>
                                        </p:tgtEl>
                                        <p:attrNameLst>
                                          <p:attrName>fillcolor</p:attrName>
                                        </p:attrNameLst>
                                      </p:cBhvr>
                                      <p:tavLst>
                                        <p:tav tm="0">
                                          <p:val>
                                            <p:clrVal>
                                              <a:schemeClr val="accent2"/>
                                            </p:clrVal>
                                          </p:val>
                                        </p:tav>
                                        <p:tav tm="50000">
                                          <p:val>
                                            <p:clrVal>
                                              <a:schemeClr val="hlink"/>
                                            </p:clrVal>
                                          </p:val>
                                        </p:tav>
                                      </p:tavLst>
                                    </p:anim>
                                    <p:set>
                                      <p:cBhvr>
                                        <p:cTn id="24" dur="100"/>
                                        <p:tgtEl>
                                          <p:spTgt spid="6"/>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7"/>
                                        </p:tgtEl>
                                        <p:attrNameLst>
                                          <p:attrName>style.visibility</p:attrName>
                                        </p:attrNameLst>
                                      </p:cBhvr>
                                      <p:to>
                                        <p:strVal val="visible"/>
                                      </p:to>
                                    </p:set>
                                    <p:anim calcmode="discrete" valueType="clr">
                                      <p:cBhvr override="childStyle">
                                        <p:cTn id="29" dur="15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0" dur="150"/>
                                        <p:tgtEl>
                                          <p:spTgt spid="7"/>
                                        </p:tgtEl>
                                        <p:attrNameLst>
                                          <p:attrName>fillcolor</p:attrName>
                                        </p:attrNameLst>
                                      </p:cBhvr>
                                      <p:tavLst>
                                        <p:tav tm="0">
                                          <p:val>
                                            <p:clrVal>
                                              <a:schemeClr val="accent2"/>
                                            </p:clrVal>
                                          </p:val>
                                        </p:tav>
                                        <p:tav tm="50000">
                                          <p:val>
                                            <p:clrVal>
                                              <a:schemeClr val="hlink"/>
                                            </p:clrVal>
                                          </p:val>
                                        </p:tav>
                                      </p:tavLst>
                                    </p:anim>
                                    <p:set>
                                      <p:cBhvr>
                                        <p:cTn id="31" dur="15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4" grpId="0" animBg="1"/>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2295" name="Text Box 12"/>
          <p:cNvSpPr txBox="1">
            <a:spLocks noChangeArrowheads="1"/>
          </p:cNvSpPr>
          <p:nvPr/>
        </p:nvSpPr>
        <p:spPr bwMode="auto">
          <a:xfrm>
            <a:off x="503904" y="353962"/>
            <a:ext cx="6398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smtClean="0">
                <a:solidFill>
                  <a:srgbClr val="FF0000"/>
                </a:solidFill>
                <a:latin typeface="Times New Roman" panose="02020603050405020304" pitchFamily="18" charset="0"/>
                <a:cs typeface="Times New Roman" panose="02020603050405020304" pitchFamily="18" charset="0"/>
              </a:rPr>
              <a:t>1.</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Tuổi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dậy</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thì</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xuất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hiện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nào</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en-US" altLang="en-US" sz="3200" dirty="0">
              <a:solidFill>
                <a:srgbClr val="FF0000"/>
              </a:solidFill>
              <a:latin typeface="Times New Roman" panose="02020603050405020304" pitchFamily="18" charset="0"/>
              <a:cs typeface="Times New Roman" panose="02020603050405020304" pitchFamily="18" charset="0"/>
            </a:endParaRPr>
          </a:p>
        </p:txBody>
      </p:sp>
      <p:sp>
        <p:nvSpPr>
          <p:cNvPr id="18445" name="Text Box 13"/>
          <p:cNvSpPr txBox="1">
            <a:spLocks noChangeArrowheads="1"/>
          </p:cNvSpPr>
          <p:nvPr/>
        </p:nvSpPr>
        <p:spPr bwMode="auto">
          <a:xfrm>
            <a:off x="956188" y="1165349"/>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gái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khoảng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10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15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a:t>
            </a:r>
          </a:p>
        </p:txBody>
      </p:sp>
      <p:sp>
        <p:nvSpPr>
          <p:cNvPr id="18446" name="Text Box 14"/>
          <p:cNvSpPr txBox="1">
            <a:spLocks noChangeArrowheads="1"/>
          </p:cNvSpPr>
          <p:nvPr/>
        </p:nvSpPr>
        <p:spPr bwMode="auto">
          <a:xfrm>
            <a:off x="956188" y="1688569"/>
            <a:ext cx="899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trai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thường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khoảng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từ</a:t>
            </a:r>
            <a:r>
              <a:rPr lang="en-US" altLang="en-US" sz="2800" dirty="0">
                <a:latin typeface="Times New Roman" panose="02020603050405020304" pitchFamily="18" charset="0"/>
                <a:cs typeface="Times New Roman" panose="02020603050405020304" pitchFamily="18" charset="0"/>
              </a:rPr>
              <a:t> 13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a:latin typeface="Times New Roman" panose="02020603050405020304" pitchFamily="18" charset="0"/>
                <a:cs typeface="Times New Roman" panose="02020603050405020304" pitchFamily="18" charset="0"/>
              </a:rPr>
              <a:t>17 </a:t>
            </a:r>
            <a:r>
              <a:rPr lang="en-US" altLang="en-US" sz="2800" smtClean="0">
                <a:latin typeface="Times New Roman" panose="02020603050405020304" pitchFamily="18" charset="0"/>
                <a:cs typeface="Times New Roman" panose="02020603050405020304" pitchFamily="18" charset="0"/>
              </a:rPr>
              <a:t>tuổi.</a:t>
            </a:r>
            <a:endParaRPr lang="en-US" altLang="en-US" sz="28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481667" y="2735009"/>
            <a:ext cx="4486592" cy="3073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7"/>
          <a:stretch>
            <a:fillRect/>
          </a:stretch>
        </p:blipFill>
        <p:spPr>
          <a:xfrm>
            <a:off x="6350410" y="2366666"/>
            <a:ext cx="5715000"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783373611"/>
      </p:ext>
    </p:extLst>
  </p:cSld>
  <p:clrMapOvr>
    <a:masterClrMapping/>
  </p:clrMapOvr>
  <mc:AlternateContent xmlns:mc="http://schemas.openxmlformats.org/markup-compatibility/2006" xmlns:p14="http://schemas.microsoft.com/office/powerpoint/2010/main">
    <mc:Choice Requires="p14">
      <p:transition spd="slow" p14:dur="1200" advTm="14276">
        <p14:prism/>
      </p:transition>
    </mc:Choice>
    <mc:Fallback xmlns="">
      <p:transition spd="slow" advTm="14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8445"/>
                                        </p:tgtEl>
                                        <p:attrNameLst>
                                          <p:attrName>style.visibility</p:attrName>
                                        </p:attrNameLst>
                                      </p:cBhvr>
                                      <p:to>
                                        <p:strVal val="visible"/>
                                      </p:to>
                                    </p:set>
                                    <p:anim calcmode="discrete" valueType="clr">
                                      <p:cBhvr override="childStyle">
                                        <p:cTn id="11" dur="80"/>
                                        <p:tgtEl>
                                          <p:spTgt spid="18445"/>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8445"/>
                                        </p:tgtEl>
                                        <p:attrNameLst>
                                          <p:attrName>fillcolor</p:attrName>
                                        </p:attrNameLst>
                                      </p:cBhvr>
                                      <p:tavLst>
                                        <p:tav tm="0">
                                          <p:val>
                                            <p:clrVal>
                                              <a:schemeClr val="accent2"/>
                                            </p:clrVal>
                                          </p:val>
                                        </p:tav>
                                        <p:tav tm="50000">
                                          <p:val>
                                            <p:clrVal>
                                              <a:schemeClr val="hlink"/>
                                            </p:clrVal>
                                          </p:val>
                                        </p:tav>
                                      </p:tavLst>
                                    </p:anim>
                                    <p:set>
                                      <p:cBhvr>
                                        <p:cTn id="13" dur="80"/>
                                        <p:tgtEl>
                                          <p:spTgt spid="18445"/>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8446"/>
                                        </p:tgtEl>
                                        <p:attrNameLst>
                                          <p:attrName>style.visibility</p:attrName>
                                        </p:attrNameLst>
                                      </p:cBhvr>
                                      <p:to>
                                        <p:strVal val="visible"/>
                                      </p:to>
                                    </p:set>
                                    <p:anim calcmode="discrete" valueType="clr">
                                      <p:cBhvr override="childStyle">
                                        <p:cTn id="18" dur="80"/>
                                        <p:tgtEl>
                                          <p:spTgt spid="1844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446"/>
                                        </p:tgtEl>
                                        <p:attrNameLst>
                                          <p:attrName>fillcolor</p:attrName>
                                        </p:attrNameLst>
                                      </p:cBhvr>
                                      <p:tavLst>
                                        <p:tav tm="0">
                                          <p:val>
                                            <p:clrVal>
                                              <a:schemeClr val="accent2"/>
                                            </p:clrVal>
                                          </p:val>
                                        </p:tav>
                                        <p:tav tm="50000">
                                          <p:val>
                                            <p:clrVal>
                                              <a:schemeClr val="hlink"/>
                                            </p:clrVal>
                                          </p:val>
                                        </p:tav>
                                      </p:tavLst>
                                    </p:anim>
                                    <p:set>
                                      <p:cBhvr>
                                        <p:cTn id="20" dur="80"/>
                                        <p:tgtEl>
                                          <p:spTgt spid="18446"/>
                                        </p:tgtEl>
                                        <p:attrNameLst>
                                          <p:attrName>fill.type</p:attrName>
                                        </p:attrNameLst>
                                      </p:cBhvr>
                                      <p:to>
                                        <p:strVal val="solid"/>
                                      </p:to>
                                    </p:set>
                                  </p:childTnLst>
                                </p:cTn>
                              </p:par>
                            </p:childTnLst>
                          </p:cTn>
                        </p:par>
                        <p:par>
                          <p:cTn id="21" fill="hold">
                            <p:stCondLst>
                              <p:cond delay="1640"/>
                            </p:stCondLst>
                            <p:childTnLst>
                              <p:par>
                                <p:cTn id="22" presetID="6"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par>
                          <p:cTn id="25" fill="hold">
                            <p:stCondLst>
                              <p:cond delay="3640"/>
                            </p:stCondLst>
                            <p:childTnLst>
                              <p:par>
                                <p:cTn id="26" presetID="6" presetClass="entr" presetSubtype="16"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bldLst>
      <p:bldP spid="18445" grpId="0"/>
      <p:bldP spid="184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895600" y="2743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latin typeface="Times New Roman" panose="02020603050405020304" pitchFamily="18" charset="0"/>
              <a:cs typeface="Times New Roman" panose="02020603050405020304" pitchFamily="18" charset="0"/>
            </a:endParaRPr>
          </a:p>
        </p:txBody>
      </p:sp>
      <p:sp>
        <p:nvSpPr>
          <p:cNvPr id="19462" name="Text Box 6"/>
          <p:cNvSpPr txBox="1">
            <a:spLocks noChangeArrowheads="1"/>
          </p:cNvSpPr>
          <p:nvPr/>
        </p:nvSpPr>
        <p:spPr bwMode="auto">
          <a:xfrm>
            <a:off x="3194817" y="265042"/>
            <a:ext cx="63922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vi-VN" altLang="en-US" sz="3200" b="1" dirty="0" smtClean="0">
                <a:solidFill>
                  <a:srgbClr val="FF0000"/>
                </a:solidFill>
                <a:latin typeface="Times New Roman" panose="02020603050405020304" pitchFamily="18" charset="0"/>
                <a:cs typeface="Times New Roman" panose="02020603050405020304" pitchFamily="18" charset="0"/>
              </a:rPr>
              <a:t>2.</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vi-VN" altLang="en-US" sz="3200" b="1" dirty="0" smtClean="0">
                <a:solidFill>
                  <a:srgbClr val="FF0000"/>
                </a:solidFill>
                <a:latin typeface="Times New Roman" panose="02020603050405020304" pitchFamily="18" charset="0"/>
                <a:cs typeface="Times New Roman" panose="02020603050405020304" pitchFamily="18" charset="0"/>
              </a:rPr>
              <a:t>Đ</a:t>
            </a:r>
            <a:r>
              <a:rPr lang="en-US" altLang="en-US" sz="3200" b="1" dirty="0" err="1" smtClean="0">
                <a:solidFill>
                  <a:srgbClr val="FF0000"/>
                </a:solidFill>
                <a:latin typeface="Times New Roman" panose="02020603050405020304" pitchFamily="18" charset="0"/>
                <a:cs typeface="Times New Roman" panose="02020603050405020304" pitchFamily="18" charset="0"/>
              </a:rPr>
              <a:t>ặc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điểm</a:t>
            </a:r>
            <a:r>
              <a:rPr lang="vi-VN"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tuổi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dậy</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thì</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9463" name="Text Box 7"/>
          <p:cNvSpPr txBox="1">
            <a:spLocks noChangeArrowheads="1"/>
          </p:cNvSpPr>
          <p:nvPr/>
        </p:nvSpPr>
        <p:spPr bwMode="auto">
          <a:xfrm>
            <a:off x="1890250" y="1070092"/>
            <a:ext cx="850778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tuổi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nặng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triển</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gái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nguyệt</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trai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tượng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tinh</a:t>
            </a:r>
            <a:r>
              <a:rPr lang="en-US" altLang="en-US" sz="2800" dirty="0">
                <a:latin typeface="Times New Roman" panose="02020603050405020304" pitchFamily="18" charset="0"/>
                <a:cs typeface="Times New Roman" panose="02020603050405020304" pitchFamily="18" charset="0"/>
              </a:rPr>
              <a:t>.</a:t>
            </a:r>
          </a:p>
        </p:txBody>
      </p:sp>
      <p:sp>
        <p:nvSpPr>
          <p:cNvPr id="19464" name="Text Box 8"/>
          <p:cNvSpPr txBox="1">
            <a:spLocks noChangeArrowheads="1"/>
          </p:cNvSpPr>
          <p:nvPr/>
        </p:nvSpPr>
        <p:spPr bwMode="auto">
          <a:xfrm>
            <a:off x="1813588" y="2472612"/>
            <a:ext cx="85844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thời</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giai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0" b="100000" l="8426" r="98889"/>
                    </a14:imgEffect>
                  </a14:imgLayer>
                </a14:imgProps>
              </a:ext>
            </a:extLst>
          </a:blip>
          <a:srcRect l="8694" r="8694"/>
          <a:stretch/>
        </p:blipFill>
        <p:spPr>
          <a:xfrm>
            <a:off x="3396919" y="3383676"/>
            <a:ext cx="5417784" cy="3474324"/>
          </a:xfrm>
          <a:prstGeom prst="flowChartManualInput">
            <a:avLst/>
          </a:prstGeom>
        </p:spPr>
      </p:pic>
    </p:spTree>
    <p:custDataLst>
      <p:tags r:id="rId1"/>
    </p:custDataLst>
    <p:extLst>
      <p:ext uri="{BB962C8B-B14F-4D97-AF65-F5344CB8AC3E}">
        <p14:creationId xmlns:p14="http://schemas.microsoft.com/office/powerpoint/2010/main" val="1480661646"/>
      </p:ext>
    </p:extLst>
  </p:cSld>
  <p:clrMapOvr>
    <a:masterClrMapping/>
  </p:clrMapOvr>
  <mc:AlternateContent xmlns:mc="http://schemas.openxmlformats.org/markup-compatibility/2006" xmlns:p14="http://schemas.microsoft.com/office/powerpoint/2010/main">
    <mc:Choice Requires="p14">
      <p:transition spd="slow" p14:dur="1200" advTm="32753">
        <p14:prism/>
      </p:transition>
    </mc:Choice>
    <mc:Fallback xmlns="">
      <p:transition spd="slow" advTm="32753">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19462"/>
                                        </p:tgtEl>
                                        <p:attrNameLst>
                                          <p:attrName>style.visibility</p:attrName>
                                        </p:attrNameLst>
                                      </p:cBhvr>
                                      <p:to>
                                        <p:strVal val="visible"/>
                                      </p:to>
                                    </p:set>
                                    <p:anim calcmode="discrete" valueType="clr">
                                      <p:cBhvr override="childStyle">
                                        <p:cTn id="10" dur="80"/>
                                        <p:tgtEl>
                                          <p:spTgt spid="19462"/>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9462"/>
                                        </p:tgtEl>
                                        <p:attrNameLst>
                                          <p:attrName>fillcolor</p:attrName>
                                        </p:attrNameLst>
                                      </p:cBhvr>
                                      <p:tavLst>
                                        <p:tav tm="0">
                                          <p:val>
                                            <p:clrVal>
                                              <a:schemeClr val="accent2"/>
                                            </p:clrVal>
                                          </p:val>
                                        </p:tav>
                                        <p:tav tm="50000">
                                          <p:val>
                                            <p:clrVal>
                                              <a:schemeClr val="hlink"/>
                                            </p:clrVal>
                                          </p:val>
                                        </p:tav>
                                      </p:tavLst>
                                    </p:anim>
                                    <p:set>
                                      <p:cBhvr>
                                        <p:cTn id="12" dur="80"/>
                                        <p:tgtEl>
                                          <p:spTgt spid="19462"/>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9463"/>
                                        </p:tgtEl>
                                        <p:attrNameLst>
                                          <p:attrName>style.visibility</p:attrName>
                                        </p:attrNameLst>
                                      </p:cBhvr>
                                      <p:to>
                                        <p:strVal val="visible"/>
                                      </p:to>
                                    </p:set>
                                    <p:anim calcmode="discrete" valueType="clr">
                                      <p:cBhvr override="childStyle">
                                        <p:cTn id="17" dur="230"/>
                                        <p:tgtEl>
                                          <p:spTgt spid="19463"/>
                                        </p:tgtEl>
                                        <p:attrNameLst>
                                          <p:attrName>style.color</p:attrName>
                                        </p:attrNameLst>
                                      </p:cBhvr>
                                      <p:tavLst>
                                        <p:tav tm="0">
                                          <p:val>
                                            <p:clrVal>
                                              <a:schemeClr val="accent2"/>
                                            </p:clrVal>
                                          </p:val>
                                        </p:tav>
                                        <p:tav tm="50000">
                                          <p:val>
                                            <p:clrVal>
                                              <a:schemeClr val="hlink"/>
                                            </p:clrVal>
                                          </p:val>
                                        </p:tav>
                                      </p:tavLst>
                                    </p:anim>
                                    <p:anim calcmode="discrete" valueType="clr">
                                      <p:cBhvr>
                                        <p:cTn id="18" dur="230"/>
                                        <p:tgtEl>
                                          <p:spTgt spid="19463"/>
                                        </p:tgtEl>
                                        <p:attrNameLst>
                                          <p:attrName>fillcolor</p:attrName>
                                        </p:attrNameLst>
                                      </p:cBhvr>
                                      <p:tavLst>
                                        <p:tav tm="0">
                                          <p:val>
                                            <p:clrVal>
                                              <a:schemeClr val="accent2"/>
                                            </p:clrVal>
                                          </p:val>
                                        </p:tav>
                                        <p:tav tm="50000">
                                          <p:val>
                                            <p:clrVal>
                                              <a:schemeClr val="hlink"/>
                                            </p:clrVal>
                                          </p:val>
                                        </p:tav>
                                      </p:tavLst>
                                    </p:anim>
                                    <p:set>
                                      <p:cBhvr>
                                        <p:cTn id="19" dur="230"/>
                                        <p:tgtEl>
                                          <p:spTgt spid="19463"/>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9464"/>
                                        </p:tgtEl>
                                        <p:attrNameLst>
                                          <p:attrName>style.visibility</p:attrName>
                                        </p:attrNameLst>
                                      </p:cBhvr>
                                      <p:to>
                                        <p:strVal val="visible"/>
                                      </p:to>
                                    </p:set>
                                    <p:anim calcmode="discrete" valueType="clr">
                                      <p:cBhvr override="childStyle">
                                        <p:cTn id="24" dur="160"/>
                                        <p:tgtEl>
                                          <p:spTgt spid="19464"/>
                                        </p:tgtEl>
                                        <p:attrNameLst>
                                          <p:attrName>style.color</p:attrName>
                                        </p:attrNameLst>
                                      </p:cBhvr>
                                      <p:tavLst>
                                        <p:tav tm="0">
                                          <p:val>
                                            <p:clrVal>
                                              <a:schemeClr val="accent2"/>
                                            </p:clrVal>
                                          </p:val>
                                        </p:tav>
                                        <p:tav tm="50000">
                                          <p:val>
                                            <p:clrVal>
                                              <a:schemeClr val="hlink"/>
                                            </p:clrVal>
                                          </p:val>
                                        </p:tav>
                                      </p:tavLst>
                                    </p:anim>
                                    <p:anim calcmode="discrete" valueType="clr">
                                      <p:cBhvr>
                                        <p:cTn id="25" dur="160"/>
                                        <p:tgtEl>
                                          <p:spTgt spid="19464"/>
                                        </p:tgtEl>
                                        <p:attrNameLst>
                                          <p:attrName>fillcolor</p:attrName>
                                        </p:attrNameLst>
                                      </p:cBhvr>
                                      <p:tavLst>
                                        <p:tav tm="0">
                                          <p:val>
                                            <p:clrVal>
                                              <a:schemeClr val="accent2"/>
                                            </p:clrVal>
                                          </p:val>
                                        </p:tav>
                                        <p:tav tm="50000">
                                          <p:val>
                                            <p:clrVal>
                                              <a:schemeClr val="hlink"/>
                                            </p:clrVal>
                                          </p:val>
                                        </p:tav>
                                      </p:tavLst>
                                    </p:anim>
                                    <p:set>
                                      <p:cBhvr>
                                        <p:cTn id="26" dur="160"/>
                                        <p:tgtEl>
                                          <p:spTgt spid="19464"/>
                                        </p:tgtEl>
                                        <p:attrNameLst>
                                          <p:attrName>fill.type</p:attrName>
                                        </p:attrNameLst>
                                      </p:cBhvr>
                                      <p:to>
                                        <p:strVal val="solid"/>
                                      </p:to>
                                    </p:set>
                                  </p:childTnLst>
                                </p:cTn>
                              </p:par>
                            </p:childTnLst>
                          </p:cTn>
                        </p:par>
                        <p:par>
                          <p:cTn id="27" fill="hold">
                            <p:stCondLst>
                              <p:cond delay="6240"/>
                            </p:stCondLst>
                            <p:childTnLst>
                              <p:par>
                                <p:cTn id="28" presetID="21" presetClass="entr" presetSubtype="1"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9462" grpId="0"/>
      <p:bldP spid="19463" grpId="0"/>
      <p:bldP spid="194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9000" t="-24000" r="-15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5"/>
          <a:srcRect l="6920" t="16784" r="8705" b="12263"/>
          <a:stretch/>
        </p:blipFill>
        <p:spPr>
          <a:xfrm>
            <a:off x="6100355" y="3855035"/>
            <a:ext cx="6091646" cy="3002965"/>
          </a:xfrm>
          <a:prstGeom prst="rect">
            <a:avLst/>
          </a:prstGeom>
        </p:spPr>
      </p:pic>
      <p:pic>
        <p:nvPicPr>
          <p:cNvPr id="7" name="Picture 6"/>
          <p:cNvPicPr>
            <a:picLocks noChangeAspect="1"/>
          </p:cNvPicPr>
          <p:nvPr/>
        </p:nvPicPr>
        <p:blipFill rotWithShape="1">
          <a:blip r:embed="rId6"/>
          <a:srcRect t="6304" b="6304"/>
          <a:stretch/>
        </p:blipFill>
        <p:spPr>
          <a:xfrm>
            <a:off x="-1" y="3855035"/>
            <a:ext cx="6100355" cy="300296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60094138"/>
      </p:ext>
    </p:extLst>
  </p:cSld>
  <p:clrMapOvr>
    <a:masterClrMapping/>
  </p:clrMapOvr>
  <mc:AlternateContent xmlns:mc="http://schemas.openxmlformats.org/markup-compatibility/2006" xmlns:p14="http://schemas.microsoft.com/office/powerpoint/2010/main">
    <mc:Choice Requires="p14">
      <p:transition spd="slow" p14:dur="1200" advTm="11900">
        <p14:prism/>
      </p:transition>
    </mc:Choice>
    <mc:Fallback xmlns="">
      <p:transition spd="slow" advTm="119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2000"/>
                                        <p:tgtEl>
                                          <p:spTgt spid="7"/>
                                        </p:tgtEl>
                                      </p:cBhvr>
                                    </p:animEffect>
                                  </p:childTnLst>
                                </p:cTn>
                              </p:par>
                              <p:par>
                                <p:cTn id="10" presetID="21"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2895600" y="2743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vi-VN" altLang="en-US">
              <a:solidFill>
                <a:srgbClr val="000000"/>
              </a:solidFill>
              <a:latin typeface="Times New Roman" panose="02020603050405020304" pitchFamily="18" charset="0"/>
            </a:endParaRPr>
          </a:p>
        </p:txBody>
      </p:sp>
      <p:sp>
        <p:nvSpPr>
          <p:cNvPr id="19465" name="Text Box 9"/>
          <p:cNvSpPr txBox="1">
            <a:spLocks noChangeArrowheads="1"/>
          </p:cNvSpPr>
          <p:nvPr/>
        </p:nvSpPr>
        <p:spPr bwMode="auto">
          <a:xfrm>
            <a:off x="2733368" y="558084"/>
            <a:ext cx="89031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50000"/>
              </a:spcBef>
              <a:spcAft>
                <a:spcPct val="0"/>
              </a:spcAft>
            </a:pPr>
            <a:r>
              <a:rPr lang="vi-VN" altLang="en-US" sz="3200" b="1" dirty="0" smtClean="0">
                <a:solidFill>
                  <a:srgbClr val="FF0000"/>
                </a:solidFill>
                <a:latin typeface="Times New Roman" panose="02020603050405020304" pitchFamily="18" charset="0"/>
                <a:cs typeface="Times New Roman" panose="02020603050405020304" pitchFamily="18" charset="0"/>
              </a:rPr>
              <a:t>3. </a:t>
            </a:r>
            <a:r>
              <a:rPr lang="en-US" altLang="en-US" sz="3200" b="1" dirty="0" err="1" smtClean="0">
                <a:solidFill>
                  <a:srgbClr val="FF0000"/>
                </a:solidFill>
                <a:latin typeface="Times New Roman" panose="02020603050405020304" pitchFamily="18" charset="0"/>
                <a:cs typeface="Times New Roman" panose="02020603050405020304" pitchFamily="18" charset="0"/>
              </a:rPr>
              <a:t>Tại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sao</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tuổi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dậy</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thì</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có</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tầm</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đặc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biệt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quan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trọng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đối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với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cuộc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đời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mỗi</a:t>
            </a:r>
            <a:r>
              <a:rPr lang="en-US" altLang="en-US" sz="3200" b="1" dirty="0">
                <a:solidFill>
                  <a:srgbClr val="FF0000"/>
                </a:solidFill>
                <a:latin typeface="Times New Roman" panose="02020603050405020304" pitchFamily="18" charset="0"/>
                <a:cs typeface="Times New Roman" panose="02020603050405020304" pitchFamily="18" charset="0"/>
              </a:rPr>
              <a:t> con </a:t>
            </a:r>
            <a:r>
              <a:rPr lang="en-US" altLang="en-US" sz="3200" b="1" dirty="0" err="1">
                <a:solidFill>
                  <a:srgbClr val="FF0000"/>
                </a:solidFill>
                <a:latin typeface="Times New Roman" panose="02020603050405020304" pitchFamily="18" charset="0"/>
                <a:cs typeface="Times New Roman" panose="02020603050405020304" pitchFamily="18" charset="0"/>
              </a:rPr>
              <a:t>người</a:t>
            </a:r>
            <a:r>
              <a:rPr lang="en-US" altLang="en-US" sz="3200" b="1" dirty="0">
                <a:solidFill>
                  <a:srgbClr val="FF0000"/>
                </a:solidFill>
                <a:latin typeface="Times New Roman" panose="02020603050405020304" pitchFamily="18" charset="0"/>
                <a:cs typeface="Times New Roman" panose="02020603050405020304" pitchFamily="18" charset="0"/>
              </a:rPr>
              <a:t>?</a:t>
            </a:r>
          </a:p>
        </p:txBody>
      </p:sp>
      <p:sp>
        <p:nvSpPr>
          <p:cNvPr id="19466" name="Text Box 10"/>
          <p:cNvSpPr txBox="1">
            <a:spLocks noChangeArrowheads="1"/>
          </p:cNvSpPr>
          <p:nvPr/>
        </p:nvSpPr>
        <p:spPr bwMode="auto">
          <a:xfrm>
            <a:off x="2733368" y="1774488"/>
            <a:ext cx="9310587"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Aft>
                <a:spcPct val="0"/>
              </a:spcAft>
            </a:pPr>
            <a:r>
              <a:rPr lang="vi-VN" altLang="en-US" sz="2700" dirty="0" smtClean="0">
                <a:latin typeface="Times New Roman" panose="02020603050405020304" pitchFamily="18" charset="0"/>
                <a:cs typeface="Times New Roman" panose="02020603050405020304" pitchFamily="18" charset="0"/>
              </a:rPr>
              <a:t>  </a:t>
            </a:r>
            <a:r>
              <a:rPr lang="en-US" altLang="en-US" sz="2700" dirty="0" err="1" smtClean="0">
                <a:latin typeface="Times New Roman" panose="02020603050405020304" pitchFamily="18" charset="0"/>
                <a:cs typeface="Times New Roman" panose="02020603050405020304" pitchFamily="18" charset="0"/>
              </a:rPr>
              <a:t>Tuổi</a:t>
            </a:r>
            <a:r>
              <a:rPr lang="en-US" altLang="en-US" sz="2700" dirty="0" smtClean="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dậy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thì</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có</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tầm</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quan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trọng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đối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với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cuộc</a:t>
            </a:r>
            <a:r>
              <a:rPr lang="en-US" altLang="en-US" sz="2700" dirty="0">
                <a:latin typeface="Times New Roman" panose="02020603050405020304" pitchFamily="18" charset="0"/>
                <a:cs typeface="Times New Roman" panose="02020603050405020304" pitchFamily="18" charset="0"/>
              </a:rPr>
              <a:t> </a:t>
            </a:r>
            <a:r>
              <a:rPr lang="en-US" altLang="en-US" sz="2700" dirty="0" err="1" smtClean="0">
                <a:latin typeface="Times New Roman" panose="02020603050405020304" pitchFamily="18" charset="0"/>
                <a:cs typeface="Times New Roman" panose="02020603050405020304" pitchFamily="18" charset="0"/>
              </a:rPr>
              <a:t>đời</a:t>
            </a:r>
            <a:r>
              <a:rPr lang="vi-VN" altLang="en-US" sz="2700" dirty="0">
                <a:latin typeface="Times New Roman" panose="02020603050405020304" pitchFamily="18" charset="0"/>
                <a:cs typeface="Times New Roman" panose="02020603050405020304" pitchFamily="18" charset="0"/>
              </a:rPr>
              <a:t> </a:t>
            </a:r>
            <a:r>
              <a:rPr lang="en-US" altLang="en-US" sz="2700" dirty="0" err="1" smtClean="0">
                <a:latin typeface="Times New Roman" panose="02020603050405020304" pitchFamily="18" charset="0"/>
                <a:cs typeface="Times New Roman" panose="02020603050405020304" pitchFamily="18" charset="0"/>
              </a:rPr>
              <a:t>mỗi</a:t>
            </a:r>
            <a:r>
              <a:rPr lang="en-US" altLang="en-US" sz="2700" dirty="0" smtClean="0">
                <a:latin typeface="Times New Roman" panose="02020603050405020304" pitchFamily="18" charset="0"/>
                <a:cs typeface="Times New Roman" panose="02020603050405020304" pitchFamily="18" charset="0"/>
              </a:rPr>
              <a:t> </a:t>
            </a:r>
            <a:r>
              <a:rPr lang="en-US" altLang="en-US" sz="2700" dirty="0">
                <a:latin typeface="Times New Roman" panose="02020603050405020304" pitchFamily="18" charset="0"/>
                <a:cs typeface="Times New Roman" panose="02020603050405020304" pitchFamily="18" charset="0"/>
              </a:rPr>
              <a:t>con </a:t>
            </a:r>
            <a:r>
              <a:rPr lang="en-US" altLang="en-US" sz="2700" dirty="0" err="1">
                <a:latin typeface="Times New Roman" panose="02020603050405020304" pitchFamily="18" charset="0"/>
                <a:cs typeface="Times New Roman" panose="02020603050405020304" pitchFamily="18" charset="0"/>
              </a:rPr>
              <a:t>người</a:t>
            </a:r>
            <a:r>
              <a:rPr lang="en-US" altLang="en-US" sz="2700" dirty="0">
                <a:latin typeface="Times New Roman" panose="02020603050405020304" pitchFamily="18" charset="0"/>
                <a:cs typeface="Times New Roman" panose="02020603050405020304" pitchFamily="18" charset="0"/>
              </a:rPr>
              <a:t> </a:t>
            </a:r>
            <a:endParaRPr lang="vi-VN" altLang="en-US" sz="2700" dirty="0" smtClean="0">
              <a:latin typeface="Times New Roman" panose="02020603050405020304" pitchFamily="18" charset="0"/>
              <a:cs typeface="Times New Roman" panose="02020603050405020304" pitchFamily="18" charset="0"/>
            </a:endParaRPr>
          </a:p>
          <a:p>
            <a:pPr algn="just" eaLnBrk="1" fontAlgn="base" hangingPunct="1">
              <a:spcAft>
                <a:spcPct val="0"/>
              </a:spcAft>
            </a:pPr>
            <a:r>
              <a:rPr lang="en-US" altLang="en-US" sz="2700" dirty="0" err="1" smtClean="0">
                <a:latin typeface="Times New Roman" panose="02020603050405020304" pitchFamily="18" charset="0"/>
                <a:cs typeface="Times New Roman" panose="02020603050405020304" pitchFamily="18" charset="0"/>
              </a:rPr>
              <a:t>vì</a:t>
            </a:r>
            <a:r>
              <a:rPr lang="en-US" altLang="en-US" sz="2700" dirty="0" smtClean="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đây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là</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thời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kì</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cơ</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thể</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có</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nhiều</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thay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đổi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nhất</a:t>
            </a:r>
            <a:r>
              <a:rPr lang="en-US" altLang="en-US" sz="2700" dirty="0">
                <a:latin typeface="Times New Roman" panose="02020603050405020304" pitchFamily="18" charset="0"/>
                <a:cs typeface="Times New Roman" panose="02020603050405020304" pitchFamily="18" charset="0"/>
              </a:rPr>
              <a:t>. </a:t>
            </a:r>
            <a:endParaRPr lang="en-US" altLang="en-US" sz="2700" dirty="0" smtClean="0">
              <a:latin typeface="Times New Roman" panose="02020603050405020304" pitchFamily="18" charset="0"/>
              <a:cs typeface="Times New Roman" panose="02020603050405020304" pitchFamily="18" charset="0"/>
            </a:endParaRPr>
          </a:p>
          <a:p>
            <a:pPr algn="just" eaLnBrk="1" fontAlgn="base" hangingPunct="1">
              <a:spcAft>
                <a:spcPct val="0"/>
              </a:spcAft>
            </a:pPr>
            <a:endParaRPr lang="vi-VN" altLang="en-US" sz="1400" dirty="0" smtClean="0">
              <a:latin typeface="Times New Roman" panose="02020603050405020304" pitchFamily="18" charset="0"/>
              <a:cs typeface="Times New Roman" panose="02020603050405020304" pitchFamily="18" charset="0"/>
            </a:endParaRPr>
          </a:p>
          <a:p>
            <a:pPr algn="just" eaLnBrk="1" fontAlgn="base" hangingPunct="1">
              <a:spcAft>
                <a:spcPct val="0"/>
              </a:spcAft>
            </a:pPr>
            <a:r>
              <a:rPr lang="en-US" altLang="en-US" sz="2700" dirty="0" err="1" smtClean="0">
                <a:latin typeface="Times New Roman" panose="02020603050405020304" pitchFamily="18" charset="0"/>
                <a:cs typeface="Times New Roman" panose="02020603050405020304" pitchFamily="18" charset="0"/>
              </a:rPr>
              <a:t>Cụ</a:t>
            </a:r>
            <a:r>
              <a:rPr lang="en-US" altLang="en-US" sz="2700" dirty="0" smtClean="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thể</a:t>
            </a:r>
            <a:r>
              <a:rPr lang="en-US" altLang="en-US" sz="2700" dirty="0">
                <a:latin typeface="Times New Roman" panose="02020603050405020304" pitchFamily="18" charset="0"/>
                <a:cs typeface="Times New Roman" panose="02020603050405020304" pitchFamily="18" charset="0"/>
              </a:rPr>
              <a:t>:</a:t>
            </a:r>
          </a:p>
        </p:txBody>
      </p:sp>
      <p:sp>
        <p:nvSpPr>
          <p:cNvPr id="19467" name="Text Box 11"/>
          <p:cNvSpPr txBox="1">
            <a:spLocks noChangeArrowheads="1"/>
          </p:cNvSpPr>
          <p:nvPr/>
        </p:nvSpPr>
        <p:spPr bwMode="auto">
          <a:xfrm>
            <a:off x="3135166" y="3270531"/>
            <a:ext cx="8556727"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fontAlgn="base" hangingPunct="1">
              <a:spcBef>
                <a:spcPct val="0"/>
              </a:spcBef>
              <a:spcAft>
                <a:spcPct val="0"/>
              </a:spcAft>
            </a:pPr>
            <a:r>
              <a:rPr lang="vi-VN" altLang="en-US" sz="2700" dirty="0" smtClean="0">
                <a:latin typeface="Times New Roman" panose="02020603050405020304" pitchFamily="18" charset="0"/>
                <a:cs typeface="Times New Roman" panose="02020603050405020304" pitchFamily="18" charset="0"/>
              </a:rPr>
              <a:t>- </a:t>
            </a:r>
            <a:r>
              <a:rPr lang="en-US" altLang="en-US" sz="2700" dirty="0" err="1" smtClean="0">
                <a:latin typeface="Times New Roman" panose="02020603050405020304" pitchFamily="18" charset="0"/>
                <a:cs typeface="Times New Roman" panose="02020603050405020304" pitchFamily="18" charset="0"/>
              </a:rPr>
              <a:t>Cơ</a:t>
            </a:r>
            <a:r>
              <a:rPr lang="en-US" altLang="en-US" sz="2700" dirty="0" smtClean="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thể</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phát</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triển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nhanh</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cả</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về</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chiều</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cao</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và</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cân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nặng</a:t>
            </a:r>
            <a:r>
              <a:rPr lang="en-US" altLang="en-US" sz="2700" dirty="0" smtClean="0">
                <a:latin typeface="Times New Roman" panose="02020603050405020304" pitchFamily="18" charset="0"/>
                <a:cs typeface="Times New Roman" panose="02020603050405020304" pitchFamily="18" charset="0"/>
              </a:rPr>
              <a:t>.</a:t>
            </a:r>
            <a:endParaRPr lang="vi-VN" altLang="en-US" sz="2700" dirty="0" smtClean="0">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endParaRPr lang="en-US" altLang="en-US" sz="1000" dirty="0">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r>
              <a:rPr lang="vi-VN" altLang="en-US" sz="2700" dirty="0" smtClean="0">
                <a:latin typeface="Times New Roman" panose="02020603050405020304" pitchFamily="18" charset="0"/>
                <a:cs typeface="Times New Roman" panose="02020603050405020304" pitchFamily="18" charset="0"/>
              </a:rPr>
              <a:t>- </a:t>
            </a:r>
            <a:r>
              <a:rPr lang="en-US" altLang="en-US" sz="2700" dirty="0" err="1" smtClean="0">
                <a:latin typeface="Times New Roman" panose="02020603050405020304" pitchFamily="18" charset="0"/>
                <a:cs typeface="Times New Roman" panose="02020603050405020304" pitchFamily="18" charset="0"/>
              </a:rPr>
              <a:t>Cơ</a:t>
            </a:r>
            <a:r>
              <a:rPr lang="en-US" altLang="en-US" sz="2700" dirty="0" smtClean="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quan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sinh</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dục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bắt</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đầu</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phát</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triển</a:t>
            </a:r>
            <a:r>
              <a:rPr lang="en-US" altLang="en-US" sz="2700" dirty="0">
                <a:latin typeface="Times New Roman" panose="02020603050405020304" pitchFamily="18" charset="0"/>
                <a:cs typeface="Times New Roman" panose="02020603050405020304" pitchFamily="18" charset="0"/>
              </a:rPr>
              <a:t>, con </a:t>
            </a:r>
            <a:r>
              <a:rPr lang="en-US" altLang="en-US" sz="2700" dirty="0" err="1">
                <a:latin typeface="Times New Roman" panose="02020603050405020304" pitchFamily="18" charset="0"/>
                <a:cs typeface="Times New Roman" panose="02020603050405020304" pitchFamily="18" charset="0"/>
              </a:rPr>
              <a:t>gái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xuất</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hiện</a:t>
            </a:r>
            <a:r>
              <a:rPr lang="en-US" altLang="en-US" sz="2700" dirty="0">
                <a:latin typeface="Times New Roman" panose="02020603050405020304" pitchFamily="18" charset="0"/>
                <a:cs typeface="Times New Roman" panose="02020603050405020304" pitchFamily="18" charset="0"/>
              </a:rPr>
              <a:t> </a:t>
            </a:r>
            <a:r>
              <a:rPr lang="vi-VN" altLang="en-US" sz="2700" dirty="0" smtClean="0">
                <a:latin typeface="Times New Roman" panose="02020603050405020304" pitchFamily="18" charset="0"/>
                <a:cs typeface="Times New Roman" panose="02020603050405020304" pitchFamily="18" charset="0"/>
              </a:rPr>
              <a:t> </a:t>
            </a:r>
            <a:r>
              <a:rPr lang="en-US" altLang="en-US" sz="2700" dirty="0" err="1" smtClean="0">
                <a:latin typeface="Times New Roman" panose="02020603050405020304" pitchFamily="18" charset="0"/>
                <a:cs typeface="Times New Roman" panose="02020603050405020304" pitchFamily="18" charset="0"/>
              </a:rPr>
              <a:t>kinh</a:t>
            </a:r>
            <a:r>
              <a:rPr lang="en-US" altLang="en-US" sz="2700" dirty="0" smtClean="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nguyệt</a:t>
            </a:r>
            <a:r>
              <a:rPr lang="en-US" altLang="en-US" sz="2700" dirty="0">
                <a:latin typeface="Times New Roman" panose="02020603050405020304" pitchFamily="18" charset="0"/>
                <a:cs typeface="Times New Roman" panose="02020603050405020304" pitchFamily="18" charset="0"/>
              </a:rPr>
              <a:t>, con </a:t>
            </a:r>
            <a:r>
              <a:rPr lang="en-US" altLang="en-US" sz="2700" dirty="0" err="1">
                <a:latin typeface="Times New Roman" panose="02020603050405020304" pitchFamily="18" charset="0"/>
                <a:cs typeface="Times New Roman" panose="02020603050405020304" pitchFamily="18" charset="0"/>
              </a:rPr>
              <a:t>trai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có</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hiện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tượng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xuất</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tinh</a:t>
            </a:r>
            <a:r>
              <a:rPr lang="en-US" altLang="en-US" sz="2700" dirty="0" smtClean="0">
                <a:latin typeface="Times New Roman" panose="02020603050405020304" pitchFamily="18" charset="0"/>
                <a:cs typeface="Times New Roman" panose="02020603050405020304" pitchFamily="18" charset="0"/>
              </a:rPr>
              <a:t>.</a:t>
            </a:r>
            <a:endParaRPr lang="vi-VN" altLang="en-US" sz="2700" dirty="0" smtClean="0">
              <a:latin typeface="Times New Roman" panose="02020603050405020304" pitchFamily="18" charset="0"/>
              <a:cs typeface="Times New Roman" panose="02020603050405020304" pitchFamily="18" charset="0"/>
            </a:endParaRPr>
          </a:p>
          <a:p>
            <a:pPr algn="just" eaLnBrk="1" fontAlgn="base" hangingPunct="1">
              <a:spcBef>
                <a:spcPct val="0"/>
              </a:spcBef>
              <a:spcAft>
                <a:spcPct val="0"/>
              </a:spcAft>
            </a:pPr>
            <a:endParaRPr lang="en-US" altLang="en-US" sz="1000"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8" name="Text Box 11"/>
          <p:cNvSpPr txBox="1">
            <a:spLocks noChangeArrowheads="1"/>
          </p:cNvSpPr>
          <p:nvPr/>
        </p:nvSpPr>
        <p:spPr bwMode="auto">
          <a:xfrm>
            <a:off x="3147241" y="4824803"/>
            <a:ext cx="855672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fontAlgn="base">
              <a:spcBef>
                <a:spcPct val="0"/>
              </a:spcBef>
              <a:spcAft>
                <a:spcPct val="0"/>
              </a:spcAft>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Biến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đổi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về</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tình</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cảm</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suy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nghĩ</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và</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mối</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quan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hệ</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xã</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hội</a:t>
            </a:r>
            <a:r>
              <a:rPr lang="en-US" altLang="en-US" sz="2700" dirty="0" smtClean="0">
                <a:latin typeface="Times New Roman" panose="02020603050405020304" pitchFamily="18" charset="0"/>
                <a:cs typeface="Times New Roman" panose="02020603050405020304" pitchFamily="18" charset="0"/>
              </a:rPr>
              <a:t>.</a:t>
            </a:r>
            <a:endParaRPr lang="en-US" altLang="en-US" sz="27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55185508"/>
      </p:ext>
    </p:extLst>
  </p:cSld>
  <p:clrMapOvr>
    <a:masterClrMapping/>
  </p:clrMapOvr>
  <mc:AlternateContent xmlns:mc="http://schemas.openxmlformats.org/markup-compatibility/2006" xmlns:p14="http://schemas.microsoft.com/office/powerpoint/2010/main">
    <mc:Choice Requires="p14">
      <p:transition spd="slow" p14:dur="1200" advTm="28081">
        <p14:prism/>
      </p:transition>
    </mc:Choice>
    <mc:Fallback xmlns="">
      <p:transition spd="slow" advTm="28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19466"/>
                                        </p:tgtEl>
                                        <p:attrNameLst>
                                          <p:attrName>style.visibility</p:attrName>
                                        </p:attrNameLst>
                                      </p:cBhvr>
                                      <p:to>
                                        <p:strVal val="visible"/>
                                      </p:to>
                                    </p:set>
                                    <p:anim calcmode="discrete" valueType="clr">
                                      <p:cBhvr override="childStyle">
                                        <p:cTn id="11" dur="80"/>
                                        <p:tgtEl>
                                          <p:spTgt spid="19466"/>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9466"/>
                                        </p:tgtEl>
                                        <p:attrNameLst>
                                          <p:attrName>fillcolor</p:attrName>
                                        </p:attrNameLst>
                                      </p:cBhvr>
                                      <p:tavLst>
                                        <p:tav tm="0">
                                          <p:val>
                                            <p:clrVal>
                                              <a:schemeClr val="accent2"/>
                                            </p:clrVal>
                                          </p:val>
                                        </p:tav>
                                        <p:tav tm="50000">
                                          <p:val>
                                            <p:clrVal>
                                              <a:schemeClr val="hlink"/>
                                            </p:clrVal>
                                          </p:val>
                                        </p:tav>
                                      </p:tavLst>
                                    </p:anim>
                                    <p:set>
                                      <p:cBhvr>
                                        <p:cTn id="13" dur="80"/>
                                        <p:tgtEl>
                                          <p:spTgt spid="19466"/>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467"/>
                                        </p:tgtEl>
                                        <p:attrNameLst>
                                          <p:attrName>style.visibility</p:attrName>
                                        </p:attrNameLst>
                                      </p:cBhvr>
                                      <p:to>
                                        <p:strVal val="visible"/>
                                      </p:to>
                                    </p:set>
                                    <p:anim calcmode="discrete" valueType="clr">
                                      <p:cBhvr override="childStyle">
                                        <p:cTn id="18" dur="150"/>
                                        <p:tgtEl>
                                          <p:spTgt spid="19467"/>
                                        </p:tgtEl>
                                        <p:attrNameLst>
                                          <p:attrName>style.color</p:attrName>
                                        </p:attrNameLst>
                                      </p:cBhvr>
                                      <p:tavLst>
                                        <p:tav tm="0">
                                          <p:val>
                                            <p:clrVal>
                                              <a:schemeClr val="accent2"/>
                                            </p:clrVal>
                                          </p:val>
                                        </p:tav>
                                        <p:tav tm="50000">
                                          <p:val>
                                            <p:clrVal>
                                              <a:schemeClr val="hlink"/>
                                            </p:clrVal>
                                          </p:val>
                                        </p:tav>
                                      </p:tavLst>
                                    </p:anim>
                                    <p:anim calcmode="discrete" valueType="clr">
                                      <p:cBhvr>
                                        <p:cTn id="19" dur="150"/>
                                        <p:tgtEl>
                                          <p:spTgt spid="19467"/>
                                        </p:tgtEl>
                                        <p:attrNameLst>
                                          <p:attrName>fillcolor</p:attrName>
                                        </p:attrNameLst>
                                      </p:cBhvr>
                                      <p:tavLst>
                                        <p:tav tm="0">
                                          <p:val>
                                            <p:clrVal>
                                              <a:schemeClr val="accent2"/>
                                            </p:clrVal>
                                          </p:val>
                                        </p:tav>
                                        <p:tav tm="50000">
                                          <p:val>
                                            <p:clrVal>
                                              <a:schemeClr val="hlink"/>
                                            </p:clrVal>
                                          </p:val>
                                        </p:tav>
                                      </p:tavLst>
                                    </p:anim>
                                    <p:set>
                                      <p:cBhvr>
                                        <p:cTn id="20" dur="150"/>
                                        <p:tgtEl>
                                          <p:spTgt spid="19467"/>
                                        </p:tgtEl>
                                        <p:attrNameLst>
                                          <p:attrName>fill.type</p:attrName>
                                        </p:attrNameLst>
                                      </p:cBhvr>
                                      <p:to>
                                        <p:strVal val="solid"/>
                                      </p:to>
                                    </p:set>
                                  </p:childTnLst>
                                </p:cTn>
                              </p:par>
                            </p:childTnLst>
                          </p:cTn>
                        </p:par>
                        <p:par>
                          <p:cTn id="21" fill="hold">
                            <p:stCondLst>
                              <p:cond delay="9375"/>
                            </p:stCondLst>
                            <p:childTnLst>
                              <p:par>
                                <p:cTn id="22" presetID="27" presetClass="entr" presetSubtype="0" fill="hold" grpId="0" nodeType="afterEffect">
                                  <p:stCondLst>
                                    <p:cond delay="1250"/>
                                  </p:stCondLst>
                                  <p:iterate type="lt">
                                    <p:tmPct val="50000"/>
                                  </p:iterate>
                                  <p:childTnLst>
                                    <p:set>
                                      <p:cBhvr>
                                        <p:cTn id="23" dur="1" fill="hold">
                                          <p:stCondLst>
                                            <p:cond delay="0"/>
                                          </p:stCondLst>
                                        </p:cTn>
                                        <p:tgtEl>
                                          <p:spTgt spid="8"/>
                                        </p:tgtEl>
                                        <p:attrNameLst>
                                          <p:attrName>style.visibility</p:attrName>
                                        </p:attrNameLst>
                                      </p:cBhvr>
                                      <p:to>
                                        <p:strVal val="visible"/>
                                      </p:to>
                                    </p:set>
                                    <p:anim calcmode="discrete" valueType="clr">
                                      <p:cBhvr override="childStyle">
                                        <p:cTn id="24" dur="40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5" dur="400"/>
                                        <p:tgtEl>
                                          <p:spTgt spid="8"/>
                                        </p:tgtEl>
                                        <p:attrNameLst>
                                          <p:attrName>fillcolor</p:attrName>
                                        </p:attrNameLst>
                                      </p:cBhvr>
                                      <p:tavLst>
                                        <p:tav tm="0">
                                          <p:val>
                                            <p:clrVal>
                                              <a:schemeClr val="accent2"/>
                                            </p:clrVal>
                                          </p:val>
                                        </p:tav>
                                        <p:tav tm="50000">
                                          <p:val>
                                            <p:clrVal>
                                              <a:schemeClr val="hlink"/>
                                            </p:clrVal>
                                          </p:val>
                                        </p:tav>
                                      </p:tavLst>
                                    </p:anim>
                                    <p:set>
                                      <p:cBhvr>
                                        <p:cTn id="26" dur="40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9466" grpId="0"/>
      <p:bldP spid="1946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2000" b="-12000"/>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28799" y="334319"/>
            <a:ext cx="8915400" cy="954107"/>
          </a:xfrm>
          <a:prstGeom prst="rect">
            <a:avLst/>
          </a:prstGeom>
          <a:solidFill>
            <a:srgbClr val="FFFF99"/>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S</a:t>
            </a:r>
            <a:r>
              <a:rPr lang="en-US" altLang="en-US" sz="2800" b="1" dirty="0" smtClean="0">
                <a:latin typeface="Times New Roman" panose="02020603050405020304" pitchFamily="18" charset="0"/>
                <a:cs typeface="Times New Roman" panose="02020603050405020304" pitchFamily="18" charset="0"/>
              </a:rPr>
              <a:t>ự </a:t>
            </a:r>
            <a:r>
              <a:rPr lang="en-US" altLang="en-US" sz="2800" b="1" dirty="0" err="1" smtClean="0">
                <a:latin typeface="Times New Roman" panose="02020603050405020304" pitchFamily="18" charset="0"/>
                <a:cs typeface="Times New Roman" panose="02020603050405020304" pitchFamily="18" charset="0"/>
              </a:rPr>
              <a:t>giống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nhau</a:t>
            </a:r>
            <a:r>
              <a:rPr lang="vi-VN" altLang="en-US" sz="2800" b="1" dirty="0">
                <a:latin typeface="Times New Roman" panose="02020603050405020304" pitchFamily="18" charset="0"/>
                <a:cs typeface="Times New Roman" panose="02020603050405020304" pitchFamily="18" charset="0"/>
              </a:rPr>
              <a:t>,</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khác</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nhau</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tuổi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dậy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thì</a:t>
            </a:r>
            <a:r>
              <a:rPr lang="en-US" altLang="en-US" sz="2800" b="1" dirty="0">
                <a:latin typeface="Times New Roman" panose="02020603050405020304" pitchFamily="18" charset="0"/>
                <a:cs typeface="Times New Roman" panose="02020603050405020304" pitchFamily="18" charset="0"/>
              </a:rPr>
              <a:t> ở con </a:t>
            </a:r>
            <a:r>
              <a:rPr lang="en-US" altLang="en-US" sz="2800" b="1" dirty="0" err="1">
                <a:latin typeface="Times New Roman" panose="02020603050405020304" pitchFamily="18" charset="0"/>
                <a:cs typeface="Times New Roman" panose="02020603050405020304" pitchFamily="18" charset="0"/>
              </a:rPr>
              <a:t>gái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con </a:t>
            </a:r>
            <a:r>
              <a:rPr lang="en-US" altLang="en-US" sz="2800" b="1" dirty="0" err="1" smtClean="0">
                <a:latin typeface="Times New Roman" panose="02020603050405020304" pitchFamily="18" charset="0"/>
                <a:cs typeface="Times New Roman" panose="02020603050405020304" pitchFamily="18" charset="0"/>
              </a:rPr>
              <a:t>trai</a:t>
            </a:r>
            <a:r>
              <a:rPr lang="vi-VN" altLang="en-US" sz="2800" b="1" dirty="0" smtClean="0">
                <a:latin typeface="Times New Roman" panose="02020603050405020304" pitchFamily="18" charset="0"/>
                <a:cs typeface="Times New Roman" panose="02020603050405020304" pitchFamily="18" charset="0"/>
              </a:rPr>
              <a:t> là:</a:t>
            </a:r>
            <a:endParaRPr lang="en-US" altLang="en-US" sz="2800" b="1" dirty="0">
              <a:latin typeface="Times New Roman" panose="02020603050405020304" pitchFamily="18" charset="0"/>
              <a:cs typeface="Times New Roman" panose="02020603050405020304" pitchFamily="18" charset="0"/>
            </a:endParaRPr>
          </a:p>
        </p:txBody>
      </p:sp>
      <p:sp>
        <p:nvSpPr>
          <p:cNvPr id="7" name="Rectangle 6"/>
          <p:cNvSpPr>
            <a:spLocks noChangeArrowheads="1"/>
          </p:cNvSpPr>
          <p:nvPr/>
        </p:nvSpPr>
        <p:spPr bwMode="auto">
          <a:xfrm>
            <a:off x="829801" y="3863221"/>
            <a:ext cx="2064775"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Khác</a:t>
            </a:r>
            <a:r>
              <a:rPr lang="vi-VN"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nhau</a:t>
            </a:r>
            <a:r>
              <a:rPr lang="en-US" altLang="en-US" sz="2800" b="1" dirty="0">
                <a:solidFill>
                  <a:srgbClr val="FF0000"/>
                </a:solidFill>
                <a:latin typeface="Times New Roman" panose="02020603050405020304" pitchFamily="18" charset="0"/>
                <a:cs typeface="Times New Roman" panose="02020603050405020304" pitchFamily="18" charset="0"/>
              </a:rPr>
              <a:t>: </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758312" y="1729492"/>
            <a:ext cx="2140974"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190BC8"/>
                </a:solidFill>
                <a:latin typeface="Times New Roman" panose="02020603050405020304" pitchFamily="18" charset="0"/>
                <a:cs typeface="Times New Roman" panose="02020603050405020304" pitchFamily="18" charset="0"/>
              </a:rPr>
              <a:t>Giống</a:t>
            </a:r>
            <a:r>
              <a:rPr lang="en-US" altLang="en-US" sz="2800" b="1" dirty="0">
                <a:solidFill>
                  <a:srgbClr val="190BC8"/>
                </a:solidFill>
                <a:latin typeface="Times New Roman" panose="02020603050405020304" pitchFamily="18" charset="0"/>
                <a:cs typeface="Times New Roman" panose="02020603050405020304" pitchFamily="18" charset="0"/>
              </a:rPr>
              <a:t> </a:t>
            </a:r>
            <a:r>
              <a:rPr lang="en-US" altLang="en-US" sz="2800" b="1" dirty="0" err="1">
                <a:solidFill>
                  <a:srgbClr val="190BC8"/>
                </a:solidFill>
                <a:latin typeface="Times New Roman" panose="02020603050405020304" pitchFamily="18" charset="0"/>
                <a:cs typeface="Times New Roman" panose="02020603050405020304" pitchFamily="18" charset="0"/>
              </a:rPr>
              <a:t>nhau</a:t>
            </a:r>
            <a:r>
              <a:rPr lang="en-US" altLang="en-US" sz="2800" b="1" dirty="0">
                <a:solidFill>
                  <a:srgbClr val="190BC8"/>
                </a:solidFill>
                <a:latin typeface="Times New Roman" panose="02020603050405020304" pitchFamily="18" charset="0"/>
                <a:cs typeface="Times New Roman" panose="02020603050405020304" pitchFamily="18" charset="0"/>
              </a:rPr>
              <a:t>:</a:t>
            </a:r>
          </a:p>
        </p:txBody>
      </p:sp>
      <p:sp>
        <p:nvSpPr>
          <p:cNvPr id="9" name="Rectangle 8"/>
          <p:cNvSpPr>
            <a:spLocks noChangeArrowheads="1"/>
          </p:cNvSpPr>
          <p:nvPr/>
        </p:nvSpPr>
        <p:spPr bwMode="auto">
          <a:xfrm>
            <a:off x="2861186" y="1748929"/>
            <a:ext cx="90112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triển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nhanh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chiều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nặng</a:t>
            </a:r>
            <a:r>
              <a:rPr lang="en-US" altLang="en-US" sz="2800" dirty="0">
                <a:latin typeface="Times New Roman" panose="02020603050405020304" pitchFamily="18" charset="0"/>
                <a:cs typeface="Times New Roman" panose="02020603050405020304" pitchFamily="18" charset="0"/>
              </a:rPr>
              <a:t>.</a:t>
            </a:r>
          </a:p>
        </p:txBody>
      </p:sp>
      <p:sp>
        <p:nvSpPr>
          <p:cNvPr id="10" name="Rectangle 9"/>
          <p:cNvSpPr>
            <a:spLocks noChangeArrowheads="1"/>
          </p:cNvSpPr>
          <p:nvPr/>
        </p:nvSpPr>
        <p:spPr bwMode="auto">
          <a:xfrm>
            <a:off x="2894576" y="2388781"/>
            <a:ext cx="56733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dục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bắt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phát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triển</a:t>
            </a:r>
            <a:r>
              <a:rPr lang="en-US" altLang="en-US" sz="2800" dirty="0">
                <a:latin typeface="Times New Roman" panose="02020603050405020304" pitchFamily="18" charset="0"/>
                <a:cs typeface="Times New Roman" panose="02020603050405020304" pitchFamily="18" charset="0"/>
              </a:rPr>
              <a:t>. </a:t>
            </a:r>
          </a:p>
        </p:txBody>
      </p:sp>
      <p:sp>
        <p:nvSpPr>
          <p:cNvPr id="11" name="Rectangle 10"/>
          <p:cNvSpPr>
            <a:spLocks noChangeArrowheads="1"/>
          </p:cNvSpPr>
          <p:nvPr/>
        </p:nvSpPr>
        <p:spPr bwMode="auto">
          <a:xfrm>
            <a:off x="2894576" y="300174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giai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đoạn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này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diễn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đổi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cảm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suy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3479396766"/>
              </p:ext>
            </p:extLst>
          </p:nvPr>
        </p:nvGraphicFramePr>
        <p:xfrm>
          <a:off x="933040" y="4594394"/>
          <a:ext cx="10939412" cy="1952829"/>
        </p:xfrm>
        <a:graphic>
          <a:graphicData uri="http://schemas.openxmlformats.org/drawingml/2006/table">
            <a:tbl>
              <a:tblPr firstRow="1" bandRow="1">
                <a:tableStyleId>{5940675A-B579-460E-94D1-54222C63F5DA}</a:tableStyleId>
              </a:tblPr>
              <a:tblGrid>
                <a:gridCol w="5469706">
                  <a:extLst>
                    <a:ext uri="{9D8B030D-6E8A-4147-A177-3AD203B41FA5}">
                      <a16:colId xmlns="" xmlns:a16="http://schemas.microsoft.com/office/drawing/2014/main" val="3449509693"/>
                    </a:ext>
                  </a:extLst>
                </a:gridCol>
                <a:gridCol w="5469706">
                  <a:extLst>
                    <a:ext uri="{9D8B030D-6E8A-4147-A177-3AD203B41FA5}">
                      <a16:colId xmlns="" xmlns:a16="http://schemas.microsoft.com/office/drawing/2014/main" val="3103740277"/>
                    </a:ext>
                  </a:extLst>
                </a:gridCol>
              </a:tblGrid>
              <a:tr h="581229">
                <a:tc>
                  <a:txBody>
                    <a:bodyPr/>
                    <a:lstStyle/>
                    <a:p>
                      <a:pPr algn="ctr"/>
                      <a:r>
                        <a:rPr lang="vi-VN" sz="2800" b="1" dirty="0" smtClean="0">
                          <a:latin typeface="Times New Roman" panose="02020603050405020304" pitchFamily="18" charset="0"/>
                          <a:cs typeface="Times New Roman" panose="02020603050405020304" pitchFamily="18" charset="0"/>
                        </a:rPr>
                        <a:t>Con gái</a:t>
                      </a:r>
                      <a:endParaRPr lang="en-US" sz="2800" b="1" dirty="0">
                        <a:latin typeface="Times New Roman" panose="02020603050405020304" pitchFamily="18" charset="0"/>
                        <a:cs typeface="Times New Roman" panose="02020603050405020304" pitchFamily="18" charset="0"/>
                      </a:endParaRPr>
                    </a:p>
                  </a:txBody>
                  <a:tcPr>
                    <a:solidFill>
                      <a:srgbClr val="FF99FF"/>
                    </a:solidFill>
                  </a:tcPr>
                </a:tc>
                <a:tc>
                  <a:txBody>
                    <a:bodyPr/>
                    <a:lstStyle/>
                    <a:p>
                      <a:pPr algn="ctr"/>
                      <a:r>
                        <a:rPr lang="vi-VN" sz="2800" b="1" dirty="0" smtClean="0">
                          <a:latin typeface="Times New Roman" panose="02020603050405020304" pitchFamily="18" charset="0"/>
                          <a:cs typeface="Times New Roman" panose="02020603050405020304" pitchFamily="18" charset="0"/>
                        </a:rPr>
                        <a:t>Con trai</a:t>
                      </a:r>
                      <a:endParaRPr lang="en-US" sz="2800" b="1" dirty="0">
                        <a:latin typeface="Times New Roman" panose="02020603050405020304" pitchFamily="18" charset="0"/>
                        <a:cs typeface="Times New Roman" panose="02020603050405020304" pitchFamily="18" charset="0"/>
                      </a:endParaRPr>
                    </a:p>
                  </a:txBody>
                  <a:tcPr>
                    <a:solidFill>
                      <a:srgbClr val="66FFFF"/>
                    </a:solidFill>
                  </a:tcPr>
                </a:tc>
                <a:extLst>
                  <a:ext uri="{0D108BD9-81ED-4DB2-BD59-A6C34878D82A}">
                    <a16:rowId xmlns="" xmlns:a16="http://schemas.microsoft.com/office/drawing/2014/main" val="307995130"/>
                  </a:ext>
                </a:extLst>
              </a:tr>
              <a:tr h="134000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smtClean="0">
                          <a:solidFill>
                            <a:schemeClr val="tx1"/>
                          </a:solidFill>
                          <a:latin typeface="Times New Roman" panose="02020603050405020304" pitchFamily="18" charset="0"/>
                          <a:cs typeface="Times New Roman" panose="02020603050405020304" pitchFamily="18" charset="0"/>
                        </a:rPr>
                        <a:t>Con </a:t>
                      </a:r>
                      <a:r>
                        <a:rPr lang="en-US" altLang="en-US" sz="2800" b="0" dirty="0" err="1" smtClean="0">
                          <a:solidFill>
                            <a:schemeClr val="tx1"/>
                          </a:solidFill>
                          <a:latin typeface="Times New Roman" panose="02020603050405020304" pitchFamily="18" charset="0"/>
                          <a:cs typeface="Times New Roman" panose="02020603050405020304" pitchFamily="18" charset="0"/>
                        </a:rPr>
                        <a:t>gái</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thường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bắt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đầu</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khoảng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từ</a:t>
                      </a:r>
                      <a:r>
                        <a:rPr lang="en-US" altLang="en-US" sz="2800" b="0" dirty="0" smtClean="0">
                          <a:solidFill>
                            <a:schemeClr val="tx1"/>
                          </a:solidFill>
                          <a:latin typeface="Times New Roman" panose="02020603050405020304" pitchFamily="18" charset="0"/>
                          <a:cs typeface="Times New Roman" panose="02020603050405020304" pitchFamily="18" charset="0"/>
                        </a:rPr>
                        <a:t> 10 </a:t>
                      </a:r>
                      <a:r>
                        <a:rPr lang="en-US" altLang="en-US" sz="2800" b="0" dirty="0" err="1" smtClean="0">
                          <a:solidFill>
                            <a:schemeClr val="tx1"/>
                          </a:solidFill>
                          <a:latin typeface="Times New Roman" panose="02020603050405020304" pitchFamily="18" charset="0"/>
                          <a:cs typeface="Times New Roman" panose="02020603050405020304" pitchFamily="18" charset="0"/>
                        </a:rPr>
                        <a:t>đến</a:t>
                      </a:r>
                      <a:r>
                        <a:rPr lang="en-US" altLang="en-US" sz="2800" b="0" dirty="0" smtClean="0">
                          <a:solidFill>
                            <a:schemeClr val="tx1"/>
                          </a:solidFill>
                          <a:latin typeface="Times New Roman" panose="02020603050405020304" pitchFamily="18" charset="0"/>
                          <a:cs typeface="Times New Roman" panose="02020603050405020304" pitchFamily="18" charset="0"/>
                        </a:rPr>
                        <a:t> 15 </a:t>
                      </a:r>
                      <a:r>
                        <a:rPr lang="en-US" altLang="en-US" sz="2800" b="0" dirty="0" err="1" smtClean="0">
                          <a:solidFill>
                            <a:schemeClr val="tx1"/>
                          </a:solidFill>
                          <a:latin typeface="Times New Roman" panose="02020603050405020304" pitchFamily="18" charset="0"/>
                          <a:cs typeface="Times New Roman" panose="02020603050405020304" pitchFamily="18" charset="0"/>
                        </a:rPr>
                        <a:t>tuổi</a:t>
                      </a:r>
                      <a:r>
                        <a:rPr lang="vi-VN" altLang="en-US" sz="2800" b="0" dirty="0" smtClean="0">
                          <a:solidFill>
                            <a:schemeClr val="tx1"/>
                          </a:solidFill>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vi-VN" altLang="en-US" sz="2800" b="0" dirty="0" smtClean="0">
                          <a:solidFill>
                            <a:schemeClr val="tx1"/>
                          </a:solidFill>
                          <a:latin typeface="Times New Roman" panose="02020603050405020304" pitchFamily="18" charset="0"/>
                          <a:cs typeface="Times New Roman" panose="02020603050405020304" pitchFamily="18" charset="0"/>
                        </a:rPr>
                        <a:t>-</a:t>
                      </a:r>
                      <a:r>
                        <a:rPr lang="vi-VN" altLang="en-US" sz="2800" b="0" baseline="0" dirty="0" smtClean="0">
                          <a:solidFill>
                            <a:schemeClr val="tx1"/>
                          </a:solidFill>
                          <a:latin typeface="Times New Roman" panose="02020603050405020304" pitchFamily="18" charset="0"/>
                          <a:cs typeface="Times New Roman" panose="02020603050405020304" pitchFamily="18" charset="0"/>
                        </a:rPr>
                        <a:t> </a:t>
                      </a:r>
                      <a:r>
                        <a:rPr lang="vi-VN" altLang="en-US" sz="2800" b="0" dirty="0" smtClean="0">
                          <a:solidFill>
                            <a:schemeClr val="tx1"/>
                          </a:solidFill>
                          <a:latin typeface="Times New Roman" panose="02020603050405020304" pitchFamily="18" charset="0"/>
                          <a:cs typeface="Times New Roman" panose="02020603050405020304" pitchFamily="18" charset="0"/>
                        </a:rPr>
                        <a:t>Con gái</a:t>
                      </a:r>
                      <a:r>
                        <a:rPr lang="vi-VN" altLang="en-US" sz="2800" b="0" baseline="0" dirty="0" smtClean="0">
                          <a:solidFill>
                            <a:schemeClr val="tx1"/>
                          </a:solidFill>
                          <a:latin typeface="Times New Roman" panose="02020603050405020304" pitchFamily="18" charset="0"/>
                          <a:cs typeface="Times New Roman" panose="02020603050405020304" pitchFamily="18" charset="0"/>
                        </a:rPr>
                        <a:t> x</a:t>
                      </a:r>
                      <a:r>
                        <a:rPr lang="en-US" altLang="en-US" sz="2800" b="0" dirty="0" err="1" smtClean="0">
                          <a:solidFill>
                            <a:schemeClr val="tx1"/>
                          </a:solidFill>
                          <a:latin typeface="Times New Roman" panose="02020603050405020304" pitchFamily="18" charset="0"/>
                          <a:cs typeface="Times New Roman" panose="02020603050405020304" pitchFamily="18" charset="0"/>
                        </a:rPr>
                        <a:t>uất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hiện</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kinh</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nguyệt</a:t>
                      </a:r>
                      <a:r>
                        <a:rPr lang="en-US" altLang="en-US" sz="2800" b="0" dirty="0" smtClean="0">
                          <a:solidFill>
                            <a:schemeClr val="tx1"/>
                          </a:solidFill>
                          <a:latin typeface="Times New Roman" panose="02020603050405020304" pitchFamily="18" charset="0"/>
                          <a:cs typeface="Times New Roman" panose="02020603050405020304" pitchFamily="18" charset="0"/>
                        </a:rPr>
                        <a:t>.</a:t>
                      </a:r>
                    </a:p>
                  </a:txBody>
                  <a:tcPr>
                    <a:solidFill>
                      <a:srgbClr val="FFCCFF"/>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smtClean="0">
                          <a:solidFill>
                            <a:schemeClr val="tx1"/>
                          </a:solidFill>
                          <a:latin typeface="Times New Roman" panose="02020603050405020304" pitchFamily="18" charset="0"/>
                          <a:cs typeface="Times New Roman" panose="02020603050405020304" pitchFamily="18" charset="0"/>
                        </a:rPr>
                        <a:t>Con </a:t>
                      </a:r>
                      <a:r>
                        <a:rPr lang="en-US" altLang="en-US" sz="2800" b="0" dirty="0" err="1" smtClean="0">
                          <a:solidFill>
                            <a:schemeClr val="tx1"/>
                          </a:solidFill>
                          <a:latin typeface="Times New Roman" panose="02020603050405020304" pitchFamily="18" charset="0"/>
                          <a:cs typeface="Times New Roman" panose="02020603050405020304" pitchFamily="18" charset="0"/>
                        </a:rPr>
                        <a:t>trai</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thường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bắt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đầu</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khoảng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từ</a:t>
                      </a:r>
                      <a:r>
                        <a:rPr lang="en-US" altLang="en-US" sz="2800" b="0" dirty="0" smtClean="0">
                          <a:solidFill>
                            <a:schemeClr val="tx1"/>
                          </a:solidFill>
                          <a:latin typeface="Times New Roman" panose="02020603050405020304" pitchFamily="18" charset="0"/>
                          <a:cs typeface="Times New Roman" panose="02020603050405020304" pitchFamily="18" charset="0"/>
                        </a:rPr>
                        <a:t> 13 </a:t>
                      </a:r>
                      <a:r>
                        <a:rPr lang="en-US" altLang="en-US" sz="2800" b="0" dirty="0" err="1" smtClean="0">
                          <a:solidFill>
                            <a:schemeClr val="tx1"/>
                          </a:solidFill>
                          <a:latin typeface="Times New Roman" panose="02020603050405020304" pitchFamily="18" charset="0"/>
                          <a:cs typeface="Times New Roman" panose="02020603050405020304" pitchFamily="18" charset="0"/>
                        </a:rPr>
                        <a:t>đến</a:t>
                      </a:r>
                      <a:r>
                        <a:rPr lang="en-US" altLang="en-US" sz="2800" b="0" dirty="0" smtClean="0">
                          <a:solidFill>
                            <a:schemeClr val="tx1"/>
                          </a:solidFill>
                          <a:latin typeface="Times New Roman" panose="02020603050405020304" pitchFamily="18" charset="0"/>
                          <a:cs typeface="Times New Roman" panose="02020603050405020304" pitchFamily="18" charset="0"/>
                        </a:rPr>
                        <a:t> 17 </a:t>
                      </a:r>
                      <a:r>
                        <a:rPr lang="en-US" altLang="en-US" sz="2800" b="0" dirty="0" err="1" smtClean="0">
                          <a:solidFill>
                            <a:schemeClr val="tx1"/>
                          </a:solidFill>
                          <a:latin typeface="Times New Roman" panose="02020603050405020304" pitchFamily="18" charset="0"/>
                          <a:cs typeface="Times New Roman" panose="02020603050405020304" pitchFamily="18" charset="0"/>
                        </a:rPr>
                        <a:t>tuổi</a:t>
                      </a:r>
                      <a:r>
                        <a:rPr lang="vi-VN" altLang="en-US" sz="2800" b="0" dirty="0" smtClean="0">
                          <a:solidFill>
                            <a:schemeClr val="tx1"/>
                          </a:solidFill>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vi-VN" altLang="en-US" sz="2800" b="0" dirty="0" smtClean="0">
                          <a:solidFill>
                            <a:schemeClr val="tx1"/>
                          </a:solidFill>
                          <a:latin typeface="Times New Roman" panose="02020603050405020304" pitchFamily="18" charset="0"/>
                          <a:cs typeface="Times New Roman" panose="02020603050405020304" pitchFamily="18" charset="0"/>
                        </a:rPr>
                        <a:t>- Con</a:t>
                      </a:r>
                      <a:r>
                        <a:rPr lang="vi-VN" altLang="en-US" sz="2800" b="0" baseline="0" dirty="0" smtClean="0">
                          <a:solidFill>
                            <a:schemeClr val="tx1"/>
                          </a:solidFill>
                          <a:latin typeface="Times New Roman" panose="02020603050405020304" pitchFamily="18" charset="0"/>
                          <a:cs typeface="Times New Roman" panose="02020603050405020304" pitchFamily="18" charset="0"/>
                        </a:rPr>
                        <a:t> trai c</a:t>
                      </a:r>
                      <a:r>
                        <a:rPr lang="en-US" altLang="en-US" sz="2800" b="0" dirty="0" smtClean="0">
                          <a:solidFill>
                            <a:schemeClr val="tx1"/>
                          </a:solidFill>
                          <a:latin typeface="Times New Roman" panose="02020603050405020304" pitchFamily="18" charset="0"/>
                          <a:cs typeface="Times New Roman" panose="02020603050405020304" pitchFamily="18" charset="0"/>
                        </a:rPr>
                        <a:t>ó </a:t>
                      </a:r>
                      <a:r>
                        <a:rPr lang="en-US" altLang="en-US" sz="2800" b="0" dirty="0" err="1" smtClean="0">
                          <a:solidFill>
                            <a:schemeClr val="tx1"/>
                          </a:solidFill>
                          <a:latin typeface="Times New Roman" panose="02020603050405020304" pitchFamily="18" charset="0"/>
                          <a:cs typeface="Times New Roman" panose="02020603050405020304" pitchFamily="18" charset="0"/>
                        </a:rPr>
                        <a:t>hiện</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tượng</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xuất</a:t>
                      </a:r>
                      <a:r>
                        <a:rPr lang="en-US" altLang="en-US" sz="2800" b="0" dirty="0" smtClean="0">
                          <a:solidFill>
                            <a:schemeClr val="tx1"/>
                          </a:solidFill>
                          <a:latin typeface="Times New Roman" panose="02020603050405020304" pitchFamily="18" charset="0"/>
                          <a:cs typeface="Times New Roman" panose="02020603050405020304" pitchFamily="18" charset="0"/>
                        </a:rPr>
                        <a:t> </a:t>
                      </a:r>
                      <a:r>
                        <a:rPr lang="en-US" altLang="en-US" sz="2800" b="0" dirty="0" err="1" smtClean="0">
                          <a:solidFill>
                            <a:schemeClr val="tx1"/>
                          </a:solidFill>
                          <a:latin typeface="Times New Roman" panose="02020603050405020304" pitchFamily="18" charset="0"/>
                          <a:cs typeface="Times New Roman" panose="02020603050405020304" pitchFamily="18" charset="0"/>
                        </a:rPr>
                        <a:t>tinh</a:t>
                      </a:r>
                      <a:r>
                        <a:rPr lang="en-US" altLang="en-US" sz="2800" b="0" dirty="0" smtClean="0">
                          <a:solidFill>
                            <a:schemeClr val="tx1"/>
                          </a:solidFill>
                          <a:latin typeface="Times New Roman" panose="02020603050405020304" pitchFamily="18" charset="0"/>
                          <a:cs typeface="Times New Roman" panose="02020603050405020304" pitchFamily="18" charset="0"/>
                        </a:rPr>
                        <a:t>.</a:t>
                      </a:r>
                    </a:p>
                  </a:txBody>
                  <a:tcPr>
                    <a:solidFill>
                      <a:srgbClr val="CCFFFF"/>
                    </a:solidFill>
                  </a:tcPr>
                </a:tc>
                <a:extLst>
                  <a:ext uri="{0D108BD9-81ED-4DB2-BD59-A6C34878D82A}">
                    <a16:rowId xmlns="" xmlns:a16="http://schemas.microsoft.com/office/drawing/2014/main" val="3308897462"/>
                  </a:ext>
                </a:extLst>
              </a:tr>
            </a:tbl>
          </a:graphicData>
        </a:graphic>
      </p:graphicFrame>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85992701"/>
      </p:ext>
    </p:extLst>
  </p:cSld>
  <p:clrMapOvr>
    <a:masterClrMapping/>
  </p:clrMapOvr>
  <mc:AlternateContent xmlns:mc="http://schemas.openxmlformats.org/markup-compatibility/2006" xmlns:p14="http://schemas.microsoft.com/office/powerpoint/2010/main">
    <mc:Choice Requires="p14">
      <p:transition spd="slow" p14:dur="1200" advTm="48344">
        <p14:prism/>
      </p:transition>
    </mc:Choice>
    <mc:Fallback xmlns="">
      <p:transition spd="slow" advTm="4834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1"/>
                            </p:stCondLst>
                            <p:childTnLst>
                              <p:par>
                                <p:cTn id="8" presetID="16" presetClass="entr" presetSubtype="37"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2000"/>
                                        <p:tgtEl>
                                          <p:spTgt spid="9"/>
                                        </p:tgtEl>
                                      </p:cBhvr>
                                    </p:animEffect>
                                  </p:childTnLst>
                                </p:cTn>
                              </p:par>
                            </p:childTnLst>
                          </p:cTn>
                        </p:par>
                        <p:par>
                          <p:cTn id="23" fill="hold">
                            <p:stCondLst>
                              <p:cond delay="2000"/>
                            </p:stCondLst>
                            <p:childTnLst>
                              <p:par>
                                <p:cTn id="24" presetID="22" presetClass="entr" presetSubtype="8" fill="hold" grpId="0" nodeType="afterEffect">
                                  <p:stCondLst>
                                    <p:cond delay="300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2000"/>
                                        <p:tgtEl>
                                          <p:spTgt spid="10"/>
                                        </p:tgtEl>
                                      </p:cBhvr>
                                    </p:animEffect>
                                  </p:childTnLst>
                                </p:cTn>
                              </p:par>
                            </p:childTnLst>
                          </p:cTn>
                        </p:par>
                        <p:par>
                          <p:cTn id="27" fill="hold">
                            <p:stCondLst>
                              <p:cond delay="7000"/>
                            </p:stCondLst>
                            <p:childTnLst>
                              <p:par>
                                <p:cTn id="28" presetID="22" presetClass="entr" presetSubtype="8" fill="hold" grpId="0" nodeType="afterEffect">
                                  <p:stCondLst>
                                    <p:cond delay="300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 presetClass="entr" presetSubtype="32"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ox(out)">
                                      <p:cBhvr>
                                        <p:cTn id="4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3"/>
                </p:tgtEl>
              </p:cMediaNode>
            </p:audio>
          </p:childTnLst>
        </p:cTn>
      </p:par>
    </p:tnLst>
    <p:bldLst>
      <p:bldP spid="4" grpId="0" animBg="1"/>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427977" y="1328198"/>
            <a:ext cx="7740404" cy="1537284"/>
          </a:xfrm>
          <a:prstGeom prst="rect">
            <a:avLst/>
          </a:prstGeom>
          <a:noFill/>
        </p:spPr>
        <p:txBody>
          <a:bodyPr wrap="square" lIns="91440" tIns="45720" rIns="91440" bIns="45720">
            <a:prstTxWarp prst="textInflate">
              <a:avLst/>
            </a:prstTxWarp>
            <a:spAutoFit/>
          </a:bodyPr>
          <a:lstStyle/>
          <a:p>
            <a:pPr algn="ctr"/>
            <a:r>
              <a:rPr lang="vi-VN" sz="5400" b="1" dirty="0" smtClean="0">
                <a:ln w="9525">
                  <a:solidFill>
                    <a:srgbClr val="FF3399"/>
                  </a:solidFill>
                  <a:prstDash val="solid"/>
                </a:ln>
                <a:solidFill>
                  <a:srgbClr val="FF3399"/>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3. Vận dụng</a:t>
            </a:r>
            <a:endParaRPr lang="en-US" sz="5400" b="1" cap="none" spc="0" dirty="0">
              <a:ln w="9525">
                <a:solidFill>
                  <a:srgbClr val="FF3399"/>
                </a:solidFill>
                <a:prstDash val="solid"/>
              </a:ln>
              <a:solidFill>
                <a:srgbClr val="FF3399"/>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8538602"/>
      </p:ext>
    </p:extLst>
  </p:cSld>
  <p:clrMapOvr>
    <a:masterClrMapping/>
  </p:clrMapOvr>
  <mc:AlternateContent xmlns:mc="http://schemas.openxmlformats.org/markup-compatibility/2006" xmlns:p14="http://schemas.microsoft.com/office/powerpoint/2010/main">
    <mc:Choice Requires="p14">
      <p:transition spd="slow" p14:dur="1200" advTm="11799">
        <p14:prism/>
      </p:transition>
    </mc:Choice>
    <mc:Fallback xmlns="">
      <p:transition spd="slow" advTm="11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19549" y="803642"/>
            <a:ext cx="7157883" cy="646331"/>
          </a:xfrm>
          <a:prstGeom prst="rect">
            <a:avLst/>
          </a:prstGeom>
          <a:solidFill>
            <a:srgbClr val="FFCCFF"/>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vi-VN" altLang="vi-VN" sz="3600" b="1" dirty="0" smtClean="0">
                <a:solidFill>
                  <a:srgbClr val="4353EF"/>
                </a:solidFill>
                <a:latin typeface="Times New Roman" panose="02020603050405020304" pitchFamily="18" charset="0"/>
              </a:rPr>
              <a:t>Liên hệ bản thân và trả lời câu hỏi</a:t>
            </a:r>
            <a:r>
              <a:rPr lang="vi-VN" altLang="vi-VN" sz="3600" b="1" dirty="0">
                <a:solidFill>
                  <a:srgbClr val="4353EF"/>
                </a:solidFill>
                <a:latin typeface="Times New Roman" panose="02020603050405020304" pitchFamily="18" charset="0"/>
              </a:rPr>
              <a:t>:</a:t>
            </a:r>
            <a:endParaRPr lang="en-US" altLang="vi-VN" sz="3600" b="1" dirty="0">
              <a:solidFill>
                <a:srgbClr val="4353EF"/>
              </a:solidFill>
              <a:latin typeface="Times New Roman" panose="02020603050405020304" pitchFamily="18" charset="0"/>
            </a:endParaRPr>
          </a:p>
        </p:txBody>
      </p:sp>
      <p:sp>
        <p:nvSpPr>
          <p:cNvPr id="5" name="Text Box 7"/>
          <p:cNvSpPr txBox="1">
            <a:spLocks noChangeArrowheads="1"/>
          </p:cNvSpPr>
          <p:nvPr/>
        </p:nvSpPr>
        <p:spPr bwMode="auto">
          <a:xfrm>
            <a:off x="426720" y="3384654"/>
            <a:ext cx="11765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US" altLang="vi-VN" dirty="0">
                <a:latin typeface="Times New Roman" panose="02020603050405020304" pitchFamily="18" charset="0"/>
              </a:rPr>
              <a:t> </a:t>
            </a:r>
            <a:r>
              <a:rPr lang="en-US" altLang="vi-VN" dirty="0" err="1">
                <a:latin typeface="Times New Roman" panose="02020603050405020304" pitchFamily="18" charset="0"/>
              </a:rPr>
              <a:t>Biết</a:t>
            </a:r>
            <a:r>
              <a:rPr lang="en-US" altLang="vi-VN" dirty="0">
                <a:latin typeface="Times New Roman" panose="02020603050405020304" pitchFamily="18" charset="0"/>
              </a:rPr>
              <a:t> </a:t>
            </a:r>
            <a:r>
              <a:rPr lang="en-US" altLang="vi-VN" dirty="0" err="1">
                <a:latin typeface="Times New Roman" panose="02020603050405020304" pitchFamily="18" charset="0"/>
              </a:rPr>
              <a:t>được</a:t>
            </a:r>
            <a:r>
              <a:rPr lang="en-US" altLang="vi-VN" dirty="0">
                <a:latin typeface="Times New Roman" panose="02020603050405020304" pitchFamily="18" charset="0"/>
              </a:rPr>
              <a:t> </a:t>
            </a:r>
            <a:r>
              <a:rPr lang="en-US" altLang="vi-VN" dirty="0" err="1">
                <a:latin typeface="Times New Roman" panose="02020603050405020304" pitchFamily="18" charset="0"/>
              </a:rPr>
              <a:t>chúng</a:t>
            </a:r>
            <a:r>
              <a:rPr lang="en-US" altLang="vi-VN" dirty="0">
                <a:latin typeface="Times New Roman" panose="02020603050405020304" pitchFamily="18" charset="0"/>
              </a:rPr>
              <a:t> ta </a:t>
            </a:r>
            <a:r>
              <a:rPr lang="en-US" altLang="vi-VN" dirty="0" err="1">
                <a:latin typeface="Times New Roman" panose="02020603050405020304" pitchFamily="18" charset="0"/>
              </a:rPr>
              <a:t>đang</a:t>
            </a:r>
            <a:r>
              <a:rPr lang="en-US" altLang="vi-VN" dirty="0">
                <a:latin typeface="Times New Roman" panose="02020603050405020304" pitchFamily="18" charset="0"/>
              </a:rPr>
              <a:t> ở </a:t>
            </a:r>
            <a:r>
              <a:rPr lang="en-US" altLang="vi-VN" dirty="0" err="1">
                <a:latin typeface="Times New Roman" panose="02020603050405020304" pitchFamily="18" charset="0"/>
              </a:rPr>
              <a:t>vào</a:t>
            </a:r>
            <a:r>
              <a:rPr lang="en-US" altLang="vi-VN" dirty="0">
                <a:latin typeface="Times New Roman" panose="02020603050405020304" pitchFamily="18" charset="0"/>
              </a:rPr>
              <a:t> </a:t>
            </a:r>
            <a:r>
              <a:rPr lang="en-US" altLang="vi-VN" dirty="0" err="1">
                <a:latin typeface="Times New Roman" panose="02020603050405020304" pitchFamily="18" charset="0"/>
              </a:rPr>
              <a:t>giai</a:t>
            </a:r>
            <a:r>
              <a:rPr lang="en-US" altLang="vi-VN" dirty="0">
                <a:latin typeface="Times New Roman" panose="02020603050405020304" pitchFamily="18" charset="0"/>
              </a:rPr>
              <a:t> </a:t>
            </a:r>
            <a:r>
              <a:rPr lang="en-US" altLang="vi-VN" dirty="0" err="1">
                <a:latin typeface="Times New Roman" panose="02020603050405020304" pitchFamily="18" charset="0"/>
              </a:rPr>
              <a:t>đoạn</a:t>
            </a:r>
            <a:r>
              <a:rPr lang="en-US" altLang="vi-VN" dirty="0">
                <a:latin typeface="Times New Roman" panose="02020603050405020304" pitchFamily="18" charset="0"/>
              </a:rPr>
              <a:t> </a:t>
            </a:r>
            <a:r>
              <a:rPr lang="en-US" altLang="vi-VN" dirty="0" err="1">
                <a:latin typeface="Times New Roman" panose="02020603050405020304" pitchFamily="18" charset="0"/>
              </a:rPr>
              <a:t>nào</a:t>
            </a:r>
            <a:r>
              <a:rPr lang="en-US" altLang="vi-VN" dirty="0">
                <a:latin typeface="Times New Roman" panose="02020603050405020304" pitchFamily="18" charset="0"/>
              </a:rPr>
              <a:t> </a:t>
            </a:r>
            <a:r>
              <a:rPr lang="en-US" altLang="vi-VN" dirty="0" err="1">
                <a:latin typeface="Times New Roman" panose="02020603050405020304" pitchFamily="18" charset="0"/>
              </a:rPr>
              <a:t>của</a:t>
            </a:r>
            <a:r>
              <a:rPr lang="en-US" altLang="vi-VN" dirty="0">
                <a:latin typeface="Times New Roman" panose="02020603050405020304" pitchFamily="18" charset="0"/>
              </a:rPr>
              <a:t> </a:t>
            </a:r>
            <a:r>
              <a:rPr lang="en-US" altLang="vi-VN" dirty="0" err="1">
                <a:latin typeface="Times New Roman" panose="02020603050405020304" pitchFamily="18" charset="0"/>
              </a:rPr>
              <a:t>cuộc</a:t>
            </a:r>
            <a:r>
              <a:rPr lang="en-US" altLang="vi-VN" dirty="0">
                <a:latin typeface="Times New Roman" panose="02020603050405020304" pitchFamily="18" charset="0"/>
              </a:rPr>
              <a:t> </a:t>
            </a:r>
            <a:r>
              <a:rPr lang="en-US" altLang="vi-VN" dirty="0" err="1">
                <a:latin typeface="Times New Roman" panose="02020603050405020304" pitchFamily="18" charset="0"/>
              </a:rPr>
              <a:t>đời</a:t>
            </a:r>
            <a:r>
              <a:rPr lang="en-US" altLang="vi-VN" dirty="0">
                <a:latin typeface="Times New Roman" panose="02020603050405020304" pitchFamily="18" charset="0"/>
              </a:rPr>
              <a:t> </a:t>
            </a:r>
            <a:r>
              <a:rPr lang="en-US" altLang="vi-VN" dirty="0" err="1" smtClean="0">
                <a:latin typeface="Times New Roman" panose="02020603050405020304" pitchFamily="18" charset="0"/>
              </a:rPr>
              <a:t>sẽ</a:t>
            </a:r>
            <a:r>
              <a:rPr lang="en-US" altLang="vi-VN" dirty="0" smtClean="0">
                <a:latin typeface="Times New Roman" panose="02020603050405020304" pitchFamily="18" charset="0"/>
              </a:rPr>
              <a:t> </a:t>
            </a:r>
            <a:r>
              <a:rPr lang="en-US" altLang="vi-VN" dirty="0" err="1" smtClean="0">
                <a:latin typeface="Times New Roman" panose="02020603050405020304" pitchFamily="18" charset="0"/>
              </a:rPr>
              <a:t>có</a:t>
            </a:r>
            <a:r>
              <a:rPr lang="en-US" altLang="vi-VN" dirty="0" smtClean="0">
                <a:latin typeface="Times New Roman" panose="02020603050405020304" pitchFamily="18" charset="0"/>
              </a:rPr>
              <a:t>      </a:t>
            </a:r>
            <a:r>
              <a:rPr lang="en-US" altLang="vi-VN" dirty="0" err="1" smtClean="0">
                <a:latin typeface="Times New Roman" panose="02020603050405020304" pitchFamily="18" charset="0"/>
              </a:rPr>
              <a:t>lợi</a:t>
            </a:r>
            <a:r>
              <a:rPr lang="en-US" altLang="vi-VN" dirty="0" smtClean="0">
                <a:latin typeface="Times New Roman" panose="02020603050405020304" pitchFamily="18" charset="0"/>
              </a:rPr>
              <a:t> </a:t>
            </a:r>
            <a:r>
              <a:rPr lang="en-US" altLang="vi-VN" dirty="0" err="1" smtClean="0">
                <a:latin typeface="Times New Roman" panose="02020603050405020304" pitchFamily="18" charset="0"/>
              </a:rPr>
              <a:t>ích</a:t>
            </a:r>
            <a:r>
              <a:rPr lang="en-US" altLang="vi-VN" dirty="0" smtClean="0">
                <a:latin typeface="Times New Roman" panose="02020603050405020304" pitchFamily="18" charset="0"/>
              </a:rPr>
              <a:t> </a:t>
            </a:r>
            <a:r>
              <a:rPr lang="en-US" altLang="vi-VN" dirty="0" err="1" smtClean="0">
                <a:latin typeface="Times New Roman" panose="02020603050405020304" pitchFamily="18" charset="0"/>
              </a:rPr>
              <a:t>gì</a:t>
            </a:r>
            <a:r>
              <a:rPr lang="en-US" altLang="vi-VN" dirty="0" smtClean="0">
                <a:latin typeface="Times New Roman" panose="02020603050405020304" pitchFamily="18" charset="0"/>
              </a:rPr>
              <a:t>?</a:t>
            </a:r>
            <a:endParaRPr lang="en-US" altLang="vi-VN" dirty="0">
              <a:latin typeface="Times New Roman" panose="02020603050405020304" pitchFamily="18" charset="0"/>
            </a:endParaRPr>
          </a:p>
        </p:txBody>
      </p:sp>
      <p:sp>
        <p:nvSpPr>
          <p:cNvPr id="6" name="Text Box 2"/>
          <p:cNvSpPr txBox="1">
            <a:spLocks noChangeArrowheads="1"/>
          </p:cNvSpPr>
          <p:nvPr/>
        </p:nvSpPr>
        <p:spPr bwMode="auto">
          <a:xfrm>
            <a:off x="426720" y="2528132"/>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latin typeface="Times New Roman" panose="02020603050405020304" pitchFamily="18" charset="0"/>
              </a:rPr>
              <a:t>- </a:t>
            </a:r>
            <a:r>
              <a:rPr lang="en-US" altLang="vi-VN" dirty="0" err="1">
                <a:latin typeface="Times New Roman" panose="02020603050405020304" pitchFamily="18" charset="0"/>
              </a:rPr>
              <a:t>Em</a:t>
            </a:r>
            <a:r>
              <a:rPr lang="en-US" altLang="vi-VN" dirty="0">
                <a:latin typeface="Times New Roman" panose="02020603050405020304" pitchFamily="18" charset="0"/>
              </a:rPr>
              <a:t> </a:t>
            </a:r>
            <a:r>
              <a:rPr lang="en-US" altLang="vi-VN" dirty="0" err="1">
                <a:latin typeface="Times New Roman" panose="02020603050405020304" pitchFamily="18" charset="0"/>
              </a:rPr>
              <a:t>đang</a:t>
            </a:r>
            <a:r>
              <a:rPr lang="en-US" altLang="vi-VN" dirty="0">
                <a:latin typeface="Times New Roman" panose="02020603050405020304" pitchFamily="18" charset="0"/>
              </a:rPr>
              <a:t> ở </a:t>
            </a:r>
            <a:r>
              <a:rPr lang="en-US" altLang="vi-VN" dirty="0" err="1">
                <a:latin typeface="Times New Roman" panose="02020603050405020304" pitchFamily="18" charset="0"/>
              </a:rPr>
              <a:t>vào</a:t>
            </a:r>
            <a:r>
              <a:rPr lang="en-US" altLang="vi-VN" dirty="0">
                <a:latin typeface="Times New Roman" panose="02020603050405020304" pitchFamily="18" charset="0"/>
              </a:rPr>
              <a:t> </a:t>
            </a:r>
            <a:r>
              <a:rPr lang="en-US" altLang="vi-VN" dirty="0" err="1">
                <a:latin typeface="Times New Roman" panose="02020603050405020304" pitchFamily="18" charset="0"/>
              </a:rPr>
              <a:t>giai</a:t>
            </a:r>
            <a:r>
              <a:rPr lang="en-US" altLang="vi-VN" dirty="0">
                <a:latin typeface="Times New Roman" panose="02020603050405020304" pitchFamily="18" charset="0"/>
              </a:rPr>
              <a:t> </a:t>
            </a:r>
            <a:r>
              <a:rPr lang="en-US" altLang="vi-VN" dirty="0" err="1">
                <a:latin typeface="Times New Roman" panose="02020603050405020304" pitchFamily="18" charset="0"/>
              </a:rPr>
              <a:t>đoạn</a:t>
            </a:r>
            <a:r>
              <a:rPr lang="en-US" altLang="vi-VN" dirty="0">
                <a:latin typeface="Times New Roman" panose="02020603050405020304" pitchFamily="18" charset="0"/>
              </a:rPr>
              <a:t> </a:t>
            </a:r>
            <a:r>
              <a:rPr lang="en-US" altLang="vi-VN" dirty="0" err="1">
                <a:latin typeface="Times New Roman" panose="02020603050405020304" pitchFamily="18" charset="0"/>
              </a:rPr>
              <a:t>nào</a:t>
            </a:r>
            <a:r>
              <a:rPr lang="en-US" altLang="vi-VN" dirty="0">
                <a:latin typeface="Times New Roman" panose="02020603050405020304" pitchFamily="18" charset="0"/>
              </a:rPr>
              <a:t> </a:t>
            </a:r>
            <a:r>
              <a:rPr lang="en-US" altLang="vi-VN" dirty="0" err="1">
                <a:latin typeface="Times New Roman" panose="02020603050405020304" pitchFamily="18" charset="0"/>
              </a:rPr>
              <a:t>của</a:t>
            </a:r>
            <a:r>
              <a:rPr lang="en-US" altLang="vi-VN" dirty="0">
                <a:latin typeface="Times New Roman" panose="02020603050405020304" pitchFamily="18" charset="0"/>
              </a:rPr>
              <a:t> </a:t>
            </a:r>
            <a:r>
              <a:rPr lang="en-US" altLang="vi-VN" dirty="0" err="1">
                <a:latin typeface="Times New Roman" panose="02020603050405020304" pitchFamily="18" charset="0"/>
              </a:rPr>
              <a:t>cuộc</a:t>
            </a:r>
            <a:r>
              <a:rPr lang="en-US" altLang="vi-VN" dirty="0">
                <a:latin typeface="Times New Roman" panose="02020603050405020304" pitchFamily="18" charset="0"/>
              </a:rPr>
              <a:t> </a:t>
            </a:r>
            <a:r>
              <a:rPr lang="en-US" altLang="vi-VN" dirty="0" err="1" smtClean="0">
                <a:latin typeface="Times New Roman" panose="02020603050405020304" pitchFamily="18" charset="0"/>
              </a:rPr>
              <a:t>đời</a:t>
            </a:r>
            <a:r>
              <a:rPr lang="en-US" altLang="vi-VN" dirty="0" smtClean="0">
                <a:latin typeface="Times New Roman" panose="02020603050405020304" pitchFamily="18" charset="0"/>
              </a:rPr>
              <a:t>?</a:t>
            </a:r>
            <a:endParaRPr lang="en-US" altLang="vi-VN" dirty="0">
              <a:latin typeface="Times New Roman" panose="02020603050405020304" pitchFamily="18" charset="0"/>
            </a:endParaRPr>
          </a:p>
        </p:txBody>
      </p:sp>
      <p:pic>
        <p:nvPicPr>
          <p:cNvPr id="7" name="Picture 8" descr="Ai đã phát minh ra bóng đèn điện?">
            <a:extLst>
              <a:ext uri="{FF2B5EF4-FFF2-40B4-BE49-F238E27FC236}">
                <a16:creationId xmlns="" xmlns:a16="http://schemas.microsoft.com/office/drawing/2014/main" id="{FCD2FE66-8577-4020-8000-A70B4C4C85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19546367" flipH="1">
            <a:off x="10596805" y="458213"/>
            <a:ext cx="1129141" cy="133718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p:cNvSpPr txBox="1">
            <a:spLocks noChangeArrowheads="1"/>
          </p:cNvSpPr>
          <p:nvPr/>
        </p:nvSpPr>
        <p:spPr bwMode="auto">
          <a:xfrm>
            <a:off x="426720" y="1840654"/>
            <a:ext cx="1127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dirty="0">
                <a:latin typeface="Times New Roman" panose="02020603050405020304" pitchFamily="18" charset="0"/>
              </a:rPr>
              <a:t>- </a:t>
            </a:r>
            <a:r>
              <a:rPr lang="vi-VN" altLang="vi-VN" dirty="0" smtClean="0">
                <a:latin typeface="Times New Roman" panose="02020603050405020304" pitchFamily="18" charset="0"/>
              </a:rPr>
              <a:t>Có thể chia </a:t>
            </a:r>
            <a:r>
              <a:rPr lang="en-US" altLang="vi-VN" dirty="0" err="1" smtClean="0">
                <a:latin typeface="Times New Roman" panose="02020603050405020304" pitchFamily="18" charset="0"/>
              </a:rPr>
              <a:t>cuộc</a:t>
            </a:r>
            <a:r>
              <a:rPr lang="en-US" altLang="vi-VN" dirty="0" smtClean="0">
                <a:latin typeface="Times New Roman" panose="02020603050405020304" pitchFamily="18" charset="0"/>
              </a:rPr>
              <a:t> </a:t>
            </a:r>
            <a:r>
              <a:rPr lang="en-US" altLang="vi-VN" dirty="0" err="1">
                <a:latin typeface="Times New Roman" panose="02020603050405020304" pitchFamily="18" charset="0"/>
              </a:rPr>
              <a:t>đời</a:t>
            </a:r>
            <a:r>
              <a:rPr lang="en-US" altLang="vi-VN" dirty="0">
                <a:latin typeface="Times New Roman" panose="02020603050405020304" pitchFamily="18" charset="0"/>
              </a:rPr>
              <a:t> </a:t>
            </a:r>
            <a:r>
              <a:rPr lang="vi-VN" altLang="vi-VN" dirty="0" smtClean="0">
                <a:latin typeface="Times New Roman" panose="02020603050405020304" pitchFamily="18" charset="0"/>
              </a:rPr>
              <a:t>của một con người thành mấy giai đoạn</a:t>
            </a:r>
            <a:r>
              <a:rPr lang="en-US" altLang="vi-VN" dirty="0" smtClean="0">
                <a:latin typeface="Times New Roman" panose="02020603050405020304" pitchFamily="18" charset="0"/>
              </a:rPr>
              <a:t>?</a:t>
            </a:r>
            <a:endParaRPr lang="en-US" altLang="vi-VN" dirty="0">
              <a:latin typeface="Times New Roman" panose="020206030504050203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16861702"/>
      </p:ext>
    </p:extLst>
  </p:cSld>
  <p:clrMapOvr>
    <a:masterClrMapping/>
  </p:clrMapOvr>
  <mc:AlternateContent xmlns:mc="http://schemas.openxmlformats.org/markup-compatibility/2006" xmlns:p14="http://schemas.microsoft.com/office/powerpoint/2010/main">
    <mc:Choice Requires="p14">
      <p:transition spd="slow" p14:dur="1200" advTm="16262">
        <p14:prism/>
      </p:transition>
    </mc:Choice>
    <mc:Fallback xmlns="">
      <p:transition spd="slow" advTm="162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22" presetClass="entr" presetSubtype="8"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8000" t="-6000" r="-4000" b="-8000"/>
          </a:stretch>
        </a:blipFill>
        <a:effectLst/>
      </p:bgPr>
    </p:bg>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633955" y="4445597"/>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Em</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đang</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ở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vào</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giai</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đoạn</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nào</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của</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cuộc</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altLang="vi-VN" b="1" i="0" u="none" strike="noStrike" kern="1200" cap="none" spc="0" normalizeH="0" baseline="0" noProof="0" dirty="0" err="1" smtClean="0">
                <a:ln>
                  <a:noFill/>
                </a:ln>
                <a:solidFill>
                  <a:srgbClr val="FF3399"/>
                </a:solidFill>
                <a:effectLst/>
                <a:uLnTx/>
                <a:uFillTx/>
                <a:latin typeface="Times New Roman" panose="02020603050405020304" pitchFamily="18" charset="0"/>
                <a:cs typeface="Times New Roman" panose="02020603050405020304" pitchFamily="18" charset="0"/>
              </a:rPr>
              <a:t>đời</a:t>
            </a:r>
            <a:r>
              <a:rPr kumimoji="0" lang="en-US" altLang="vi-VN" b="1" i="0" u="none" strike="noStrike" kern="1200" cap="none" spc="0" normalizeH="0" baseline="0" noProof="0" dirty="0" smtClean="0">
                <a:ln>
                  <a:noFill/>
                </a:ln>
                <a:solidFill>
                  <a:srgbClr val="FF3399"/>
                </a:solidFill>
                <a:effectLst/>
                <a:uLnTx/>
                <a:uFillTx/>
                <a:latin typeface="Times New Roman" panose="02020603050405020304" pitchFamily="18" charset="0"/>
                <a:cs typeface="Times New Roman" panose="02020603050405020304" pitchFamily="18" charset="0"/>
              </a:rPr>
              <a:t>?</a:t>
            </a:r>
          </a:p>
        </p:txBody>
      </p:sp>
      <p:sp>
        <p:nvSpPr>
          <p:cNvPr id="7176" name="Text Box 8"/>
          <p:cNvSpPr txBox="1">
            <a:spLocks noChangeArrowheads="1"/>
          </p:cNvSpPr>
          <p:nvPr/>
        </p:nvSpPr>
        <p:spPr bwMode="auto">
          <a:xfrm>
            <a:off x="1183744" y="5021466"/>
            <a:ext cx="60993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Các</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em</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đang</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ở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giai</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đoạn</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đầu</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của</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tuổi</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vị</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thành</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r>
              <a:rPr kumimoji="0" lang="en-US" altLang="vi-VN" sz="2800" b="1" i="0" u="none" strike="noStrike" kern="1200" cap="none" spc="0" normalizeH="0" baseline="0" noProof="0" dirty="0" err="1" smtClean="0">
                <a:ln>
                  <a:noFill/>
                </a:ln>
                <a:effectLst/>
                <a:uLnTx/>
                <a:uFillTx/>
                <a:latin typeface="Times New Roman" panose="02020603050405020304" pitchFamily="18" charset="0"/>
                <a:cs typeface="Times New Roman" panose="02020603050405020304" pitchFamily="18" charset="0"/>
              </a:rPr>
              <a:t>niên</a:t>
            </a:r>
            <a:r>
              <a:rPr kumimoji="0" lang="en-US" altLang="vi-VN" sz="28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rotWithShape="1">
          <a:blip r:embed="rId6"/>
          <a:srcRect l="20631" t="46801" r="49087"/>
          <a:stretch/>
        </p:blipFill>
        <p:spPr>
          <a:xfrm>
            <a:off x="8760318" y="3690679"/>
            <a:ext cx="2494857" cy="286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2"/>
          <p:cNvSpPr txBox="1">
            <a:spLocks noChangeArrowheads="1"/>
          </p:cNvSpPr>
          <p:nvPr/>
        </p:nvSpPr>
        <p:spPr bwMode="auto">
          <a:xfrm>
            <a:off x="360888" y="447174"/>
            <a:ext cx="1127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vi-VN" b="1" dirty="0">
                <a:solidFill>
                  <a:srgbClr val="FF3399"/>
                </a:solidFill>
                <a:latin typeface="Times New Roman" panose="02020603050405020304" pitchFamily="18" charset="0"/>
                <a:cs typeface="Times New Roman" panose="02020603050405020304" pitchFamily="18" charset="0"/>
              </a:rPr>
              <a:t>- </a:t>
            </a:r>
            <a:r>
              <a:rPr lang="vi-VN" altLang="vi-VN" b="1" dirty="0" smtClean="0">
                <a:solidFill>
                  <a:srgbClr val="FF3399"/>
                </a:solidFill>
                <a:latin typeface="Times New Roman" panose="02020603050405020304" pitchFamily="18" charset="0"/>
                <a:cs typeface="Times New Roman" panose="02020603050405020304" pitchFamily="18" charset="0"/>
              </a:rPr>
              <a:t>Có thể chia </a:t>
            </a:r>
            <a:r>
              <a:rPr lang="en-US" altLang="vi-VN" b="1" dirty="0" err="1" smtClean="0">
                <a:solidFill>
                  <a:srgbClr val="FF3399"/>
                </a:solidFill>
                <a:latin typeface="Times New Roman" panose="02020603050405020304" pitchFamily="18" charset="0"/>
                <a:cs typeface="Times New Roman" panose="02020603050405020304" pitchFamily="18" charset="0"/>
              </a:rPr>
              <a:t>cuộc</a:t>
            </a:r>
            <a:r>
              <a:rPr lang="en-US" altLang="vi-VN" b="1" dirty="0" smtClean="0">
                <a:solidFill>
                  <a:srgbClr val="FF3399"/>
                </a:solidFill>
                <a:latin typeface="Times New Roman" panose="02020603050405020304" pitchFamily="18" charset="0"/>
                <a:cs typeface="Times New Roman" panose="02020603050405020304" pitchFamily="18" charset="0"/>
              </a:rPr>
              <a:t> </a:t>
            </a:r>
            <a:r>
              <a:rPr lang="en-US" altLang="vi-VN" b="1" dirty="0" err="1">
                <a:solidFill>
                  <a:srgbClr val="FF3399"/>
                </a:solidFill>
                <a:latin typeface="Times New Roman" panose="02020603050405020304" pitchFamily="18" charset="0"/>
                <a:cs typeface="Times New Roman" panose="02020603050405020304" pitchFamily="18" charset="0"/>
              </a:rPr>
              <a:t>đời</a:t>
            </a:r>
            <a:r>
              <a:rPr lang="en-US" altLang="vi-VN" b="1" dirty="0">
                <a:solidFill>
                  <a:srgbClr val="FF3399"/>
                </a:solidFill>
                <a:latin typeface="Times New Roman" panose="02020603050405020304" pitchFamily="18" charset="0"/>
                <a:cs typeface="Times New Roman" panose="02020603050405020304" pitchFamily="18" charset="0"/>
              </a:rPr>
              <a:t> </a:t>
            </a:r>
            <a:r>
              <a:rPr lang="vi-VN" altLang="vi-VN" b="1" dirty="0" smtClean="0">
                <a:solidFill>
                  <a:srgbClr val="FF3399"/>
                </a:solidFill>
                <a:latin typeface="Times New Roman" panose="02020603050405020304" pitchFamily="18" charset="0"/>
                <a:cs typeface="Times New Roman" panose="02020603050405020304" pitchFamily="18" charset="0"/>
              </a:rPr>
              <a:t>của một con người thành mấy giai đoạn</a:t>
            </a:r>
            <a:r>
              <a:rPr lang="en-US" altLang="vi-VN" b="1" dirty="0" smtClean="0">
                <a:solidFill>
                  <a:srgbClr val="FF3399"/>
                </a:solidFill>
                <a:latin typeface="Times New Roman" panose="02020603050405020304" pitchFamily="18" charset="0"/>
                <a:cs typeface="Times New Roman" panose="02020603050405020304" pitchFamily="18" charset="0"/>
              </a:rPr>
              <a:t>?</a:t>
            </a:r>
            <a:endParaRPr lang="en-US" altLang="vi-VN" b="1" dirty="0">
              <a:solidFill>
                <a:srgbClr val="FF3399"/>
              </a:solidFill>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33955" y="1190937"/>
            <a:ext cx="1042197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spcBef>
                <a:spcPct val="50000"/>
              </a:spcBef>
              <a:spcAft>
                <a:spcPct val="0"/>
              </a:spcAft>
              <a:buNone/>
              <a:defRPr/>
            </a:pPr>
            <a:r>
              <a:rPr lang="vi-VN" altLang="vi-VN" sz="2800" dirty="0">
                <a:latin typeface="Times New Roman" panose="02020603050405020304" pitchFamily="18" charset="0"/>
                <a:cs typeface="Times New Roman" panose="02020603050405020304" pitchFamily="18" charset="0"/>
              </a:rPr>
              <a:t>Có thể chia </a:t>
            </a:r>
            <a:r>
              <a:rPr lang="en-US" altLang="vi-VN" sz="2800" dirty="0" err="1">
                <a:latin typeface="Times New Roman" panose="02020603050405020304" pitchFamily="18" charset="0"/>
                <a:cs typeface="Times New Roman" panose="02020603050405020304" pitchFamily="18" charset="0"/>
              </a:rPr>
              <a:t>cuộc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đời</a:t>
            </a:r>
            <a:r>
              <a:rPr lang="en-US" altLang="vi-VN" sz="2800" dirty="0">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của một con người </a:t>
            </a:r>
            <a:r>
              <a:rPr lang="vi-VN" altLang="vi-VN" sz="2800" dirty="0" smtClean="0">
                <a:latin typeface="Times New Roman" panose="02020603050405020304" pitchFamily="18" charset="0"/>
                <a:cs typeface="Times New Roman" panose="02020603050405020304" pitchFamily="18" charset="0"/>
              </a:rPr>
              <a:t>thành</a:t>
            </a:r>
            <a:r>
              <a:rPr lang="vi-VN" altLang="vi-VN" sz="2800" dirty="0">
                <a:latin typeface="Times New Roman" panose="02020603050405020304" pitchFamily="18" charset="0"/>
                <a:cs typeface="Times New Roman" panose="02020603050405020304" pitchFamily="18" charset="0"/>
              </a:rPr>
              <a:t> </a:t>
            </a:r>
            <a:r>
              <a:rPr lang="vi-VN" altLang="vi-VN" sz="2800" dirty="0" smtClean="0">
                <a:latin typeface="Times New Roman" panose="02020603050405020304" pitchFamily="18" charset="0"/>
                <a:cs typeface="Times New Roman" panose="02020603050405020304" pitchFamily="18" charset="0"/>
              </a:rPr>
              <a:t>4 giai đoạn:</a:t>
            </a:r>
          </a:p>
          <a:p>
            <a:pPr lvl="0" algn="just" fontAlgn="base">
              <a:spcBef>
                <a:spcPct val="50000"/>
              </a:spcBef>
              <a:spcAft>
                <a:spcPct val="0"/>
              </a:spcAft>
              <a:buNone/>
              <a:defRPr/>
            </a:pPr>
            <a:r>
              <a:rPr kumimoji="0" lang="vi-VN" alt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vi-VN" altLang="vi-VN" sz="2800" dirty="0" smtClean="0">
                <a:latin typeface="Times New Roman" panose="02020603050405020304" pitchFamily="18" charset="0"/>
                <a:cs typeface="Times New Roman" panose="02020603050405020304" pitchFamily="18" charset="0"/>
              </a:rPr>
              <a:t>Giai đoạn 1: Tuổi ấu thơ (từ lúc mới sinh đến 10 </a:t>
            </a:r>
            <a:r>
              <a:rPr lang="vi-VN" altLang="vi-VN" sz="2800" smtClean="0">
                <a:latin typeface="Times New Roman" panose="02020603050405020304" pitchFamily="18" charset="0"/>
                <a:cs typeface="Times New Roman" panose="02020603050405020304" pitchFamily="18" charset="0"/>
              </a:rPr>
              <a:t>tuổi);</a:t>
            </a:r>
            <a:endParaRPr lang="vi-VN" altLang="vi-VN" sz="2800" dirty="0" smtClean="0">
              <a:latin typeface="Times New Roman" panose="02020603050405020304" pitchFamily="18" charset="0"/>
              <a:cs typeface="Times New Roman" panose="02020603050405020304" pitchFamily="18" charset="0"/>
            </a:endParaRPr>
          </a:p>
          <a:p>
            <a:pPr lvl="0" algn="just" fontAlgn="base">
              <a:spcBef>
                <a:spcPct val="50000"/>
              </a:spcBef>
              <a:spcAft>
                <a:spcPct val="0"/>
              </a:spcAft>
              <a:buNone/>
              <a:defRPr/>
            </a:pPr>
            <a:r>
              <a:rPr kumimoji="0" lang="vi-VN" altLang="vi-VN" sz="28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altLang="vi-VN" sz="280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Giai</a:t>
            </a:r>
            <a:r>
              <a:rPr kumimoji="0" lang="vi-VN" altLang="vi-VN" sz="2800"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lang="vi-VN" altLang="vi-VN" sz="2800" dirty="0">
                <a:latin typeface="Times New Roman" panose="02020603050405020304" pitchFamily="18" charset="0"/>
                <a:cs typeface="Times New Roman" panose="02020603050405020304" pitchFamily="18" charset="0"/>
              </a:rPr>
              <a:t>đoạn 2</a:t>
            </a:r>
            <a:r>
              <a:rPr lang="vi-VN" altLang="vi-VN" sz="2800" dirty="0" smtClean="0">
                <a:latin typeface="Times New Roman" panose="02020603050405020304" pitchFamily="18" charset="0"/>
                <a:cs typeface="Times New Roman" panose="02020603050405020304" pitchFamily="18" charset="0"/>
              </a:rPr>
              <a:t>: Tuổi </a:t>
            </a:r>
            <a:r>
              <a:rPr lang="vi-VN" altLang="vi-VN" sz="2800" dirty="0">
                <a:latin typeface="Times New Roman" panose="02020603050405020304" pitchFamily="18" charset="0"/>
                <a:cs typeface="Times New Roman" panose="02020603050405020304" pitchFamily="18" charset="0"/>
              </a:rPr>
              <a:t>vị thành </a:t>
            </a:r>
            <a:r>
              <a:rPr lang="vi-VN" altLang="vi-VN" sz="2800" dirty="0" smtClean="0">
                <a:latin typeface="Times New Roman" panose="02020603050405020304" pitchFamily="18" charset="0"/>
                <a:cs typeface="Times New Roman" panose="02020603050405020304" pitchFamily="18" charset="0"/>
              </a:rPr>
              <a:t>niên (từ 10 tuổi đến 19 </a:t>
            </a:r>
            <a:r>
              <a:rPr lang="vi-VN" altLang="vi-VN" sz="2800" smtClean="0">
                <a:latin typeface="Times New Roman" panose="02020603050405020304" pitchFamily="18" charset="0"/>
                <a:cs typeface="Times New Roman" panose="02020603050405020304" pitchFamily="18" charset="0"/>
              </a:rPr>
              <a:t>tuổi);</a:t>
            </a:r>
            <a:endParaRPr lang="vi-VN" altLang="vi-VN" sz="2800" dirty="0" smtClean="0">
              <a:latin typeface="Times New Roman" panose="02020603050405020304" pitchFamily="18" charset="0"/>
              <a:cs typeface="Times New Roman" panose="02020603050405020304" pitchFamily="18" charset="0"/>
            </a:endParaRPr>
          </a:p>
          <a:p>
            <a:pPr lvl="0" algn="just" fontAlgn="base">
              <a:spcBef>
                <a:spcPct val="50000"/>
              </a:spcBef>
              <a:spcAft>
                <a:spcPct val="0"/>
              </a:spcAft>
              <a:buNone/>
              <a:defRPr/>
            </a:pPr>
            <a:r>
              <a:rPr lang="vi-VN" altLang="vi-VN" sz="2800" dirty="0">
                <a:latin typeface="Times New Roman" panose="02020603050405020304" pitchFamily="18" charset="0"/>
                <a:cs typeface="Times New Roman" panose="02020603050405020304" pitchFamily="18" charset="0"/>
              </a:rPr>
              <a:t>	</a:t>
            </a:r>
            <a:r>
              <a:rPr lang="vi-VN" altLang="vi-VN" sz="2800" dirty="0" smtClean="0">
                <a:latin typeface="Times New Roman" panose="02020603050405020304" pitchFamily="18" charset="0"/>
                <a:cs typeface="Times New Roman" panose="02020603050405020304" pitchFamily="18" charset="0"/>
              </a:rPr>
              <a:t>Giai </a:t>
            </a:r>
            <a:r>
              <a:rPr lang="vi-VN" altLang="vi-VN" sz="2800" dirty="0">
                <a:latin typeface="Times New Roman" panose="02020603050405020304" pitchFamily="18" charset="0"/>
                <a:cs typeface="Times New Roman" panose="02020603050405020304" pitchFamily="18" charset="0"/>
              </a:rPr>
              <a:t>đoạn </a:t>
            </a:r>
            <a:r>
              <a:rPr lang="vi-VN" altLang="vi-VN" sz="2800" dirty="0" smtClean="0">
                <a:latin typeface="Times New Roman" panose="02020603050405020304" pitchFamily="18" charset="0"/>
                <a:cs typeface="Times New Roman" panose="02020603050405020304" pitchFamily="18" charset="0"/>
              </a:rPr>
              <a:t>3: </a:t>
            </a:r>
            <a:r>
              <a:rPr lang="vi-VN" altLang="vi-VN" sz="2800" dirty="0">
                <a:latin typeface="Times New Roman" panose="02020603050405020304" pitchFamily="18" charset="0"/>
                <a:cs typeface="Times New Roman" panose="02020603050405020304" pitchFamily="18" charset="0"/>
              </a:rPr>
              <a:t>Tuổi </a:t>
            </a:r>
            <a:r>
              <a:rPr lang="vi-VN" altLang="vi-VN" sz="2800" dirty="0" smtClean="0">
                <a:latin typeface="Times New Roman" panose="02020603050405020304" pitchFamily="18" charset="0"/>
                <a:cs typeface="Times New Roman" panose="02020603050405020304" pitchFamily="18" charset="0"/>
              </a:rPr>
              <a:t>trưởng thành </a:t>
            </a:r>
            <a:r>
              <a:rPr lang="vi-VN" altLang="vi-VN" sz="2800" dirty="0">
                <a:latin typeface="Times New Roman" panose="02020603050405020304" pitchFamily="18" charset="0"/>
                <a:cs typeface="Times New Roman" panose="02020603050405020304" pitchFamily="18" charset="0"/>
              </a:rPr>
              <a:t>(từ </a:t>
            </a:r>
            <a:r>
              <a:rPr lang="vi-VN" altLang="vi-VN" sz="2800" dirty="0" smtClean="0">
                <a:latin typeface="Times New Roman" panose="02020603050405020304" pitchFamily="18" charset="0"/>
                <a:cs typeface="Times New Roman" panose="02020603050405020304" pitchFamily="18" charset="0"/>
              </a:rPr>
              <a:t>20 </a:t>
            </a:r>
            <a:r>
              <a:rPr lang="vi-VN" altLang="vi-VN" sz="2800" dirty="0">
                <a:latin typeface="Times New Roman" panose="02020603050405020304" pitchFamily="18" charset="0"/>
                <a:cs typeface="Times New Roman" panose="02020603050405020304" pitchFamily="18" charset="0"/>
              </a:rPr>
              <a:t>tuổi đến </a:t>
            </a:r>
            <a:r>
              <a:rPr lang="vi-VN" altLang="vi-VN" sz="2800" dirty="0" smtClean="0">
                <a:latin typeface="Times New Roman" panose="02020603050405020304" pitchFamily="18" charset="0"/>
                <a:cs typeface="Times New Roman" panose="02020603050405020304" pitchFamily="18" charset="0"/>
              </a:rPr>
              <a:t>60 hoặc 65  </a:t>
            </a:r>
            <a:r>
              <a:rPr lang="vi-VN" altLang="vi-VN" sz="2800">
                <a:latin typeface="Times New Roman" panose="02020603050405020304" pitchFamily="18" charset="0"/>
                <a:cs typeface="Times New Roman" panose="02020603050405020304" pitchFamily="18" charset="0"/>
              </a:rPr>
              <a:t>tuổi</a:t>
            </a:r>
            <a:r>
              <a:rPr lang="vi-VN" altLang="vi-VN" sz="2800" smtClean="0">
                <a:latin typeface="Times New Roman" panose="02020603050405020304" pitchFamily="18" charset="0"/>
                <a:cs typeface="Times New Roman" panose="02020603050405020304" pitchFamily="18" charset="0"/>
              </a:rPr>
              <a:t>);</a:t>
            </a:r>
            <a:endParaRPr lang="vi-VN" altLang="vi-VN" sz="2800" dirty="0">
              <a:latin typeface="Times New Roman" panose="02020603050405020304" pitchFamily="18" charset="0"/>
              <a:cs typeface="Times New Roman" panose="02020603050405020304" pitchFamily="18" charset="0"/>
            </a:endParaRPr>
          </a:p>
          <a:p>
            <a:pPr lvl="0" algn="just" fontAlgn="base">
              <a:spcBef>
                <a:spcPct val="50000"/>
              </a:spcBef>
              <a:spcAft>
                <a:spcPct val="0"/>
              </a:spcAft>
              <a:buNone/>
              <a:defRPr/>
            </a:pPr>
            <a:r>
              <a:rPr kumimoji="0" lang="vi-VN" altLang="vi-VN" sz="2800" i="0" u="none" strike="noStrike" kern="1200" cap="none" spc="0" normalizeH="0" noProof="0" dirty="0" smtClean="0">
                <a:ln>
                  <a:noFill/>
                </a:ln>
                <a:effectLst/>
                <a:uLnTx/>
                <a:uFillTx/>
                <a:latin typeface="Times New Roman" panose="02020603050405020304" pitchFamily="18" charset="0"/>
                <a:cs typeface="Times New Roman" panose="02020603050405020304" pitchFamily="18" charset="0"/>
              </a:rPr>
              <a:t> 	</a:t>
            </a:r>
            <a:r>
              <a:rPr lang="vi-VN" altLang="vi-VN" sz="2800" dirty="0" smtClean="0">
                <a:latin typeface="Times New Roman" panose="02020603050405020304" pitchFamily="18" charset="0"/>
                <a:cs typeface="Times New Roman" panose="02020603050405020304" pitchFamily="18" charset="0"/>
              </a:rPr>
              <a:t>Giai </a:t>
            </a:r>
            <a:r>
              <a:rPr lang="vi-VN" altLang="vi-VN" sz="2800" dirty="0">
                <a:latin typeface="Times New Roman" panose="02020603050405020304" pitchFamily="18" charset="0"/>
                <a:cs typeface="Times New Roman" panose="02020603050405020304" pitchFamily="18" charset="0"/>
              </a:rPr>
              <a:t>đoạn </a:t>
            </a:r>
            <a:r>
              <a:rPr lang="vi-VN" altLang="vi-VN" sz="2800" dirty="0" smtClean="0">
                <a:latin typeface="Times New Roman" panose="02020603050405020304" pitchFamily="18" charset="0"/>
                <a:cs typeface="Times New Roman" panose="02020603050405020304" pitchFamily="18" charset="0"/>
              </a:rPr>
              <a:t>4: </a:t>
            </a:r>
            <a:r>
              <a:rPr lang="vi-VN" altLang="vi-VN" sz="2800" dirty="0">
                <a:latin typeface="Times New Roman" panose="02020603050405020304" pitchFamily="18" charset="0"/>
                <a:cs typeface="Times New Roman" panose="02020603050405020304" pitchFamily="18" charset="0"/>
              </a:rPr>
              <a:t>Tuổi </a:t>
            </a:r>
            <a:r>
              <a:rPr lang="vi-VN" altLang="vi-VN" sz="2800" dirty="0" smtClean="0">
                <a:latin typeface="Times New Roman" panose="02020603050405020304" pitchFamily="18" charset="0"/>
                <a:cs typeface="Times New Roman" panose="02020603050405020304" pitchFamily="18" charset="0"/>
              </a:rPr>
              <a:t>già </a:t>
            </a:r>
            <a:r>
              <a:rPr lang="vi-VN" altLang="vi-VN" sz="2800" dirty="0">
                <a:latin typeface="Times New Roman" panose="02020603050405020304" pitchFamily="18" charset="0"/>
                <a:cs typeface="Times New Roman" panose="02020603050405020304" pitchFamily="18" charset="0"/>
              </a:rPr>
              <a:t>(từ </a:t>
            </a:r>
            <a:r>
              <a:rPr lang="vi-VN" altLang="vi-VN" sz="2800" dirty="0" smtClean="0">
                <a:latin typeface="Times New Roman" panose="02020603050405020304" pitchFamily="18" charset="0"/>
                <a:cs typeface="Times New Roman" panose="02020603050405020304" pitchFamily="18" charset="0"/>
              </a:rPr>
              <a:t>60 hoặc 65 tuổi trở </a:t>
            </a:r>
            <a:r>
              <a:rPr lang="vi-VN" altLang="vi-VN" sz="2800" smtClean="0">
                <a:latin typeface="Times New Roman" panose="02020603050405020304" pitchFamily="18" charset="0"/>
                <a:cs typeface="Times New Roman" panose="02020603050405020304" pitchFamily="18" charset="0"/>
              </a:rPr>
              <a:t>lên).</a:t>
            </a:r>
            <a:endParaRPr kumimoji="0" lang="en-US" altLang="vi-VN" sz="280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5867308"/>
      </p:ext>
    </p:extLst>
  </p:cSld>
  <p:clrMapOvr>
    <a:masterClrMapping/>
  </p:clrMapOvr>
  <mc:AlternateContent xmlns:mc="http://schemas.openxmlformats.org/markup-compatibility/2006" xmlns:p14="http://schemas.microsoft.com/office/powerpoint/2010/main">
    <mc:Choice Requires="p14">
      <p:transition spd="slow" p14:dur="1200" advTm="35366">
        <p14:prism/>
      </p:transition>
    </mc:Choice>
    <mc:Fallback xmlns="">
      <p:transition spd="slow" advTm="353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8"/>
                                        </p:tgtEl>
                                        <p:attrNameLst>
                                          <p:attrName>style.visibility</p:attrName>
                                        </p:attrNameLst>
                                      </p:cBhvr>
                                      <p:to>
                                        <p:strVal val="visible"/>
                                      </p:to>
                                    </p:set>
                                    <p:anim calcmode="discrete" valueType="clr">
                                      <p:cBhvr override="childStyle">
                                        <p:cTn id="11" dur="17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2" dur="170"/>
                                        <p:tgtEl>
                                          <p:spTgt spid="8"/>
                                        </p:tgtEl>
                                        <p:attrNameLst>
                                          <p:attrName>fillcolor</p:attrName>
                                        </p:attrNameLst>
                                      </p:cBhvr>
                                      <p:tavLst>
                                        <p:tav tm="0">
                                          <p:val>
                                            <p:clrVal>
                                              <a:schemeClr val="accent2"/>
                                            </p:clrVal>
                                          </p:val>
                                        </p:tav>
                                        <p:tav tm="50000">
                                          <p:val>
                                            <p:clrVal>
                                              <a:schemeClr val="hlink"/>
                                            </p:clrVal>
                                          </p:val>
                                        </p:tav>
                                      </p:tavLst>
                                    </p:anim>
                                    <p:set>
                                      <p:cBhvr>
                                        <p:cTn id="13" dur="170"/>
                                        <p:tgtEl>
                                          <p:spTgt spid="8"/>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9090"/>
                                        </p:tgtEl>
                                        <p:attrNameLst>
                                          <p:attrName>style.visibility</p:attrName>
                                        </p:attrNameLst>
                                      </p:cBhvr>
                                      <p:to>
                                        <p:strVal val="visible"/>
                                      </p:to>
                                    </p:set>
                                    <p:anim calcmode="discrete" valueType="clr">
                                      <p:cBhvr override="childStyle">
                                        <p:cTn id="18" dur="80"/>
                                        <p:tgtEl>
                                          <p:spTgt spid="8909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9090"/>
                                        </p:tgtEl>
                                        <p:attrNameLst>
                                          <p:attrName>fillcolor</p:attrName>
                                        </p:attrNameLst>
                                      </p:cBhvr>
                                      <p:tavLst>
                                        <p:tav tm="0">
                                          <p:val>
                                            <p:clrVal>
                                              <a:schemeClr val="accent2"/>
                                            </p:clrVal>
                                          </p:val>
                                        </p:tav>
                                        <p:tav tm="50000">
                                          <p:val>
                                            <p:clrVal>
                                              <a:schemeClr val="hlink"/>
                                            </p:clrVal>
                                          </p:val>
                                        </p:tav>
                                      </p:tavLst>
                                    </p:anim>
                                    <p:set>
                                      <p:cBhvr>
                                        <p:cTn id="20" dur="80"/>
                                        <p:tgtEl>
                                          <p:spTgt spid="89090"/>
                                        </p:tgtEl>
                                        <p:attrNameLst>
                                          <p:attrName>fill.type</p:attrName>
                                        </p:attrNameLst>
                                      </p:cBhvr>
                                      <p:to>
                                        <p:strVal val="solid"/>
                                      </p:to>
                                    </p:set>
                                  </p:childTnLst>
                                </p:cTn>
                              </p:par>
                            </p:childTnLst>
                          </p:cTn>
                        </p:par>
                        <p:par>
                          <p:cTn id="21" fill="hold" nodeType="withGroup">
                            <p:stCondLst>
                              <p:cond delay="1360"/>
                            </p:stCondLst>
                            <p:childTnLst>
                              <p:par>
                                <p:cTn id="22" presetID="21" presetClass="entr" presetSubtype="1"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par>
                          <p:cTn id="25" fill="hold">
                            <p:stCondLst>
                              <p:cond delay="336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7176"/>
                                        </p:tgtEl>
                                        <p:attrNameLst>
                                          <p:attrName>style.visibility</p:attrName>
                                        </p:attrNameLst>
                                      </p:cBhvr>
                                      <p:to>
                                        <p:strVal val="visible"/>
                                      </p:to>
                                    </p:set>
                                    <p:anim calcmode="discrete" valueType="clr">
                                      <p:cBhvr override="childStyle">
                                        <p:cTn id="28" dur="120"/>
                                        <p:tgtEl>
                                          <p:spTgt spid="7176"/>
                                        </p:tgtEl>
                                        <p:attrNameLst>
                                          <p:attrName>style.color</p:attrName>
                                        </p:attrNameLst>
                                      </p:cBhvr>
                                      <p:tavLst>
                                        <p:tav tm="0">
                                          <p:val>
                                            <p:clrVal>
                                              <a:schemeClr val="accent2"/>
                                            </p:clrVal>
                                          </p:val>
                                        </p:tav>
                                        <p:tav tm="50000">
                                          <p:val>
                                            <p:clrVal>
                                              <a:schemeClr val="hlink"/>
                                            </p:clrVal>
                                          </p:val>
                                        </p:tav>
                                      </p:tavLst>
                                    </p:anim>
                                    <p:anim calcmode="discrete" valueType="clr">
                                      <p:cBhvr>
                                        <p:cTn id="29" dur="120"/>
                                        <p:tgtEl>
                                          <p:spTgt spid="7176"/>
                                        </p:tgtEl>
                                        <p:attrNameLst>
                                          <p:attrName>fillcolor</p:attrName>
                                        </p:attrNameLst>
                                      </p:cBhvr>
                                      <p:tavLst>
                                        <p:tav tm="0">
                                          <p:val>
                                            <p:clrVal>
                                              <a:schemeClr val="accent2"/>
                                            </p:clrVal>
                                          </p:val>
                                        </p:tav>
                                        <p:tav tm="50000">
                                          <p:val>
                                            <p:clrVal>
                                              <a:schemeClr val="hlink"/>
                                            </p:clrVal>
                                          </p:val>
                                        </p:tav>
                                      </p:tavLst>
                                    </p:anim>
                                    <p:set>
                                      <p:cBhvr>
                                        <p:cTn id="30" dur="120"/>
                                        <p:tgtEl>
                                          <p:spTgt spid="71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89090" grpId="0"/>
      <p:bldP spid="717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8000" t="-6000" r="-4000" b="-8000"/>
          </a:stretch>
        </a:blip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970819" y="1901321"/>
            <a:ext cx="992360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lang="vi-VN" altLang="vi-VN" sz="2800" noProof="0" dirty="0" smtClean="0">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Biết</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được</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chúng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ta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đang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ở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vào</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giai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đoạn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nào</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của</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cuộc</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đời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sẽ</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giúp</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chúng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ta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hình</a:t>
            </a:r>
            <a:r>
              <a:rPr kumimoji="0" lang="en-US" altLang="vi-VN" sz="2800" i="0" u="none" strike="noStrike" kern="1200" cap="none" spc="0" normalizeH="0" baseline="0" noProof="0" dirty="0" smtClean="0">
                <a:ln>
                  <a:noFill/>
                </a:ln>
                <a:effectLst/>
                <a:uLnTx/>
                <a:uFillTx/>
                <a:latin typeface="Times New Roman" panose="02020603050405020304" pitchFamily="18" charset="0"/>
              </a:rPr>
              <a:t> dung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được</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sự</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phát</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triển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của</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cơ</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thể</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về</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thể</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chất</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tinh</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thần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và</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mối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quan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hệ</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xã</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hội</a:t>
            </a:r>
            <a:r>
              <a:rPr kumimoji="0" lang="vi-VN" altLang="vi-VN" sz="2800" i="0" u="none" strike="noStrike" kern="1200" cap="none" spc="0" normalizeH="0" baseline="0" noProof="0" dirty="0" smtClean="0">
                <a:ln>
                  <a:noFill/>
                </a:ln>
                <a:effectLst/>
                <a:uLnTx/>
                <a:uFillTx/>
                <a:latin typeface="Times New Roman" panose="02020603050405020304" pitchFamily="18" charset="0"/>
              </a:rPr>
              <a:t>.</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Từ</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đó</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chúng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ta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sẵn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sàng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đón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nhận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mà</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không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sợ</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hãi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bối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rối</a:t>
            </a:r>
            <a:r>
              <a:rPr kumimoji="0" lang="en-US" altLang="vi-VN" sz="2800" i="0" u="none" strike="noStrike" kern="1200" cap="none" spc="0" normalizeH="0" baseline="0" noProof="0" dirty="0" smtClean="0">
                <a:ln>
                  <a:noFill/>
                </a:ln>
                <a:effectLst/>
                <a:uLnTx/>
                <a:uFillTx/>
                <a:latin typeface="Times New Roman" panose="02020603050405020304" pitchFamily="18" charset="0"/>
              </a:rPr>
              <a:t>…</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đồng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thời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còn</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giúp</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chúng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ta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có</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thể</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tránh</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được</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những</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nhược</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điểm</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hoặc</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sai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lầm</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có</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thể</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xảy</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ra</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đối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với</a:t>
            </a:r>
            <a:r>
              <a:rPr kumimoji="0" lang="vi-VN"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mỗi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người</a:t>
            </a:r>
            <a:r>
              <a:rPr kumimoji="0" lang="en-US" altLang="vi-VN" sz="2800" i="0" u="none" strike="noStrike" kern="1200" cap="none" spc="0" normalizeH="0" baseline="0" noProof="0" dirty="0" smtClean="0">
                <a:ln>
                  <a:noFill/>
                </a:ln>
                <a:effectLst/>
                <a:uLnTx/>
                <a:uFillTx/>
                <a:latin typeface="Times New Roman" panose="02020603050405020304" pitchFamily="18" charset="0"/>
              </a:rPr>
              <a:t> ở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vào</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lứa</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tuổi</a:t>
            </a:r>
            <a:r>
              <a:rPr kumimoji="0" lang="en-US" altLang="vi-VN" sz="2800" i="0" u="none" strike="noStrike" kern="1200" cap="none" spc="0" normalizeH="0" baseline="0" noProof="0" dirty="0" smtClean="0">
                <a:ln>
                  <a:noFill/>
                </a:ln>
                <a:effectLst/>
                <a:uLnTx/>
                <a:uFillTx/>
                <a:latin typeface="Times New Roman" panose="02020603050405020304" pitchFamily="18" charset="0"/>
              </a:rPr>
              <a:t> </a:t>
            </a:r>
            <a:r>
              <a:rPr kumimoji="0" lang="en-US" altLang="vi-VN" sz="2800" i="0" u="none" strike="noStrike" kern="1200" cap="none" spc="0" normalizeH="0" baseline="0" noProof="0" dirty="0" err="1" smtClean="0">
                <a:ln>
                  <a:noFill/>
                </a:ln>
                <a:effectLst/>
                <a:uLnTx/>
                <a:uFillTx/>
                <a:latin typeface="Times New Roman" panose="02020603050405020304" pitchFamily="18" charset="0"/>
              </a:rPr>
              <a:t>mình</a:t>
            </a:r>
            <a:r>
              <a:rPr kumimoji="0" lang="en-US" altLang="vi-VN" sz="2800" i="0" u="none" strike="noStrike" kern="1200" cap="none" spc="0" normalizeH="0" baseline="0" noProof="0" dirty="0" smtClean="0">
                <a:ln>
                  <a:noFill/>
                </a:ln>
                <a:effectLst/>
                <a:uLnTx/>
                <a:uFillTx/>
                <a:latin typeface="Times New Roman" panose="02020603050405020304" pitchFamily="18" charset="0"/>
              </a:rPr>
              <a:t>.</a:t>
            </a:r>
          </a:p>
        </p:txBody>
      </p:sp>
      <p:sp>
        <p:nvSpPr>
          <p:cNvPr id="7175" name="Text Box 7"/>
          <p:cNvSpPr txBox="1">
            <a:spLocks noChangeArrowheads="1"/>
          </p:cNvSpPr>
          <p:nvPr/>
        </p:nvSpPr>
        <p:spPr bwMode="auto">
          <a:xfrm>
            <a:off x="581526" y="913317"/>
            <a:ext cx="10976152"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Biết</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được</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chúng</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ta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đang</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ở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vào</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giai</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đoạn</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nào</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của</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dirty="0" err="1" smtClean="0">
                <a:ln>
                  <a:noFill/>
                </a:ln>
                <a:solidFill>
                  <a:srgbClr val="FF3399"/>
                </a:solidFill>
                <a:effectLst/>
                <a:uLnTx/>
                <a:uFillTx/>
                <a:latin typeface="Times New Roman" panose="02020603050405020304" pitchFamily="18" charset="0"/>
                <a:ea typeface="+mn-ea"/>
                <a:cs typeface="+mn-cs"/>
              </a:rPr>
              <a:t>cuộc</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err="1" smtClean="0">
                <a:ln>
                  <a:noFill/>
                </a:ln>
                <a:solidFill>
                  <a:srgbClr val="FF3399"/>
                </a:solidFill>
                <a:effectLst/>
                <a:uLnTx/>
                <a:uFillTx/>
                <a:latin typeface="Times New Roman" panose="02020603050405020304" pitchFamily="18" charset="0"/>
                <a:ea typeface="+mn-ea"/>
                <a:cs typeface="+mn-cs"/>
              </a:rPr>
              <a:t>đời</a:t>
            </a:r>
            <a:r>
              <a:rPr kumimoji="0" lang="en-US" altLang="vi-VN" sz="2900" b="1" i="0" u="none" strike="noStrike" kern="1200" cap="none" spc="0" normalizeH="0" baseline="0" noProof="0" smtClean="0">
                <a:ln>
                  <a:noFill/>
                </a:ln>
                <a:solidFill>
                  <a:srgbClr val="FF3399"/>
                </a:solidFill>
                <a:effectLst/>
                <a:uLnTx/>
                <a:uFillTx/>
                <a:latin typeface="Times New Roman" panose="02020603050405020304" pitchFamily="18" charset="0"/>
                <a:ea typeface="+mn-ea"/>
                <a:cs typeface="+mn-cs"/>
              </a:rPr>
              <a:t> sẽ</a:t>
            </a:r>
            <a:r>
              <a:rPr kumimoji="0" lang="en-US" altLang="vi-VN" sz="2900" b="1" i="0" u="none" strike="noStrike" kern="1200" cap="none" spc="0" normalizeH="0" noProof="0" smtClean="0">
                <a:ln>
                  <a:noFill/>
                </a:ln>
                <a:solidFill>
                  <a:srgbClr val="FF3399"/>
                </a:solidFill>
                <a:effectLst/>
                <a:uLnTx/>
                <a:uFillTx/>
                <a:latin typeface="Times New Roman" panose="02020603050405020304" pitchFamily="18" charset="0"/>
                <a:ea typeface="+mn-ea"/>
                <a:cs typeface="+mn-cs"/>
              </a:rPr>
              <a:t> </a:t>
            </a:r>
            <a:r>
              <a:rPr kumimoji="0" lang="en-US" altLang="vi-VN" sz="2900" b="1" i="0" u="none" strike="noStrike" kern="1200" cap="none" spc="0" normalizeH="0" baseline="0" noProof="0" smtClean="0">
                <a:ln>
                  <a:noFill/>
                </a:ln>
                <a:solidFill>
                  <a:srgbClr val="FF3399"/>
                </a:solidFill>
                <a:effectLst/>
                <a:uLnTx/>
                <a:uFillTx/>
                <a:latin typeface="Times New Roman" panose="02020603050405020304" pitchFamily="18" charset="0"/>
                <a:ea typeface="+mn-ea"/>
                <a:cs typeface="+mn-cs"/>
              </a:rPr>
              <a:t>có    </a:t>
            </a:r>
            <a:r>
              <a:rPr kumimoji="0" lang="en-US" altLang="vi-VN" sz="2900" b="1" i="0" u="none" strike="noStrike" kern="1200" cap="none" spc="0" normalizeH="0" baseline="0" noProof="0" err="1" smtClean="0">
                <a:ln>
                  <a:noFill/>
                </a:ln>
                <a:solidFill>
                  <a:srgbClr val="FF3399"/>
                </a:solidFill>
                <a:effectLst/>
                <a:uLnTx/>
                <a:uFillTx/>
                <a:latin typeface="Times New Roman" panose="02020603050405020304" pitchFamily="18" charset="0"/>
                <a:ea typeface="+mn-ea"/>
                <a:cs typeface="+mn-cs"/>
              </a:rPr>
              <a:t>lợi</a:t>
            </a:r>
            <a:r>
              <a:rPr kumimoji="0" lang="en-US" altLang="vi-VN" sz="2900" b="1" i="0" u="none" strike="noStrike" kern="1200" cap="none" spc="0" normalizeH="0" baseline="0" noProof="0" smtClean="0">
                <a:ln>
                  <a:noFill/>
                </a:ln>
                <a:solidFill>
                  <a:srgbClr val="FF3399"/>
                </a:solidFill>
                <a:effectLst/>
                <a:uLnTx/>
                <a:uFillTx/>
                <a:latin typeface="Times New Roman" panose="02020603050405020304" pitchFamily="18" charset="0"/>
                <a:ea typeface="+mn-ea"/>
                <a:cs typeface="+mn-cs"/>
              </a:rPr>
              <a:t> </a:t>
            </a:r>
            <a:r>
              <a:rPr lang="en-US" altLang="vi-VN" sz="2900" b="1" smtClean="0">
                <a:solidFill>
                  <a:srgbClr val="FF3399"/>
                </a:solidFill>
                <a:latin typeface="Times New Roman" panose="02020603050405020304" pitchFamily="18" charset="0"/>
              </a:rPr>
              <a:t>ích </a:t>
            </a:r>
            <a:r>
              <a:rPr kumimoji="0" lang="en-US" altLang="vi-VN" sz="2900" b="1" i="0" u="none" strike="noStrike" kern="1200" cap="none" spc="0" normalizeH="0" baseline="0" noProof="0" smtClean="0">
                <a:ln>
                  <a:noFill/>
                </a:ln>
                <a:solidFill>
                  <a:srgbClr val="FF3399"/>
                </a:solidFill>
                <a:effectLst/>
                <a:uLnTx/>
                <a:uFillTx/>
                <a:latin typeface="Times New Roman" panose="02020603050405020304" pitchFamily="18" charset="0"/>
                <a:ea typeface="+mn-ea"/>
                <a:cs typeface="+mn-cs"/>
              </a:rPr>
              <a:t>gì</a:t>
            </a:r>
            <a:r>
              <a:rPr kumimoji="0" lang="en-US" altLang="vi-VN" sz="2900" b="1" i="0" u="none" strike="noStrike" kern="1200" cap="none" spc="0" normalizeH="0" baseline="0" noProof="0" dirty="0" smtClean="0">
                <a:ln>
                  <a:noFill/>
                </a:ln>
                <a:solidFill>
                  <a:srgbClr val="FF3399"/>
                </a:solidFill>
                <a:effectLst/>
                <a:uLnTx/>
                <a:uFillTx/>
                <a:latin typeface="Times New Roman" panose="02020603050405020304" pitchFamily="18" charset="0"/>
                <a:ea typeface="+mn-ea"/>
                <a:cs typeface="+mn-cs"/>
              </a:rPr>
              <a:t>?</a:t>
            </a:r>
          </a:p>
        </p:txBody>
      </p:sp>
      <p:pic>
        <p:nvPicPr>
          <p:cNvPr id="5" name="Picture 4"/>
          <p:cNvPicPr>
            <a:picLocks noChangeAspect="1"/>
          </p:cNvPicPr>
          <p:nvPr/>
        </p:nvPicPr>
        <p:blipFill>
          <a:blip r:embed="rId6"/>
          <a:stretch>
            <a:fillRect/>
          </a:stretch>
        </p:blipFill>
        <p:spPr>
          <a:xfrm>
            <a:off x="3840363" y="4480276"/>
            <a:ext cx="3682655" cy="217337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22460334"/>
      </p:ext>
    </p:extLst>
  </p:cSld>
  <p:clrMapOvr>
    <a:masterClrMapping/>
  </p:clrMapOvr>
  <mc:AlternateContent xmlns:mc="http://schemas.openxmlformats.org/markup-compatibility/2006" xmlns:p14="http://schemas.microsoft.com/office/powerpoint/2010/main">
    <mc:Choice Requires="p14">
      <p:transition spd="slow" p14:dur="1200" advTm="68786">
        <p14:prism/>
      </p:transition>
    </mc:Choice>
    <mc:Fallback xmlns="">
      <p:transition spd="slow" advTm="687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53" presetClass="entr" presetSubtype="16" fill="hold" grpId="0" nodeType="afterEffect">
                                  <p:stCondLst>
                                    <p:cond delay="0"/>
                                  </p:stCondLst>
                                  <p:childTnLst>
                                    <p:set>
                                      <p:cBhvr>
                                        <p:cTn id="9" dur="1" fill="hold">
                                          <p:stCondLst>
                                            <p:cond delay="0"/>
                                          </p:stCondLst>
                                        </p:cTn>
                                        <p:tgtEl>
                                          <p:spTgt spid="7175"/>
                                        </p:tgtEl>
                                        <p:attrNameLst>
                                          <p:attrName>style.visibility</p:attrName>
                                        </p:attrNameLst>
                                      </p:cBhvr>
                                      <p:to>
                                        <p:strVal val="visible"/>
                                      </p:to>
                                    </p:set>
                                    <p:anim calcmode="lin" valueType="num">
                                      <p:cBhvr>
                                        <p:cTn id="10" dur="500" fill="hold"/>
                                        <p:tgtEl>
                                          <p:spTgt spid="7175"/>
                                        </p:tgtEl>
                                        <p:attrNameLst>
                                          <p:attrName>ppt_w</p:attrName>
                                        </p:attrNameLst>
                                      </p:cBhvr>
                                      <p:tavLst>
                                        <p:tav tm="0">
                                          <p:val>
                                            <p:fltVal val="0"/>
                                          </p:val>
                                        </p:tav>
                                        <p:tav tm="100000">
                                          <p:val>
                                            <p:strVal val="#ppt_w"/>
                                          </p:val>
                                        </p:tav>
                                      </p:tavLst>
                                    </p:anim>
                                    <p:anim calcmode="lin" valueType="num">
                                      <p:cBhvr>
                                        <p:cTn id="11" dur="500" fill="hold"/>
                                        <p:tgtEl>
                                          <p:spTgt spid="7175"/>
                                        </p:tgtEl>
                                        <p:attrNameLst>
                                          <p:attrName>ppt_h</p:attrName>
                                        </p:attrNameLst>
                                      </p:cBhvr>
                                      <p:tavLst>
                                        <p:tav tm="0">
                                          <p:val>
                                            <p:fltVal val="0"/>
                                          </p:val>
                                        </p:tav>
                                        <p:tav tm="100000">
                                          <p:val>
                                            <p:strVal val="#ppt_h"/>
                                          </p:val>
                                        </p:tav>
                                      </p:tavLst>
                                    </p:anim>
                                    <p:animEffect transition="in" filter="fade">
                                      <p:cBhvr>
                                        <p:cTn id="12" dur="500"/>
                                        <p:tgtEl>
                                          <p:spTgt spid="71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74">
                                            <p:txEl>
                                              <p:pRg st="0" end="0"/>
                                            </p:txEl>
                                          </p:spTgt>
                                        </p:tgtEl>
                                        <p:attrNameLst>
                                          <p:attrName>style.visibility</p:attrName>
                                        </p:attrNameLst>
                                      </p:cBhvr>
                                      <p:to>
                                        <p:strVal val="visible"/>
                                      </p:to>
                                    </p:set>
                                    <p:animEffect transition="in" filter="wipe(up)">
                                      <p:cBhvr>
                                        <p:cTn id="17" dur="500"/>
                                        <p:tgtEl>
                                          <p:spTgt spid="7174">
                                            <p:txEl>
                                              <p:pRg st="0" end="0"/>
                                            </p:txEl>
                                          </p:spTgt>
                                        </p:tgtEl>
                                      </p:cBhvr>
                                    </p:animEffect>
                                  </p:childTnLst>
                                </p:cTn>
                              </p:par>
                              <p:par>
                                <p:cTn id="18" presetID="21" presetClass="entr" presetSubtype="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7174" grpId="0" build="p"/>
      <p:bldP spid="717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13000" r="-8000" b="-1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55B0C40-3D59-4C1D-A6E3-3510E7020656}"/>
              </a:ext>
            </a:extLst>
          </p:cNvPr>
          <p:cNvSpPr/>
          <p:nvPr/>
        </p:nvSpPr>
        <p:spPr>
          <a:xfrm>
            <a:off x="2602726" y="2436185"/>
            <a:ext cx="7433445"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Tiết</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học</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đến</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đây</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là</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kết</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thúc</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Các</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em</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hãy</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cố</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gắng</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giữ</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gìn</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sức</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khoẻ</a:t>
            </a:r>
            <a:endPar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học</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hành</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chăm</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ngoan</a:t>
            </a:r>
            <a:r>
              <a:rPr kumimoji="0" lang="en-US" sz="3600" b="1" i="0" u="none" strike="noStrike" kern="1200" cap="none" spc="0" normalizeH="0" baseline="0" noProof="0" dirty="0">
                <a:ln w="13462">
                  <a:noFill/>
                  <a:prstDash val="solid"/>
                </a:ln>
                <a:solidFill>
                  <a:srgbClr val="4353EF"/>
                </a:solidFill>
                <a:effectLst>
                  <a:outerShdw dist="38100" dir="2700000" algn="bl" rotWithShape="0">
                    <a:srgbClr val="7BA79D"/>
                  </a:outerShdw>
                </a:effectLst>
                <a:uLnTx/>
                <a:uFillTx/>
                <a:latin typeface="Times New Roman" panose="02020603050405020304" pitchFamily="18" charset="0"/>
                <a:cs typeface="Times New Roman" panose="02020603050405020304" pitchFamily="18"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8645623"/>
      </p:ext>
    </p:extLst>
  </p:cSld>
  <p:clrMapOvr>
    <a:masterClrMapping/>
  </p:clrMapOvr>
  <mc:AlternateContent xmlns:mc="http://schemas.openxmlformats.org/markup-compatibility/2006" xmlns:p14="http://schemas.microsoft.com/office/powerpoint/2010/main">
    <mc:Choice Requires="p14">
      <p:transition spd="slow" p14:dur="1200" advTm="21822">
        <p14:prism/>
      </p:transition>
    </mc:Choice>
    <mc:Fallback xmlns="">
      <p:transition spd="slow" advTm="218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9b742b11df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5"/>
          <p:cNvSpPr>
            <a:spLocks noChangeArrowheads="1" noChangeShapeType="1" noTextEdit="1"/>
          </p:cNvSpPr>
          <p:nvPr/>
        </p:nvSpPr>
        <p:spPr bwMode="auto">
          <a:xfrm>
            <a:off x="5283200" y="1524000"/>
            <a:ext cx="1625600" cy="552450"/>
          </a:xfrm>
          <a:prstGeom prst="rect">
            <a:avLst/>
          </a:prstGeom>
        </p:spPr>
        <p:txBody>
          <a:bodyPr wrap="none" fromWordArt="1">
            <a:prstTxWarp prst="textPlain">
              <a:avLst>
                <a:gd name="adj" fmla="val 50000"/>
              </a:avLst>
            </a:prstTxWarp>
          </a:bodyPr>
          <a:lstStyle/>
          <a:p>
            <a:pPr algn="ct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Bài</a:t>
            </a: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 </a:t>
            </a:r>
            <a:r>
              <a:rPr lang="en-US" sz="36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rPr>
              <a:t>cũ</a:t>
            </a:r>
            <a:endParaRPr lang="en-US" sz="3600" kern="10" dirty="0">
              <a:ln w="19050">
                <a:solidFill>
                  <a:srgbClr val="99CCFF"/>
                </a:solidFill>
                <a:round/>
                <a:headEnd/>
                <a:tailEnd/>
              </a:ln>
              <a:solidFill>
                <a:srgbClr val="0066CC"/>
              </a:solidFill>
              <a:effectLst>
                <a:outerShdw dist="35921" dir="2700000" algn="ctr" rotWithShape="0">
                  <a:srgbClr val="990000"/>
                </a:outerShdw>
              </a:effectLst>
              <a:latin typeface="Times New Roman" pitchFamily="18" charset="0"/>
              <a:cs typeface="Times New Roman" pitchFamily="18" charset="0"/>
            </a:endParaRPr>
          </a:p>
        </p:txBody>
      </p:sp>
      <p:sp>
        <p:nvSpPr>
          <p:cNvPr id="16388" name="WordArt 6" descr="Picture1"/>
          <p:cNvSpPr>
            <a:spLocks noChangeArrowheads="1" noChangeShapeType="1" noTextEdit="1"/>
          </p:cNvSpPr>
          <p:nvPr/>
        </p:nvSpPr>
        <p:spPr bwMode="auto">
          <a:xfrm>
            <a:off x="2032000" y="2743200"/>
            <a:ext cx="8839200" cy="1600200"/>
          </a:xfrm>
          <a:prstGeom prst="rect">
            <a:avLst/>
          </a:prstGeom>
        </p:spPr>
        <p:txBody>
          <a:bodyPr wrap="none" fromWordArt="1">
            <a:prstTxWarp prst="textPlain">
              <a:avLst>
                <a:gd name="adj" fmla="val 50000"/>
              </a:avLst>
            </a:prstTxWarp>
          </a:bodyPr>
          <a:lstStyle/>
          <a:p>
            <a:pPr algn="ctr"/>
            <a:r>
              <a:rPr lang="vi-VN" sz="3600" kern="10" dirty="0">
                <a:ln w="19050">
                  <a:solidFill>
                    <a:srgbClr val="99CCFF"/>
                  </a:solidFill>
                  <a:round/>
                  <a:headEnd/>
                  <a:tailEnd/>
                </a:ln>
                <a:blipFill dpi="0" rotWithShape="1">
                  <a:blip r:embed="rId3"/>
                  <a:srcRect/>
                  <a:stretch>
                    <a:fillRect/>
                  </a:stretch>
                </a:blipFill>
                <a:effectLst>
                  <a:outerShdw dist="35921" dir="2700000" algn="ctr" rotWithShape="0">
                    <a:srgbClr val="6600FF"/>
                  </a:outerShdw>
                </a:effectLst>
                <a:latin typeface="Times New Roman" pitchFamily="18" charset="0"/>
                <a:cs typeface="Times New Roman" pitchFamily="18" charset="0"/>
              </a:rPr>
              <a:t>Cần làm gì để cả mẹ và bé đều khỏe?</a:t>
            </a:r>
            <a:endParaRPr lang="en-US" sz="3600" kern="10" dirty="0">
              <a:ln w="19050">
                <a:solidFill>
                  <a:srgbClr val="99CCFF"/>
                </a:solidFill>
                <a:round/>
                <a:headEnd/>
                <a:tailEnd/>
              </a:ln>
              <a:blipFill dpi="0" rotWithShape="1">
                <a:blip r:embed="rId3"/>
                <a:srcRect/>
                <a:stretch>
                  <a:fillRect/>
                </a:stretch>
              </a:blipFill>
              <a:effectLst>
                <a:outerShdw dist="35921" dir="2700000" algn="ctr" rotWithShape="0">
                  <a:srgbClr val="6600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68448531"/>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38892" y="-2138892"/>
            <a:ext cx="1771650" cy="604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AutoShape 16"/>
          <p:cNvSpPr>
            <a:spLocks noChangeArrowheads="1"/>
          </p:cNvSpPr>
          <p:nvPr/>
        </p:nvSpPr>
        <p:spPr bwMode="auto">
          <a:xfrm>
            <a:off x="1828800" y="838201"/>
            <a:ext cx="8534400" cy="576263"/>
          </a:xfrm>
          <a:prstGeom prst="flowChartTerminator">
            <a:avLst/>
          </a:prstGeom>
          <a:solidFill>
            <a:schemeClr val="hlink"/>
          </a:solidFill>
          <a:ln w="12700">
            <a:solidFill>
              <a:srgbClr val="6600FF"/>
            </a:solidFill>
            <a:miter lim="800000"/>
            <a:headEnd/>
            <a:tailEnd/>
          </a:ln>
        </p:spPr>
        <p:txBody>
          <a:bodyPr wrap="none" anchor="ctr"/>
          <a:lstStyle/>
          <a:p>
            <a:pPr algn="ctr" eaLnBrk="1" hangingPunct="1"/>
            <a:r>
              <a:rPr lang="en-US" altLang="en-US" sz="2800" b="1">
                <a:solidFill>
                  <a:srgbClr val="FFFF00"/>
                </a:solidFill>
                <a:latin typeface="Times New Roman" pitchFamily="18" charset="0"/>
                <a:cs typeface="Times New Roman" pitchFamily="18" charset="0"/>
              </a:rPr>
              <a:t>Chọn </a:t>
            </a:r>
            <a:r>
              <a:rPr lang="en-US" altLang="en-US" sz="2800" b="1">
                <a:solidFill>
                  <a:schemeClr val="bg1"/>
                </a:solidFill>
                <a:latin typeface="Times New Roman" pitchFamily="18" charset="0"/>
                <a:cs typeface="Times New Roman" pitchFamily="18" charset="0"/>
              </a:rPr>
              <a:t>A</a:t>
            </a:r>
            <a:r>
              <a:rPr lang="en-US" altLang="en-US" sz="2800" b="1">
                <a:solidFill>
                  <a:srgbClr val="FFFF00"/>
                </a:solidFill>
                <a:latin typeface="Times New Roman" pitchFamily="18" charset="0"/>
                <a:cs typeface="Times New Roman" pitchFamily="18" charset="0"/>
              </a:rPr>
              <a:t>, hoặc </a:t>
            </a:r>
            <a:r>
              <a:rPr lang="en-US" altLang="en-US" sz="2800" b="1">
                <a:solidFill>
                  <a:schemeClr val="accent2"/>
                </a:solidFill>
                <a:latin typeface="Times New Roman" pitchFamily="18" charset="0"/>
                <a:cs typeface="Times New Roman" pitchFamily="18" charset="0"/>
              </a:rPr>
              <a:t>B</a:t>
            </a:r>
            <a:r>
              <a:rPr lang="en-US" altLang="en-US" sz="2800" b="1">
                <a:solidFill>
                  <a:srgbClr val="FFFF00"/>
                </a:solidFill>
                <a:latin typeface="Times New Roman" pitchFamily="18" charset="0"/>
                <a:cs typeface="Times New Roman" pitchFamily="18" charset="0"/>
              </a:rPr>
              <a:t>, hoặc </a:t>
            </a:r>
            <a:r>
              <a:rPr lang="en-US" altLang="en-US" sz="2800" b="1">
                <a:solidFill>
                  <a:schemeClr val="bg1"/>
                </a:solidFill>
                <a:latin typeface="Times New Roman" pitchFamily="18" charset="0"/>
                <a:cs typeface="Times New Roman" pitchFamily="18" charset="0"/>
              </a:rPr>
              <a:t>C</a:t>
            </a:r>
            <a:r>
              <a:rPr lang="en-US" altLang="en-US" sz="2800" b="1">
                <a:solidFill>
                  <a:srgbClr val="FFFF00"/>
                </a:solidFill>
                <a:latin typeface="Times New Roman" pitchFamily="18" charset="0"/>
                <a:cs typeface="Times New Roman" pitchFamily="18" charset="0"/>
              </a:rPr>
              <a:t>, hoặc </a:t>
            </a:r>
            <a:r>
              <a:rPr lang="en-US" altLang="en-US" sz="2800" b="1">
                <a:solidFill>
                  <a:schemeClr val="accent2"/>
                </a:solidFill>
                <a:latin typeface="Times New Roman" pitchFamily="18" charset="0"/>
                <a:cs typeface="Times New Roman" pitchFamily="18" charset="0"/>
              </a:rPr>
              <a:t>D</a:t>
            </a:r>
          </a:p>
        </p:txBody>
      </p:sp>
      <p:sp>
        <p:nvSpPr>
          <p:cNvPr id="18449" name="AutoShape 17"/>
          <p:cNvSpPr>
            <a:spLocks noChangeArrowheads="1"/>
          </p:cNvSpPr>
          <p:nvPr/>
        </p:nvSpPr>
        <p:spPr bwMode="auto">
          <a:xfrm>
            <a:off x="2641600" y="1752600"/>
            <a:ext cx="8839200" cy="1295400"/>
          </a:xfrm>
          <a:prstGeom prst="roundRect">
            <a:avLst>
              <a:gd name="adj" fmla="val 16667"/>
            </a:avLst>
          </a:prstGeom>
          <a:solidFill>
            <a:srgbClr val="6600FF"/>
          </a:solidFill>
          <a:ln w="9525">
            <a:solidFill>
              <a:srgbClr val="FF0000"/>
            </a:solidFill>
            <a:round/>
            <a:headEnd/>
            <a:tailEnd/>
          </a:ln>
        </p:spPr>
        <p:txBody>
          <a:bodyPr wrap="none" anchor="ctr"/>
          <a:lstStyle/>
          <a:p>
            <a:pPr algn="ctr" eaLnBrk="1" hangingPunct="1"/>
            <a:r>
              <a:rPr lang="en-US" altLang="en-US" sz="2800" b="1">
                <a:solidFill>
                  <a:schemeClr val="bg1"/>
                </a:solidFill>
                <a:latin typeface="Times New Roman" pitchFamily="18" charset="0"/>
                <a:cs typeface="Times New Roman" pitchFamily="18" charset="0"/>
              </a:rPr>
              <a:t>Phụ nữ có thai nên tránh sử dụng </a:t>
            </a:r>
          </a:p>
          <a:p>
            <a:pPr algn="ctr" eaLnBrk="1" hangingPunct="1"/>
            <a:r>
              <a:rPr lang="en-US" altLang="en-US" sz="2800" b="1">
                <a:solidFill>
                  <a:schemeClr val="bg1"/>
                </a:solidFill>
                <a:latin typeface="Times New Roman" pitchFamily="18" charset="0"/>
                <a:cs typeface="Times New Roman" pitchFamily="18" charset="0"/>
              </a:rPr>
              <a:t>chất nào dưới đây? </a:t>
            </a:r>
          </a:p>
        </p:txBody>
      </p:sp>
      <p:sp>
        <p:nvSpPr>
          <p:cNvPr id="18450" name="Oval 18"/>
          <p:cNvSpPr>
            <a:spLocks noChangeArrowheads="1"/>
          </p:cNvSpPr>
          <p:nvPr/>
        </p:nvSpPr>
        <p:spPr bwMode="auto">
          <a:xfrm>
            <a:off x="203200" y="1600200"/>
            <a:ext cx="2032000" cy="1244600"/>
          </a:xfrm>
          <a:prstGeom prst="ellipse">
            <a:avLst/>
          </a:prstGeom>
          <a:solidFill>
            <a:srgbClr val="FFFF00"/>
          </a:solidFill>
          <a:ln w="12700">
            <a:solidFill>
              <a:srgbClr val="0000FF"/>
            </a:solidFill>
            <a:round/>
            <a:headEnd/>
            <a:tailEnd/>
          </a:ln>
        </p:spPr>
        <p:txBody>
          <a:bodyPr wrap="none" anchor="ctr"/>
          <a:lstStyle/>
          <a:p>
            <a:pPr algn="ctr" eaLnBrk="1" hangingPunct="1"/>
            <a:r>
              <a:rPr lang="en-US" altLang="en-US" sz="2800" b="1">
                <a:solidFill>
                  <a:srgbClr val="FF3300"/>
                </a:solidFill>
                <a:latin typeface="Times New Roman" pitchFamily="18" charset="0"/>
                <a:cs typeface="Times New Roman" pitchFamily="18" charset="0"/>
              </a:rPr>
              <a:t>Câu 1</a:t>
            </a:r>
          </a:p>
        </p:txBody>
      </p:sp>
      <p:sp>
        <p:nvSpPr>
          <p:cNvPr id="18451" name="AutoShape 19" descr="5%"/>
          <p:cNvSpPr>
            <a:spLocks noChangeArrowheads="1"/>
          </p:cNvSpPr>
          <p:nvPr/>
        </p:nvSpPr>
        <p:spPr bwMode="auto">
          <a:xfrm>
            <a:off x="2540000" y="3352800"/>
            <a:ext cx="7969251" cy="503238"/>
          </a:xfrm>
          <a:prstGeom prst="roundRect">
            <a:avLst>
              <a:gd name="adj" fmla="val 16667"/>
            </a:avLst>
          </a:prstGeom>
          <a:solidFill>
            <a:schemeClr val="hlink"/>
          </a:solidFill>
          <a:ln w="19050">
            <a:solidFill>
              <a:srgbClr val="CCFFFF"/>
            </a:solidFill>
            <a:round/>
            <a:headEnd/>
            <a:tailEnd/>
          </a:ln>
        </p:spPr>
        <p:txBody>
          <a:bodyPr wrap="none" anchor="ctr"/>
          <a:lstStyle/>
          <a:p>
            <a:pPr eaLnBrk="1" hangingPunct="1"/>
            <a:r>
              <a:rPr lang="en-US" altLang="en-US" sz="2800" b="1">
                <a:solidFill>
                  <a:schemeClr val="bg1"/>
                </a:solidFill>
                <a:latin typeface="Times New Roman" pitchFamily="18" charset="0"/>
                <a:cs typeface="Times New Roman" pitchFamily="18" charset="0"/>
              </a:rPr>
              <a:t>      A. Chất đạm</a:t>
            </a:r>
          </a:p>
        </p:txBody>
      </p:sp>
      <p:sp>
        <p:nvSpPr>
          <p:cNvPr id="18452" name="AutoShape 20" descr="5%"/>
          <p:cNvSpPr>
            <a:spLocks noChangeArrowheads="1"/>
          </p:cNvSpPr>
          <p:nvPr/>
        </p:nvSpPr>
        <p:spPr bwMode="auto">
          <a:xfrm>
            <a:off x="2540000" y="4038601"/>
            <a:ext cx="7969251" cy="504825"/>
          </a:xfrm>
          <a:prstGeom prst="roundRect">
            <a:avLst>
              <a:gd name="adj" fmla="val 16667"/>
            </a:avLst>
          </a:prstGeom>
          <a:solidFill>
            <a:schemeClr val="hlink"/>
          </a:solidFill>
          <a:ln w="19050">
            <a:solidFill>
              <a:srgbClr val="CCFFFF"/>
            </a:solidFill>
            <a:round/>
            <a:headEnd/>
            <a:tailEnd/>
          </a:ln>
        </p:spPr>
        <p:txBody>
          <a:bodyPr wrap="none" anchor="ctr"/>
          <a:lstStyle/>
          <a:p>
            <a:pPr eaLnBrk="1" hangingPunct="1"/>
            <a:r>
              <a:rPr lang="en-US" altLang="en-US" sz="2800" b="1">
                <a:solidFill>
                  <a:schemeClr val="hlink"/>
                </a:solidFill>
                <a:latin typeface="Times New Roman" pitchFamily="18" charset="0"/>
                <a:cs typeface="Times New Roman" pitchFamily="18" charset="0"/>
              </a:rPr>
              <a:t>      </a:t>
            </a:r>
            <a:r>
              <a:rPr lang="en-US" altLang="en-US" sz="2800" b="1">
                <a:solidFill>
                  <a:schemeClr val="bg1"/>
                </a:solidFill>
                <a:latin typeface="Times New Roman" pitchFamily="18" charset="0"/>
                <a:cs typeface="Times New Roman" pitchFamily="18" charset="0"/>
              </a:rPr>
              <a:t>B. Chất béo</a:t>
            </a:r>
          </a:p>
        </p:txBody>
      </p:sp>
      <p:sp>
        <p:nvSpPr>
          <p:cNvPr id="18453" name="AutoShape 21" descr="5%"/>
          <p:cNvSpPr>
            <a:spLocks noChangeArrowheads="1"/>
          </p:cNvSpPr>
          <p:nvPr/>
        </p:nvSpPr>
        <p:spPr bwMode="auto">
          <a:xfrm>
            <a:off x="2611120" y="5564188"/>
            <a:ext cx="7969251" cy="653731"/>
          </a:xfrm>
          <a:prstGeom prst="roundRect">
            <a:avLst>
              <a:gd name="adj" fmla="val 16667"/>
            </a:avLst>
          </a:prstGeom>
          <a:solidFill>
            <a:schemeClr val="hlink"/>
          </a:solidFill>
          <a:ln w="19050">
            <a:solidFill>
              <a:srgbClr val="CCFFFF"/>
            </a:solidFill>
            <a:round/>
            <a:headEnd/>
            <a:tailEnd/>
          </a:ln>
        </p:spPr>
        <p:txBody>
          <a:bodyPr wrap="none" anchor="ctr"/>
          <a:lstStyle/>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smtClean="0">
                <a:solidFill>
                  <a:schemeClr val="bg1"/>
                </a:solidFill>
                <a:latin typeface="Times New Roman" pitchFamily="18" charset="0"/>
                <a:cs typeface="Times New Roman" pitchFamily="18" charset="0"/>
              </a:rPr>
              <a:t>   </a:t>
            </a:r>
            <a:r>
              <a:rPr lang="en-US" altLang="en-US" sz="2800" b="1" dirty="0" smtClean="0">
                <a:solidFill>
                  <a:schemeClr val="bg1"/>
                </a:solidFill>
                <a:latin typeface="Times New Roman" pitchFamily="18" charset="0"/>
                <a:cs typeface="Times New Roman" pitchFamily="18" charset="0"/>
              </a:rPr>
              <a:t>D</a:t>
            </a:r>
            <a:r>
              <a:rPr lang="en-US" altLang="en-US" sz="2800" b="1" dirty="0" smtClean="0">
                <a:solidFill>
                  <a:schemeClr val="bg1"/>
                </a:solidFill>
                <a:latin typeface="Times New Roman" pitchFamily="18" charset="0"/>
                <a:cs typeface="Times New Roman" pitchFamily="18" charset="0"/>
              </a:rPr>
              <a:t>. </a:t>
            </a:r>
            <a:r>
              <a:rPr lang="en-US" altLang="en-US" sz="2800" b="1" dirty="0">
                <a:solidFill>
                  <a:schemeClr val="bg1"/>
                </a:solidFill>
                <a:latin typeface="Times New Roman" pitchFamily="18" charset="0"/>
                <a:cs typeface="Times New Roman" pitchFamily="18" charset="0"/>
              </a:rPr>
              <a:t>Vitamin </a:t>
            </a:r>
            <a:r>
              <a:rPr lang="en-US" altLang="en-US" sz="2800" b="1" dirty="0" err="1">
                <a:solidFill>
                  <a:schemeClr val="bg1"/>
                </a:solidFill>
                <a:latin typeface="Times New Roman" pitchFamily="18" charset="0"/>
                <a:cs typeface="Times New Roman" pitchFamily="18" charset="0"/>
              </a:rPr>
              <a:t>và</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muối</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khoáng</a:t>
            </a:r>
            <a:endParaRPr lang="en-US" altLang="en-US" sz="2800" b="1" dirty="0">
              <a:solidFill>
                <a:schemeClr val="bg1"/>
              </a:solidFill>
              <a:latin typeface="Times New Roman" pitchFamily="18" charset="0"/>
              <a:cs typeface="Times New Roman" pitchFamily="18" charset="0"/>
            </a:endParaRPr>
          </a:p>
        </p:txBody>
      </p:sp>
      <p:sp>
        <p:nvSpPr>
          <p:cNvPr id="18454" name="AutoShape 22" descr="5%"/>
          <p:cNvSpPr>
            <a:spLocks noChangeArrowheads="1"/>
          </p:cNvSpPr>
          <p:nvPr/>
        </p:nvSpPr>
        <p:spPr bwMode="auto">
          <a:xfrm>
            <a:off x="2570480" y="4722337"/>
            <a:ext cx="8026400" cy="703103"/>
          </a:xfrm>
          <a:prstGeom prst="roundRect">
            <a:avLst>
              <a:gd name="adj" fmla="val 16667"/>
            </a:avLst>
          </a:prstGeom>
          <a:solidFill>
            <a:schemeClr val="hlink"/>
          </a:solidFill>
          <a:ln w="19050">
            <a:solidFill>
              <a:srgbClr val="CCFFFF"/>
            </a:solidFill>
            <a:round/>
            <a:headEnd/>
            <a:tailEnd/>
          </a:ln>
        </p:spPr>
        <p:txBody>
          <a:bodyPr wrap="none" anchor="ctr"/>
          <a:lstStyle/>
          <a:p>
            <a:pPr eaLnBrk="1" hangingPunct="1"/>
            <a:r>
              <a:rPr lang="en-US" altLang="en-US" sz="2800" b="1" dirty="0">
                <a:solidFill>
                  <a:schemeClr val="bg1"/>
                </a:solidFill>
                <a:latin typeface="Times New Roman" pitchFamily="18" charset="0"/>
                <a:cs typeface="Times New Roman" pitchFamily="18" charset="0"/>
              </a:rPr>
              <a:t>      </a:t>
            </a:r>
            <a:r>
              <a:rPr lang="en-US" altLang="en-US" sz="2800" b="1" dirty="0" smtClean="0">
                <a:solidFill>
                  <a:schemeClr val="bg1"/>
                </a:solidFill>
                <a:latin typeface="Times New Roman" pitchFamily="18" charset="0"/>
                <a:cs typeface="Times New Roman" pitchFamily="18" charset="0"/>
              </a:rPr>
              <a:t>C. </a:t>
            </a:r>
            <a:r>
              <a:rPr lang="en-US" altLang="en-US" sz="2800" b="1" dirty="0" err="1">
                <a:solidFill>
                  <a:schemeClr val="bg1"/>
                </a:solidFill>
                <a:latin typeface="Times New Roman" pitchFamily="18" charset="0"/>
                <a:cs typeface="Times New Roman" pitchFamily="18" charset="0"/>
              </a:rPr>
              <a:t>Chất</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kích</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thích</a:t>
            </a:r>
            <a:r>
              <a:rPr lang="en-US" altLang="en-US" sz="2800" b="1" dirty="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như</a:t>
            </a:r>
            <a:r>
              <a:rPr lang="en-US" altLang="en-US" sz="2800" b="1" dirty="0">
                <a:solidFill>
                  <a:schemeClr val="bg1"/>
                </a:solidFill>
                <a:latin typeface="Times New Roman" pitchFamily="18" charset="0"/>
                <a:cs typeface="Times New Roman" pitchFamily="18" charset="0"/>
              </a:rPr>
              <a:t> </a:t>
            </a:r>
            <a:r>
              <a:rPr lang="en-US" altLang="en-US" sz="2800" b="1" dirty="0" err="1" smtClean="0">
                <a:solidFill>
                  <a:schemeClr val="bg1"/>
                </a:solidFill>
                <a:latin typeface="Times New Roman" pitchFamily="18" charset="0"/>
                <a:cs typeface="Times New Roman" pitchFamily="18" charset="0"/>
              </a:rPr>
              <a:t>rượu</a:t>
            </a:r>
            <a:r>
              <a:rPr lang="en-US" altLang="en-US" sz="2800" b="1" dirty="0" smtClean="0">
                <a:solidFill>
                  <a:schemeClr val="bg1"/>
                </a:solidFill>
                <a:latin typeface="Times New Roman" pitchFamily="18" charset="0"/>
                <a:cs typeface="Times New Roman" pitchFamily="18" charset="0"/>
              </a:rPr>
              <a:t>, </a:t>
            </a:r>
            <a:r>
              <a:rPr lang="en-US" altLang="en-US" sz="2800" b="1" dirty="0" err="1" smtClean="0">
                <a:solidFill>
                  <a:schemeClr val="bg1"/>
                </a:solidFill>
                <a:latin typeface="Times New Roman" pitchFamily="18" charset="0"/>
                <a:cs typeface="Times New Roman" pitchFamily="18" charset="0"/>
              </a:rPr>
              <a:t>thuốc</a:t>
            </a:r>
            <a:r>
              <a:rPr lang="en-US" altLang="en-US" sz="2800" b="1" dirty="0" smtClean="0">
                <a:solidFill>
                  <a:schemeClr val="bg1"/>
                </a:solidFill>
                <a:latin typeface="Times New Roman" pitchFamily="18" charset="0"/>
                <a:cs typeface="Times New Roman" pitchFamily="18" charset="0"/>
              </a:rPr>
              <a:t> </a:t>
            </a:r>
            <a:r>
              <a:rPr lang="en-US" altLang="en-US" sz="2800" b="1" dirty="0" err="1">
                <a:solidFill>
                  <a:schemeClr val="bg1"/>
                </a:solidFill>
                <a:latin typeface="Times New Roman" pitchFamily="18" charset="0"/>
                <a:cs typeface="Times New Roman" pitchFamily="18" charset="0"/>
              </a:rPr>
              <a:t>lá</a:t>
            </a:r>
            <a:r>
              <a:rPr lang="en-US" altLang="en-US" sz="2800" b="1" dirty="0">
                <a:solidFill>
                  <a:schemeClr val="bg1"/>
                </a:solidFill>
                <a:latin typeface="Times New Roman" pitchFamily="18" charset="0"/>
                <a:cs typeface="Times New Roman" pitchFamily="18" charset="0"/>
              </a:rPr>
              <a:t>, ma </a:t>
            </a:r>
            <a:r>
              <a:rPr lang="en-US" altLang="en-US" sz="2800" b="1" dirty="0" err="1">
                <a:solidFill>
                  <a:schemeClr val="bg1"/>
                </a:solidFill>
                <a:latin typeface="Times New Roman" pitchFamily="18" charset="0"/>
                <a:cs typeface="Times New Roman" pitchFamily="18" charset="0"/>
              </a:rPr>
              <a:t>túy</a:t>
            </a:r>
            <a:endParaRPr lang="en-US" altLang="en-US" sz="2800" b="1" dirty="0">
              <a:solidFill>
                <a:schemeClr val="bg1"/>
              </a:solidFill>
              <a:latin typeface="Times New Roman" pitchFamily="18" charset="0"/>
              <a:cs typeface="Times New Roman" pitchFamily="18" charset="0"/>
            </a:endParaRPr>
          </a:p>
        </p:txBody>
      </p:sp>
      <p:pic>
        <p:nvPicPr>
          <p:cNvPr id="17418" name="Picture 23" descr="hinhn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83" y="6353176"/>
            <a:ext cx="122406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Oval 25"/>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9</a:t>
            </a:r>
          </a:p>
        </p:txBody>
      </p:sp>
      <p:sp>
        <p:nvSpPr>
          <p:cNvPr id="18458" name="Oval 26"/>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8</a:t>
            </a:r>
          </a:p>
        </p:txBody>
      </p:sp>
      <p:sp>
        <p:nvSpPr>
          <p:cNvPr id="18459" name="Oval 27"/>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7</a:t>
            </a:r>
          </a:p>
        </p:txBody>
      </p:sp>
      <p:sp>
        <p:nvSpPr>
          <p:cNvPr id="18460" name="Oval 28"/>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6</a:t>
            </a:r>
          </a:p>
        </p:txBody>
      </p:sp>
      <p:sp>
        <p:nvSpPr>
          <p:cNvPr id="18461" name="Oval 29"/>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5</a:t>
            </a:r>
          </a:p>
        </p:txBody>
      </p:sp>
      <p:sp>
        <p:nvSpPr>
          <p:cNvPr id="18462" name="Oval 30"/>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4</a:t>
            </a:r>
          </a:p>
        </p:txBody>
      </p:sp>
      <p:sp>
        <p:nvSpPr>
          <p:cNvPr id="18463" name="Oval 31"/>
          <p:cNvSpPr>
            <a:spLocks noChangeArrowheads="1"/>
          </p:cNvSpPr>
          <p:nvPr/>
        </p:nvSpPr>
        <p:spPr bwMode="auto">
          <a:xfrm>
            <a:off x="624418" y="5229226"/>
            <a:ext cx="1246716" cy="754063"/>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p>
            <a:pPr algn="ctr" eaLnBrk="1" hangingPunct="1"/>
            <a:r>
              <a:rPr lang="en-US" altLang="en-US" sz="2800" b="1">
                <a:solidFill>
                  <a:srgbClr val="FF3300"/>
                </a:solidFill>
                <a:latin typeface="Times New Roman" pitchFamily="18" charset="0"/>
                <a:cs typeface="Times New Roman" pitchFamily="18" charset="0"/>
              </a:rPr>
              <a:t>3</a:t>
            </a:r>
          </a:p>
        </p:txBody>
      </p:sp>
      <p:sp>
        <p:nvSpPr>
          <p:cNvPr id="18464" name="Oval 32"/>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2</a:t>
            </a:r>
          </a:p>
        </p:txBody>
      </p:sp>
      <p:sp>
        <p:nvSpPr>
          <p:cNvPr id="18465" name="Oval 33"/>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1</a:t>
            </a:r>
          </a:p>
        </p:txBody>
      </p:sp>
      <p:sp>
        <p:nvSpPr>
          <p:cNvPr id="18466" name="Oval 34"/>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0</a:t>
            </a:r>
          </a:p>
        </p:txBody>
      </p:sp>
      <p:sp>
        <p:nvSpPr>
          <p:cNvPr id="18469" name="WordArt 37" descr="Narrow vertical"/>
          <p:cNvSpPr>
            <a:spLocks noChangeArrowheads="1" noChangeShapeType="1" noTextEdit="1"/>
          </p:cNvSpPr>
          <p:nvPr/>
        </p:nvSpPr>
        <p:spPr bwMode="auto">
          <a:xfrm rot="-128454">
            <a:off x="3759201" y="304800"/>
            <a:ext cx="4965700" cy="417513"/>
          </a:xfrm>
          <a:prstGeom prst="rect">
            <a:avLst/>
          </a:prstGeom>
        </p:spPr>
        <p:txBody>
          <a:bodyPr wrap="none" fromWordArt="1">
            <a:prstTxWarp prst="textWave1">
              <a:avLst>
                <a:gd name="adj1" fmla="val 13005"/>
                <a:gd name="adj2" fmla="val 0"/>
              </a:avLst>
            </a:prstTxWarp>
          </a:bodyPr>
          <a:lstStyle/>
          <a:p>
            <a:pPr algn="ctr"/>
            <a:r>
              <a:rPr lang="vi-VN" sz="3600" kern="10" dirty="0">
                <a:ln w="12700">
                  <a:solidFill>
                    <a:srgbClr val="800080"/>
                  </a:solidFill>
                  <a:round/>
                  <a:headEnd/>
                  <a:tailEnd/>
                </a:ln>
                <a:blipFill dpi="0" rotWithShape="0">
                  <a:blip r:embed="rId8"/>
                  <a:srcRect/>
                  <a:stretch>
                    <a:fillRect/>
                  </a:stretch>
                </a:blipFill>
                <a:effectLst>
                  <a:outerShdw dist="45791" dir="2021404" algn="ctr" rotWithShape="0">
                    <a:srgbClr val="808080">
                      <a:alpha val="79999"/>
                    </a:srgbClr>
                  </a:outerShdw>
                </a:effectLst>
                <a:latin typeface="Times New Roman" pitchFamily="18" charset="0"/>
                <a:cs typeface="Times New Roman" pitchFamily="18" charset="0"/>
              </a:rPr>
              <a:t>Ai nhanh hơn?</a:t>
            </a:r>
            <a:endParaRPr lang="en-US" sz="3600" kern="10" dirty="0">
              <a:ln w="12700">
                <a:solidFill>
                  <a:srgbClr val="800080"/>
                </a:solidFill>
                <a:round/>
                <a:headEnd/>
                <a:tailEnd/>
              </a:ln>
              <a:blipFill dpi="0" rotWithShape="0">
                <a:blip r:embed="rId8"/>
                <a:srcRect/>
                <a:stretch>
                  <a:fillRect/>
                </a:stretch>
              </a:blipFill>
              <a:effectLst>
                <a:outerShdw dist="45791" dir="2021404" algn="ctr" rotWithShape="0">
                  <a:srgbClr val="808080">
                    <a:alpha val="79999"/>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53765224"/>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8448">
                                            <p:bg/>
                                          </p:spTgt>
                                        </p:tgtEl>
                                        <p:attrNameLst>
                                          <p:attrName>style.visibility</p:attrName>
                                        </p:attrNameLst>
                                      </p:cBhvr>
                                      <p:to>
                                        <p:strVal val="visible"/>
                                      </p:to>
                                    </p:set>
                                    <p:animEffect transition="in" filter="slide(fromBottom)">
                                      <p:cBhvr>
                                        <p:cTn id="17" dur="500"/>
                                        <p:tgtEl>
                                          <p:spTgt spid="18448">
                                            <p:bg/>
                                          </p:spTgt>
                                        </p:tgtEl>
                                      </p:cBhvr>
                                    </p:animEffect>
                                  </p:childTnLst>
                                </p:cTn>
                              </p:par>
                            </p:childTnLst>
                          </p:cTn>
                        </p:par>
                        <p:par>
                          <p:cTn id="18" fill="hold" nodeType="afterGroup">
                            <p:stCondLst>
                              <p:cond delay="150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18448">
                                            <p:txEl>
                                              <p:pRg st="0" end="0"/>
                                            </p:txEl>
                                          </p:spTgt>
                                        </p:tgtEl>
                                        <p:attrNameLst>
                                          <p:attrName>style.visibility</p:attrName>
                                        </p:attrNameLst>
                                      </p:cBhvr>
                                      <p:to>
                                        <p:strVal val="visible"/>
                                      </p:to>
                                    </p:set>
                                    <p:animEffect transition="in" filter="slide(fromBottom)">
                                      <p:cBhvr>
                                        <p:cTn id="21" dur="500"/>
                                        <p:tgtEl>
                                          <p:spTgt spid="18448">
                                            <p:txEl>
                                              <p:pRg st="0" end="0"/>
                                            </p:txEl>
                                          </p:spTgt>
                                        </p:tgtEl>
                                      </p:cBhvr>
                                    </p:animEffect>
                                  </p:childTnLst>
                                </p:cTn>
                              </p:par>
                            </p:childTnLst>
                          </p:cTn>
                        </p:par>
                        <p:par>
                          <p:cTn id="22" fill="hold" nodeType="afterGroup">
                            <p:stCondLst>
                              <p:cond delay="2000"/>
                            </p:stCondLst>
                            <p:childTnLst>
                              <p:par>
                                <p:cTn id="23" presetID="4" presetClass="entr" presetSubtype="16" fill="hold" grpId="0" nodeType="afterEffect">
                                  <p:stCondLst>
                                    <p:cond delay="0"/>
                                  </p:stCondLst>
                                  <p:childTnLst>
                                    <p:set>
                                      <p:cBhvr>
                                        <p:cTn id="24" dur="1" fill="hold">
                                          <p:stCondLst>
                                            <p:cond delay="0"/>
                                          </p:stCondLst>
                                        </p:cTn>
                                        <p:tgtEl>
                                          <p:spTgt spid="18450"/>
                                        </p:tgtEl>
                                        <p:attrNameLst>
                                          <p:attrName>style.visibility</p:attrName>
                                        </p:attrNameLst>
                                      </p:cBhvr>
                                      <p:to>
                                        <p:strVal val="visible"/>
                                      </p:to>
                                    </p:set>
                                    <p:animEffect transition="in" filter="box(in)">
                                      <p:cBhvr>
                                        <p:cTn id="25" dur="500"/>
                                        <p:tgtEl>
                                          <p:spTgt spid="18450"/>
                                        </p:tgtEl>
                                      </p:cBhvr>
                                    </p:animEffect>
                                  </p:childTnLst>
                                </p:cTn>
                              </p:par>
                            </p:childTnLst>
                          </p:cTn>
                        </p:par>
                        <p:par>
                          <p:cTn id="26" fill="hold" nodeType="afterGroup">
                            <p:stCondLst>
                              <p:cond delay="2500"/>
                            </p:stCondLst>
                            <p:childTnLst>
                              <p:par>
                                <p:cTn id="27" presetID="12" presetClass="entr" presetSubtype="8" fill="hold" grpId="0" nodeType="afterEffect">
                                  <p:stCondLst>
                                    <p:cond delay="2000"/>
                                  </p:stCondLst>
                                  <p:childTnLst>
                                    <p:set>
                                      <p:cBhvr>
                                        <p:cTn id="28" dur="1" fill="hold">
                                          <p:stCondLst>
                                            <p:cond delay="0"/>
                                          </p:stCondLst>
                                        </p:cTn>
                                        <p:tgtEl>
                                          <p:spTgt spid="18449"/>
                                        </p:tgtEl>
                                        <p:attrNameLst>
                                          <p:attrName>style.visibility</p:attrName>
                                        </p:attrNameLst>
                                      </p:cBhvr>
                                      <p:to>
                                        <p:strVal val="visible"/>
                                      </p:to>
                                    </p:set>
                                    <p:animEffect transition="in" filter="slide(fromLeft)">
                                      <p:cBhvr>
                                        <p:cTn id="29" dur="500"/>
                                        <p:tgtEl>
                                          <p:spTgt spid="18449"/>
                                        </p:tgtEl>
                                      </p:cBhvr>
                                    </p:animEffect>
                                  </p:childTnLst>
                                </p:cTn>
                              </p:par>
                            </p:childTnLst>
                          </p:cTn>
                        </p:par>
                        <p:par>
                          <p:cTn id="30" fill="hold" nodeType="afterGroup">
                            <p:stCondLst>
                              <p:cond delay="5000"/>
                            </p:stCondLst>
                            <p:childTnLst>
                              <p:par>
                                <p:cTn id="31" presetID="2" presetClass="entr" presetSubtype="2" fill="hold" grpId="0" nodeType="afterEffect">
                                  <p:stCondLst>
                                    <p:cond delay="3000"/>
                                  </p:stCondLst>
                                  <p:childTnLst>
                                    <p:set>
                                      <p:cBhvr>
                                        <p:cTn id="32" dur="1" fill="hold">
                                          <p:stCondLst>
                                            <p:cond delay="0"/>
                                          </p:stCondLst>
                                        </p:cTn>
                                        <p:tgtEl>
                                          <p:spTgt spid="18451"/>
                                        </p:tgtEl>
                                        <p:attrNameLst>
                                          <p:attrName>style.visibility</p:attrName>
                                        </p:attrNameLst>
                                      </p:cBhvr>
                                      <p:to>
                                        <p:strVal val="visible"/>
                                      </p:to>
                                    </p:set>
                                    <p:anim calcmode="lin" valueType="num">
                                      <p:cBhvr additive="base">
                                        <p:cTn id="33" dur="500" fill="hold"/>
                                        <p:tgtEl>
                                          <p:spTgt spid="18451"/>
                                        </p:tgtEl>
                                        <p:attrNameLst>
                                          <p:attrName>ppt_x</p:attrName>
                                        </p:attrNameLst>
                                      </p:cBhvr>
                                      <p:tavLst>
                                        <p:tav tm="0">
                                          <p:val>
                                            <p:strVal val="1+#ppt_w/2"/>
                                          </p:val>
                                        </p:tav>
                                        <p:tav tm="100000">
                                          <p:val>
                                            <p:strVal val="#ppt_x"/>
                                          </p:val>
                                        </p:tav>
                                      </p:tavLst>
                                    </p:anim>
                                    <p:anim calcmode="lin" valueType="num">
                                      <p:cBhvr additive="base">
                                        <p:cTn id="34" dur="500" fill="hold"/>
                                        <p:tgtEl>
                                          <p:spTgt spid="18451"/>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8500"/>
                            </p:stCondLst>
                            <p:childTnLst>
                              <p:par>
                                <p:cTn id="36" presetID="2" presetClass="entr" presetSubtype="2" fill="hold" grpId="0" nodeType="afterEffect">
                                  <p:stCondLst>
                                    <p:cond delay="1500"/>
                                  </p:stCondLst>
                                  <p:childTnLst>
                                    <p:set>
                                      <p:cBhvr>
                                        <p:cTn id="37" dur="1" fill="hold">
                                          <p:stCondLst>
                                            <p:cond delay="0"/>
                                          </p:stCondLst>
                                        </p:cTn>
                                        <p:tgtEl>
                                          <p:spTgt spid="18452"/>
                                        </p:tgtEl>
                                        <p:attrNameLst>
                                          <p:attrName>style.visibility</p:attrName>
                                        </p:attrNameLst>
                                      </p:cBhvr>
                                      <p:to>
                                        <p:strVal val="visible"/>
                                      </p:to>
                                    </p:set>
                                    <p:anim calcmode="lin" valueType="num">
                                      <p:cBhvr additive="base">
                                        <p:cTn id="38" dur="500" fill="hold"/>
                                        <p:tgtEl>
                                          <p:spTgt spid="18452"/>
                                        </p:tgtEl>
                                        <p:attrNameLst>
                                          <p:attrName>ppt_x</p:attrName>
                                        </p:attrNameLst>
                                      </p:cBhvr>
                                      <p:tavLst>
                                        <p:tav tm="0">
                                          <p:val>
                                            <p:strVal val="1+#ppt_w/2"/>
                                          </p:val>
                                        </p:tav>
                                        <p:tav tm="100000">
                                          <p:val>
                                            <p:strVal val="#ppt_x"/>
                                          </p:val>
                                        </p:tav>
                                      </p:tavLst>
                                    </p:anim>
                                    <p:anim calcmode="lin" valueType="num">
                                      <p:cBhvr additive="base">
                                        <p:cTn id="39" dur="500" fill="hold"/>
                                        <p:tgtEl>
                                          <p:spTgt spid="18452"/>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0500"/>
                            </p:stCondLst>
                            <p:childTnLst>
                              <p:par>
                                <p:cTn id="41" presetID="2" presetClass="entr" presetSubtype="2" fill="hold" grpId="0" nodeType="afterEffect">
                                  <p:stCondLst>
                                    <p:cond delay="1500"/>
                                  </p:stCondLst>
                                  <p:childTnLst>
                                    <p:set>
                                      <p:cBhvr>
                                        <p:cTn id="42" dur="1" fill="hold">
                                          <p:stCondLst>
                                            <p:cond delay="0"/>
                                          </p:stCondLst>
                                        </p:cTn>
                                        <p:tgtEl>
                                          <p:spTgt spid="18453"/>
                                        </p:tgtEl>
                                        <p:attrNameLst>
                                          <p:attrName>style.visibility</p:attrName>
                                        </p:attrNameLst>
                                      </p:cBhvr>
                                      <p:to>
                                        <p:strVal val="visible"/>
                                      </p:to>
                                    </p:set>
                                    <p:anim calcmode="lin" valueType="num">
                                      <p:cBhvr additive="base">
                                        <p:cTn id="43" dur="500" fill="hold"/>
                                        <p:tgtEl>
                                          <p:spTgt spid="18453"/>
                                        </p:tgtEl>
                                        <p:attrNameLst>
                                          <p:attrName>ppt_x</p:attrName>
                                        </p:attrNameLst>
                                      </p:cBhvr>
                                      <p:tavLst>
                                        <p:tav tm="0">
                                          <p:val>
                                            <p:strVal val="1+#ppt_w/2"/>
                                          </p:val>
                                        </p:tav>
                                        <p:tav tm="100000">
                                          <p:val>
                                            <p:strVal val="#ppt_x"/>
                                          </p:val>
                                        </p:tav>
                                      </p:tavLst>
                                    </p:anim>
                                    <p:anim calcmode="lin" valueType="num">
                                      <p:cBhvr additive="base">
                                        <p:cTn id="44" dur="500" fill="hold"/>
                                        <p:tgtEl>
                                          <p:spTgt spid="18453"/>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2500"/>
                            </p:stCondLst>
                            <p:childTnLst>
                              <p:par>
                                <p:cTn id="46" presetID="2" presetClass="entr" presetSubtype="2" fill="hold" grpId="0" nodeType="afterEffect">
                                  <p:stCondLst>
                                    <p:cond delay="1500"/>
                                  </p:stCondLst>
                                  <p:childTnLst>
                                    <p:set>
                                      <p:cBhvr>
                                        <p:cTn id="47" dur="1" fill="hold">
                                          <p:stCondLst>
                                            <p:cond delay="0"/>
                                          </p:stCondLst>
                                        </p:cTn>
                                        <p:tgtEl>
                                          <p:spTgt spid="18454"/>
                                        </p:tgtEl>
                                        <p:attrNameLst>
                                          <p:attrName>style.visibility</p:attrName>
                                        </p:attrNameLst>
                                      </p:cBhvr>
                                      <p:to>
                                        <p:strVal val="visible"/>
                                      </p:to>
                                    </p:set>
                                    <p:anim calcmode="lin" valueType="num">
                                      <p:cBhvr additive="base">
                                        <p:cTn id="48" dur="500" fill="hold"/>
                                        <p:tgtEl>
                                          <p:spTgt spid="18454"/>
                                        </p:tgtEl>
                                        <p:attrNameLst>
                                          <p:attrName>ppt_x</p:attrName>
                                        </p:attrNameLst>
                                      </p:cBhvr>
                                      <p:tavLst>
                                        <p:tav tm="0">
                                          <p:val>
                                            <p:strVal val="1+#ppt_w/2"/>
                                          </p:val>
                                        </p:tav>
                                        <p:tav tm="100000">
                                          <p:val>
                                            <p:strVal val="#ppt_x"/>
                                          </p:val>
                                        </p:tav>
                                      </p:tavLst>
                                    </p:anim>
                                    <p:anim calcmode="lin" valueType="num">
                                      <p:cBhvr additive="base">
                                        <p:cTn id="49" dur="5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8457"/>
                                        </p:tgtEl>
                                        <p:attrNameLst>
                                          <p:attrName>style.visibility</p:attrName>
                                        </p:attrNameLst>
                                      </p:cBhvr>
                                      <p:to>
                                        <p:strVal val="visible"/>
                                      </p:to>
                                    </p:set>
                                    <p:animEffect transition="in" filter="slide(fromBottom)">
                                      <p:cBhvr>
                                        <p:cTn id="54" dur="500"/>
                                        <p:tgtEl>
                                          <p:spTgt spid="18457"/>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8458"/>
                                        </p:tgtEl>
                                        <p:attrNameLst>
                                          <p:attrName>style.visibility</p:attrName>
                                        </p:attrNameLst>
                                      </p:cBhvr>
                                      <p:to>
                                        <p:strVal val="visible"/>
                                      </p:to>
                                    </p:set>
                                    <p:animEffect transition="in" filter="slide(fromBottom)">
                                      <p:cBhvr>
                                        <p:cTn id="57" dur="500"/>
                                        <p:tgtEl>
                                          <p:spTgt spid="1845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8459"/>
                                        </p:tgtEl>
                                        <p:attrNameLst>
                                          <p:attrName>style.visibility</p:attrName>
                                        </p:attrNameLst>
                                      </p:cBhvr>
                                      <p:to>
                                        <p:strVal val="visible"/>
                                      </p:to>
                                    </p:set>
                                    <p:animEffect transition="in" filter="slide(fromBottom)">
                                      <p:cBhvr>
                                        <p:cTn id="60" dur="500"/>
                                        <p:tgtEl>
                                          <p:spTgt spid="18459"/>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8460"/>
                                        </p:tgtEl>
                                        <p:attrNameLst>
                                          <p:attrName>style.visibility</p:attrName>
                                        </p:attrNameLst>
                                      </p:cBhvr>
                                      <p:to>
                                        <p:strVal val="visible"/>
                                      </p:to>
                                    </p:set>
                                    <p:animEffect transition="in" filter="slide(fromBottom)">
                                      <p:cBhvr>
                                        <p:cTn id="63" dur="500"/>
                                        <p:tgtEl>
                                          <p:spTgt spid="18460"/>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18461"/>
                                        </p:tgtEl>
                                        <p:attrNameLst>
                                          <p:attrName>style.visibility</p:attrName>
                                        </p:attrNameLst>
                                      </p:cBhvr>
                                      <p:to>
                                        <p:strVal val="visible"/>
                                      </p:to>
                                    </p:set>
                                    <p:animEffect transition="in" filter="slide(fromBottom)">
                                      <p:cBhvr>
                                        <p:cTn id="66" dur="500"/>
                                        <p:tgtEl>
                                          <p:spTgt spid="18461"/>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8462"/>
                                        </p:tgtEl>
                                        <p:attrNameLst>
                                          <p:attrName>style.visibility</p:attrName>
                                        </p:attrNameLst>
                                      </p:cBhvr>
                                      <p:to>
                                        <p:strVal val="visible"/>
                                      </p:to>
                                    </p:set>
                                    <p:animEffect transition="in" filter="slide(fromBottom)">
                                      <p:cBhvr>
                                        <p:cTn id="69" dur="500"/>
                                        <p:tgtEl>
                                          <p:spTgt spid="1846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18463"/>
                                        </p:tgtEl>
                                        <p:attrNameLst>
                                          <p:attrName>style.visibility</p:attrName>
                                        </p:attrNameLst>
                                      </p:cBhvr>
                                      <p:to>
                                        <p:strVal val="visible"/>
                                      </p:to>
                                    </p:set>
                                    <p:animEffect transition="in" filter="slide(fromBottom)">
                                      <p:cBhvr>
                                        <p:cTn id="72" dur="500"/>
                                        <p:tgtEl>
                                          <p:spTgt spid="18463"/>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8464"/>
                                        </p:tgtEl>
                                        <p:attrNameLst>
                                          <p:attrName>style.visibility</p:attrName>
                                        </p:attrNameLst>
                                      </p:cBhvr>
                                      <p:to>
                                        <p:strVal val="visible"/>
                                      </p:to>
                                    </p:set>
                                    <p:animEffect transition="in" filter="slide(fromBottom)">
                                      <p:cBhvr>
                                        <p:cTn id="75" dur="500"/>
                                        <p:tgtEl>
                                          <p:spTgt spid="1846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8465"/>
                                        </p:tgtEl>
                                        <p:attrNameLst>
                                          <p:attrName>style.visibility</p:attrName>
                                        </p:attrNameLst>
                                      </p:cBhvr>
                                      <p:to>
                                        <p:strVal val="visible"/>
                                      </p:to>
                                    </p:set>
                                    <p:animEffect transition="in" filter="slide(fromBottom)">
                                      <p:cBhvr>
                                        <p:cTn id="78" dur="500"/>
                                        <p:tgtEl>
                                          <p:spTgt spid="18465"/>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18466"/>
                                        </p:tgtEl>
                                        <p:attrNameLst>
                                          <p:attrName>style.visibility</p:attrName>
                                        </p:attrNameLst>
                                      </p:cBhvr>
                                      <p:to>
                                        <p:strVal val="visible"/>
                                      </p:to>
                                    </p:set>
                                    <p:animEffect transition="in" filter="slide(fromBottom)">
                                      <p:cBhvr>
                                        <p:cTn id="81" dur="500"/>
                                        <p:tgtEl>
                                          <p:spTgt spid="18466"/>
                                        </p:tgtEl>
                                      </p:cBhvr>
                                    </p:animEffect>
                                  </p:childTnLst>
                                </p:cTn>
                              </p:par>
                            </p:childTnLst>
                          </p:cTn>
                        </p:par>
                        <p:par>
                          <p:cTn id="82" fill="hold" nodeType="afterGroup">
                            <p:stCondLst>
                              <p:cond delay="500"/>
                            </p:stCondLst>
                            <p:childTnLst>
                              <p:par>
                                <p:cTn id="83" presetID="1" presetClass="exit" presetSubtype="0" fill="hold" grpId="1" nodeType="afterEffect">
                                  <p:stCondLst>
                                    <p:cond delay="1500"/>
                                  </p:stCondLst>
                                  <p:childTnLst>
                                    <p:set>
                                      <p:cBhvr>
                                        <p:cTn id="84" dur="1" fill="hold">
                                          <p:stCondLst>
                                            <p:cond delay="0"/>
                                          </p:stCondLst>
                                        </p:cTn>
                                        <p:tgtEl>
                                          <p:spTgt spid="1846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5" fill="hold" nodeType="afterGroup">
                            <p:stCondLst>
                              <p:cond delay="2000"/>
                            </p:stCondLst>
                            <p:childTnLst>
                              <p:par>
                                <p:cTn id="86" presetID="1" presetClass="exit" presetSubtype="0" fill="hold" grpId="1" nodeType="afterEffect">
                                  <p:stCondLst>
                                    <p:cond delay="1500"/>
                                  </p:stCondLst>
                                  <p:childTnLst>
                                    <p:set>
                                      <p:cBhvr>
                                        <p:cTn id="87" dur="1" fill="hold">
                                          <p:stCondLst>
                                            <p:cond delay="0"/>
                                          </p:stCondLst>
                                        </p:cTn>
                                        <p:tgtEl>
                                          <p:spTgt spid="1846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8" fill="hold" nodeType="afterGroup">
                            <p:stCondLst>
                              <p:cond delay="3500"/>
                            </p:stCondLst>
                            <p:childTnLst>
                              <p:par>
                                <p:cTn id="89" presetID="1" presetClass="exit" presetSubtype="0" fill="hold" grpId="1" nodeType="afterEffect">
                                  <p:stCondLst>
                                    <p:cond delay="1500"/>
                                  </p:stCondLst>
                                  <p:childTnLst>
                                    <p:set>
                                      <p:cBhvr>
                                        <p:cTn id="90" dur="1" fill="hold">
                                          <p:stCondLst>
                                            <p:cond delay="0"/>
                                          </p:stCondLst>
                                        </p:cTn>
                                        <p:tgtEl>
                                          <p:spTgt spid="1846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childTnLst>
                          </p:cTn>
                        </p:par>
                        <p:par>
                          <p:cTn id="91" fill="hold" nodeType="afterGroup">
                            <p:stCondLst>
                              <p:cond delay="5000"/>
                            </p:stCondLst>
                            <p:childTnLst>
                              <p:par>
                                <p:cTn id="92" presetID="1" presetClass="exit" presetSubtype="0" fill="hold" grpId="1" nodeType="afterEffect">
                                  <p:stCondLst>
                                    <p:cond delay="1500"/>
                                  </p:stCondLst>
                                  <p:childTnLst>
                                    <p:set>
                                      <p:cBhvr>
                                        <p:cTn id="93" dur="1" fill="hold">
                                          <p:stCondLst>
                                            <p:cond delay="0"/>
                                          </p:stCondLst>
                                        </p:cTn>
                                        <p:tgtEl>
                                          <p:spTgt spid="1846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4" fill="hold" nodeType="afterGroup">
                            <p:stCondLst>
                              <p:cond delay="6500"/>
                            </p:stCondLst>
                            <p:childTnLst>
                              <p:par>
                                <p:cTn id="95" presetID="1" presetClass="exit" presetSubtype="0" fill="hold" grpId="1" nodeType="afterEffect">
                                  <p:stCondLst>
                                    <p:cond delay="1500"/>
                                  </p:stCondLst>
                                  <p:childTnLst>
                                    <p:set>
                                      <p:cBhvr>
                                        <p:cTn id="96" dur="1" fill="hold">
                                          <p:stCondLst>
                                            <p:cond delay="0"/>
                                          </p:stCondLst>
                                        </p:cTn>
                                        <p:tgtEl>
                                          <p:spTgt spid="1846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hammer.wav"/>
                                        </p:tgtEl>
                                      </p:cMediaNode>
                                    </p:audio>
                                  </p:subTnLst>
                                </p:cTn>
                              </p:par>
                            </p:childTnLst>
                          </p:cTn>
                        </p:par>
                        <p:par>
                          <p:cTn id="97" fill="hold" nodeType="afterGroup">
                            <p:stCondLst>
                              <p:cond delay="8000"/>
                            </p:stCondLst>
                            <p:childTnLst>
                              <p:par>
                                <p:cTn id="98" presetID="1" presetClass="exit" presetSubtype="0" fill="hold" grpId="1" nodeType="afterEffect">
                                  <p:stCondLst>
                                    <p:cond delay="1500"/>
                                  </p:stCondLst>
                                  <p:childTnLst>
                                    <p:set>
                                      <p:cBhvr>
                                        <p:cTn id="99" dur="1" fill="hold">
                                          <p:stCondLst>
                                            <p:cond delay="0"/>
                                          </p:stCondLst>
                                        </p:cTn>
                                        <p:tgtEl>
                                          <p:spTgt spid="18461"/>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hammer.wav"/>
                                        </p:tgtEl>
                                      </p:cMediaNode>
                                    </p:audio>
                                  </p:subTnLst>
                                </p:cTn>
                              </p:par>
                            </p:childTnLst>
                          </p:cTn>
                        </p:par>
                        <p:par>
                          <p:cTn id="100" fill="hold" nodeType="afterGroup">
                            <p:stCondLst>
                              <p:cond delay="9500"/>
                            </p:stCondLst>
                            <p:childTnLst>
                              <p:par>
                                <p:cTn id="101" presetID="1" presetClass="exit" presetSubtype="0" fill="hold" grpId="1" nodeType="afterEffect">
                                  <p:stCondLst>
                                    <p:cond delay="1500"/>
                                  </p:stCondLst>
                                  <p:childTnLst>
                                    <p:set>
                                      <p:cBhvr>
                                        <p:cTn id="102" dur="1" fill="hold">
                                          <p:stCondLst>
                                            <p:cond delay="0"/>
                                          </p:stCondLst>
                                        </p:cTn>
                                        <p:tgtEl>
                                          <p:spTgt spid="1846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hammer.wav"/>
                                        </p:tgtEl>
                                      </p:cMediaNode>
                                    </p:audio>
                                  </p:subTnLst>
                                </p:cTn>
                              </p:par>
                            </p:childTnLst>
                          </p:cTn>
                        </p:par>
                        <p:par>
                          <p:cTn id="103" fill="hold" nodeType="afterGroup">
                            <p:stCondLst>
                              <p:cond delay="11000"/>
                            </p:stCondLst>
                            <p:childTnLst>
                              <p:par>
                                <p:cTn id="104" presetID="1" presetClass="exit" presetSubtype="0" fill="hold" grpId="1" nodeType="afterEffect">
                                  <p:stCondLst>
                                    <p:cond delay="1500"/>
                                  </p:stCondLst>
                                  <p:childTnLst>
                                    <p:set>
                                      <p:cBhvr>
                                        <p:cTn id="105" dur="1" fill="hold">
                                          <p:stCondLst>
                                            <p:cond delay="0"/>
                                          </p:stCondLst>
                                        </p:cTn>
                                        <p:tgtEl>
                                          <p:spTgt spid="1845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hammer.wav"/>
                                        </p:tgtEl>
                                      </p:cMediaNode>
                                    </p:audio>
                                  </p:subTnLst>
                                </p:cTn>
                              </p:par>
                            </p:childTnLst>
                          </p:cTn>
                        </p:par>
                        <p:par>
                          <p:cTn id="106" fill="hold" nodeType="afterGroup">
                            <p:stCondLst>
                              <p:cond delay="12500"/>
                            </p:stCondLst>
                            <p:childTnLst>
                              <p:par>
                                <p:cTn id="107" presetID="1" presetClass="exit" presetSubtype="0" fill="hold" grpId="1" nodeType="afterEffect">
                                  <p:stCondLst>
                                    <p:cond delay="1500"/>
                                  </p:stCondLst>
                                  <p:childTnLst>
                                    <p:set>
                                      <p:cBhvr>
                                        <p:cTn id="108" dur="1" fill="hold">
                                          <p:stCondLst>
                                            <p:cond delay="0"/>
                                          </p:stCondLst>
                                        </p:cTn>
                                        <p:tgtEl>
                                          <p:spTgt spid="1845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hammer.wav"/>
                                        </p:tgtEl>
                                      </p:cMediaNode>
                                    </p:audio>
                                  </p:subTnLst>
                                </p:cTn>
                              </p:par>
                            </p:childTnLst>
                          </p:cTn>
                        </p:par>
                        <p:par>
                          <p:cTn id="109" fill="hold" nodeType="afterGroup">
                            <p:stCondLst>
                              <p:cond delay="14000"/>
                            </p:stCondLst>
                            <p:childTnLst>
                              <p:par>
                                <p:cTn id="110" presetID="1" presetClass="exit" presetSubtype="0" fill="hold" grpId="1" nodeType="afterEffect">
                                  <p:stCondLst>
                                    <p:cond delay="1500"/>
                                  </p:stCondLst>
                                  <p:childTnLst>
                                    <p:set>
                                      <p:cBhvr>
                                        <p:cTn id="111" dur="1" fill="hold">
                                          <p:stCondLst>
                                            <p:cond delay="0"/>
                                          </p:stCondLst>
                                        </p:cTn>
                                        <p:tgtEl>
                                          <p:spTgt spid="18457"/>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4" name="bomb.wav"/>
                                        </p:tgtEl>
                                      </p:cMediaNode>
                                    </p:audio>
                                  </p:sub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mph" presetSubtype="2" fill="hold" nodeType="clickEffect">
                                  <p:stCondLst>
                                    <p:cond delay="0"/>
                                  </p:stCondLst>
                                  <p:childTnLst>
                                    <p:animClr clrSpc="rgb" dir="cw">
                                      <p:cBhvr>
                                        <p:cTn id="115" dur="500" fill="hold"/>
                                        <p:tgtEl>
                                          <p:spTgt spid="18454"/>
                                        </p:tgtEl>
                                        <p:attrNameLst>
                                          <p:attrName>fillcolor</p:attrName>
                                        </p:attrNameLst>
                                      </p:cBhvr>
                                      <p:to>
                                        <a:srgbClr val="FF3300"/>
                                      </p:to>
                                    </p:animClr>
                                    <p:set>
                                      <p:cBhvr>
                                        <p:cTn id="116" dur="500" fill="hold"/>
                                        <p:tgtEl>
                                          <p:spTgt spid="18454"/>
                                        </p:tgtEl>
                                        <p:attrNameLst>
                                          <p:attrName>fill.type</p:attrName>
                                        </p:attrNameLst>
                                      </p:cBhvr>
                                      <p:to>
                                        <p:strVal val="solid"/>
                                      </p:to>
                                    </p:set>
                                    <p:set>
                                      <p:cBhvr>
                                        <p:cTn id="117" dur="500" fill="hold"/>
                                        <p:tgtEl>
                                          <p:spTgt spid="18454"/>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build="allAtOnce" animBg="1"/>
      <p:bldP spid="18449" grpId="0" animBg="1"/>
      <p:bldP spid="18450" grpId="0" animBg="1"/>
      <p:bldP spid="18451" grpId="0" animBg="1"/>
      <p:bldP spid="18452" grpId="0" animBg="1"/>
      <p:bldP spid="18453" grpId="0" animBg="1"/>
      <p:bldP spid="18454" grpId="0" animBg="1"/>
      <p:bldP spid="18457" grpId="0" animBg="1"/>
      <p:bldP spid="18457" grpId="1" animBg="1"/>
      <p:bldP spid="18458" grpId="0" animBg="1"/>
      <p:bldP spid="18458" grpId="1" animBg="1"/>
      <p:bldP spid="18459" grpId="0" animBg="1"/>
      <p:bldP spid="18459" grpId="1" animBg="1"/>
      <p:bldP spid="18460" grpId="0" animBg="1"/>
      <p:bldP spid="18460" grpId="1" animBg="1"/>
      <p:bldP spid="18461" grpId="0" animBg="1"/>
      <p:bldP spid="18461" grpId="1" animBg="1"/>
      <p:bldP spid="18462" grpId="0" animBg="1"/>
      <p:bldP spid="18462" grpId="1" animBg="1"/>
      <p:bldP spid="18463" grpId="0" animBg="1"/>
      <p:bldP spid="18463" grpId="1" animBg="1"/>
      <p:bldP spid="18464" grpId="0" animBg="1"/>
      <p:bldP spid="18464" grpId="1" animBg="1"/>
      <p:bldP spid="18465" grpId="0" animBg="1"/>
      <p:bldP spid="18465" grpId="1" animBg="1"/>
      <p:bldP spid="18466" grpId="0" animBg="1"/>
      <p:bldP spid="18466" grpId="1" animBg="1"/>
      <p:bldP spid="184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descr="Hinh dong Phao ho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38892" y="-2138892"/>
            <a:ext cx="1771650" cy="6049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AutoShape 16"/>
          <p:cNvSpPr>
            <a:spLocks noChangeArrowheads="1"/>
          </p:cNvSpPr>
          <p:nvPr/>
        </p:nvSpPr>
        <p:spPr bwMode="auto">
          <a:xfrm>
            <a:off x="1828800" y="838201"/>
            <a:ext cx="8534400" cy="576263"/>
          </a:xfrm>
          <a:prstGeom prst="flowChartTerminator">
            <a:avLst/>
          </a:prstGeom>
          <a:solidFill>
            <a:srgbClr val="CC3399"/>
          </a:solidFill>
          <a:ln w="12700">
            <a:solidFill>
              <a:schemeClr val="accent2"/>
            </a:solidFill>
            <a:miter lim="800000"/>
            <a:headEnd/>
            <a:tailEnd/>
          </a:ln>
        </p:spPr>
        <p:txBody>
          <a:bodyPr wrap="none" anchor="ctr"/>
          <a:lstStyle/>
          <a:p>
            <a:pPr algn="ctr" eaLnBrk="1" hangingPunct="1"/>
            <a:r>
              <a:rPr lang="en-US" altLang="en-US" sz="2800" b="1">
                <a:solidFill>
                  <a:srgbClr val="FFFF00"/>
                </a:solidFill>
                <a:latin typeface="Times New Roman" pitchFamily="18" charset="0"/>
                <a:cs typeface="Times New Roman" pitchFamily="18" charset="0"/>
              </a:rPr>
              <a:t>Chọn </a:t>
            </a:r>
            <a:r>
              <a:rPr lang="en-US" altLang="en-US" sz="2800" b="1">
                <a:solidFill>
                  <a:schemeClr val="accent2"/>
                </a:solidFill>
                <a:latin typeface="Times New Roman" pitchFamily="18" charset="0"/>
                <a:cs typeface="Times New Roman" pitchFamily="18" charset="0"/>
              </a:rPr>
              <a:t>A</a:t>
            </a:r>
            <a:r>
              <a:rPr lang="en-US" altLang="en-US" sz="2800" b="1">
                <a:solidFill>
                  <a:srgbClr val="FFFF00"/>
                </a:solidFill>
                <a:latin typeface="Times New Roman" pitchFamily="18" charset="0"/>
                <a:cs typeface="Times New Roman" pitchFamily="18" charset="0"/>
              </a:rPr>
              <a:t>, hoặc </a:t>
            </a:r>
            <a:r>
              <a:rPr lang="en-US" altLang="en-US" sz="2800" b="1">
                <a:solidFill>
                  <a:schemeClr val="bg1"/>
                </a:solidFill>
                <a:latin typeface="Times New Roman" pitchFamily="18" charset="0"/>
                <a:cs typeface="Times New Roman" pitchFamily="18" charset="0"/>
              </a:rPr>
              <a:t>B</a:t>
            </a:r>
            <a:r>
              <a:rPr lang="en-US" altLang="en-US" sz="2800" b="1">
                <a:solidFill>
                  <a:srgbClr val="FFFF00"/>
                </a:solidFill>
                <a:latin typeface="Times New Roman" pitchFamily="18" charset="0"/>
                <a:cs typeface="Times New Roman" pitchFamily="18" charset="0"/>
              </a:rPr>
              <a:t>, hoặc </a:t>
            </a:r>
            <a:r>
              <a:rPr lang="en-US" altLang="en-US" sz="2800" b="1">
                <a:solidFill>
                  <a:srgbClr val="6600FF"/>
                </a:solidFill>
                <a:latin typeface="Times New Roman" pitchFamily="18" charset="0"/>
                <a:cs typeface="Times New Roman" pitchFamily="18" charset="0"/>
              </a:rPr>
              <a:t>C</a:t>
            </a:r>
            <a:r>
              <a:rPr lang="en-US" altLang="en-US" sz="2800" b="1">
                <a:solidFill>
                  <a:srgbClr val="FFFF00"/>
                </a:solidFill>
                <a:latin typeface="Times New Roman" pitchFamily="18" charset="0"/>
                <a:cs typeface="Times New Roman" pitchFamily="18" charset="0"/>
              </a:rPr>
              <a:t>, hoặc </a:t>
            </a:r>
            <a:r>
              <a:rPr lang="en-US" altLang="en-US" sz="2800" b="1">
                <a:solidFill>
                  <a:schemeClr val="bg1"/>
                </a:solidFill>
                <a:latin typeface="Times New Roman" pitchFamily="18" charset="0"/>
                <a:cs typeface="Times New Roman" pitchFamily="18" charset="0"/>
              </a:rPr>
              <a:t>D</a:t>
            </a:r>
          </a:p>
        </p:txBody>
      </p:sp>
      <p:sp>
        <p:nvSpPr>
          <p:cNvPr id="18449" name="AutoShape 17"/>
          <p:cNvSpPr>
            <a:spLocks noChangeArrowheads="1"/>
          </p:cNvSpPr>
          <p:nvPr/>
        </p:nvSpPr>
        <p:spPr bwMode="auto">
          <a:xfrm>
            <a:off x="2336800" y="1752600"/>
            <a:ext cx="9448800" cy="1295400"/>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p>
            <a:pPr algn="ctr" eaLnBrk="1" hangingPunct="1"/>
            <a:r>
              <a:rPr lang="en-US" altLang="en-US" sz="2600" b="1">
                <a:solidFill>
                  <a:srgbClr val="0033CC"/>
                </a:solidFill>
                <a:latin typeface="Times New Roman" pitchFamily="18" charset="0"/>
                <a:cs typeface="Times New Roman" pitchFamily="18" charset="0"/>
              </a:rPr>
              <a:t>Chuẩn bị cho em bé chào đời là trách nhiệm</a:t>
            </a:r>
          </a:p>
          <a:p>
            <a:pPr algn="ctr" eaLnBrk="1" hangingPunct="1"/>
            <a:r>
              <a:rPr lang="en-US" altLang="en-US" sz="2600" b="1">
                <a:solidFill>
                  <a:srgbClr val="0033CC"/>
                </a:solidFill>
                <a:latin typeface="Times New Roman" pitchFamily="18" charset="0"/>
                <a:cs typeface="Times New Roman" pitchFamily="18" charset="0"/>
              </a:rPr>
              <a:t>của ai trong gia đình?</a:t>
            </a:r>
            <a:endParaRPr lang="en-US" altLang="en-US" sz="2800" b="1">
              <a:solidFill>
                <a:srgbClr val="0033CC"/>
              </a:solidFill>
              <a:latin typeface="Times New Roman" pitchFamily="18" charset="0"/>
              <a:cs typeface="Times New Roman" pitchFamily="18" charset="0"/>
            </a:endParaRPr>
          </a:p>
        </p:txBody>
      </p:sp>
      <p:sp>
        <p:nvSpPr>
          <p:cNvPr id="18450" name="Oval 18"/>
          <p:cNvSpPr>
            <a:spLocks noChangeArrowheads="1"/>
          </p:cNvSpPr>
          <p:nvPr/>
        </p:nvSpPr>
        <p:spPr bwMode="auto">
          <a:xfrm>
            <a:off x="203200" y="1600200"/>
            <a:ext cx="2032000" cy="1244600"/>
          </a:xfrm>
          <a:prstGeom prst="ellipse">
            <a:avLst/>
          </a:prstGeom>
          <a:solidFill>
            <a:srgbClr val="FFFF00"/>
          </a:solidFill>
          <a:ln w="12700">
            <a:solidFill>
              <a:srgbClr val="0000FF"/>
            </a:solidFill>
            <a:round/>
            <a:headEnd/>
            <a:tailEnd/>
          </a:ln>
        </p:spPr>
        <p:txBody>
          <a:bodyPr wrap="none" anchor="ctr"/>
          <a:lstStyle/>
          <a:p>
            <a:pPr algn="ctr" eaLnBrk="1" hangingPunct="1"/>
            <a:r>
              <a:rPr lang="en-US" altLang="en-US" sz="2800" b="1">
                <a:solidFill>
                  <a:srgbClr val="FF3300"/>
                </a:solidFill>
                <a:latin typeface="Times New Roman" pitchFamily="18" charset="0"/>
                <a:cs typeface="Times New Roman" pitchFamily="18" charset="0"/>
              </a:rPr>
              <a:t>Câu 2</a:t>
            </a:r>
          </a:p>
        </p:txBody>
      </p:sp>
      <p:sp>
        <p:nvSpPr>
          <p:cNvPr id="18451" name="AutoShape 19" descr="5%"/>
          <p:cNvSpPr>
            <a:spLocks noChangeArrowheads="1"/>
          </p:cNvSpPr>
          <p:nvPr/>
        </p:nvSpPr>
        <p:spPr bwMode="auto">
          <a:xfrm>
            <a:off x="2438400" y="3657600"/>
            <a:ext cx="7969251" cy="503238"/>
          </a:xfrm>
          <a:prstGeom prst="roundRect">
            <a:avLst>
              <a:gd name="adj" fmla="val 16667"/>
            </a:avLst>
          </a:prstGeom>
          <a:blipFill dpi="0" rotWithShape="0">
            <a:blip r:embed="rId7"/>
            <a:srcRect/>
            <a:tile tx="0" ty="0" sx="100000" sy="100000" flip="none" algn="tl"/>
          </a:blipFill>
          <a:ln w="19050">
            <a:solidFill>
              <a:srgbClr val="CCFFFF"/>
            </a:solidFill>
            <a:round/>
            <a:headEnd/>
            <a:tailEnd/>
          </a:ln>
        </p:spPr>
        <p:txBody>
          <a:bodyPr wrap="none" anchor="ctr"/>
          <a:lstStyle/>
          <a:p>
            <a:pPr eaLnBrk="1" hangingPunct="1"/>
            <a:r>
              <a:rPr lang="en-US" altLang="en-US" sz="2800" b="1">
                <a:solidFill>
                  <a:schemeClr val="bg1"/>
                </a:solidFill>
                <a:latin typeface="Times New Roman" pitchFamily="18" charset="0"/>
                <a:cs typeface="Times New Roman" pitchFamily="18" charset="0"/>
              </a:rPr>
              <a:t>      A. Ông bà  của em bé</a:t>
            </a:r>
          </a:p>
        </p:txBody>
      </p:sp>
      <p:sp>
        <p:nvSpPr>
          <p:cNvPr id="18452" name="AutoShape 20" descr="5%"/>
          <p:cNvSpPr>
            <a:spLocks noChangeArrowheads="1"/>
          </p:cNvSpPr>
          <p:nvPr/>
        </p:nvSpPr>
        <p:spPr bwMode="auto">
          <a:xfrm>
            <a:off x="2438400" y="4343401"/>
            <a:ext cx="7969251" cy="504825"/>
          </a:xfrm>
          <a:prstGeom prst="roundRect">
            <a:avLst>
              <a:gd name="adj" fmla="val 16667"/>
            </a:avLst>
          </a:prstGeom>
          <a:blipFill dpi="0" rotWithShape="0">
            <a:blip r:embed="rId7"/>
            <a:srcRect/>
            <a:tile tx="0" ty="0" sx="100000" sy="100000" flip="none" algn="tl"/>
          </a:blipFill>
          <a:ln w="19050">
            <a:solidFill>
              <a:srgbClr val="CCFFFF"/>
            </a:solidFill>
            <a:round/>
            <a:headEnd/>
            <a:tailEnd/>
          </a:ln>
        </p:spPr>
        <p:txBody>
          <a:bodyPr wrap="none" anchor="ctr"/>
          <a:lstStyle/>
          <a:p>
            <a:pPr eaLnBrk="1" hangingPunct="1"/>
            <a:r>
              <a:rPr lang="en-US" altLang="en-US" sz="2800" b="1">
                <a:solidFill>
                  <a:schemeClr val="bg1"/>
                </a:solidFill>
                <a:latin typeface="Times New Roman" pitchFamily="18" charset="0"/>
                <a:cs typeface="Times New Roman" pitchFamily="18" charset="0"/>
              </a:rPr>
              <a:t>      B. Bố của em bé</a:t>
            </a:r>
          </a:p>
        </p:txBody>
      </p:sp>
      <p:sp>
        <p:nvSpPr>
          <p:cNvPr id="18453" name="AutoShape 21" descr="5%"/>
          <p:cNvSpPr>
            <a:spLocks noChangeArrowheads="1"/>
          </p:cNvSpPr>
          <p:nvPr/>
        </p:nvSpPr>
        <p:spPr bwMode="auto">
          <a:xfrm>
            <a:off x="2438400" y="4953001"/>
            <a:ext cx="7969251" cy="504825"/>
          </a:xfrm>
          <a:prstGeom prst="roundRect">
            <a:avLst>
              <a:gd name="adj" fmla="val 16667"/>
            </a:avLst>
          </a:prstGeom>
          <a:blipFill dpi="0" rotWithShape="0">
            <a:blip r:embed="rId7"/>
            <a:srcRect/>
            <a:tile tx="0" ty="0" sx="100000" sy="100000" flip="none" algn="tl"/>
          </a:blipFill>
          <a:ln w="19050">
            <a:solidFill>
              <a:srgbClr val="CCFFFF"/>
            </a:solidFill>
            <a:round/>
            <a:headEnd/>
            <a:tailEnd/>
          </a:ln>
        </p:spPr>
        <p:txBody>
          <a:bodyPr wrap="none" anchor="ctr"/>
          <a:lstStyle/>
          <a:p>
            <a:pPr eaLnBrk="1" hangingPunct="1"/>
            <a:r>
              <a:rPr lang="en-US" altLang="en-US" sz="2800" b="1">
                <a:solidFill>
                  <a:schemeClr val="bg1"/>
                </a:solidFill>
                <a:latin typeface="Times New Roman" pitchFamily="18" charset="0"/>
                <a:cs typeface="Times New Roman" pitchFamily="18" charset="0"/>
              </a:rPr>
              <a:t>      C. Mẹ của em bé</a:t>
            </a:r>
          </a:p>
        </p:txBody>
      </p:sp>
      <p:sp>
        <p:nvSpPr>
          <p:cNvPr id="18454" name="AutoShape 22" descr="5%"/>
          <p:cNvSpPr>
            <a:spLocks noChangeArrowheads="1"/>
          </p:cNvSpPr>
          <p:nvPr/>
        </p:nvSpPr>
        <p:spPr bwMode="auto">
          <a:xfrm>
            <a:off x="2438400" y="5638800"/>
            <a:ext cx="7969251" cy="503238"/>
          </a:xfrm>
          <a:prstGeom prst="roundRect">
            <a:avLst>
              <a:gd name="adj" fmla="val 16667"/>
            </a:avLst>
          </a:prstGeom>
          <a:blipFill dpi="0" rotWithShape="0">
            <a:blip r:embed="rId7"/>
            <a:srcRect/>
            <a:tile tx="0" ty="0" sx="100000" sy="100000" flip="none" algn="tl"/>
          </a:blipFill>
          <a:ln w="19050">
            <a:solidFill>
              <a:srgbClr val="CCFFFF"/>
            </a:solidFill>
            <a:round/>
            <a:headEnd/>
            <a:tailEnd/>
          </a:ln>
        </p:spPr>
        <p:txBody>
          <a:bodyPr wrap="none" anchor="ctr"/>
          <a:lstStyle/>
          <a:p>
            <a:pPr eaLnBrk="1" hangingPunct="1"/>
            <a:r>
              <a:rPr lang="en-US" altLang="en-US" sz="2800" b="1">
                <a:solidFill>
                  <a:schemeClr val="bg1"/>
                </a:solidFill>
                <a:latin typeface="Times New Roman" pitchFamily="18" charset="0"/>
                <a:cs typeface="Times New Roman" pitchFamily="18" charset="0"/>
              </a:rPr>
              <a:t>      D. Mọi người trong gia đình</a:t>
            </a:r>
          </a:p>
        </p:txBody>
      </p:sp>
      <p:pic>
        <p:nvPicPr>
          <p:cNvPr id="18442" name="Picture 23" descr="hinhn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83" y="6353176"/>
            <a:ext cx="12240684"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7" name="Oval 25"/>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9</a:t>
            </a:r>
          </a:p>
        </p:txBody>
      </p:sp>
      <p:sp>
        <p:nvSpPr>
          <p:cNvPr id="18458" name="Oval 26"/>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8</a:t>
            </a:r>
          </a:p>
        </p:txBody>
      </p:sp>
      <p:sp>
        <p:nvSpPr>
          <p:cNvPr id="18459" name="Oval 27"/>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7</a:t>
            </a:r>
          </a:p>
        </p:txBody>
      </p:sp>
      <p:sp>
        <p:nvSpPr>
          <p:cNvPr id="18460" name="Oval 28"/>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6</a:t>
            </a:r>
          </a:p>
        </p:txBody>
      </p:sp>
      <p:sp>
        <p:nvSpPr>
          <p:cNvPr id="18461" name="Oval 29"/>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5</a:t>
            </a:r>
          </a:p>
        </p:txBody>
      </p:sp>
      <p:sp>
        <p:nvSpPr>
          <p:cNvPr id="18462" name="Oval 30"/>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4</a:t>
            </a:r>
          </a:p>
        </p:txBody>
      </p:sp>
      <p:sp>
        <p:nvSpPr>
          <p:cNvPr id="18463" name="Oval 31"/>
          <p:cNvSpPr>
            <a:spLocks noChangeArrowheads="1"/>
          </p:cNvSpPr>
          <p:nvPr/>
        </p:nvSpPr>
        <p:spPr bwMode="auto">
          <a:xfrm>
            <a:off x="624418" y="5229226"/>
            <a:ext cx="1246716" cy="754063"/>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p>
            <a:pPr algn="ctr" eaLnBrk="1" hangingPunct="1"/>
            <a:r>
              <a:rPr lang="en-US" altLang="en-US" sz="2800" b="1">
                <a:solidFill>
                  <a:srgbClr val="FF3300"/>
                </a:solidFill>
                <a:latin typeface="Times New Roman" pitchFamily="18" charset="0"/>
                <a:cs typeface="Times New Roman" pitchFamily="18" charset="0"/>
              </a:rPr>
              <a:t>3</a:t>
            </a:r>
          </a:p>
        </p:txBody>
      </p:sp>
      <p:sp>
        <p:nvSpPr>
          <p:cNvPr id="18464" name="Oval 32"/>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2</a:t>
            </a:r>
          </a:p>
        </p:txBody>
      </p:sp>
      <p:sp>
        <p:nvSpPr>
          <p:cNvPr id="18465" name="Oval 33"/>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1</a:t>
            </a:r>
          </a:p>
        </p:txBody>
      </p:sp>
      <p:sp>
        <p:nvSpPr>
          <p:cNvPr id="18466" name="Oval 34"/>
          <p:cNvSpPr>
            <a:spLocks noChangeArrowheads="1"/>
          </p:cNvSpPr>
          <p:nvPr/>
        </p:nvSpPr>
        <p:spPr bwMode="auto">
          <a:xfrm>
            <a:off x="624418" y="5229226"/>
            <a:ext cx="1246716"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eaLnBrk="1" hangingPunct="1">
              <a:defRPr/>
            </a:pPr>
            <a:r>
              <a:rPr lang="en-US" sz="2800" b="1">
                <a:solidFill>
                  <a:srgbClr val="FF3300"/>
                </a:solidFill>
                <a:latin typeface="Times New Roman" pitchFamily="18" charset="0"/>
                <a:cs typeface="Times New Roman" pitchFamily="18" charset="0"/>
              </a:rPr>
              <a:t>0</a:t>
            </a:r>
          </a:p>
        </p:txBody>
      </p:sp>
      <p:sp>
        <p:nvSpPr>
          <p:cNvPr id="18469" name="WordArt 37" descr="Narrow vertical"/>
          <p:cNvSpPr>
            <a:spLocks noChangeArrowheads="1" noChangeShapeType="1" noTextEdit="1"/>
          </p:cNvSpPr>
          <p:nvPr/>
        </p:nvSpPr>
        <p:spPr bwMode="auto">
          <a:xfrm rot="-128454">
            <a:off x="3759201" y="304800"/>
            <a:ext cx="4965700" cy="417513"/>
          </a:xfrm>
          <a:prstGeom prst="rect">
            <a:avLst/>
          </a:prstGeom>
        </p:spPr>
        <p:txBody>
          <a:bodyPr wrap="none" fromWordArt="1">
            <a:prstTxWarp prst="textWave1">
              <a:avLst>
                <a:gd name="adj1" fmla="val 13005"/>
                <a:gd name="adj2" fmla="val 0"/>
              </a:avLst>
            </a:prstTxWarp>
          </a:bodyPr>
          <a:lstStyle/>
          <a:p>
            <a:pPr algn="ctr"/>
            <a:r>
              <a:rPr lang="vi-VN" sz="3600" kern="10">
                <a:ln w="12700">
                  <a:solidFill>
                    <a:srgbClr val="800080"/>
                  </a:solidFill>
                  <a:round/>
                  <a:headEnd/>
                  <a:tailEnd/>
                </a:ln>
                <a:blipFill dpi="0" rotWithShape="0">
                  <a:blip r:embed="rId9"/>
                  <a:srcRect/>
                  <a:stretch>
                    <a:fillRect/>
                  </a:stretch>
                </a:blipFill>
                <a:effectLst>
                  <a:outerShdw dist="45791" dir="2021404" algn="ctr" rotWithShape="0">
                    <a:srgbClr val="808080">
                      <a:alpha val="79999"/>
                    </a:srgbClr>
                  </a:outerShdw>
                </a:effectLst>
                <a:latin typeface="Times New Roman" pitchFamily="18" charset="0"/>
                <a:cs typeface="Times New Roman" pitchFamily="18" charset="0"/>
              </a:rPr>
              <a:t>Ai nhanh hơn?</a:t>
            </a:r>
            <a:endParaRPr lang="en-US" sz="3600" kern="10">
              <a:ln w="12700">
                <a:solidFill>
                  <a:srgbClr val="800080"/>
                </a:solidFill>
                <a:round/>
                <a:headEnd/>
                <a:tailEnd/>
              </a:ln>
              <a:blipFill dpi="0" rotWithShape="0">
                <a:blip r:embed="rId9"/>
                <a:srcRect/>
                <a:stretch>
                  <a:fillRect/>
                </a:stretch>
              </a:blipFill>
              <a:effectLst>
                <a:outerShdw dist="45791" dir="2021404" algn="ctr" rotWithShape="0">
                  <a:srgbClr val="808080">
                    <a:alpha val="79999"/>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609741533"/>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8448">
                                            <p:bg/>
                                          </p:spTgt>
                                        </p:tgtEl>
                                        <p:attrNameLst>
                                          <p:attrName>style.visibility</p:attrName>
                                        </p:attrNameLst>
                                      </p:cBhvr>
                                      <p:to>
                                        <p:strVal val="visible"/>
                                      </p:to>
                                    </p:set>
                                    <p:animEffect transition="in" filter="slide(fromBottom)">
                                      <p:cBhvr>
                                        <p:cTn id="17" dur="500"/>
                                        <p:tgtEl>
                                          <p:spTgt spid="18448">
                                            <p:bg/>
                                          </p:spTgt>
                                        </p:tgtEl>
                                      </p:cBhvr>
                                    </p:animEffect>
                                  </p:childTnLst>
                                </p:cTn>
                              </p:par>
                            </p:childTnLst>
                          </p:cTn>
                        </p:par>
                        <p:par>
                          <p:cTn id="18" fill="hold" nodeType="afterGroup">
                            <p:stCondLst>
                              <p:cond delay="150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18448">
                                            <p:txEl>
                                              <p:pRg st="0" end="0"/>
                                            </p:txEl>
                                          </p:spTgt>
                                        </p:tgtEl>
                                        <p:attrNameLst>
                                          <p:attrName>style.visibility</p:attrName>
                                        </p:attrNameLst>
                                      </p:cBhvr>
                                      <p:to>
                                        <p:strVal val="visible"/>
                                      </p:to>
                                    </p:set>
                                    <p:animEffect transition="in" filter="slide(fromBottom)">
                                      <p:cBhvr>
                                        <p:cTn id="21" dur="500"/>
                                        <p:tgtEl>
                                          <p:spTgt spid="18448">
                                            <p:txEl>
                                              <p:pRg st="0" end="0"/>
                                            </p:txEl>
                                          </p:spTgt>
                                        </p:tgtEl>
                                      </p:cBhvr>
                                    </p:animEffect>
                                  </p:childTnLst>
                                </p:cTn>
                              </p:par>
                            </p:childTnLst>
                          </p:cTn>
                        </p:par>
                        <p:par>
                          <p:cTn id="22" fill="hold" nodeType="afterGroup">
                            <p:stCondLst>
                              <p:cond delay="2000"/>
                            </p:stCondLst>
                            <p:childTnLst>
                              <p:par>
                                <p:cTn id="23" presetID="4" presetClass="entr" presetSubtype="16" fill="hold" grpId="0" nodeType="afterEffect">
                                  <p:stCondLst>
                                    <p:cond delay="0"/>
                                  </p:stCondLst>
                                  <p:childTnLst>
                                    <p:set>
                                      <p:cBhvr>
                                        <p:cTn id="24" dur="1" fill="hold">
                                          <p:stCondLst>
                                            <p:cond delay="0"/>
                                          </p:stCondLst>
                                        </p:cTn>
                                        <p:tgtEl>
                                          <p:spTgt spid="18450"/>
                                        </p:tgtEl>
                                        <p:attrNameLst>
                                          <p:attrName>style.visibility</p:attrName>
                                        </p:attrNameLst>
                                      </p:cBhvr>
                                      <p:to>
                                        <p:strVal val="visible"/>
                                      </p:to>
                                    </p:set>
                                    <p:animEffect transition="in" filter="box(in)">
                                      <p:cBhvr>
                                        <p:cTn id="25" dur="500"/>
                                        <p:tgtEl>
                                          <p:spTgt spid="18450"/>
                                        </p:tgtEl>
                                      </p:cBhvr>
                                    </p:animEffect>
                                  </p:childTnLst>
                                </p:cTn>
                              </p:par>
                            </p:childTnLst>
                          </p:cTn>
                        </p:par>
                        <p:par>
                          <p:cTn id="26" fill="hold" nodeType="afterGroup">
                            <p:stCondLst>
                              <p:cond delay="2500"/>
                            </p:stCondLst>
                            <p:childTnLst>
                              <p:par>
                                <p:cTn id="27" presetID="12" presetClass="entr" presetSubtype="8" fill="hold" grpId="0" nodeType="afterEffect">
                                  <p:stCondLst>
                                    <p:cond delay="2000"/>
                                  </p:stCondLst>
                                  <p:childTnLst>
                                    <p:set>
                                      <p:cBhvr>
                                        <p:cTn id="28" dur="1" fill="hold">
                                          <p:stCondLst>
                                            <p:cond delay="0"/>
                                          </p:stCondLst>
                                        </p:cTn>
                                        <p:tgtEl>
                                          <p:spTgt spid="18449"/>
                                        </p:tgtEl>
                                        <p:attrNameLst>
                                          <p:attrName>style.visibility</p:attrName>
                                        </p:attrNameLst>
                                      </p:cBhvr>
                                      <p:to>
                                        <p:strVal val="visible"/>
                                      </p:to>
                                    </p:set>
                                    <p:animEffect transition="in" filter="slide(fromLeft)">
                                      <p:cBhvr>
                                        <p:cTn id="29" dur="500"/>
                                        <p:tgtEl>
                                          <p:spTgt spid="18449"/>
                                        </p:tgtEl>
                                      </p:cBhvr>
                                    </p:animEffect>
                                  </p:childTnLst>
                                </p:cTn>
                              </p:par>
                            </p:childTnLst>
                          </p:cTn>
                        </p:par>
                        <p:par>
                          <p:cTn id="30" fill="hold" nodeType="afterGroup">
                            <p:stCondLst>
                              <p:cond delay="5000"/>
                            </p:stCondLst>
                            <p:childTnLst>
                              <p:par>
                                <p:cTn id="31" presetID="2" presetClass="entr" presetSubtype="2" fill="hold" grpId="0" nodeType="afterEffect">
                                  <p:stCondLst>
                                    <p:cond delay="3000"/>
                                  </p:stCondLst>
                                  <p:childTnLst>
                                    <p:set>
                                      <p:cBhvr>
                                        <p:cTn id="32" dur="1" fill="hold">
                                          <p:stCondLst>
                                            <p:cond delay="0"/>
                                          </p:stCondLst>
                                        </p:cTn>
                                        <p:tgtEl>
                                          <p:spTgt spid="18451"/>
                                        </p:tgtEl>
                                        <p:attrNameLst>
                                          <p:attrName>style.visibility</p:attrName>
                                        </p:attrNameLst>
                                      </p:cBhvr>
                                      <p:to>
                                        <p:strVal val="visible"/>
                                      </p:to>
                                    </p:set>
                                    <p:anim calcmode="lin" valueType="num">
                                      <p:cBhvr additive="base">
                                        <p:cTn id="33" dur="500" fill="hold"/>
                                        <p:tgtEl>
                                          <p:spTgt spid="18451"/>
                                        </p:tgtEl>
                                        <p:attrNameLst>
                                          <p:attrName>ppt_x</p:attrName>
                                        </p:attrNameLst>
                                      </p:cBhvr>
                                      <p:tavLst>
                                        <p:tav tm="0">
                                          <p:val>
                                            <p:strVal val="1+#ppt_w/2"/>
                                          </p:val>
                                        </p:tav>
                                        <p:tav tm="100000">
                                          <p:val>
                                            <p:strVal val="#ppt_x"/>
                                          </p:val>
                                        </p:tav>
                                      </p:tavLst>
                                    </p:anim>
                                    <p:anim calcmode="lin" valueType="num">
                                      <p:cBhvr additive="base">
                                        <p:cTn id="34" dur="500" fill="hold"/>
                                        <p:tgtEl>
                                          <p:spTgt spid="18451"/>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8500"/>
                            </p:stCondLst>
                            <p:childTnLst>
                              <p:par>
                                <p:cTn id="36" presetID="2" presetClass="entr" presetSubtype="2" fill="hold" grpId="0" nodeType="afterEffect">
                                  <p:stCondLst>
                                    <p:cond delay="1500"/>
                                  </p:stCondLst>
                                  <p:childTnLst>
                                    <p:set>
                                      <p:cBhvr>
                                        <p:cTn id="37" dur="1" fill="hold">
                                          <p:stCondLst>
                                            <p:cond delay="0"/>
                                          </p:stCondLst>
                                        </p:cTn>
                                        <p:tgtEl>
                                          <p:spTgt spid="18452"/>
                                        </p:tgtEl>
                                        <p:attrNameLst>
                                          <p:attrName>style.visibility</p:attrName>
                                        </p:attrNameLst>
                                      </p:cBhvr>
                                      <p:to>
                                        <p:strVal val="visible"/>
                                      </p:to>
                                    </p:set>
                                    <p:anim calcmode="lin" valueType="num">
                                      <p:cBhvr additive="base">
                                        <p:cTn id="38" dur="500" fill="hold"/>
                                        <p:tgtEl>
                                          <p:spTgt spid="18452"/>
                                        </p:tgtEl>
                                        <p:attrNameLst>
                                          <p:attrName>ppt_x</p:attrName>
                                        </p:attrNameLst>
                                      </p:cBhvr>
                                      <p:tavLst>
                                        <p:tav tm="0">
                                          <p:val>
                                            <p:strVal val="1+#ppt_w/2"/>
                                          </p:val>
                                        </p:tav>
                                        <p:tav tm="100000">
                                          <p:val>
                                            <p:strVal val="#ppt_x"/>
                                          </p:val>
                                        </p:tav>
                                      </p:tavLst>
                                    </p:anim>
                                    <p:anim calcmode="lin" valueType="num">
                                      <p:cBhvr additive="base">
                                        <p:cTn id="39" dur="500" fill="hold"/>
                                        <p:tgtEl>
                                          <p:spTgt spid="18452"/>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0500"/>
                            </p:stCondLst>
                            <p:childTnLst>
                              <p:par>
                                <p:cTn id="41" presetID="2" presetClass="entr" presetSubtype="2" fill="hold" grpId="0" nodeType="afterEffect">
                                  <p:stCondLst>
                                    <p:cond delay="1500"/>
                                  </p:stCondLst>
                                  <p:childTnLst>
                                    <p:set>
                                      <p:cBhvr>
                                        <p:cTn id="42" dur="1" fill="hold">
                                          <p:stCondLst>
                                            <p:cond delay="0"/>
                                          </p:stCondLst>
                                        </p:cTn>
                                        <p:tgtEl>
                                          <p:spTgt spid="18453"/>
                                        </p:tgtEl>
                                        <p:attrNameLst>
                                          <p:attrName>style.visibility</p:attrName>
                                        </p:attrNameLst>
                                      </p:cBhvr>
                                      <p:to>
                                        <p:strVal val="visible"/>
                                      </p:to>
                                    </p:set>
                                    <p:anim calcmode="lin" valueType="num">
                                      <p:cBhvr additive="base">
                                        <p:cTn id="43" dur="500" fill="hold"/>
                                        <p:tgtEl>
                                          <p:spTgt spid="18453"/>
                                        </p:tgtEl>
                                        <p:attrNameLst>
                                          <p:attrName>ppt_x</p:attrName>
                                        </p:attrNameLst>
                                      </p:cBhvr>
                                      <p:tavLst>
                                        <p:tav tm="0">
                                          <p:val>
                                            <p:strVal val="1+#ppt_w/2"/>
                                          </p:val>
                                        </p:tav>
                                        <p:tav tm="100000">
                                          <p:val>
                                            <p:strVal val="#ppt_x"/>
                                          </p:val>
                                        </p:tav>
                                      </p:tavLst>
                                    </p:anim>
                                    <p:anim calcmode="lin" valueType="num">
                                      <p:cBhvr additive="base">
                                        <p:cTn id="44" dur="500" fill="hold"/>
                                        <p:tgtEl>
                                          <p:spTgt spid="18453"/>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2500"/>
                            </p:stCondLst>
                            <p:childTnLst>
                              <p:par>
                                <p:cTn id="46" presetID="2" presetClass="entr" presetSubtype="2" fill="hold" grpId="0" nodeType="afterEffect">
                                  <p:stCondLst>
                                    <p:cond delay="1500"/>
                                  </p:stCondLst>
                                  <p:childTnLst>
                                    <p:set>
                                      <p:cBhvr>
                                        <p:cTn id="47" dur="1" fill="hold">
                                          <p:stCondLst>
                                            <p:cond delay="0"/>
                                          </p:stCondLst>
                                        </p:cTn>
                                        <p:tgtEl>
                                          <p:spTgt spid="18454"/>
                                        </p:tgtEl>
                                        <p:attrNameLst>
                                          <p:attrName>style.visibility</p:attrName>
                                        </p:attrNameLst>
                                      </p:cBhvr>
                                      <p:to>
                                        <p:strVal val="visible"/>
                                      </p:to>
                                    </p:set>
                                    <p:anim calcmode="lin" valueType="num">
                                      <p:cBhvr additive="base">
                                        <p:cTn id="48" dur="500" fill="hold"/>
                                        <p:tgtEl>
                                          <p:spTgt spid="18454"/>
                                        </p:tgtEl>
                                        <p:attrNameLst>
                                          <p:attrName>ppt_x</p:attrName>
                                        </p:attrNameLst>
                                      </p:cBhvr>
                                      <p:tavLst>
                                        <p:tav tm="0">
                                          <p:val>
                                            <p:strVal val="1+#ppt_w/2"/>
                                          </p:val>
                                        </p:tav>
                                        <p:tav tm="100000">
                                          <p:val>
                                            <p:strVal val="#ppt_x"/>
                                          </p:val>
                                        </p:tav>
                                      </p:tavLst>
                                    </p:anim>
                                    <p:anim calcmode="lin" valueType="num">
                                      <p:cBhvr additive="base">
                                        <p:cTn id="49" dur="5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8457"/>
                                        </p:tgtEl>
                                        <p:attrNameLst>
                                          <p:attrName>style.visibility</p:attrName>
                                        </p:attrNameLst>
                                      </p:cBhvr>
                                      <p:to>
                                        <p:strVal val="visible"/>
                                      </p:to>
                                    </p:set>
                                    <p:animEffect transition="in" filter="slide(fromBottom)">
                                      <p:cBhvr>
                                        <p:cTn id="54" dur="500"/>
                                        <p:tgtEl>
                                          <p:spTgt spid="18457"/>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8458"/>
                                        </p:tgtEl>
                                        <p:attrNameLst>
                                          <p:attrName>style.visibility</p:attrName>
                                        </p:attrNameLst>
                                      </p:cBhvr>
                                      <p:to>
                                        <p:strVal val="visible"/>
                                      </p:to>
                                    </p:set>
                                    <p:animEffect transition="in" filter="slide(fromBottom)">
                                      <p:cBhvr>
                                        <p:cTn id="57" dur="500"/>
                                        <p:tgtEl>
                                          <p:spTgt spid="1845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8459"/>
                                        </p:tgtEl>
                                        <p:attrNameLst>
                                          <p:attrName>style.visibility</p:attrName>
                                        </p:attrNameLst>
                                      </p:cBhvr>
                                      <p:to>
                                        <p:strVal val="visible"/>
                                      </p:to>
                                    </p:set>
                                    <p:animEffect transition="in" filter="slide(fromBottom)">
                                      <p:cBhvr>
                                        <p:cTn id="60" dur="500"/>
                                        <p:tgtEl>
                                          <p:spTgt spid="18459"/>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8460"/>
                                        </p:tgtEl>
                                        <p:attrNameLst>
                                          <p:attrName>style.visibility</p:attrName>
                                        </p:attrNameLst>
                                      </p:cBhvr>
                                      <p:to>
                                        <p:strVal val="visible"/>
                                      </p:to>
                                    </p:set>
                                    <p:animEffect transition="in" filter="slide(fromBottom)">
                                      <p:cBhvr>
                                        <p:cTn id="63" dur="500"/>
                                        <p:tgtEl>
                                          <p:spTgt spid="18460"/>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18461"/>
                                        </p:tgtEl>
                                        <p:attrNameLst>
                                          <p:attrName>style.visibility</p:attrName>
                                        </p:attrNameLst>
                                      </p:cBhvr>
                                      <p:to>
                                        <p:strVal val="visible"/>
                                      </p:to>
                                    </p:set>
                                    <p:animEffect transition="in" filter="slide(fromBottom)">
                                      <p:cBhvr>
                                        <p:cTn id="66" dur="500"/>
                                        <p:tgtEl>
                                          <p:spTgt spid="18461"/>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8462"/>
                                        </p:tgtEl>
                                        <p:attrNameLst>
                                          <p:attrName>style.visibility</p:attrName>
                                        </p:attrNameLst>
                                      </p:cBhvr>
                                      <p:to>
                                        <p:strVal val="visible"/>
                                      </p:to>
                                    </p:set>
                                    <p:animEffect transition="in" filter="slide(fromBottom)">
                                      <p:cBhvr>
                                        <p:cTn id="69" dur="500"/>
                                        <p:tgtEl>
                                          <p:spTgt spid="1846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18463"/>
                                        </p:tgtEl>
                                        <p:attrNameLst>
                                          <p:attrName>style.visibility</p:attrName>
                                        </p:attrNameLst>
                                      </p:cBhvr>
                                      <p:to>
                                        <p:strVal val="visible"/>
                                      </p:to>
                                    </p:set>
                                    <p:animEffect transition="in" filter="slide(fromBottom)">
                                      <p:cBhvr>
                                        <p:cTn id="72" dur="500"/>
                                        <p:tgtEl>
                                          <p:spTgt spid="18463"/>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8464"/>
                                        </p:tgtEl>
                                        <p:attrNameLst>
                                          <p:attrName>style.visibility</p:attrName>
                                        </p:attrNameLst>
                                      </p:cBhvr>
                                      <p:to>
                                        <p:strVal val="visible"/>
                                      </p:to>
                                    </p:set>
                                    <p:animEffect transition="in" filter="slide(fromBottom)">
                                      <p:cBhvr>
                                        <p:cTn id="75" dur="500"/>
                                        <p:tgtEl>
                                          <p:spTgt spid="1846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8465"/>
                                        </p:tgtEl>
                                        <p:attrNameLst>
                                          <p:attrName>style.visibility</p:attrName>
                                        </p:attrNameLst>
                                      </p:cBhvr>
                                      <p:to>
                                        <p:strVal val="visible"/>
                                      </p:to>
                                    </p:set>
                                    <p:animEffect transition="in" filter="slide(fromBottom)">
                                      <p:cBhvr>
                                        <p:cTn id="78" dur="500"/>
                                        <p:tgtEl>
                                          <p:spTgt spid="18465"/>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18466"/>
                                        </p:tgtEl>
                                        <p:attrNameLst>
                                          <p:attrName>style.visibility</p:attrName>
                                        </p:attrNameLst>
                                      </p:cBhvr>
                                      <p:to>
                                        <p:strVal val="visible"/>
                                      </p:to>
                                    </p:set>
                                    <p:animEffect transition="in" filter="slide(fromBottom)">
                                      <p:cBhvr>
                                        <p:cTn id="81" dur="500"/>
                                        <p:tgtEl>
                                          <p:spTgt spid="18466"/>
                                        </p:tgtEl>
                                      </p:cBhvr>
                                    </p:animEffect>
                                  </p:childTnLst>
                                </p:cTn>
                              </p:par>
                            </p:childTnLst>
                          </p:cTn>
                        </p:par>
                        <p:par>
                          <p:cTn id="82" fill="hold" nodeType="afterGroup">
                            <p:stCondLst>
                              <p:cond delay="500"/>
                            </p:stCondLst>
                            <p:childTnLst>
                              <p:par>
                                <p:cTn id="83" presetID="1" presetClass="exit" presetSubtype="0" fill="hold" grpId="1" nodeType="afterEffect">
                                  <p:stCondLst>
                                    <p:cond delay="1500"/>
                                  </p:stCondLst>
                                  <p:childTnLst>
                                    <p:set>
                                      <p:cBhvr>
                                        <p:cTn id="84" dur="1" fill="hold">
                                          <p:stCondLst>
                                            <p:cond delay="0"/>
                                          </p:stCondLst>
                                        </p:cTn>
                                        <p:tgtEl>
                                          <p:spTgt spid="1846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p:tgtEl>
                                      </p:cMediaNode>
                                    </p:audio>
                                  </p:subTnLst>
                                </p:cTn>
                              </p:par>
                            </p:childTnLst>
                          </p:cTn>
                        </p:par>
                        <p:par>
                          <p:cTn id="85" fill="hold" nodeType="afterGroup">
                            <p:stCondLst>
                              <p:cond delay="2000"/>
                            </p:stCondLst>
                            <p:childTnLst>
                              <p:par>
                                <p:cTn id="86" presetID="1" presetClass="exit" presetSubtype="0" fill="hold" grpId="1" nodeType="afterEffect">
                                  <p:stCondLst>
                                    <p:cond delay="1500"/>
                                  </p:stCondLst>
                                  <p:childTnLst>
                                    <p:set>
                                      <p:cBhvr>
                                        <p:cTn id="87" dur="1" fill="hold">
                                          <p:stCondLst>
                                            <p:cond delay="0"/>
                                          </p:stCondLst>
                                        </p:cTn>
                                        <p:tgtEl>
                                          <p:spTgt spid="1846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p:tgtEl>
                                      </p:cMediaNode>
                                    </p:audio>
                                  </p:subTnLst>
                                </p:cTn>
                              </p:par>
                            </p:childTnLst>
                          </p:cTn>
                        </p:par>
                        <p:par>
                          <p:cTn id="88" fill="hold" nodeType="afterGroup">
                            <p:stCondLst>
                              <p:cond delay="3500"/>
                            </p:stCondLst>
                            <p:childTnLst>
                              <p:par>
                                <p:cTn id="89" presetID="1" presetClass="exit" presetSubtype="0" fill="hold" grpId="1" nodeType="afterEffect">
                                  <p:stCondLst>
                                    <p:cond delay="1500"/>
                                  </p:stCondLst>
                                  <p:childTnLst>
                                    <p:set>
                                      <p:cBhvr>
                                        <p:cTn id="90" dur="1" fill="hold">
                                          <p:stCondLst>
                                            <p:cond delay="0"/>
                                          </p:stCondLst>
                                        </p:cTn>
                                        <p:tgtEl>
                                          <p:spTgt spid="1846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p:tgtEl>
                                      </p:cMediaNode>
                                    </p:audio>
                                  </p:subTnLst>
                                </p:cTn>
                              </p:par>
                            </p:childTnLst>
                          </p:cTn>
                        </p:par>
                        <p:par>
                          <p:cTn id="91" fill="hold" nodeType="afterGroup">
                            <p:stCondLst>
                              <p:cond delay="5000"/>
                            </p:stCondLst>
                            <p:childTnLst>
                              <p:par>
                                <p:cTn id="92" presetID="1" presetClass="exit" presetSubtype="0" fill="hold" grpId="1" nodeType="afterEffect">
                                  <p:stCondLst>
                                    <p:cond delay="1500"/>
                                  </p:stCondLst>
                                  <p:childTnLst>
                                    <p:set>
                                      <p:cBhvr>
                                        <p:cTn id="93" dur="1" fill="hold">
                                          <p:stCondLst>
                                            <p:cond delay="0"/>
                                          </p:stCondLst>
                                        </p:cTn>
                                        <p:tgtEl>
                                          <p:spTgt spid="1846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p:tgtEl>
                                      </p:cMediaNode>
                                    </p:audio>
                                  </p:subTnLst>
                                </p:cTn>
                              </p:par>
                            </p:childTnLst>
                          </p:cTn>
                        </p:par>
                        <p:par>
                          <p:cTn id="94" fill="hold" nodeType="afterGroup">
                            <p:stCondLst>
                              <p:cond delay="6500"/>
                            </p:stCondLst>
                            <p:childTnLst>
                              <p:par>
                                <p:cTn id="95" presetID="1" presetClass="exit" presetSubtype="0" fill="hold" grpId="1" nodeType="afterEffect">
                                  <p:stCondLst>
                                    <p:cond delay="1500"/>
                                  </p:stCondLst>
                                  <p:childTnLst>
                                    <p:set>
                                      <p:cBhvr>
                                        <p:cTn id="96" dur="1" fill="hold">
                                          <p:stCondLst>
                                            <p:cond delay="0"/>
                                          </p:stCondLst>
                                        </p:cTn>
                                        <p:tgtEl>
                                          <p:spTgt spid="1846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hammer.wav"/>
                                        </p:tgtEl>
                                      </p:cMediaNode>
                                    </p:audio>
                                  </p:subTnLst>
                                </p:cTn>
                              </p:par>
                            </p:childTnLst>
                          </p:cTn>
                        </p:par>
                        <p:par>
                          <p:cTn id="97" fill="hold" nodeType="afterGroup">
                            <p:stCondLst>
                              <p:cond delay="8000"/>
                            </p:stCondLst>
                            <p:childTnLst>
                              <p:par>
                                <p:cTn id="98" presetID="1" presetClass="exit" presetSubtype="0" fill="hold" grpId="1" nodeType="afterEffect">
                                  <p:stCondLst>
                                    <p:cond delay="1500"/>
                                  </p:stCondLst>
                                  <p:childTnLst>
                                    <p:set>
                                      <p:cBhvr>
                                        <p:cTn id="99" dur="1" fill="hold">
                                          <p:stCondLst>
                                            <p:cond delay="0"/>
                                          </p:stCondLst>
                                        </p:cTn>
                                        <p:tgtEl>
                                          <p:spTgt spid="18461"/>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hammer.wav"/>
                                        </p:tgtEl>
                                      </p:cMediaNode>
                                    </p:audio>
                                  </p:subTnLst>
                                </p:cTn>
                              </p:par>
                            </p:childTnLst>
                          </p:cTn>
                        </p:par>
                        <p:par>
                          <p:cTn id="100" fill="hold" nodeType="afterGroup">
                            <p:stCondLst>
                              <p:cond delay="9500"/>
                            </p:stCondLst>
                            <p:childTnLst>
                              <p:par>
                                <p:cTn id="101" presetID="1" presetClass="exit" presetSubtype="0" fill="hold" grpId="1" nodeType="afterEffect">
                                  <p:stCondLst>
                                    <p:cond delay="1500"/>
                                  </p:stCondLst>
                                  <p:childTnLst>
                                    <p:set>
                                      <p:cBhvr>
                                        <p:cTn id="102" dur="1" fill="hold">
                                          <p:stCondLst>
                                            <p:cond delay="0"/>
                                          </p:stCondLst>
                                        </p:cTn>
                                        <p:tgtEl>
                                          <p:spTgt spid="1846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hammer.wav"/>
                                        </p:tgtEl>
                                      </p:cMediaNode>
                                    </p:audio>
                                  </p:subTnLst>
                                </p:cTn>
                              </p:par>
                            </p:childTnLst>
                          </p:cTn>
                        </p:par>
                        <p:par>
                          <p:cTn id="103" fill="hold" nodeType="afterGroup">
                            <p:stCondLst>
                              <p:cond delay="11000"/>
                            </p:stCondLst>
                            <p:childTnLst>
                              <p:par>
                                <p:cTn id="104" presetID="1" presetClass="exit" presetSubtype="0" fill="hold" grpId="1" nodeType="afterEffect">
                                  <p:stCondLst>
                                    <p:cond delay="1500"/>
                                  </p:stCondLst>
                                  <p:childTnLst>
                                    <p:set>
                                      <p:cBhvr>
                                        <p:cTn id="105" dur="1" fill="hold">
                                          <p:stCondLst>
                                            <p:cond delay="0"/>
                                          </p:stCondLst>
                                        </p:cTn>
                                        <p:tgtEl>
                                          <p:spTgt spid="1845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hammer.wav"/>
                                        </p:tgtEl>
                                      </p:cMediaNode>
                                    </p:audio>
                                  </p:subTnLst>
                                </p:cTn>
                              </p:par>
                            </p:childTnLst>
                          </p:cTn>
                        </p:par>
                        <p:par>
                          <p:cTn id="106" fill="hold" nodeType="afterGroup">
                            <p:stCondLst>
                              <p:cond delay="12500"/>
                            </p:stCondLst>
                            <p:childTnLst>
                              <p:par>
                                <p:cTn id="107" presetID="1" presetClass="exit" presetSubtype="0" fill="hold" grpId="1" nodeType="afterEffect">
                                  <p:stCondLst>
                                    <p:cond delay="1500"/>
                                  </p:stCondLst>
                                  <p:childTnLst>
                                    <p:set>
                                      <p:cBhvr>
                                        <p:cTn id="108" dur="1" fill="hold">
                                          <p:stCondLst>
                                            <p:cond delay="0"/>
                                          </p:stCondLst>
                                        </p:cTn>
                                        <p:tgtEl>
                                          <p:spTgt spid="1845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hammer.wav"/>
                                        </p:tgtEl>
                                      </p:cMediaNode>
                                    </p:audio>
                                  </p:subTnLst>
                                </p:cTn>
                              </p:par>
                            </p:childTnLst>
                          </p:cTn>
                        </p:par>
                        <p:par>
                          <p:cTn id="109" fill="hold" nodeType="afterGroup">
                            <p:stCondLst>
                              <p:cond delay="14000"/>
                            </p:stCondLst>
                            <p:childTnLst>
                              <p:par>
                                <p:cTn id="110" presetID="1" presetClass="exit" presetSubtype="0" fill="hold" grpId="1" nodeType="afterEffect">
                                  <p:stCondLst>
                                    <p:cond delay="1500"/>
                                  </p:stCondLst>
                                  <p:childTnLst>
                                    <p:set>
                                      <p:cBhvr>
                                        <p:cTn id="111" dur="1" fill="hold">
                                          <p:stCondLst>
                                            <p:cond delay="0"/>
                                          </p:stCondLst>
                                        </p:cTn>
                                        <p:tgtEl>
                                          <p:spTgt spid="18457"/>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4" name="bomb.wav"/>
                                        </p:tgtEl>
                                      </p:cMediaNode>
                                    </p:audio>
                                  </p:sub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mph" presetSubtype="2" fill="hold" nodeType="clickEffect">
                                  <p:stCondLst>
                                    <p:cond delay="0"/>
                                  </p:stCondLst>
                                  <p:childTnLst>
                                    <p:animClr clrSpc="rgb" dir="cw">
                                      <p:cBhvr>
                                        <p:cTn id="115" dur="500" fill="hold"/>
                                        <p:tgtEl>
                                          <p:spTgt spid="18454"/>
                                        </p:tgtEl>
                                        <p:attrNameLst>
                                          <p:attrName>fillcolor</p:attrName>
                                        </p:attrNameLst>
                                      </p:cBhvr>
                                      <p:to>
                                        <a:srgbClr val="FF3300"/>
                                      </p:to>
                                    </p:animClr>
                                    <p:set>
                                      <p:cBhvr>
                                        <p:cTn id="116" dur="500" fill="hold"/>
                                        <p:tgtEl>
                                          <p:spTgt spid="18454"/>
                                        </p:tgtEl>
                                        <p:attrNameLst>
                                          <p:attrName>fill.type</p:attrName>
                                        </p:attrNameLst>
                                      </p:cBhvr>
                                      <p:to>
                                        <p:strVal val="solid"/>
                                      </p:to>
                                    </p:set>
                                    <p:set>
                                      <p:cBhvr>
                                        <p:cTn id="117" dur="500" fill="hold"/>
                                        <p:tgtEl>
                                          <p:spTgt spid="18454"/>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build="allAtOnce" animBg="1"/>
      <p:bldP spid="18449" grpId="0" animBg="1"/>
      <p:bldP spid="18450" grpId="0" animBg="1"/>
      <p:bldP spid="18451" grpId="0" animBg="1"/>
      <p:bldP spid="18452" grpId="0" animBg="1"/>
      <p:bldP spid="18453" grpId="0" animBg="1"/>
      <p:bldP spid="18454" grpId="0" animBg="1"/>
      <p:bldP spid="18457" grpId="0" animBg="1"/>
      <p:bldP spid="18457" grpId="1" animBg="1"/>
      <p:bldP spid="18458" grpId="0" animBg="1"/>
      <p:bldP spid="18458" grpId="1" animBg="1"/>
      <p:bldP spid="18459" grpId="0" animBg="1"/>
      <p:bldP spid="18459" grpId="1" animBg="1"/>
      <p:bldP spid="18460" grpId="0" animBg="1"/>
      <p:bldP spid="18460" grpId="1" animBg="1"/>
      <p:bldP spid="18461" grpId="0" animBg="1"/>
      <p:bldP spid="18461" grpId="1" animBg="1"/>
      <p:bldP spid="18462" grpId="0" animBg="1"/>
      <p:bldP spid="18462" grpId="1" animBg="1"/>
      <p:bldP spid="18463" grpId="0" animBg="1"/>
      <p:bldP spid="18463" grpId="1" animBg="1"/>
      <p:bldP spid="18464" grpId="0" animBg="1"/>
      <p:bldP spid="18464" grpId="1" animBg="1"/>
      <p:bldP spid="18465" grpId="0" animBg="1"/>
      <p:bldP spid="18465" grpId="1" animBg="1"/>
      <p:bldP spid="18466" grpId="0" animBg="1"/>
      <p:bldP spid="18466" grpId="1" animBg="1"/>
      <p:bldP spid="184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
          <p:cNvGrpSpPr>
            <a:grpSpLocks/>
          </p:cNvGrpSpPr>
          <p:nvPr/>
        </p:nvGrpSpPr>
        <p:grpSpPr bwMode="auto">
          <a:xfrm>
            <a:off x="-442384" y="0"/>
            <a:ext cx="13040784" cy="6858000"/>
            <a:chOff x="0" y="-24"/>
            <a:chExt cx="5760" cy="4368"/>
          </a:xfrm>
        </p:grpSpPr>
        <p:grpSp>
          <p:nvGrpSpPr>
            <p:cNvPr id="19463" name="Group 5"/>
            <p:cNvGrpSpPr>
              <a:grpSpLocks/>
            </p:cNvGrpSpPr>
            <p:nvPr/>
          </p:nvGrpSpPr>
          <p:grpSpPr bwMode="auto">
            <a:xfrm>
              <a:off x="0" y="-24"/>
              <a:ext cx="5760" cy="4368"/>
              <a:chOff x="0" y="-24"/>
              <a:chExt cx="5760" cy="4368"/>
            </a:xfrm>
          </p:grpSpPr>
          <p:pic>
            <p:nvPicPr>
              <p:cNvPr id="19473" name="Picture 6" descr="ttrtrtr115138067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7" descr="ttrtrtr115138067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04" y="2064"/>
                <a:ext cx="43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8" descr="ttrtrtr115138067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88" y="2088"/>
                <a:ext cx="43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9" descr="ttrtrtr115138067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00"/>
                <a:ext cx="57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4" name="Group 10"/>
            <p:cNvGrpSpPr>
              <a:grpSpLocks/>
            </p:cNvGrpSpPr>
            <p:nvPr/>
          </p:nvGrpSpPr>
          <p:grpSpPr bwMode="auto">
            <a:xfrm>
              <a:off x="0" y="0"/>
              <a:ext cx="5760" cy="4320"/>
              <a:chOff x="0" y="0"/>
              <a:chExt cx="5760" cy="4320"/>
            </a:xfrm>
          </p:grpSpPr>
          <p:pic>
            <p:nvPicPr>
              <p:cNvPr id="19465" name="Picture 11"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2"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942"/>
                <a:ext cx="576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3"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7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4" descr="flower[1][1][1][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11" y="1971"/>
                <a:ext cx="4320"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5"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16"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7"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18" descr="01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459" name="Hộp_Văn_Bản 3"/>
          <p:cNvSpPr txBox="1">
            <a:spLocks noChangeArrowheads="1"/>
          </p:cNvSpPr>
          <p:nvPr/>
        </p:nvSpPr>
        <p:spPr bwMode="auto">
          <a:xfrm>
            <a:off x="1320800" y="6096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endParaRPr lang="en-US" altLang="en-US" sz="3600">
              <a:latin typeface="Times New Roman" pitchFamily="18" charset="0"/>
              <a:cs typeface="Times New Roman" pitchFamily="18" charset="0"/>
            </a:endParaRPr>
          </a:p>
          <a:p>
            <a:pPr algn="ctr" eaLnBrk="1" hangingPunct="1"/>
            <a:r>
              <a:rPr lang="en-US" altLang="en-US" sz="3600" u="sng">
                <a:latin typeface="Times New Roman" pitchFamily="18" charset="0"/>
                <a:cs typeface="Times New Roman" pitchFamily="18" charset="0"/>
              </a:rPr>
              <a:t>Khoa học</a:t>
            </a:r>
          </a:p>
        </p:txBody>
      </p:sp>
      <p:sp>
        <p:nvSpPr>
          <p:cNvPr id="19460" name="Hộp_Văn_Bản 4"/>
          <p:cNvSpPr txBox="1">
            <a:spLocks noChangeArrowheads="1"/>
          </p:cNvSpPr>
          <p:nvPr/>
        </p:nvSpPr>
        <p:spPr bwMode="auto">
          <a:xfrm>
            <a:off x="812800" y="1905000"/>
            <a:ext cx="9855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400" dirty="0" err="1">
                <a:solidFill>
                  <a:srgbClr val="FF0000"/>
                </a:solidFill>
                <a:latin typeface="Times New Roman" pitchFamily="18" charset="0"/>
                <a:cs typeface="Times New Roman" pitchFamily="18" charset="0"/>
              </a:rPr>
              <a:t>Từ</a:t>
            </a:r>
            <a:r>
              <a:rPr lang="en-US" altLang="en-US" sz="5400" dirty="0">
                <a:solidFill>
                  <a:srgbClr val="FF0000"/>
                </a:solidFill>
                <a:latin typeface="Times New Roman" pitchFamily="18" charset="0"/>
                <a:cs typeface="Times New Roman" pitchFamily="18" charset="0"/>
              </a:rPr>
              <a:t> </a:t>
            </a:r>
            <a:r>
              <a:rPr lang="en-US" altLang="en-US" sz="5400" dirty="0" err="1">
                <a:solidFill>
                  <a:srgbClr val="FF0000"/>
                </a:solidFill>
                <a:latin typeface="Times New Roman" pitchFamily="18" charset="0"/>
                <a:cs typeface="Times New Roman" pitchFamily="18" charset="0"/>
              </a:rPr>
              <a:t>lúc</a:t>
            </a:r>
            <a:r>
              <a:rPr lang="en-US" altLang="en-US" sz="5400" dirty="0">
                <a:solidFill>
                  <a:srgbClr val="FF0000"/>
                </a:solidFill>
                <a:latin typeface="Times New Roman" pitchFamily="18" charset="0"/>
                <a:cs typeface="Times New Roman" pitchFamily="18" charset="0"/>
              </a:rPr>
              <a:t> </a:t>
            </a:r>
            <a:r>
              <a:rPr lang="en-US" altLang="en-US" sz="5400" dirty="0" err="1">
                <a:solidFill>
                  <a:srgbClr val="FF0000"/>
                </a:solidFill>
                <a:latin typeface="Times New Roman" pitchFamily="18" charset="0"/>
                <a:cs typeface="Times New Roman" pitchFamily="18" charset="0"/>
              </a:rPr>
              <a:t>mới</a:t>
            </a:r>
            <a:r>
              <a:rPr lang="en-US" altLang="en-US" sz="5400" dirty="0">
                <a:solidFill>
                  <a:srgbClr val="FF0000"/>
                </a:solidFill>
                <a:latin typeface="Times New Roman" pitchFamily="18" charset="0"/>
                <a:cs typeface="Times New Roman" pitchFamily="18" charset="0"/>
              </a:rPr>
              <a:t> </a:t>
            </a:r>
            <a:r>
              <a:rPr lang="en-US" altLang="en-US" sz="5400" dirty="0" err="1" smtClean="0">
                <a:solidFill>
                  <a:srgbClr val="FF0000"/>
                </a:solidFill>
                <a:latin typeface="Times New Roman" pitchFamily="18" charset="0"/>
                <a:cs typeface="Times New Roman" pitchFamily="18" charset="0"/>
              </a:rPr>
              <a:t>sinh</a:t>
            </a:r>
            <a:r>
              <a:rPr lang="en-US" altLang="en-US" sz="5400" dirty="0" smtClean="0">
                <a:solidFill>
                  <a:srgbClr val="FF0000"/>
                </a:solidFill>
                <a:latin typeface="Times New Roman" pitchFamily="18" charset="0"/>
                <a:cs typeface="Times New Roman" pitchFamily="18" charset="0"/>
              </a:rPr>
              <a:t> </a:t>
            </a:r>
            <a:r>
              <a:rPr lang="en-US" altLang="en-US" sz="5400" dirty="0" err="1" smtClean="0">
                <a:solidFill>
                  <a:srgbClr val="FF0000"/>
                </a:solidFill>
                <a:latin typeface="Times New Roman" pitchFamily="18" charset="0"/>
                <a:cs typeface="Times New Roman" pitchFamily="18" charset="0"/>
              </a:rPr>
              <a:t>đến</a:t>
            </a:r>
            <a:r>
              <a:rPr lang="en-US" altLang="en-US" sz="5400" dirty="0" smtClean="0">
                <a:solidFill>
                  <a:srgbClr val="FF0000"/>
                </a:solidFill>
                <a:latin typeface="Times New Roman" pitchFamily="18" charset="0"/>
                <a:cs typeface="Times New Roman" pitchFamily="18" charset="0"/>
              </a:rPr>
              <a:t> </a:t>
            </a:r>
            <a:r>
              <a:rPr lang="en-US" altLang="en-US" sz="5400" dirty="0" err="1">
                <a:solidFill>
                  <a:srgbClr val="FF0000"/>
                </a:solidFill>
                <a:latin typeface="Times New Roman" pitchFamily="18" charset="0"/>
                <a:cs typeface="Times New Roman" pitchFamily="18" charset="0"/>
              </a:rPr>
              <a:t>tuổi</a:t>
            </a:r>
            <a:r>
              <a:rPr lang="en-US" altLang="en-US" sz="5400" dirty="0">
                <a:solidFill>
                  <a:srgbClr val="FF0000"/>
                </a:solidFill>
                <a:latin typeface="Times New Roman" pitchFamily="18" charset="0"/>
                <a:cs typeface="Times New Roman" pitchFamily="18" charset="0"/>
              </a:rPr>
              <a:t> </a:t>
            </a:r>
            <a:r>
              <a:rPr lang="en-US" altLang="en-US" sz="5400" dirty="0" err="1">
                <a:solidFill>
                  <a:srgbClr val="FF0000"/>
                </a:solidFill>
                <a:latin typeface="Times New Roman" pitchFamily="18" charset="0"/>
                <a:cs typeface="Times New Roman" pitchFamily="18" charset="0"/>
              </a:rPr>
              <a:t>dậy</a:t>
            </a:r>
            <a:r>
              <a:rPr lang="en-US" altLang="en-US" sz="5400" dirty="0">
                <a:solidFill>
                  <a:srgbClr val="FF0000"/>
                </a:solidFill>
                <a:latin typeface="Times New Roman" pitchFamily="18" charset="0"/>
                <a:cs typeface="Times New Roman" pitchFamily="18" charset="0"/>
              </a:rPr>
              <a:t> </a:t>
            </a:r>
            <a:r>
              <a:rPr lang="en-US" altLang="en-US" sz="5400" dirty="0" err="1">
                <a:solidFill>
                  <a:srgbClr val="FF0000"/>
                </a:solidFill>
                <a:latin typeface="Times New Roman" pitchFamily="18" charset="0"/>
                <a:cs typeface="Times New Roman" pitchFamily="18" charset="0"/>
              </a:rPr>
              <a:t>thì</a:t>
            </a:r>
            <a:endParaRPr lang="en-US" altLang="en-US" sz="5400" dirty="0">
              <a:solidFill>
                <a:srgbClr val="FF0000"/>
              </a:solidFill>
              <a:latin typeface="Times New Roman" pitchFamily="18" charset="0"/>
              <a:cs typeface="Times New Roman" pitchFamily="18" charset="0"/>
            </a:endParaRPr>
          </a:p>
          <a:p>
            <a:pPr eaLnBrk="1" hangingPunct="1"/>
            <a:endParaRPr lang="en-US" altLang="en-US" sz="1800" dirty="0">
              <a:latin typeface="Times New Roman" pitchFamily="18" charset="0"/>
              <a:cs typeface="Times New Roman" pitchFamily="18" charset="0"/>
            </a:endParaRPr>
          </a:p>
        </p:txBody>
      </p:sp>
      <p:sp>
        <p:nvSpPr>
          <p:cNvPr id="19461" name="Hộp_Văn_Bản 5"/>
          <p:cNvSpPr txBox="1">
            <a:spLocks noChangeArrowheads="1"/>
          </p:cNvSpPr>
          <p:nvPr/>
        </p:nvSpPr>
        <p:spPr bwMode="auto">
          <a:xfrm>
            <a:off x="1422400" y="3810001"/>
            <a:ext cx="711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4000" dirty="0">
                <a:latin typeface="Times New Roman" pitchFamily="18" charset="0"/>
                <a:cs typeface="Times New Roman" pitchFamily="18" charset="0"/>
              </a:rPr>
              <a:t>1. </a:t>
            </a:r>
            <a:r>
              <a:rPr lang="en-US" altLang="en-US" sz="4000" dirty="0" err="1">
                <a:latin typeface="Times New Roman" pitchFamily="18" charset="0"/>
                <a:cs typeface="Times New Roman" pitchFamily="18" charset="0"/>
              </a:rPr>
              <a:t>Giai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đoạn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mới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sinh</a:t>
            </a:r>
            <a:endParaRPr lang="en-US" altLang="en-US" sz="4000" dirty="0">
              <a:latin typeface="Times New Roman" pitchFamily="18" charset="0"/>
              <a:cs typeface="Times New Roman" pitchFamily="18" charset="0"/>
            </a:endParaRPr>
          </a:p>
        </p:txBody>
      </p:sp>
      <p:sp>
        <p:nvSpPr>
          <p:cNvPr id="19462" name="Hộp_Văn_Bản 6"/>
          <p:cNvSpPr txBox="1">
            <a:spLocks noChangeArrowheads="1"/>
          </p:cNvSpPr>
          <p:nvPr/>
        </p:nvSpPr>
        <p:spPr bwMode="auto">
          <a:xfrm>
            <a:off x="1524000" y="4648201"/>
            <a:ext cx="955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4000">
                <a:latin typeface="Times New Roman" pitchFamily="18" charset="0"/>
                <a:cs typeface="Times New Roman" pitchFamily="18" charset="0"/>
              </a:rPr>
              <a:t>2. Đặc điểm ở tuổi dậy thì</a:t>
            </a:r>
          </a:p>
        </p:txBody>
      </p:sp>
    </p:spTree>
    <p:extLst>
      <p:ext uri="{BB962C8B-B14F-4D97-AF65-F5344CB8AC3E}">
        <p14:creationId xmlns:p14="http://schemas.microsoft.com/office/powerpoint/2010/main" val="2286373900"/>
      </p:ext>
    </p:extLst>
  </p:cSld>
  <p:clrMapOvr>
    <a:masterClrMapping/>
  </p:clrMapOvr>
  <mc:AlternateContent xmlns:mc="http://schemas.openxmlformats.org/markup-compatibility/2006" xmlns:p14="http://schemas.microsoft.com/office/powerpoint/2010/main">
    <mc:Choice Requires="p14">
      <p:transition spd="slow" p14:dur="1200" advTm="5307">
        <p14:prism/>
      </p:transition>
    </mc:Choice>
    <mc:Fallback xmlns="">
      <p:transition spd="slow" advTm="5307">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905825" y="1515292"/>
            <a:ext cx="6329614" cy="1537284"/>
          </a:xfrm>
          <a:prstGeom prst="rect">
            <a:avLst/>
          </a:prstGeom>
          <a:noFill/>
        </p:spPr>
        <p:txBody>
          <a:bodyPr wrap="square" lIns="91440" tIns="45720" rIns="91440" bIns="45720">
            <a:prstTxWarp prst="textInflate">
              <a:avLst/>
            </a:prstTxWarp>
            <a:spAutoFit/>
          </a:bodyPr>
          <a:lstStyle/>
          <a:p>
            <a:pPr algn="ctr"/>
            <a:r>
              <a:rPr lang="vi-VN" sz="5400" b="1" dirty="0" smtClean="0">
                <a:ln w="9525">
                  <a:solidFill>
                    <a:srgbClr val="4353EF"/>
                  </a:solidFill>
                  <a:prstDash val="solid"/>
                </a:ln>
                <a:solidFill>
                  <a:srgbClr val="4353E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1. Khởi động</a:t>
            </a:r>
            <a:endParaRPr lang="en-US" sz="5400" b="1" dirty="0">
              <a:ln w="9525">
                <a:solidFill>
                  <a:srgbClr val="4353EF"/>
                </a:solidFill>
                <a:prstDash val="solid"/>
              </a:ln>
              <a:solidFill>
                <a:srgbClr val="4353EF"/>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0653908"/>
      </p:ext>
    </p:extLst>
  </p:cSld>
  <p:clrMapOvr>
    <a:masterClrMapping/>
  </p:clrMapOvr>
  <mc:AlternateContent xmlns:mc="http://schemas.openxmlformats.org/markup-compatibility/2006" xmlns:p14="http://schemas.microsoft.com/office/powerpoint/2010/main">
    <mc:Choice Requires="p14">
      <p:transition spd="slow" p14:dur="1200" advTm="3818">
        <p14:prism/>
      </p:transition>
    </mc:Choice>
    <mc:Fallback xmlns="">
      <p:transition spd="slow" advTm="38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1810328" y="179230"/>
            <a:ext cx="9208654" cy="1469955"/>
          </a:xfrm>
          <a:prstGeom prst="flowChartTerminator">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smtClean="0">
                <a:solidFill>
                  <a:srgbClr val="0070C0"/>
                </a:solidFill>
                <a:latin typeface="Times New Roman" panose="02020603050405020304" pitchFamily="18" charset="0"/>
                <a:cs typeface="Times New Roman" panose="02020603050405020304" pitchFamily="18" charset="0"/>
              </a:rPr>
              <a:t>Quan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sát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bức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ảnh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biết</a:t>
            </a:r>
            <a:r>
              <a:rPr lang="en-US" sz="3200" b="1" dirty="0" smtClean="0">
                <a:solidFill>
                  <a:srgbClr val="0070C0"/>
                </a:solidFill>
                <a:latin typeface="Times New Roman" panose="02020603050405020304" pitchFamily="18" charset="0"/>
                <a:cs typeface="Times New Roman" panose="02020603050405020304" pitchFamily="18" charset="0"/>
              </a:rPr>
              <a:t> </a:t>
            </a:r>
            <a:endParaRPr lang="vi-VN" sz="3200" b="1" dirty="0" smtClean="0">
              <a:solidFill>
                <a:srgbClr val="0070C0"/>
              </a:solidFill>
              <a:latin typeface="Times New Roman" panose="02020603050405020304" pitchFamily="18" charset="0"/>
              <a:cs typeface="Times New Roman" panose="02020603050405020304" pitchFamily="18" charset="0"/>
            </a:endParaRPr>
          </a:p>
          <a:p>
            <a:pPr algn="ctr"/>
            <a:r>
              <a:rPr lang="vi-VN" sz="3200" b="1" dirty="0">
                <a:solidFill>
                  <a:srgbClr val="0070C0"/>
                </a:solidFill>
                <a:latin typeface="Times New Roman" panose="02020603050405020304" pitchFamily="18" charset="0"/>
                <a:cs typeface="Times New Roman" panose="02020603050405020304" pitchFamily="18" charset="0"/>
              </a:rPr>
              <a:t>t</a:t>
            </a:r>
            <a:r>
              <a:rPr lang="vi-VN" sz="3200" b="1" dirty="0" smtClean="0">
                <a:solidFill>
                  <a:srgbClr val="0070C0"/>
                </a:solidFill>
                <a:latin typeface="Times New Roman" panose="02020603050405020304" pitchFamily="18" charset="0"/>
                <a:cs typeface="Times New Roman" panose="02020603050405020304" pitchFamily="18" charset="0"/>
              </a:rPr>
              <a:t>rẻ em</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trong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mỗi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bức</a:t>
            </a:r>
            <a:r>
              <a:rPr lang="en-US" sz="3200" b="1" dirty="0" smtClean="0">
                <a:solidFill>
                  <a:srgbClr val="0070C0"/>
                </a:solidFill>
                <a:latin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cs typeface="Times New Roman" panose="02020603050405020304" pitchFamily="18" charset="0"/>
              </a:rPr>
              <a:t>ảnh</a:t>
            </a:r>
            <a:r>
              <a:rPr lang="en-US" sz="3200" b="1" dirty="0" smtClean="0">
                <a:solidFill>
                  <a:srgbClr val="0070C0"/>
                </a:solidFill>
                <a:latin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cs typeface="Times New Roman" panose="02020603050405020304" pitchFamily="18" charset="0"/>
              </a:rPr>
              <a:t>đang ở độ </a:t>
            </a:r>
            <a:r>
              <a:rPr lang="en-US" sz="3200" b="1" dirty="0" err="1" smtClean="0">
                <a:solidFill>
                  <a:srgbClr val="0070C0"/>
                </a:solidFill>
                <a:latin typeface="Times New Roman" panose="02020603050405020304" pitchFamily="18" charset="0"/>
                <a:cs typeface="Times New Roman" panose="02020603050405020304" pitchFamily="18" charset="0"/>
              </a:rPr>
              <a:t>tuổi</a:t>
            </a:r>
            <a:r>
              <a:rPr lang="vi-VN" sz="3200" b="1" dirty="0" smtClean="0">
                <a:solidFill>
                  <a:srgbClr val="0070C0"/>
                </a:solidFill>
                <a:latin typeface="Times New Roman" panose="02020603050405020304" pitchFamily="18" charset="0"/>
                <a:cs typeface="Times New Roman" panose="02020603050405020304" pitchFamily="18" charset="0"/>
              </a:rPr>
              <a:t> nào</a:t>
            </a:r>
            <a:r>
              <a:rPr lang="en-US" sz="3200" b="1" dirty="0" smtClean="0">
                <a:solidFill>
                  <a:srgbClr val="0070C0"/>
                </a:solidFill>
                <a:latin typeface="Times New Roman" panose="02020603050405020304" pitchFamily="18" charset="0"/>
                <a:cs typeface="Times New Roman" panose="02020603050405020304" pitchFamily="18" charset="0"/>
              </a:rPr>
              <a:t>?</a:t>
            </a:r>
            <a:r>
              <a:rPr lang="vi-VN" sz="3600" b="1" dirty="0" smtClean="0">
                <a:solidFill>
                  <a:srgbClr val="0070C0"/>
                </a:solidFill>
                <a:latin typeface="Times New Roman" panose="02020603050405020304" pitchFamily="18" charset="0"/>
                <a:cs typeface="Times New Roman" panose="02020603050405020304" pitchFamily="18" charset="0"/>
              </a:rPr>
              <a:t> </a:t>
            </a:r>
            <a:endParaRPr lang="en-US" sz="3600" b="1" dirty="0">
              <a:solidFill>
                <a:srgbClr val="0070C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5"/>
          <a:srcRect l="30025" t="38697" r="33824" b="31784"/>
          <a:stretch/>
        </p:blipFill>
        <p:spPr>
          <a:xfrm>
            <a:off x="5143459" y="2373605"/>
            <a:ext cx="3750195" cy="22714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p:cNvPicPr>
            <a:picLocks noChangeAspect="1"/>
          </p:cNvPicPr>
          <p:nvPr/>
        </p:nvPicPr>
        <p:blipFill rotWithShape="1">
          <a:blip r:embed="rId6"/>
          <a:srcRect l="19136" r="24248"/>
          <a:stretch/>
        </p:blipFill>
        <p:spPr>
          <a:xfrm>
            <a:off x="2738103" y="1965086"/>
            <a:ext cx="2009534" cy="35493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p:cNvPicPr>
            <a:picLocks noChangeAspect="1"/>
          </p:cNvPicPr>
          <p:nvPr/>
        </p:nvPicPr>
        <p:blipFill rotWithShape="1">
          <a:blip r:embed="rId7"/>
          <a:srcRect l="17771" r="21316"/>
          <a:stretch/>
        </p:blipFill>
        <p:spPr>
          <a:xfrm>
            <a:off x="271966" y="1649185"/>
            <a:ext cx="2070314" cy="22603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Picture 20"/>
          <p:cNvPicPr>
            <a:picLocks noChangeAspect="1"/>
          </p:cNvPicPr>
          <p:nvPr/>
        </p:nvPicPr>
        <p:blipFill rotWithShape="1">
          <a:blip r:embed="rId8"/>
          <a:srcRect l="40885" t="26665" r="22337" b="23165"/>
          <a:stretch/>
        </p:blipFill>
        <p:spPr>
          <a:xfrm>
            <a:off x="9195070" y="2170256"/>
            <a:ext cx="2844530" cy="29084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2" name="Rounded Rectangle 21"/>
          <p:cNvSpPr/>
          <p:nvPr/>
        </p:nvSpPr>
        <p:spPr>
          <a:xfrm>
            <a:off x="94359" y="4107179"/>
            <a:ext cx="2355498" cy="53788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smtClean="0">
                <a:latin typeface="Times New Roman" panose="02020603050405020304" pitchFamily="18" charset="0"/>
                <a:cs typeface="Times New Roman" panose="02020603050405020304" pitchFamily="18" charset="0"/>
              </a:rPr>
              <a:t>Em bé lúc mới sinh</a:t>
            </a:r>
            <a:endParaRPr lang="en-US" sz="2000" b="1"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2746917" y="5830365"/>
            <a:ext cx="1776751" cy="53788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smtClean="0">
                <a:latin typeface="Times New Roman" panose="02020603050405020304" pitchFamily="18" charset="0"/>
                <a:cs typeface="Times New Roman" panose="02020603050405020304" pitchFamily="18" charset="0"/>
              </a:rPr>
              <a:t>Em bé 3 tuổi</a:t>
            </a:r>
            <a:endParaRPr lang="en-US" sz="2000" b="1" dirty="0">
              <a:latin typeface="Times New Roman" panose="02020603050405020304" pitchFamily="18" charset="0"/>
              <a:cs typeface="Times New Roman" panose="02020603050405020304" pitchFamily="18" charset="0"/>
            </a:endParaRPr>
          </a:p>
        </p:txBody>
      </p:sp>
      <p:sp>
        <p:nvSpPr>
          <p:cNvPr id="24" name="Rounded Rectangle 23"/>
          <p:cNvSpPr/>
          <p:nvPr/>
        </p:nvSpPr>
        <p:spPr>
          <a:xfrm>
            <a:off x="6084809" y="4831599"/>
            <a:ext cx="1773089" cy="537882"/>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smtClean="0">
                <a:latin typeface="Times New Roman" panose="02020603050405020304" pitchFamily="18" charset="0"/>
                <a:cs typeface="Times New Roman" panose="02020603050405020304" pitchFamily="18" charset="0"/>
              </a:rPr>
              <a:t>Trẻ em 6 tuổi</a:t>
            </a:r>
            <a:endParaRPr lang="en-US" sz="2000" b="1"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9494505" y="5368126"/>
            <a:ext cx="2245659" cy="714246"/>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smtClean="0">
                <a:latin typeface="Times New Roman" panose="02020603050405020304" pitchFamily="18" charset="0"/>
                <a:cs typeface="Times New Roman" panose="02020603050405020304" pitchFamily="18" charset="0"/>
              </a:rPr>
              <a:t>Trẻ em từ 9 tuổi đến 10 tuổi</a:t>
            </a:r>
            <a:endParaRPr lang="en-US" sz="2000" b="1" dirty="0">
              <a:latin typeface="Times New Roman" panose="02020603050405020304" pitchFamily="18" charset="0"/>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27594697"/>
      </p:ext>
    </p:extLst>
  </p:cSld>
  <p:clrMapOvr>
    <a:masterClrMapping/>
  </p:clrMapOvr>
  <mc:AlternateContent xmlns:mc="http://schemas.openxmlformats.org/markup-compatibility/2006" xmlns:p14="http://schemas.microsoft.com/office/powerpoint/2010/main">
    <mc:Choice Requires="p14">
      <p:transition spd="slow" p14:dur="1200" advTm="21659">
        <p14:prism/>
      </p:transition>
    </mc:Choice>
    <mc:Fallback xmlns="">
      <p:transition spd="slow" advTm="216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1"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wheel(1)">
                                      <p:cBhvr>
                                        <p:cTn id="9" dur="2000"/>
                                        <p:tgtEl>
                                          <p:spTgt spid="20"/>
                                        </p:tgtEl>
                                      </p:cBhvr>
                                    </p:animEffect>
                                  </p:childTnLst>
                                </p:cTn>
                              </p:par>
                              <p:par>
                                <p:cTn id="10" presetID="21" presetClass="entr" presetSubtype="1"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21"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par>
                                <p:cTn id="16" presetID="21" presetClass="entr" presetSubtype="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65745" y="2050869"/>
            <a:ext cx="7740404" cy="1537284"/>
          </a:xfrm>
          <a:prstGeom prst="rect">
            <a:avLst/>
          </a:prstGeom>
          <a:noFill/>
        </p:spPr>
        <p:txBody>
          <a:bodyPr wrap="square" lIns="91440" tIns="45720" rIns="91440" bIns="45720">
            <a:prstTxWarp prst="textInflate">
              <a:avLst/>
            </a:prstTxWarp>
            <a:spAutoFit/>
          </a:bodyPr>
          <a:lstStyle/>
          <a:p>
            <a:pPr algn="ctr"/>
            <a:r>
              <a:rPr lang="vi-VN" sz="5400" b="1" dirty="0" smtClean="0">
                <a:ln w="9525">
                  <a:solidFill>
                    <a:srgbClr val="FF0000"/>
                  </a:solidFill>
                  <a:prstDash val="solid"/>
                </a:ln>
                <a:solidFill>
                  <a:srgbClr val="FF0000"/>
                </a:solidFill>
                <a:effectLst>
                  <a:outerShdw blurRad="50800" dist="38100" algn="l" rotWithShape="0">
                    <a:prstClr val="black">
                      <a:alpha val="40000"/>
                    </a:prstClr>
                  </a:outerShdw>
                </a:effectLst>
                <a:latin typeface="Times New Roman" pitchFamily="18" charset="0"/>
                <a:cs typeface="Times New Roman" pitchFamily="18" charset="0"/>
              </a:rPr>
              <a:t>2. Khám phá kiến thức</a:t>
            </a:r>
            <a:endParaRPr lang="en-US" sz="5400" b="1" cap="none" spc="0" dirty="0">
              <a:ln w="9525">
                <a:solidFill>
                  <a:srgbClr val="FF0000"/>
                </a:solidFill>
                <a:prstDash val="solid"/>
              </a:ln>
              <a:solidFill>
                <a:srgbClr val="FF0000"/>
              </a:solidFill>
              <a:effectLst>
                <a:outerShdw blurRad="50800" dist="38100" algn="l" rotWithShape="0">
                  <a:prstClr val="black">
                    <a:alpha val="40000"/>
                  </a:prstClr>
                </a:outerShdw>
              </a:effectLst>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3434282"/>
      </p:ext>
    </p:extLst>
  </p:cSld>
  <p:clrMapOvr>
    <a:masterClrMapping/>
  </p:clrMapOvr>
  <mc:AlternateContent xmlns:mc="http://schemas.openxmlformats.org/markup-compatibility/2006" xmlns:p14="http://schemas.microsoft.com/office/powerpoint/2010/main">
    <mc:Choice Requires="p14">
      <p:transition spd="slow" p14:dur="1200" advTm="6732">
        <p14:prism/>
      </p:transition>
    </mc:Choice>
    <mc:Fallback xmlns="">
      <p:transition spd="slow" advTm="6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78&quot;&gt;&lt;object type=&quot;3&quot; unique_id=&quot;10080&quot;&gt;&lt;property id=&quot;20148&quot; value=&quot;5&quot;/&gt;&lt;property id=&quot;20300&quot; value=&quot;Slide 2&quot;/&gt;&lt;property id=&quot;20307&quot; value=&quot;257&quot;/&gt;&lt;/object&gt;&lt;object type=&quot;3&quot; unique_id=&quot;10081&quot;&gt;&lt;property id=&quot;20148&quot; value=&quot;5&quot;/&gt;&lt;property id=&quot;20300&quot; value=&quot;Slide 7&quot;/&gt;&lt;property id=&quot;20307&quot; value=&quot;258&quot;/&gt;&lt;/object&gt;&lt;object type=&quot;3&quot; unique_id=&quot;10082&quot;&gt;&lt;property id=&quot;20148&quot; value=&quot;5&quot;/&gt;&lt;property id=&quot;20300&quot; value=&quot;Slide 8&quot;/&gt;&lt;property id=&quot;20307&quot; value=&quot;259&quot;/&gt;&lt;/object&gt;&lt;object type=&quot;3&quot; unique_id=&quot;10084&quot;&gt;&lt;property id=&quot;20148&quot; value=&quot;5&quot;/&gt;&lt;property id=&quot;20300&quot; value=&quot;Slide 9&quot;/&gt;&lt;property id=&quot;20307&quot; value=&quot;260&quot;/&gt;&lt;/object&gt;&lt;object type=&quot;3&quot; unique_id=&quot;10085&quot;&gt;&lt;property id=&quot;20148&quot; value=&quot;5&quot;/&gt;&lt;property id=&quot;20300&quot; value=&quot;Slide 10&quot;/&gt;&lt;property id=&quot;20307&quot; value=&quot;262&quot;/&gt;&lt;/object&gt;&lt;object type=&quot;3&quot; unique_id=&quot;10086&quot;&gt;&lt;property id=&quot;20148&quot; value=&quot;5&quot;/&gt;&lt;property id=&quot;20300&quot; value=&quot;Slide 11&quot;/&gt;&lt;property id=&quot;20307&quot; value=&quot;287&quot;/&gt;&lt;/object&gt;&lt;object type=&quot;3&quot; unique_id=&quot;10087&quot;&gt;&lt;property id=&quot;20148&quot; value=&quot;5&quot;/&gt;&lt;property id=&quot;20300&quot; value=&quot;Slide 12&quot;/&gt;&lt;property id=&quot;20307&quot; value=&quot;288&quot;/&gt;&lt;/object&gt;&lt;object type=&quot;3&quot; unique_id=&quot;10088&quot;&gt;&lt;property id=&quot;20148&quot; value=&quot;5&quot;/&gt;&lt;property id=&quot;20300&quot; value=&quot;Slide 13&quot;/&gt;&lt;property id=&quot;20307&quot; value=&quot;285&quot;/&gt;&lt;/object&gt;&lt;object type=&quot;3&quot; unique_id=&quot;10089&quot;&gt;&lt;property id=&quot;20148&quot; value=&quot;5&quot;/&gt;&lt;property id=&quot;20300&quot; value=&quot;Slide 14&quot;/&gt;&lt;property id=&quot;20307&quot; value=&quot;284&quot;/&gt;&lt;/object&gt;&lt;object type=&quot;3&quot; unique_id=&quot;10090&quot;&gt;&lt;property id=&quot;20148&quot; value=&quot;5&quot;/&gt;&lt;property id=&quot;20300&quot; value=&quot;Slide 15&quot;/&gt;&lt;property id=&quot;20307&quot; value=&quot;269&quot;/&gt;&lt;/object&gt;&lt;object type=&quot;3&quot; unique_id=&quot;10091&quot;&gt;&lt;property id=&quot;20148&quot; value=&quot;5&quot;/&gt;&lt;property id=&quot;20300&quot; value=&quot;Slide 16&quot;/&gt;&lt;property id=&quot;20307&quot; value=&quot;265&quot;/&gt;&lt;/object&gt;&lt;object type=&quot;3&quot; unique_id=&quot;10092&quot;&gt;&lt;property id=&quot;20148&quot; value=&quot;5&quot;/&gt;&lt;property id=&quot;20300&quot; value=&quot;Slide 17&quot;/&gt;&lt;property id=&quot;20307&quot; value=&quot;266&quot;/&gt;&lt;/object&gt;&lt;object type=&quot;3&quot; unique_id=&quot;10093&quot;&gt;&lt;property id=&quot;20148&quot; value=&quot;5&quot;/&gt;&lt;property id=&quot;20300&quot; value=&quot;Slide 18&quot;/&gt;&lt;property id=&quot;20307&quot; value=&quot;273&quot;/&gt;&lt;/object&gt;&lt;object type=&quot;3&quot; unique_id=&quot;10094&quot;&gt;&lt;property id=&quot;20148&quot; value=&quot;5&quot;/&gt;&lt;property id=&quot;20300&quot; value=&quot;Slide 19&quot;/&gt;&lt;property id=&quot;20307&quot; value=&quot;270&quot;/&gt;&lt;/object&gt;&lt;object type=&quot;3&quot; unique_id=&quot;10095&quot;&gt;&lt;property id=&quot;20148&quot; value=&quot;5&quot;/&gt;&lt;property id=&quot;20300&quot; value=&quot;Slide 20&quot;/&gt;&lt;property id=&quot;20307&quot; value=&quot;272&quot;/&gt;&lt;/object&gt;&lt;object type=&quot;3&quot; unique_id=&quot;10096&quot;&gt;&lt;property id=&quot;20148&quot; value=&quot;5&quot;/&gt;&lt;property id=&quot;20300&quot; value=&quot;Slide 21&quot;/&gt;&lt;property id=&quot;20307&quot; value=&quot;271&quot;/&gt;&lt;/object&gt;&lt;object type=&quot;3&quot; unique_id=&quot;10100&quot;&gt;&lt;property id=&quot;20148&quot; value=&quot;5&quot;/&gt;&lt;property id=&quot;20300&quot; value=&quot;Slide 22&quot;/&gt;&lt;property id=&quot;20307&quot; value=&quot;276&quot;/&gt;&lt;/object&gt;&lt;object type=&quot;3&quot; unique_id=&quot;10101&quot;&gt;&lt;property id=&quot;20148&quot; value=&quot;5&quot;/&gt;&lt;property id=&quot;20300&quot; value=&quot;Slide 23&quot;/&gt;&lt;property id=&quot;20307&quot; value=&quot;279&quot;/&gt;&lt;/object&gt;&lt;object type=&quot;3&quot; unique_id=&quot;10102&quot;&gt;&lt;property id=&quot;20148&quot; value=&quot;5&quot;/&gt;&lt;property id=&quot;20300&quot; value=&quot;Slide 24&quot;/&gt;&lt;property id=&quot;20307&quot; value=&quot;280&quot;/&gt;&lt;/object&gt;&lt;object type=&quot;3&quot; unique_id=&quot;10103&quot;&gt;&lt;property id=&quot;20148&quot; value=&quot;5&quot;/&gt;&lt;property id=&quot;20300&quot; value=&quot;Slide 25&quot;/&gt;&lt;property id=&quot;20307&quot; value=&quot;286&quot;/&gt;&lt;/object&gt;&lt;object type=&quot;3&quot; unique_id=&quot;10104&quot;&gt;&lt;property id=&quot;20148&quot; value=&quot;5&quot;/&gt;&lt;property id=&quot;20300&quot; value=&quot;Slide 26&quot;/&gt;&lt;property id=&quot;20307&quot; value=&quot;281&quot;/&gt;&lt;/object&gt;&lt;object type=&quot;3&quot; unique_id=&quot;10306&quot;&gt;&lt;property id=&quot;20148&quot; value=&quot;5&quot;/&gt;&lt;property id=&quot;20300&quot; value=&quot;Slide 1&quot;/&gt;&lt;property id=&quot;20307&quot; value=&quot;289&quot;/&gt;&lt;/object&gt;&lt;object type=&quot;3&quot; unique_id=&quot;10307&quot;&gt;&lt;property id=&quot;20148&quot; value=&quot;5&quot;/&gt;&lt;property id=&quot;20300&quot; value=&quot;Slide 3&quot;/&gt;&lt;property id=&quot;20307&quot; value=&quot;290&quot;/&gt;&lt;/object&gt;&lt;object type=&quot;3&quot; unique_id=&quot;10308&quot;&gt;&lt;property id=&quot;20148&quot; value=&quot;5&quot;/&gt;&lt;property id=&quot;20300&quot; value=&quot;Slide 4&quot;/&gt;&lt;property id=&quot;20307&quot; value=&quot;291&quot;/&gt;&lt;/object&gt;&lt;object type=&quot;3&quot; unique_id=&quot;10309&quot;&gt;&lt;property id=&quot;20148&quot; value=&quot;5&quot;/&gt;&lt;property id=&quot;20300&quot; value=&quot;Slide 5&quot;/&gt;&lt;property id=&quot;20307&quot; value=&quot;292&quot;/&gt;&lt;/object&gt;&lt;object type=&quot;3&quot; unique_id=&quot;10310&quot;&gt;&lt;property id=&quot;20148&quot; value=&quot;5&quot;/&gt;&lt;property id=&quot;20300&quot; value=&quot;Slide 6&quot;/&gt;&lt;property id=&quot;20307&quot; value=&quot;293&quot;/&gt;&lt;/object&gt;&lt;/object&gt;&lt;object type=&quot;8&quot; unique_id=&quot;10132&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TIMING" val="|2.4|10.6"/>
</p:tagLst>
</file>

<file path=ppt/tags/tag11.xml><?xml version="1.0" encoding="utf-8"?>
<p:tagLst xmlns:a="http://schemas.openxmlformats.org/drawingml/2006/main" xmlns:r="http://schemas.openxmlformats.org/officeDocument/2006/relationships" xmlns:p="http://schemas.openxmlformats.org/presentationml/2006/main">
  <p:tag name="TIMING" val="|2.7|7"/>
</p:tagLst>
</file>

<file path=ppt/tags/tag12.xml><?xml version="1.0" encoding="utf-8"?>
<p:tagLst xmlns:a="http://schemas.openxmlformats.org/drawingml/2006/main" xmlns:r="http://schemas.openxmlformats.org/officeDocument/2006/relationships" xmlns:p="http://schemas.openxmlformats.org/presentationml/2006/main">
  <p:tag name="TIMING" val="|10.6|1.6|13.3|1.4"/>
</p:tagLst>
</file>

<file path=ppt/tags/tag13.xml><?xml version="1.0" encoding="utf-8"?>
<p:tagLst xmlns:a="http://schemas.openxmlformats.org/drawingml/2006/main" xmlns:r="http://schemas.openxmlformats.org/officeDocument/2006/relationships" xmlns:p="http://schemas.openxmlformats.org/presentationml/2006/main">
  <p:tag name="TIMING" val="|4.9|4.3"/>
</p:tagLst>
</file>

<file path=ppt/tags/tag14.xml><?xml version="1.0" encoding="utf-8"?>
<p:tagLst xmlns:a="http://schemas.openxmlformats.org/drawingml/2006/main" xmlns:r="http://schemas.openxmlformats.org/officeDocument/2006/relationships" xmlns:p="http://schemas.openxmlformats.org/presentationml/2006/main">
  <p:tag name="TIMING" val="|2.1|21.3"/>
</p:tagLst>
</file>

<file path=ppt/tags/tag15.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9.5|2.5|3.1|2.5"/>
</p:tagLst>
</file>

<file path=ppt/tags/tag3.xml><?xml version="1.0" encoding="utf-8"?>
<p:tagLst xmlns:a="http://schemas.openxmlformats.org/drawingml/2006/main" xmlns:r="http://schemas.openxmlformats.org/officeDocument/2006/relationships" xmlns:p="http://schemas.openxmlformats.org/presentationml/2006/main">
  <p:tag name="TIMING" val="|39"/>
</p:tagLst>
</file>

<file path=ppt/tags/tag4.xml><?xml version="1.0" encoding="utf-8"?>
<p:tagLst xmlns:a="http://schemas.openxmlformats.org/drawingml/2006/main" xmlns:r="http://schemas.openxmlformats.org/officeDocument/2006/relationships" xmlns:p="http://schemas.openxmlformats.org/presentationml/2006/main">
  <p:tag name="TIMING" val="|1.2|12.8"/>
</p:tagLst>
</file>

<file path=ppt/tags/tag5.xml><?xml version="1.0" encoding="utf-8"?>
<p:tagLst xmlns:a="http://schemas.openxmlformats.org/drawingml/2006/main" xmlns:r="http://schemas.openxmlformats.org/officeDocument/2006/relationships" xmlns:p="http://schemas.openxmlformats.org/presentationml/2006/main">
  <p:tag name="TIMING" val="|10.6"/>
</p:tagLst>
</file>

<file path=ppt/tags/tag6.xml><?xml version="1.0" encoding="utf-8"?>
<p:tagLst xmlns:a="http://schemas.openxmlformats.org/drawingml/2006/main" xmlns:r="http://schemas.openxmlformats.org/officeDocument/2006/relationships" xmlns:p="http://schemas.openxmlformats.org/presentationml/2006/main">
  <p:tag name="TIMING" val="|0.5|12.4"/>
</p:tagLst>
</file>

<file path=ppt/tags/tag7.xml><?xml version="1.0" encoding="utf-8"?>
<p:tagLst xmlns:a="http://schemas.openxmlformats.org/drawingml/2006/main" xmlns:r="http://schemas.openxmlformats.org/officeDocument/2006/relationships" xmlns:p="http://schemas.openxmlformats.org/presentationml/2006/main">
  <p:tag name="TIMING" val="|3.2|9.4|11.6|6.9"/>
</p:tagLst>
</file>

<file path=ppt/tags/tag8.xml><?xml version="1.0" encoding="utf-8"?>
<p:tagLst xmlns:a="http://schemas.openxmlformats.org/drawingml/2006/main" xmlns:r="http://schemas.openxmlformats.org/officeDocument/2006/relationships" xmlns:p="http://schemas.openxmlformats.org/presentationml/2006/main">
  <p:tag name="TIMING" val="|6.1|4.4|2.9"/>
</p:tagLst>
</file>

<file path=ppt/tags/tag9.xml><?xml version="1.0" encoding="utf-8"?>
<p:tagLst xmlns:a="http://schemas.openxmlformats.org/drawingml/2006/main" xmlns:r="http://schemas.openxmlformats.org/officeDocument/2006/relationships" xmlns:p="http://schemas.openxmlformats.org/presentationml/2006/main">
  <p:tag name="TIMING" val="|1.8|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1161</TotalTime>
  <Words>1242</Words>
  <Application>Microsoft Office PowerPoint</Application>
  <PresentationFormat>Custom</PresentationFormat>
  <Paragraphs>147</Paragraphs>
  <Slides>26</Slides>
  <Notes>0</Notes>
  <HiddenSlides>0</HiddenSlides>
  <MMClips>21</MMClips>
  <ScaleCrop>false</ScaleCrop>
  <HeadingPairs>
    <vt:vector size="4" baseType="variant">
      <vt:variant>
        <vt:lpstr>Theme</vt:lpstr>
      </vt:variant>
      <vt:variant>
        <vt:i4>4</vt:i4>
      </vt:variant>
      <vt:variant>
        <vt:lpstr>Slide Titles</vt:lpstr>
      </vt:variant>
      <vt:variant>
        <vt:i4>26</vt:i4>
      </vt:variant>
    </vt:vector>
  </HeadingPairs>
  <TitlesOfParts>
    <vt:vector size="30" baseType="lpstr">
      <vt:lpstr>Office Theme</vt:lpstr>
      <vt:lpstr>Default Design</vt:lpstr>
      <vt:lpstr>1_Default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Phung</dc:creator>
  <cp:lastModifiedBy>MTC</cp:lastModifiedBy>
  <cp:revision>135</cp:revision>
  <dcterms:created xsi:type="dcterms:W3CDTF">2021-09-25T09:02:38Z</dcterms:created>
  <dcterms:modified xsi:type="dcterms:W3CDTF">2022-09-12T05:49:50Z</dcterms:modified>
</cp:coreProperties>
</file>