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7" r:id="rId9"/>
    <p:sldMasterId id="2147483659" r:id="rId10"/>
    <p:sldMasterId id="2147483661" r:id="rId11"/>
    <p:sldMasterId id="2147483663" r:id="rId12"/>
    <p:sldMasterId id="2147483665" r:id="rId13"/>
    <p:sldMasterId id="2147483667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</p:sldIdLst>
  <p:sldSz cy="6858000" cx="9144000"/>
  <p:notesSz cx="6858000" cy="9144000"/>
  <p:embeddedFontLst>
    <p:embeddedFont>
      <p:font typeface="Libre Franklin"/>
      <p:regular r:id="rId36"/>
      <p:bold r:id="rId37"/>
      <p:italic r:id="rId38"/>
      <p:boldItalic r:id="rId39"/>
    </p:embeddedFont>
    <p:embeddedFont>
      <p:font typeface="Libre Franklin Thin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4" roundtripDataSignature="AMtx7miA1+BRB34tYfK+QxIOzenhCUSQ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FranklinThin-regular.fntdata"/><Relationship Id="rId42" Type="http://schemas.openxmlformats.org/officeDocument/2006/relationships/font" Target="fonts/LibreFranklinThin-italic.fntdata"/><Relationship Id="rId41" Type="http://schemas.openxmlformats.org/officeDocument/2006/relationships/font" Target="fonts/LibreFranklinThin-bold.fntdata"/><Relationship Id="rId44" Type="http://customschemas.google.com/relationships/presentationmetadata" Target="metadata"/><Relationship Id="rId43" Type="http://schemas.openxmlformats.org/officeDocument/2006/relationships/font" Target="fonts/LibreFranklinThin-boldItalic.fntdata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33" Type="http://schemas.openxmlformats.org/officeDocument/2006/relationships/slide" Target="slides/slide18.xml"/><Relationship Id="rId32" Type="http://schemas.openxmlformats.org/officeDocument/2006/relationships/slide" Target="slides/slide17.xml"/><Relationship Id="rId35" Type="http://schemas.openxmlformats.org/officeDocument/2006/relationships/slide" Target="slides/slide20.xml"/><Relationship Id="rId34" Type="http://schemas.openxmlformats.org/officeDocument/2006/relationships/slide" Target="slides/slide19.xml"/><Relationship Id="rId37" Type="http://schemas.openxmlformats.org/officeDocument/2006/relationships/font" Target="fonts/LibreFranklin-bold.fntdata"/><Relationship Id="rId36" Type="http://schemas.openxmlformats.org/officeDocument/2006/relationships/font" Target="fonts/LibreFranklin-regular.fntdata"/><Relationship Id="rId39" Type="http://schemas.openxmlformats.org/officeDocument/2006/relationships/font" Target="fonts/LibreFranklin-boldItalic.fntdata"/><Relationship Id="rId38" Type="http://schemas.openxmlformats.org/officeDocument/2006/relationships/font" Target="fonts/LibreFranklin-italic.fntdata"/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21" name="Google Shape;72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9" name="Google Shape;1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27" name="Google Shape;2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73" name="Google Shape;2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1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1"/>
          <p:cNvSpPr txBox="1"/>
          <p:nvPr>
            <p:ph idx="1" type="body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9" name="Google Shape;89;p33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90" name="Google Shape;90;p3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3"/>
          <p:cNvSpPr txBox="1"/>
          <p:nvPr>
            <p:ph idx="12" type="sldNum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5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Thin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5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04" name="Google Shape;104;p3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7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fadeDir="5400000" kx="0" rotWithShape="0" algn="bl" stA="49000" stPos="0" sy="-90000" ky="0"/>
          </a:effectLst>
        </p:spPr>
      </p:sp>
      <p:sp>
        <p:nvSpPr>
          <p:cNvPr id="115" name="Google Shape;115;p37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Thin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7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indent="-262889" lvl="4" marL="2286000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17" name="Google Shape;117;p3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9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9"/>
          <p:cNvSpPr txBox="1"/>
          <p:nvPr>
            <p:ph idx="1" type="body"/>
          </p:nvPr>
        </p:nvSpPr>
        <p:spPr>
          <a:xfrm rot="5400000">
            <a:off x="2385219" y="-526257"/>
            <a:ext cx="4525962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29" name="Google Shape;129;p3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9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6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9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8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theme" Target="../theme/theme1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4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0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3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8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2" name="Google Shape;122;p38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/>
        </p:txBody>
      </p:sp>
      <p:sp>
        <p:nvSpPr>
          <p:cNvPr id="123" name="Google Shape;123;p3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3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3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0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4" name="Google Shape;134;p40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/>
        </p:txBody>
      </p:sp>
      <p:sp>
        <p:nvSpPr>
          <p:cNvPr id="135" name="Google Shape;135;p4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4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4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3" name="Google Shape;23;p2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3" name="Google Shape;33;p2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27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27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b="0" i="0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5" name="Google Shape;45;p2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ek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29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29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61" name="Google Shape;61;p29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/>
        </p:txBody>
      </p:sp>
      <p:cxnSp>
        <p:nvCxnSpPr>
          <p:cNvPr id="62" name="Google Shape;62;p29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29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0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66" name="Google Shape;66;p30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/>
        </p:txBody>
      </p:sp>
      <p:sp>
        <p:nvSpPr>
          <p:cNvPr id="67" name="Google Shape;67;p3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3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3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32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" name="Google Shape;79;p32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0" name="Google Shape;80;p32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34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34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6" name="Google Shape;96;p3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/>
        </p:txBody>
      </p:sp>
      <p:sp>
        <p:nvSpPr>
          <p:cNvPr id="97" name="Google Shape;97;p3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3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3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6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9" name="Google Shape;109;p3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/>
        </p:txBody>
      </p:sp>
      <p:sp>
        <p:nvSpPr>
          <p:cNvPr id="110" name="Google Shape;110;p3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3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36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4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40" Type="http://schemas.openxmlformats.org/officeDocument/2006/relationships/image" Target="../media/image77.png"/><Relationship Id="rId42" Type="http://schemas.openxmlformats.org/officeDocument/2006/relationships/image" Target="../media/image86.png"/><Relationship Id="rId41" Type="http://schemas.openxmlformats.org/officeDocument/2006/relationships/image" Target="../media/image79.png"/><Relationship Id="rId44" Type="http://schemas.openxmlformats.org/officeDocument/2006/relationships/image" Target="../media/image89.png"/><Relationship Id="rId43" Type="http://schemas.openxmlformats.org/officeDocument/2006/relationships/image" Target="../media/image87.png"/><Relationship Id="rId46" Type="http://schemas.openxmlformats.org/officeDocument/2006/relationships/image" Target="../media/image91.png"/><Relationship Id="rId45" Type="http://schemas.openxmlformats.org/officeDocument/2006/relationships/image" Target="../media/image85.png"/><Relationship Id="rId107" Type="http://schemas.openxmlformats.org/officeDocument/2006/relationships/image" Target="../media/image154.png"/><Relationship Id="rId106" Type="http://schemas.openxmlformats.org/officeDocument/2006/relationships/image" Target="../media/image157.png"/><Relationship Id="rId105" Type="http://schemas.openxmlformats.org/officeDocument/2006/relationships/image" Target="../media/image152.png"/><Relationship Id="rId104" Type="http://schemas.openxmlformats.org/officeDocument/2006/relationships/image" Target="../media/image144.png"/><Relationship Id="rId109" Type="http://schemas.openxmlformats.org/officeDocument/2006/relationships/image" Target="../media/image160.png"/><Relationship Id="rId108" Type="http://schemas.openxmlformats.org/officeDocument/2006/relationships/image" Target="../media/image158.png"/><Relationship Id="rId48" Type="http://schemas.openxmlformats.org/officeDocument/2006/relationships/image" Target="../media/image97.png"/><Relationship Id="rId47" Type="http://schemas.openxmlformats.org/officeDocument/2006/relationships/image" Target="../media/image92.png"/><Relationship Id="rId49" Type="http://schemas.openxmlformats.org/officeDocument/2006/relationships/image" Target="../media/image95.png"/><Relationship Id="rId103" Type="http://schemas.openxmlformats.org/officeDocument/2006/relationships/image" Target="../media/image148.png"/><Relationship Id="rId102" Type="http://schemas.openxmlformats.org/officeDocument/2006/relationships/image" Target="../media/image149.png"/><Relationship Id="rId101" Type="http://schemas.openxmlformats.org/officeDocument/2006/relationships/image" Target="../media/image146.png"/><Relationship Id="rId100" Type="http://schemas.openxmlformats.org/officeDocument/2006/relationships/image" Target="../media/image145.png"/><Relationship Id="rId31" Type="http://schemas.openxmlformats.org/officeDocument/2006/relationships/image" Target="../media/image74.png"/><Relationship Id="rId30" Type="http://schemas.openxmlformats.org/officeDocument/2006/relationships/image" Target="../media/image68.png"/><Relationship Id="rId33" Type="http://schemas.openxmlformats.org/officeDocument/2006/relationships/image" Target="../media/image71.png"/><Relationship Id="rId32" Type="http://schemas.openxmlformats.org/officeDocument/2006/relationships/image" Target="../media/image78.png"/><Relationship Id="rId35" Type="http://schemas.openxmlformats.org/officeDocument/2006/relationships/image" Target="../media/image81.png"/><Relationship Id="rId34" Type="http://schemas.openxmlformats.org/officeDocument/2006/relationships/image" Target="../media/image75.png"/><Relationship Id="rId37" Type="http://schemas.openxmlformats.org/officeDocument/2006/relationships/image" Target="../media/image83.png"/><Relationship Id="rId36" Type="http://schemas.openxmlformats.org/officeDocument/2006/relationships/image" Target="../media/image80.png"/><Relationship Id="rId39" Type="http://schemas.openxmlformats.org/officeDocument/2006/relationships/image" Target="../media/image88.png"/><Relationship Id="rId38" Type="http://schemas.openxmlformats.org/officeDocument/2006/relationships/image" Target="../media/image84.png"/><Relationship Id="rId20" Type="http://schemas.openxmlformats.org/officeDocument/2006/relationships/image" Target="../media/image82.png"/><Relationship Id="rId22" Type="http://schemas.openxmlformats.org/officeDocument/2006/relationships/image" Target="../media/image61.png"/><Relationship Id="rId21" Type="http://schemas.openxmlformats.org/officeDocument/2006/relationships/image" Target="../media/image64.png"/><Relationship Id="rId24" Type="http://schemas.openxmlformats.org/officeDocument/2006/relationships/image" Target="../media/image66.png"/><Relationship Id="rId23" Type="http://schemas.openxmlformats.org/officeDocument/2006/relationships/image" Target="../media/image63.png"/><Relationship Id="rId127" Type="http://schemas.openxmlformats.org/officeDocument/2006/relationships/image" Target="../media/image163.png"/><Relationship Id="rId126" Type="http://schemas.openxmlformats.org/officeDocument/2006/relationships/image" Target="../media/image164.png"/><Relationship Id="rId26" Type="http://schemas.openxmlformats.org/officeDocument/2006/relationships/image" Target="../media/image59.png"/><Relationship Id="rId121" Type="http://schemas.openxmlformats.org/officeDocument/2006/relationships/image" Target="../media/image170.png"/><Relationship Id="rId25" Type="http://schemas.openxmlformats.org/officeDocument/2006/relationships/image" Target="../media/image69.png"/><Relationship Id="rId120" Type="http://schemas.openxmlformats.org/officeDocument/2006/relationships/image" Target="../media/image162.png"/><Relationship Id="rId28" Type="http://schemas.openxmlformats.org/officeDocument/2006/relationships/image" Target="../media/image72.png"/><Relationship Id="rId27" Type="http://schemas.openxmlformats.org/officeDocument/2006/relationships/image" Target="../media/image65.png"/><Relationship Id="rId125" Type="http://schemas.openxmlformats.org/officeDocument/2006/relationships/image" Target="../media/image177.png"/><Relationship Id="rId29" Type="http://schemas.openxmlformats.org/officeDocument/2006/relationships/image" Target="../media/image73.png"/><Relationship Id="rId124" Type="http://schemas.openxmlformats.org/officeDocument/2006/relationships/image" Target="../media/image171.png"/><Relationship Id="rId123" Type="http://schemas.openxmlformats.org/officeDocument/2006/relationships/image" Target="../media/image167.png"/><Relationship Id="rId122" Type="http://schemas.openxmlformats.org/officeDocument/2006/relationships/image" Target="../media/image168.png"/><Relationship Id="rId95" Type="http://schemas.openxmlformats.org/officeDocument/2006/relationships/image" Target="../media/image135.png"/><Relationship Id="rId94" Type="http://schemas.openxmlformats.org/officeDocument/2006/relationships/image" Target="../media/image132.png"/><Relationship Id="rId97" Type="http://schemas.openxmlformats.org/officeDocument/2006/relationships/image" Target="../media/image143.png"/><Relationship Id="rId96" Type="http://schemas.openxmlformats.org/officeDocument/2006/relationships/image" Target="../media/image141.png"/><Relationship Id="rId11" Type="http://schemas.openxmlformats.org/officeDocument/2006/relationships/image" Target="../media/image56.png"/><Relationship Id="rId99" Type="http://schemas.openxmlformats.org/officeDocument/2006/relationships/image" Target="../media/image137.png"/><Relationship Id="rId10" Type="http://schemas.openxmlformats.org/officeDocument/2006/relationships/image" Target="../media/image51.png"/><Relationship Id="rId98" Type="http://schemas.openxmlformats.org/officeDocument/2006/relationships/image" Target="../media/image142.png"/><Relationship Id="rId13" Type="http://schemas.openxmlformats.org/officeDocument/2006/relationships/image" Target="../media/image54.png"/><Relationship Id="rId12" Type="http://schemas.openxmlformats.org/officeDocument/2006/relationships/image" Target="../media/image55.png"/><Relationship Id="rId91" Type="http://schemas.openxmlformats.org/officeDocument/2006/relationships/image" Target="../media/image136.png"/><Relationship Id="rId90" Type="http://schemas.openxmlformats.org/officeDocument/2006/relationships/image" Target="../media/image139.png"/><Relationship Id="rId93" Type="http://schemas.openxmlformats.org/officeDocument/2006/relationships/image" Target="../media/image129.png"/><Relationship Id="rId92" Type="http://schemas.openxmlformats.org/officeDocument/2006/relationships/image" Target="../media/image140.png"/><Relationship Id="rId118" Type="http://schemas.openxmlformats.org/officeDocument/2006/relationships/image" Target="../media/image173.png"/><Relationship Id="rId117" Type="http://schemas.openxmlformats.org/officeDocument/2006/relationships/image" Target="../media/image161.png"/><Relationship Id="rId116" Type="http://schemas.openxmlformats.org/officeDocument/2006/relationships/image" Target="../media/image155.png"/><Relationship Id="rId115" Type="http://schemas.openxmlformats.org/officeDocument/2006/relationships/image" Target="../media/image156.png"/><Relationship Id="rId119" Type="http://schemas.openxmlformats.org/officeDocument/2006/relationships/image" Target="../media/image166.png"/><Relationship Id="rId15" Type="http://schemas.openxmlformats.org/officeDocument/2006/relationships/image" Target="../media/image58.png"/><Relationship Id="rId110" Type="http://schemas.openxmlformats.org/officeDocument/2006/relationships/image" Target="../media/image147.png"/><Relationship Id="rId14" Type="http://schemas.openxmlformats.org/officeDocument/2006/relationships/image" Target="../media/image52.png"/><Relationship Id="rId17" Type="http://schemas.openxmlformats.org/officeDocument/2006/relationships/image" Target="../media/image62.png"/><Relationship Id="rId16" Type="http://schemas.openxmlformats.org/officeDocument/2006/relationships/image" Target="../media/image57.png"/><Relationship Id="rId19" Type="http://schemas.openxmlformats.org/officeDocument/2006/relationships/image" Target="../media/image60.png"/><Relationship Id="rId114" Type="http://schemas.openxmlformats.org/officeDocument/2006/relationships/image" Target="../media/image151.png"/><Relationship Id="rId18" Type="http://schemas.openxmlformats.org/officeDocument/2006/relationships/image" Target="../media/image67.png"/><Relationship Id="rId113" Type="http://schemas.openxmlformats.org/officeDocument/2006/relationships/image" Target="../media/image159.png"/><Relationship Id="rId112" Type="http://schemas.openxmlformats.org/officeDocument/2006/relationships/image" Target="../media/image153.png"/><Relationship Id="rId111" Type="http://schemas.openxmlformats.org/officeDocument/2006/relationships/image" Target="../media/image150.png"/><Relationship Id="rId84" Type="http://schemas.openxmlformats.org/officeDocument/2006/relationships/image" Target="../media/image128.png"/><Relationship Id="rId83" Type="http://schemas.openxmlformats.org/officeDocument/2006/relationships/image" Target="../media/image121.png"/><Relationship Id="rId86" Type="http://schemas.openxmlformats.org/officeDocument/2006/relationships/image" Target="../media/image138.png"/><Relationship Id="rId85" Type="http://schemas.openxmlformats.org/officeDocument/2006/relationships/image" Target="../media/image127.png"/><Relationship Id="rId88" Type="http://schemas.openxmlformats.org/officeDocument/2006/relationships/image" Target="../media/image126.png"/><Relationship Id="rId87" Type="http://schemas.openxmlformats.org/officeDocument/2006/relationships/image" Target="../media/image124.png"/><Relationship Id="rId89" Type="http://schemas.openxmlformats.org/officeDocument/2006/relationships/image" Target="../media/image134.png"/><Relationship Id="rId80" Type="http://schemas.openxmlformats.org/officeDocument/2006/relationships/image" Target="../media/image123.png"/><Relationship Id="rId82" Type="http://schemas.openxmlformats.org/officeDocument/2006/relationships/image" Target="../media/image117.png"/><Relationship Id="rId81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70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50.png"/><Relationship Id="rId8" Type="http://schemas.openxmlformats.org/officeDocument/2006/relationships/image" Target="../media/image53.png"/><Relationship Id="rId73" Type="http://schemas.openxmlformats.org/officeDocument/2006/relationships/image" Target="../media/image130.png"/><Relationship Id="rId72" Type="http://schemas.openxmlformats.org/officeDocument/2006/relationships/image" Target="../media/image116.png"/><Relationship Id="rId75" Type="http://schemas.openxmlformats.org/officeDocument/2006/relationships/image" Target="../media/image118.png"/><Relationship Id="rId74" Type="http://schemas.openxmlformats.org/officeDocument/2006/relationships/image" Target="../media/image125.png"/><Relationship Id="rId77" Type="http://schemas.openxmlformats.org/officeDocument/2006/relationships/image" Target="../media/image120.png"/><Relationship Id="rId76" Type="http://schemas.openxmlformats.org/officeDocument/2006/relationships/image" Target="../media/image112.png"/><Relationship Id="rId79" Type="http://schemas.openxmlformats.org/officeDocument/2006/relationships/image" Target="../media/image133.png"/><Relationship Id="rId78" Type="http://schemas.openxmlformats.org/officeDocument/2006/relationships/image" Target="../media/image122.png"/><Relationship Id="rId71" Type="http://schemas.openxmlformats.org/officeDocument/2006/relationships/image" Target="../media/image119.png"/><Relationship Id="rId70" Type="http://schemas.openxmlformats.org/officeDocument/2006/relationships/image" Target="../media/image114.png"/><Relationship Id="rId62" Type="http://schemas.openxmlformats.org/officeDocument/2006/relationships/image" Target="../media/image108.png"/><Relationship Id="rId61" Type="http://schemas.openxmlformats.org/officeDocument/2006/relationships/image" Target="../media/image98.png"/><Relationship Id="rId64" Type="http://schemas.openxmlformats.org/officeDocument/2006/relationships/image" Target="../media/image110.png"/><Relationship Id="rId63" Type="http://schemas.openxmlformats.org/officeDocument/2006/relationships/image" Target="../media/image103.png"/><Relationship Id="rId66" Type="http://schemas.openxmlformats.org/officeDocument/2006/relationships/image" Target="../media/image111.png"/><Relationship Id="rId65" Type="http://schemas.openxmlformats.org/officeDocument/2006/relationships/image" Target="../media/image107.png"/><Relationship Id="rId68" Type="http://schemas.openxmlformats.org/officeDocument/2006/relationships/image" Target="../media/image113.png"/><Relationship Id="rId67" Type="http://schemas.openxmlformats.org/officeDocument/2006/relationships/image" Target="../media/image115.png"/><Relationship Id="rId60" Type="http://schemas.openxmlformats.org/officeDocument/2006/relationships/image" Target="../media/image93.png"/><Relationship Id="rId69" Type="http://schemas.openxmlformats.org/officeDocument/2006/relationships/image" Target="../media/image109.png"/><Relationship Id="rId51" Type="http://schemas.openxmlformats.org/officeDocument/2006/relationships/image" Target="../media/image90.png"/><Relationship Id="rId50" Type="http://schemas.openxmlformats.org/officeDocument/2006/relationships/image" Target="../media/image94.png"/><Relationship Id="rId53" Type="http://schemas.openxmlformats.org/officeDocument/2006/relationships/image" Target="../media/image104.png"/><Relationship Id="rId52" Type="http://schemas.openxmlformats.org/officeDocument/2006/relationships/image" Target="../media/image96.png"/><Relationship Id="rId55" Type="http://schemas.openxmlformats.org/officeDocument/2006/relationships/image" Target="../media/image100.png"/><Relationship Id="rId54" Type="http://schemas.openxmlformats.org/officeDocument/2006/relationships/image" Target="../media/image99.png"/><Relationship Id="rId57" Type="http://schemas.openxmlformats.org/officeDocument/2006/relationships/image" Target="../media/image106.png"/><Relationship Id="rId56" Type="http://schemas.openxmlformats.org/officeDocument/2006/relationships/image" Target="../media/image101.png"/><Relationship Id="rId59" Type="http://schemas.openxmlformats.org/officeDocument/2006/relationships/image" Target="../media/image102.png"/><Relationship Id="rId58" Type="http://schemas.openxmlformats.org/officeDocument/2006/relationships/image" Target="../media/image105.png"/></Relationships>
</file>

<file path=ppt/slides/_rels/slide17.xml.rels><?xml version="1.0" encoding="UTF-8" standalone="yes"?><Relationships xmlns="http://schemas.openxmlformats.org/package/2006/relationships"><Relationship Id="rId40" Type="http://schemas.openxmlformats.org/officeDocument/2006/relationships/image" Target="../media/image208.png"/><Relationship Id="rId42" Type="http://schemas.openxmlformats.org/officeDocument/2006/relationships/image" Target="../media/image211.png"/><Relationship Id="rId41" Type="http://schemas.openxmlformats.org/officeDocument/2006/relationships/image" Target="../media/image210.png"/><Relationship Id="rId43" Type="http://schemas.openxmlformats.org/officeDocument/2006/relationships/image" Target="../media/image209.png"/><Relationship Id="rId31" Type="http://schemas.openxmlformats.org/officeDocument/2006/relationships/image" Target="../media/image201.png"/><Relationship Id="rId30" Type="http://schemas.openxmlformats.org/officeDocument/2006/relationships/image" Target="../media/image200.png"/><Relationship Id="rId33" Type="http://schemas.openxmlformats.org/officeDocument/2006/relationships/image" Target="../media/image203.png"/><Relationship Id="rId32" Type="http://schemas.openxmlformats.org/officeDocument/2006/relationships/image" Target="../media/image199.png"/><Relationship Id="rId35" Type="http://schemas.openxmlformats.org/officeDocument/2006/relationships/image" Target="../media/image196.png"/><Relationship Id="rId34" Type="http://schemas.openxmlformats.org/officeDocument/2006/relationships/image" Target="../media/image197.png"/><Relationship Id="rId37" Type="http://schemas.openxmlformats.org/officeDocument/2006/relationships/image" Target="../media/image202.png"/><Relationship Id="rId36" Type="http://schemas.openxmlformats.org/officeDocument/2006/relationships/image" Target="../media/image204.png"/><Relationship Id="rId39" Type="http://schemas.openxmlformats.org/officeDocument/2006/relationships/image" Target="../media/image206.png"/><Relationship Id="rId38" Type="http://schemas.openxmlformats.org/officeDocument/2006/relationships/image" Target="../media/image207.png"/><Relationship Id="rId20" Type="http://schemas.openxmlformats.org/officeDocument/2006/relationships/image" Target="../media/image187.png"/><Relationship Id="rId22" Type="http://schemas.openxmlformats.org/officeDocument/2006/relationships/image" Target="../media/image184.png"/><Relationship Id="rId21" Type="http://schemas.openxmlformats.org/officeDocument/2006/relationships/image" Target="../media/image183.png"/><Relationship Id="rId24" Type="http://schemas.openxmlformats.org/officeDocument/2006/relationships/image" Target="../media/image212.png"/><Relationship Id="rId23" Type="http://schemas.openxmlformats.org/officeDocument/2006/relationships/image" Target="../media/image189.png"/><Relationship Id="rId26" Type="http://schemas.openxmlformats.org/officeDocument/2006/relationships/image" Target="../media/image195.png"/><Relationship Id="rId25" Type="http://schemas.openxmlformats.org/officeDocument/2006/relationships/image" Target="../media/image193.png"/><Relationship Id="rId28" Type="http://schemas.openxmlformats.org/officeDocument/2006/relationships/image" Target="../media/image205.png"/><Relationship Id="rId27" Type="http://schemas.openxmlformats.org/officeDocument/2006/relationships/image" Target="../media/image192.png"/><Relationship Id="rId29" Type="http://schemas.openxmlformats.org/officeDocument/2006/relationships/image" Target="../media/image198.png"/><Relationship Id="rId11" Type="http://schemas.openxmlformats.org/officeDocument/2006/relationships/image" Target="../media/image176.png"/><Relationship Id="rId10" Type="http://schemas.openxmlformats.org/officeDocument/2006/relationships/image" Target="../media/image182.png"/><Relationship Id="rId13" Type="http://schemas.openxmlformats.org/officeDocument/2006/relationships/image" Target="../media/image181.png"/><Relationship Id="rId12" Type="http://schemas.openxmlformats.org/officeDocument/2006/relationships/image" Target="../media/image186.png"/><Relationship Id="rId15" Type="http://schemas.openxmlformats.org/officeDocument/2006/relationships/image" Target="../media/image178.png"/><Relationship Id="rId14" Type="http://schemas.openxmlformats.org/officeDocument/2006/relationships/image" Target="../media/image185.png"/><Relationship Id="rId17" Type="http://schemas.openxmlformats.org/officeDocument/2006/relationships/image" Target="../media/image191.png"/><Relationship Id="rId16" Type="http://schemas.openxmlformats.org/officeDocument/2006/relationships/image" Target="../media/image194.png"/><Relationship Id="rId19" Type="http://schemas.openxmlformats.org/officeDocument/2006/relationships/image" Target="../media/image188.png"/><Relationship Id="rId18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9.png"/><Relationship Id="rId4" Type="http://schemas.openxmlformats.org/officeDocument/2006/relationships/image" Target="../media/image165.png"/><Relationship Id="rId9" Type="http://schemas.openxmlformats.org/officeDocument/2006/relationships/image" Target="../media/image174.png"/><Relationship Id="rId5" Type="http://schemas.openxmlformats.org/officeDocument/2006/relationships/image" Target="../media/image175.png"/><Relationship Id="rId6" Type="http://schemas.openxmlformats.org/officeDocument/2006/relationships/image" Target="../media/image172.png"/><Relationship Id="rId7" Type="http://schemas.openxmlformats.org/officeDocument/2006/relationships/image" Target="../media/image179.png"/><Relationship Id="rId8" Type="http://schemas.openxmlformats.org/officeDocument/2006/relationships/image" Target="../media/image19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9.png"/><Relationship Id="rId8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76.png"/><Relationship Id="rId5" Type="http://schemas.openxmlformats.org/officeDocument/2006/relationships/image" Target="../media/image23.png"/><Relationship Id="rId6" Type="http://schemas.openxmlformats.org/officeDocument/2006/relationships/image" Target="../media/image28.png"/><Relationship Id="rId7" Type="http://schemas.openxmlformats.org/officeDocument/2006/relationships/image" Target="../media/image17.png"/><Relationship Id="rId8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10" Type="http://schemas.openxmlformats.org/officeDocument/2006/relationships/image" Target="../media/image31.png"/><Relationship Id="rId9" Type="http://schemas.openxmlformats.org/officeDocument/2006/relationships/image" Target="../media/image24.png"/><Relationship Id="rId5" Type="http://schemas.openxmlformats.org/officeDocument/2006/relationships/image" Target="../media/image29.png"/><Relationship Id="rId6" Type="http://schemas.openxmlformats.org/officeDocument/2006/relationships/image" Target="../media/image27.png"/><Relationship Id="rId7" Type="http://schemas.openxmlformats.org/officeDocument/2006/relationships/image" Target="../media/image37.png"/><Relationship Id="rId8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33.png"/><Relationship Id="rId6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38.png"/><Relationship Id="rId5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/>
        </p:nvSpPr>
        <p:spPr>
          <a:xfrm>
            <a:off x="-76200" y="2895600"/>
            <a:ext cx="8534400" cy="156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MÔN: TOÁN</a:t>
            </a:r>
            <a:endParaRPr/>
          </a:p>
          <a:p>
            <a:pPr indent="0" lvl="2" marL="9144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 bài: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HỖN SỐ</a:t>
            </a:r>
            <a:endParaRPr/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3337" y="1295400"/>
            <a:ext cx="145732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"/>
          <p:cNvSpPr txBox="1"/>
          <p:nvPr/>
        </p:nvSpPr>
        <p:spPr>
          <a:xfrm>
            <a:off x="1676400" y="342900"/>
            <a:ext cx="5867400" cy="89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ỦY BAN NHÂN DÂN QUẬN LONG BIÊN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b="1" i="0" lang="en-US" sz="2800" u="sng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ÁI MỘ B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"/>
          <p:cNvSpPr txBox="1"/>
          <p:nvPr/>
        </p:nvSpPr>
        <p:spPr>
          <a:xfrm>
            <a:off x="152400" y="2620962"/>
            <a:ext cx="8915400" cy="31702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en-US" sz="4000" u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 phân số của hỗn số bao giờ cũng bé hơn đơn  vị.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*Khi đọc (hoặc viết) hỗn số ta đọc (hoặc viết) phần nguyên rồi đọc (hoặc viết) phần phân số.</a:t>
            </a:r>
            <a:endParaRPr/>
          </a:p>
        </p:txBody>
      </p:sp>
      <p:sp>
        <p:nvSpPr>
          <p:cNvPr id="461" name="Google Shape;461;p10"/>
          <p:cNvSpPr txBox="1"/>
          <p:nvPr/>
        </p:nvSpPr>
        <p:spPr>
          <a:xfrm>
            <a:off x="533400" y="1524000"/>
            <a:ext cx="2971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luận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</p:txBody>
      </p:sp>
      <p:pic>
        <p:nvPicPr>
          <p:cNvPr id="462" name="Google Shape;4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525" y="2073275"/>
            <a:ext cx="2109787" cy="2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11"/>
          <p:cNvGrpSpPr/>
          <p:nvPr/>
        </p:nvGrpSpPr>
        <p:grpSpPr>
          <a:xfrm>
            <a:off x="509393" y="1235167"/>
            <a:ext cx="2803916" cy="2802641"/>
            <a:chOff x="762000" y="1234994"/>
            <a:chExt cx="2804522" cy="2803605"/>
          </a:xfrm>
        </p:grpSpPr>
        <p:sp>
          <p:nvSpPr>
            <p:cNvPr id="468" name="Google Shape;468;p11"/>
            <p:cNvSpPr/>
            <p:nvPr/>
          </p:nvSpPr>
          <p:spPr>
            <a:xfrm rot="-2804715">
              <a:off x="1177734" y="1639631"/>
              <a:ext cx="1973054" cy="1994331"/>
            </a:xfrm>
            <a:prstGeom prst="teardrop">
              <a:avLst>
                <a:gd fmla="val 38580" name="adj"/>
              </a:avLst>
            </a:prstGeom>
            <a:gradFill>
              <a:gsLst>
                <a:gs pos="0">
                  <a:srgbClr val="FFAD43"/>
                </a:gs>
                <a:gs pos="25000">
                  <a:srgbClr val="FF9609"/>
                </a:gs>
                <a:gs pos="50000">
                  <a:srgbClr val="FF8A06"/>
                </a:gs>
                <a:gs pos="65000">
                  <a:srgbClr val="FF8A06"/>
                </a:gs>
                <a:gs pos="80000">
                  <a:srgbClr val="FF9508"/>
                </a:gs>
                <a:gs pos="100000">
                  <a:srgbClr val="FFA738"/>
                </a:gs>
              </a:gsLst>
              <a:lin ang="5400000" scaled="0"/>
            </a:gradFill>
            <a:ln cap="flat" cmpd="sng" w="10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6200" rotWithShape="0" dir="5400000" dist="50800">
                <a:srgbClr val="4E3B3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2105511" y="1600153"/>
              <a:ext cx="533515" cy="381131"/>
            </a:xfrm>
            <a:custGeom>
              <a:rect b="b" l="l" r="r" t="t"/>
              <a:pathLst>
                <a:path extrusionOk="0" h="381131" w="533515">
                  <a:moveTo>
                    <a:pt x="0" y="190566"/>
                  </a:moveTo>
                  <a:cubicBezTo>
                    <a:pt x="0" y="85319"/>
                    <a:pt x="119432" y="0"/>
                    <a:pt x="266758" y="0"/>
                  </a:cubicBezTo>
                  <a:cubicBezTo>
                    <a:pt x="444596" y="0"/>
                    <a:pt x="622434" y="-63522"/>
                    <a:pt x="800273" y="-190566"/>
                  </a:cubicBezTo>
                  <a:cubicBezTo>
                    <a:pt x="622434" y="-63522"/>
                    <a:pt x="533515" y="63522"/>
                    <a:pt x="533515" y="190566"/>
                  </a:cubicBezTo>
                  <a:cubicBezTo>
                    <a:pt x="533515" y="295813"/>
                    <a:pt x="414083" y="381132"/>
                    <a:pt x="266757" y="381132"/>
                  </a:cubicBezTo>
                  <a:cubicBezTo>
                    <a:pt x="119431" y="381132"/>
                    <a:pt x="-1" y="295813"/>
                    <a:pt x="-1" y="190566"/>
                  </a:cubicBezTo>
                  <a:lnTo>
                    <a:pt x="0" y="190566"/>
                  </a:lnTo>
                  <a:close/>
                </a:path>
              </a:pathLst>
            </a:custGeom>
            <a:solidFill>
              <a:srgbClr val="00B050"/>
            </a:solidFill>
            <a:ln cap="flat" cmpd="sng" w="25400">
              <a:solidFill>
                <a:srgbClr val="92D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2088723" y="1323833"/>
              <a:ext cx="108567" cy="764274"/>
            </a:xfrm>
            <a:custGeom>
              <a:rect b="b" l="l" r="r" t="t"/>
              <a:pathLst>
                <a:path extrusionOk="0" h="764274" w="108567">
                  <a:moveTo>
                    <a:pt x="26680" y="764274"/>
                  </a:moveTo>
                  <a:cubicBezTo>
                    <a:pt x="8893" y="497481"/>
                    <a:pt x="0" y="465518"/>
                    <a:pt x="26680" y="136477"/>
                  </a:cubicBezTo>
                  <a:cubicBezTo>
                    <a:pt x="29005" y="107799"/>
                    <a:pt x="46998" y="82504"/>
                    <a:pt x="53976" y="54591"/>
                  </a:cubicBezTo>
                  <a:lnTo>
                    <a:pt x="67623" y="0"/>
                  </a:lnTo>
                  <a:lnTo>
                    <a:pt x="108567" y="13648"/>
                  </a:lnTo>
                </a:path>
              </a:pathLst>
            </a:cu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6200" rotWithShape="0" dir="5400000" dist="50800">
                <a:srgbClr val="4E3B3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1" name="Google Shape;471;p11"/>
            <p:cNvSpPr/>
            <p:nvPr/>
          </p:nvSpPr>
          <p:spPr>
            <a:xfrm rot="-7080000">
              <a:off x="1598954" y="1582709"/>
              <a:ext cx="533584" cy="381082"/>
            </a:xfrm>
            <a:custGeom>
              <a:rect b="b" l="l" r="r" t="t"/>
              <a:pathLst>
                <a:path extrusionOk="0" h="381082" w="533584">
                  <a:moveTo>
                    <a:pt x="0" y="190541"/>
                  </a:moveTo>
                  <a:cubicBezTo>
                    <a:pt x="0" y="85308"/>
                    <a:pt x="119447" y="0"/>
                    <a:pt x="266792" y="0"/>
                  </a:cubicBezTo>
                  <a:cubicBezTo>
                    <a:pt x="444653" y="0"/>
                    <a:pt x="622515" y="-63514"/>
                    <a:pt x="800376" y="-190541"/>
                  </a:cubicBezTo>
                  <a:cubicBezTo>
                    <a:pt x="622515" y="-63514"/>
                    <a:pt x="533584" y="63514"/>
                    <a:pt x="533584" y="190541"/>
                  </a:cubicBezTo>
                  <a:cubicBezTo>
                    <a:pt x="533584" y="295774"/>
                    <a:pt x="414137" y="381082"/>
                    <a:pt x="266792" y="381082"/>
                  </a:cubicBezTo>
                  <a:cubicBezTo>
                    <a:pt x="119447" y="381082"/>
                    <a:pt x="0" y="295774"/>
                    <a:pt x="0" y="190541"/>
                  </a:cubicBezTo>
                  <a:close/>
                </a:path>
              </a:pathLst>
            </a:custGeom>
            <a:solidFill>
              <a:srgbClr val="00B050"/>
            </a:solidFill>
            <a:ln cap="flat" cmpd="sng" w="25400">
              <a:solidFill>
                <a:srgbClr val="92D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11"/>
          <p:cNvGrpSpPr/>
          <p:nvPr/>
        </p:nvGrpSpPr>
        <p:grpSpPr>
          <a:xfrm>
            <a:off x="2935093" y="1206592"/>
            <a:ext cx="2803916" cy="2802641"/>
            <a:chOff x="762000" y="1234994"/>
            <a:chExt cx="2804522" cy="2803605"/>
          </a:xfrm>
        </p:grpSpPr>
        <p:sp>
          <p:nvSpPr>
            <p:cNvPr id="473" name="Google Shape;473;p11"/>
            <p:cNvSpPr/>
            <p:nvPr/>
          </p:nvSpPr>
          <p:spPr>
            <a:xfrm rot="-2804715">
              <a:off x="1177734" y="1639631"/>
              <a:ext cx="1973054" cy="1994331"/>
            </a:xfrm>
            <a:prstGeom prst="teardrop">
              <a:avLst>
                <a:gd fmla="val 38580" name="adj"/>
              </a:avLst>
            </a:prstGeom>
            <a:gradFill>
              <a:gsLst>
                <a:gs pos="0">
                  <a:srgbClr val="FFAD43"/>
                </a:gs>
                <a:gs pos="25000">
                  <a:srgbClr val="FF9609"/>
                </a:gs>
                <a:gs pos="50000">
                  <a:srgbClr val="FF8A06"/>
                </a:gs>
                <a:gs pos="65000">
                  <a:srgbClr val="FF8A06"/>
                </a:gs>
                <a:gs pos="80000">
                  <a:srgbClr val="FF9508"/>
                </a:gs>
                <a:gs pos="100000">
                  <a:srgbClr val="FFA738"/>
                </a:gs>
              </a:gsLst>
              <a:lin ang="5400000" scaled="0"/>
            </a:gradFill>
            <a:ln cap="flat" cmpd="sng" w="10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6200" rotWithShape="0" dir="5400000" dist="50800">
                <a:srgbClr val="4E3B3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2105511" y="1600153"/>
              <a:ext cx="533515" cy="381131"/>
            </a:xfrm>
            <a:custGeom>
              <a:rect b="b" l="l" r="r" t="t"/>
              <a:pathLst>
                <a:path extrusionOk="0" h="381131" w="533515">
                  <a:moveTo>
                    <a:pt x="0" y="190566"/>
                  </a:moveTo>
                  <a:cubicBezTo>
                    <a:pt x="0" y="85319"/>
                    <a:pt x="119432" y="0"/>
                    <a:pt x="266758" y="0"/>
                  </a:cubicBezTo>
                  <a:cubicBezTo>
                    <a:pt x="444596" y="0"/>
                    <a:pt x="622434" y="-63522"/>
                    <a:pt x="800273" y="-190566"/>
                  </a:cubicBezTo>
                  <a:cubicBezTo>
                    <a:pt x="622434" y="-63522"/>
                    <a:pt x="533515" y="63522"/>
                    <a:pt x="533515" y="190566"/>
                  </a:cubicBezTo>
                  <a:cubicBezTo>
                    <a:pt x="533515" y="295813"/>
                    <a:pt x="414083" y="381132"/>
                    <a:pt x="266757" y="381132"/>
                  </a:cubicBezTo>
                  <a:cubicBezTo>
                    <a:pt x="119431" y="381132"/>
                    <a:pt x="-1" y="295813"/>
                    <a:pt x="-1" y="190566"/>
                  </a:cubicBezTo>
                  <a:lnTo>
                    <a:pt x="0" y="190566"/>
                  </a:lnTo>
                  <a:close/>
                </a:path>
              </a:pathLst>
            </a:custGeom>
            <a:solidFill>
              <a:srgbClr val="00B050"/>
            </a:solidFill>
            <a:ln cap="flat" cmpd="sng" w="25400">
              <a:solidFill>
                <a:srgbClr val="92D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2088723" y="1323833"/>
              <a:ext cx="108567" cy="764274"/>
            </a:xfrm>
            <a:custGeom>
              <a:rect b="b" l="l" r="r" t="t"/>
              <a:pathLst>
                <a:path extrusionOk="0" h="764274" w="108567">
                  <a:moveTo>
                    <a:pt x="26680" y="764274"/>
                  </a:moveTo>
                  <a:cubicBezTo>
                    <a:pt x="8893" y="497481"/>
                    <a:pt x="0" y="465518"/>
                    <a:pt x="26680" y="136477"/>
                  </a:cubicBezTo>
                  <a:cubicBezTo>
                    <a:pt x="29005" y="107799"/>
                    <a:pt x="46998" y="82504"/>
                    <a:pt x="53976" y="54591"/>
                  </a:cubicBezTo>
                  <a:lnTo>
                    <a:pt x="67623" y="0"/>
                  </a:lnTo>
                  <a:lnTo>
                    <a:pt x="108567" y="13648"/>
                  </a:lnTo>
                </a:path>
              </a:pathLst>
            </a:cu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6200" rotWithShape="0" dir="5400000" dist="50800">
                <a:srgbClr val="4E3B3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6" name="Google Shape;476;p11"/>
            <p:cNvSpPr/>
            <p:nvPr/>
          </p:nvSpPr>
          <p:spPr>
            <a:xfrm rot="-7080000">
              <a:off x="1598954" y="1582709"/>
              <a:ext cx="533584" cy="381082"/>
            </a:xfrm>
            <a:custGeom>
              <a:rect b="b" l="l" r="r" t="t"/>
              <a:pathLst>
                <a:path extrusionOk="0" h="381082" w="533584">
                  <a:moveTo>
                    <a:pt x="0" y="190541"/>
                  </a:moveTo>
                  <a:cubicBezTo>
                    <a:pt x="0" y="85308"/>
                    <a:pt x="119447" y="0"/>
                    <a:pt x="266792" y="0"/>
                  </a:cubicBezTo>
                  <a:cubicBezTo>
                    <a:pt x="444653" y="0"/>
                    <a:pt x="622515" y="-63514"/>
                    <a:pt x="800376" y="-190541"/>
                  </a:cubicBezTo>
                  <a:cubicBezTo>
                    <a:pt x="622515" y="-63514"/>
                    <a:pt x="533584" y="63514"/>
                    <a:pt x="533584" y="190541"/>
                  </a:cubicBezTo>
                  <a:cubicBezTo>
                    <a:pt x="533584" y="295774"/>
                    <a:pt x="414137" y="381082"/>
                    <a:pt x="266792" y="381082"/>
                  </a:cubicBezTo>
                  <a:cubicBezTo>
                    <a:pt x="119447" y="381082"/>
                    <a:pt x="0" y="295774"/>
                    <a:pt x="0" y="190541"/>
                  </a:cubicBezTo>
                  <a:close/>
                </a:path>
              </a:pathLst>
            </a:custGeom>
            <a:solidFill>
              <a:srgbClr val="00B050"/>
            </a:solidFill>
            <a:ln cap="flat" cmpd="sng" w="25400">
              <a:solidFill>
                <a:srgbClr val="92D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11"/>
          <p:cNvGrpSpPr/>
          <p:nvPr/>
        </p:nvGrpSpPr>
        <p:grpSpPr>
          <a:xfrm>
            <a:off x="5309993" y="1206580"/>
            <a:ext cx="2803916" cy="2831433"/>
            <a:chOff x="5309905" y="1206561"/>
            <a:chExt cx="2804522" cy="2832039"/>
          </a:xfrm>
        </p:grpSpPr>
        <p:grpSp>
          <p:nvGrpSpPr>
            <p:cNvPr id="478" name="Google Shape;478;p11"/>
            <p:cNvGrpSpPr/>
            <p:nvPr/>
          </p:nvGrpSpPr>
          <p:grpSpPr>
            <a:xfrm>
              <a:off x="5309905" y="1206561"/>
              <a:ext cx="2804522" cy="2803605"/>
              <a:chOff x="762000" y="1234994"/>
              <a:chExt cx="2804522" cy="2803605"/>
            </a:xfrm>
          </p:grpSpPr>
          <p:sp>
            <p:nvSpPr>
              <p:cNvPr id="479" name="Google Shape;479;p11"/>
              <p:cNvSpPr/>
              <p:nvPr/>
            </p:nvSpPr>
            <p:spPr>
              <a:xfrm rot="-2804715">
                <a:off x="1177734" y="1639631"/>
                <a:ext cx="1973054" cy="1994331"/>
              </a:xfrm>
              <a:prstGeom prst="teardrop">
                <a:avLst>
                  <a:gd fmla="val 38580" name="adj"/>
                </a:avLst>
              </a:prstGeom>
              <a:gradFill>
                <a:gsLst>
                  <a:gs pos="0">
                    <a:srgbClr val="FFAD43"/>
                  </a:gs>
                  <a:gs pos="25000">
                    <a:srgbClr val="FF9609"/>
                  </a:gs>
                  <a:gs pos="50000">
                    <a:srgbClr val="FF8A06"/>
                  </a:gs>
                  <a:gs pos="65000">
                    <a:srgbClr val="FF8A06"/>
                  </a:gs>
                  <a:gs pos="80000">
                    <a:srgbClr val="FF9508"/>
                  </a:gs>
                  <a:gs pos="100000">
                    <a:srgbClr val="FFA738"/>
                  </a:gs>
                </a:gsLst>
                <a:lin ang="5400000" scaled="0"/>
              </a:gradFill>
              <a:ln cap="flat" cmpd="sng" w="100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76200" rotWithShape="0" dir="5400000" dist="50800">
                  <a:srgbClr val="4E3B3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2105511" y="1600117"/>
                <a:ext cx="533515" cy="381082"/>
              </a:xfrm>
              <a:custGeom>
                <a:rect b="b" l="l" r="r" t="t"/>
                <a:pathLst>
                  <a:path extrusionOk="0" h="381082" w="533515">
                    <a:moveTo>
                      <a:pt x="0" y="190541"/>
                    </a:moveTo>
                    <a:cubicBezTo>
                      <a:pt x="0" y="85308"/>
                      <a:pt x="119432" y="0"/>
                      <a:pt x="266758" y="0"/>
                    </a:cubicBezTo>
                    <a:cubicBezTo>
                      <a:pt x="444596" y="0"/>
                      <a:pt x="622434" y="-63514"/>
                      <a:pt x="800273" y="-190541"/>
                    </a:cubicBezTo>
                    <a:cubicBezTo>
                      <a:pt x="622434" y="-63514"/>
                      <a:pt x="533515" y="63514"/>
                      <a:pt x="533515" y="190541"/>
                    </a:cubicBezTo>
                    <a:cubicBezTo>
                      <a:pt x="533515" y="295774"/>
                      <a:pt x="414083" y="381082"/>
                      <a:pt x="266757" y="381082"/>
                    </a:cubicBezTo>
                    <a:cubicBezTo>
                      <a:pt x="119431" y="381082"/>
                      <a:pt x="-1" y="295774"/>
                      <a:pt x="-1" y="190541"/>
                    </a:cubicBezTo>
                    <a:lnTo>
                      <a:pt x="0" y="190541"/>
                    </a:lnTo>
                    <a:close/>
                  </a:path>
                </a:pathLst>
              </a:custGeom>
              <a:solidFill>
                <a:srgbClr val="00B050"/>
              </a:solidFill>
              <a:ln cap="flat" cmpd="sng" w="25400">
                <a:solidFill>
                  <a:srgbClr val="92D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2088723" y="1323833"/>
                <a:ext cx="108567" cy="764274"/>
              </a:xfrm>
              <a:custGeom>
                <a:rect b="b" l="l" r="r" t="t"/>
                <a:pathLst>
                  <a:path extrusionOk="0" h="764274" w="108567">
                    <a:moveTo>
                      <a:pt x="26680" y="764274"/>
                    </a:moveTo>
                    <a:cubicBezTo>
                      <a:pt x="8893" y="497481"/>
                      <a:pt x="0" y="465518"/>
                      <a:pt x="26680" y="136477"/>
                    </a:cubicBezTo>
                    <a:cubicBezTo>
                      <a:pt x="29005" y="107799"/>
                      <a:pt x="46998" y="82504"/>
                      <a:pt x="53976" y="54591"/>
                    </a:cubicBezTo>
                    <a:lnTo>
                      <a:pt x="67623" y="0"/>
                    </a:lnTo>
                    <a:lnTo>
                      <a:pt x="108567" y="13648"/>
                    </a:lnTo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76200" rotWithShape="0" dir="5400000" dist="50800">
                  <a:srgbClr val="4E3B3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82" name="Google Shape;482;p11"/>
              <p:cNvSpPr/>
              <p:nvPr/>
            </p:nvSpPr>
            <p:spPr>
              <a:xfrm rot="-7080000">
                <a:off x="1598989" y="1582651"/>
                <a:ext cx="533514" cy="381082"/>
              </a:xfrm>
              <a:custGeom>
                <a:rect b="b" l="l" r="r" t="t"/>
                <a:pathLst>
                  <a:path extrusionOk="0" h="381082" w="533514">
                    <a:moveTo>
                      <a:pt x="0" y="190541"/>
                    </a:moveTo>
                    <a:cubicBezTo>
                      <a:pt x="0" y="85308"/>
                      <a:pt x="119431" y="0"/>
                      <a:pt x="266757" y="0"/>
                    </a:cubicBezTo>
                    <a:cubicBezTo>
                      <a:pt x="444595" y="0"/>
                      <a:pt x="622433" y="-63514"/>
                      <a:pt x="800271" y="-190541"/>
                    </a:cubicBezTo>
                    <a:cubicBezTo>
                      <a:pt x="622433" y="-63514"/>
                      <a:pt x="533514" y="63514"/>
                      <a:pt x="533514" y="190541"/>
                    </a:cubicBezTo>
                    <a:cubicBezTo>
                      <a:pt x="533514" y="295774"/>
                      <a:pt x="414083" y="381082"/>
                      <a:pt x="266757" y="381082"/>
                    </a:cubicBezTo>
                    <a:cubicBezTo>
                      <a:pt x="119431" y="381082"/>
                      <a:pt x="0" y="295774"/>
                      <a:pt x="0" y="190541"/>
                    </a:cubicBezTo>
                    <a:close/>
                  </a:path>
                </a:pathLst>
              </a:custGeom>
              <a:solidFill>
                <a:srgbClr val="00B050"/>
              </a:solidFill>
              <a:ln cap="flat" cmpd="sng" w="25400">
                <a:solidFill>
                  <a:srgbClr val="92D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3" name="Google Shape;483;p11"/>
            <p:cNvSpPr/>
            <p:nvPr/>
          </p:nvSpPr>
          <p:spPr>
            <a:xfrm rot="1334672">
              <a:off x="5852800" y="1681664"/>
              <a:ext cx="1849564" cy="2084415"/>
            </a:xfrm>
            <a:prstGeom prst="teardrop">
              <a:avLst>
                <a:gd fmla="val 45997" name="adj"/>
              </a:avLst>
            </a:prstGeom>
            <a:solidFill>
              <a:srgbClr val="FFFF00"/>
            </a:solidFill>
            <a:ln cap="flat" cmpd="sng" w="57150">
              <a:solidFill>
                <a:srgbClr val="AF76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484" name="Google Shape;48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96062" y="2011833"/>
              <a:ext cx="298769" cy="17621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5" name="Google Shape;485;p11"/>
          <p:cNvGrpSpPr/>
          <p:nvPr/>
        </p:nvGrpSpPr>
        <p:grpSpPr>
          <a:xfrm>
            <a:off x="5309992" y="1200180"/>
            <a:ext cx="2803916" cy="2804576"/>
            <a:chOff x="762000" y="1234994"/>
            <a:chExt cx="2804522" cy="2803605"/>
          </a:xfrm>
        </p:grpSpPr>
        <p:sp>
          <p:nvSpPr>
            <p:cNvPr id="486" name="Google Shape;486;p11"/>
            <p:cNvSpPr/>
            <p:nvPr/>
          </p:nvSpPr>
          <p:spPr>
            <a:xfrm rot="-2804715">
              <a:off x="1177734" y="1639631"/>
              <a:ext cx="1973054" cy="1994331"/>
            </a:xfrm>
            <a:prstGeom prst="teardrop">
              <a:avLst>
                <a:gd fmla="val 38580" name="adj"/>
              </a:avLst>
            </a:prstGeom>
            <a:gradFill>
              <a:gsLst>
                <a:gs pos="0">
                  <a:srgbClr val="FFAD43"/>
                </a:gs>
                <a:gs pos="25000">
                  <a:srgbClr val="FF9609"/>
                </a:gs>
                <a:gs pos="50000">
                  <a:srgbClr val="FF8A06"/>
                </a:gs>
                <a:gs pos="65000">
                  <a:srgbClr val="FF8A06"/>
                </a:gs>
                <a:gs pos="80000">
                  <a:srgbClr val="FF9508"/>
                </a:gs>
                <a:gs pos="100000">
                  <a:srgbClr val="FFA738"/>
                </a:gs>
              </a:gsLst>
              <a:lin ang="5400000" scaled="0"/>
            </a:gradFill>
            <a:ln cap="flat" cmpd="sng" w="10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6200" rotWithShape="0" dir="5400000" dist="50800">
                <a:srgbClr val="4E3B3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2105511" y="1599962"/>
              <a:ext cx="533515" cy="380868"/>
            </a:xfrm>
            <a:custGeom>
              <a:rect b="b" l="l" r="r" t="t"/>
              <a:pathLst>
                <a:path extrusionOk="0" h="380868" w="533515">
                  <a:moveTo>
                    <a:pt x="0" y="190434"/>
                  </a:moveTo>
                  <a:cubicBezTo>
                    <a:pt x="0" y="85260"/>
                    <a:pt x="119432" y="0"/>
                    <a:pt x="266758" y="0"/>
                  </a:cubicBezTo>
                  <a:cubicBezTo>
                    <a:pt x="444596" y="0"/>
                    <a:pt x="622434" y="-63478"/>
                    <a:pt x="800273" y="-190434"/>
                  </a:cubicBezTo>
                  <a:cubicBezTo>
                    <a:pt x="622434" y="-63478"/>
                    <a:pt x="533515" y="63478"/>
                    <a:pt x="533515" y="190434"/>
                  </a:cubicBezTo>
                  <a:cubicBezTo>
                    <a:pt x="533515" y="295608"/>
                    <a:pt x="414083" y="380868"/>
                    <a:pt x="266757" y="380868"/>
                  </a:cubicBezTo>
                  <a:cubicBezTo>
                    <a:pt x="119431" y="380868"/>
                    <a:pt x="-1" y="295608"/>
                    <a:pt x="-1" y="190434"/>
                  </a:cubicBezTo>
                  <a:lnTo>
                    <a:pt x="0" y="190434"/>
                  </a:lnTo>
                  <a:close/>
                </a:path>
              </a:pathLst>
            </a:custGeom>
            <a:solidFill>
              <a:srgbClr val="00B050"/>
            </a:solidFill>
            <a:ln cap="flat" cmpd="sng" w="25400">
              <a:solidFill>
                <a:srgbClr val="92D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2088723" y="1323833"/>
              <a:ext cx="108567" cy="764274"/>
            </a:xfrm>
            <a:custGeom>
              <a:rect b="b" l="l" r="r" t="t"/>
              <a:pathLst>
                <a:path extrusionOk="0" h="764274" w="108567">
                  <a:moveTo>
                    <a:pt x="26680" y="764274"/>
                  </a:moveTo>
                  <a:cubicBezTo>
                    <a:pt x="8893" y="497481"/>
                    <a:pt x="0" y="465518"/>
                    <a:pt x="26680" y="136477"/>
                  </a:cubicBezTo>
                  <a:cubicBezTo>
                    <a:pt x="29005" y="107799"/>
                    <a:pt x="46998" y="82504"/>
                    <a:pt x="53976" y="54591"/>
                  </a:cubicBezTo>
                  <a:lnTo>
                    <a:pt x="67623" y="0"/>
                  </a:lnTo>
                  <a:lnTo>
                    <a:pt x="108567" y="13648"/>
                  </a:lnTo>
                </a:path>
              </a:pathLst>
            </a:cu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6200" rotWithShape="0" dir="5400000" dist="50800">
                <a:srgbClr val="4E3B3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9" name="Google Shape;489;p11"/>
            <p:cNvSpPr/>
            <p:nvPr/>
          </p:nvSpPr>
          <p:spPr>
            <a:xfrm rot="-7080000">
              <a:off x="1599138" y="1582398"/>
              <a:ext cx="533215" cy="381082"/>
            </a:xfrm>
            <a:custGeom>
              <a:rect b="b" l="l" r="r" t="t"/>
              <a:pathLst>
                <a:path extrusionOk="0" h="381082" w="533215">
                  <a:moveTo>
                    <a:pt x="0" y="190541"/>
                  </a:moveTo>
                  <a:cubicBezTo>
                    <a:pt x="0" y="85308"/>
                    <a:pt x="119364" y="0"/>
                    <a:pt x="266608" y="0"/>
                  </a:cubicBezTo>
                  <a:cubicBezTo>
                    <a:pt x="444346" y="0"/>
                    <a:pt x="622084" y="-63514"/>
                    <a:pt x="799823" y="-190541"/>
                  </a:cubicBezTo>
                  <a:cubicBezTo>
                    <a:pt x="622084" y="-63514"/>
                    <a:pt x="533215" y="63514"/>
                    <a:pt x="533215" y="190541"/>
                  </a:cubicBezTo>
                  <a:cubicBezTo>
                    <a:pt x="533215" y="295774"/>
                    <a:pt x="413851" y="381082"/>
                    <a:pt x="266607" y="381082"/>
                  </a:cubicBezTo>
                  <a:cubicBezTo>
                    <a:pt x="119363" y="381082"/>
                    <a:pt x="-1" y="295774"/>
                    <a:pt x="-1" y="190541"/>
                  </a:cubicBezTo>
                  <a:lnTo>
                    <a:pt x="0" y="190541"/>
                  </a:lnTo>
                  <a:close/>
                </a:path>
              </a:pathLst>
            </a:custGeom>
            <a:solidFill>
              <a:srgbClr val="00B050"/>
            </a:solidFill>
            <a:ln cap="flat" cmpd="sng" w="25400">
              <a:solidFill>
                <a:srgbClr val="92D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0" name="Google Shape;490;p11"/>
          <p:cNvGrpSpPr/>
          <p:nvPr/>
        </p:nvGrpSpPr>
        <p:grpSpPr>
          <a:xfrm>
            <a:off x="2057400" y="3925887"/>
            <a:ext cx="3235325" cy="1317625"/>
            <a:chOff x="2057400" y="3925888"/>
            <a:chExt cx="3234816" cy="1317625"/>
          </a:xfrm>
        </p:grpSpPr>
        <p:grpSp>
          <p:nvGrpSpPr>
            <p:cNvPr id="491" name="Google Shape;491;p11"/>
            <p:cNvGrpSpPr/>
            <p:nvPr/>
          </p:nvGrpSpPr>
          <p:grpSpPr>
            <a:xfrm>
              <a:off x="3276600" y="3925888"/>
              <a:ext cx="2015616" cy="1317625"/>
              <a:chOff x="3851784" y="3925888"/>
              <a:chExt cx="2015616" cy="1317625"/>
            </a:xfrm>
          </p:grpSpPr>
          <p:sp>
            <p:nvSpPr>
              <p:cNvPr id="492" name="Google Shape;492;p11"/>
              <p:cNvSpPr txBox="1"/>
              <p:nvPr/>
            </p:nvSpPr>
            <p:spPr>
              <a:xfrm>
                <a:off x="4419600" y="3925888"/>
                <a:ext cx="1447800" cy="707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sp>
            <p:nvSpPr>
              <p:cNvPr id="493" name="Google Shape;493;p11"/>
              <p:cNvSpPr txBox="1"/>
              <p:nvPr/>
            </p:nvSpPr>
            <p:spPr>
              <a:xfrm>
                <a:off x="4419600" y="4535552"/>
                <a:ext cx="1447800" cy="707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pic>
            <p:nvPicPr>
              <p:cNvPr id="494" name="Google Shape;494;p1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177677" y="4553712"/>
                <a:ext cx="1042252" cy="2255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5" name="Google Shape;495;p11"/>
              <p:cNvSpPr txBox="1"/>
              <p:nvPr/>
            </p:nvSpPr>
            <p:spPr>
              <a:xfrm>
                <a:off x="3851784" y="4198731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  </a:t>
                </a:r>
                <a:endParaRPr/>
              </a:p>
            </p:txBody>
          </p:sp>
        </p:grpSp>
        <p:sp>
          <p:nvSpPr>
            <p:cNvPr id="496" name="Google Shape;496;p11"/>
            <p:cNvSpPr txBox="1"/>
            <p:nvPr/>
          </p:nvSpPr>
          <p:spPr>
            <a:xfrm>
              <a:off x="2057400" y="4270375"/>
              <a:ext cx="1295400" cy="646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imes New Roman"/>
                <a:buNone/>
              </a:pPr>
              <a:r>
                <a:rPr b="1" i="0" lang="en-US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Viết:</a:t>
              </a:r>
              <a:r>
                <a:rPr b="0" i="0" lang="en-US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/>
            </a:p>
          </p:txBody>
        </p:sp>
      </p:grpSp>
      <p:sp>
        <p:nvSpPr>
          <p:cNvPr id="497" name="Google Shape;497;p11"/>
          <p:cNvSpPr txBox="1"/>
          <p:nvPr/>
        </p:nvSpPr>
        <p:spPr>
          <a:xfrm>
            <a:off x="228600" y="282714"/>
            <a:ext cx="4267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hỗn số</a:t>
            </a:r>
            <a:r>
              <a:rPr b="1" i="0" lang="en-U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2"/>
          <p:cNvSpPr/>
          <p:nvPr/>
        </p:nvSpPr>
        <p:spPr>
          <a:xfrm>
            <a:off x="6781800" y="1663128"/>
            <a:ext cx="2011680" cy="2011680"/>
          </a:xfrm>
          <a:prstGeom prst="ellipse">
            <a:avLst/>
          </a:prstGeom>
          <a:solidFill>
            <a:srgbClr val="C87D0E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03" name="Google Shape;503;p12"/>
          <p:cNvSpPr/>
          <p:nvPr/>
        </p:nvSpPr>
        <p:spPr>
          <a:xfrm>
            <a:off x="762000" y="1600200"/>
            <a:ext cx="2011680" cy="2011680"/>
          </a:xfrm>
          <a:prstGeom prst="ellipse">
            <a:avLst/>
          </a:prstGeom>
          <a:solidFill>
            <a:srgbClr val="C87D0E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+</a:t>
            </a:r>
            <a:endParaRPr/>
          </a:p>
        </p:txBody>
      </p:sp>
      <p:sp>
        <p:nvSpPr>
          <p:cNvPr id="504" name="Google Shape;504;p12"/>
          <p:cNvSpPr/>
          <p:nvPr/>
        </p:nvSpPr>
        <p:spPr>
          <a:xfrm>
            <a:off x="2743200" y="1600200"/>
            <a:ext cx="2011680" cy="2011680"/>
          </a:xfrm>
          <a:prstGeom prst="ellipse">
            <a:avLst/>
          </a:prstGeom>
          <a:solidFill>
            <a:srgbClr val="C87D0E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05" name="Google Shape;505;p12"/>
          <p:cNvSpPr/>
          <p:nvPr/>
        </p:nvSpPr>
        <p:spPr>
          <a:xfrm>
            <a:off x="4800600" y="1600200"/>
            <a:ext cx="2011680" cy="2011680"/>
          </a:xfrm>
          <a:prstGeom prst="ellipse">
            <a:avLst/>
          </a:prstGeom>
          <a:solidFill>
            <a:srgbClr val="C87D0E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06" name="Google Shape;506;p12"/>
          <p:cNvSpPr/>
          <p:nvPr/>
        </p:nvSpPr>
        <p:spPr>
          <a:xfrm>
            <a:off x="6853080" y="1722120"/>
            <a:ext cx="2011679" cy="2011680"/>
          </a:xfrm>
          <a:prstGeom prst="pie">
            <a:avLst>
              <a:gd fmla="val 5392097" name="adj1"/>
              <a:gd fmla="val 16200000" name="adj2"/>
            </a:avLst>
          </a:prstGeom>
          <a:solidFill>
            <a:srgbClr val="C87D0E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07" name="Google Shape;507;p12"/>
          <p:cNvSpPr txBox="1"/>
          <p:nvPr/>
        </p:nvSpPr>
        <p:spPr>
          <a:xfrm>
            <a:off x="609600" y="381000"/>
            <a:ext cx="41910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hỗn số:</a:t>
            </a:r>
            <a:endParaRPr/>
          </a:p>
        </p:txBody>
      </p:sp>
      <p:grpSp>
        <p:nvGrpSpPr>
          <p:cNvPr id="508" name="Google Shape;508;p12"/>
          <p:cNvGrpSpPr/>
          <p:nvPr/>
        </p:nvGrpSpPr>
        <p:grpSpPr>
          <a:xfrm>
            <a:off x="1447800" y="4267200"/>
            <a:ext cx="3581400" cy="1393825"/>
            <a:chOff x="1447800" y="4267200"/>
            <a:chExt cx="3581400" cy="1393686"/>
          </a:xfrm>
        </p:grpSpPr>
        <p:sp>
          <p:nvSpPr>
            <p:cNvPr id="509" name="Google Shape;509;p12"/>
            <p:cNvSpPr txBox="1"/>
            <p:nvPr/>
          </p:nvSpPr>
          <p:spPr>
            <a:xfrm>
              <a:off x="2895600" y="4549914"/>
              <a:ext cx="1600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510" name="Google Shape;510;p12"/>
            <p:cNvSpPr txBox="1"/>
            <p:nvPr/>
          </p:nvSpPr>
          <p:spPr>
            <a:xfrm>
              <a:off x="3505200" y="4267200"/>
              <a:ext cx="1524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pic>
          <p:nvPicPr>
            <p:cNvPr id="511" name="Google Shape;511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40608" y="4895025"/>
              <a:ext cx="890016" cy="225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2" name="Google Shape;512;p12"/>
            <p:cNvSpPr txBox="1"/>
            <p:nvPr/>
          </p:nvSpPr>
          <p:spPr>
            <a:xfrm>
              <a:off x="3505200" y="4953000"/>
              <a:ext cx="1143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513" name="Google Shape;513;p12"/>
            <p:cNvSpPr txBox="1"/>
            <p:nvPr/>
          </p:nvSpPr>
          <p:spPr>
            <a:xfrm>
              <a:off x="1447800" y="4549914"/>
              <a:ext cx="1905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4000"/>
                <a:buFont typeface="Times New Roman"/>
                <a:buNone/>
              </a:pPr>
              <a:r>
                <a:rPr b="1" i="0" lang="en-US" sz="4000" u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Viết: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3"/>
          <p:cNvSpPr txBox="1"/>
          <p:nvPr/>
        </p:nvSpPr>
        <p:spPr>
          <a:xfrm>
            <a:off x="152400" y="76200"/>
            <a:ext cx="1905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1: </a:t>
            </a:r>
            <a:endParaRPr/>
          </a:p>
        </p:txBody>
      </p:sp>
      <p:sp>
        <p:nvSpPr>
          <p:cNvPr id="519" name="Google Shape;519;p13"/>
          <p:cNvSpPr txBox="1"/>
          <p:nvPr/>
        </p:nvSpPr>
        <p:spPr>
          <a:xfrm>
            <a:off x="228600" y="457200"/>
            <a:ext cx="9677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vào hình vẽ để viết rồi đọc hỗn số thích hợp:</a:t>
            </a:r>
            <a:endParaRPr/>
          </a:p>
        </p:txBody>
      </p:sp>
      <p:sp>
        <p:nvSpPr>
          <p:cNvPr id="520" name="Google Shape;520;p13"/>
          <p:cNvSpPr/>
          <p:nvPr/>
        </p:nvSpPr>
        <p:spPr>
          <a:xfrm>
            <a:off x="2133600" y="1450848"/>
            <a:ext cx="1676400" cy="1673352"/>
          </a:xfrm>
          <a:prstGeom prst="ellipse">
            <a:avLst/>
          </a:prstGeom>
          <a:solidFill>
            <a:srgbClr val="996633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1" name="Google Shape;521;p13"/>
          <p:cNvSpPr/>
          <p:nvPr/>
        </p:nvSpPr>
        <p:spPr>
          <a:xfrm>
            <a:off x="4739148" y="1447800"/>
            <a:ext cx="1673352" cy="1673352"/>
          </a:xfrm>
          <a:prstGeom prst="pie">
            <a:avLst>
              <a:gd fmla="val 5355190" name="adj1"/>
              <a:gd fmla="val 16200000" name="adj2"/>
            </a:avLst>
          </a:prstGeom>
          <a:solidFill>
            <a:srgbClr val="996633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2" name="Google Shape;522;p13"/>
          <p:cNvSpPr/>
          <p:nvPr/>
        </p:nvSpPr>
        <p:spPr>
          <a:xfrm rot="10800000">
            <a:off x="4803648" y="1447800"/>
            <a:ext cx="1673352" cy="1673352"/>
          </a:xfrm>
          <a:prstGeom prst="pie">
            <a:avLst>
              <a:gd fmla="val 5355190" name="adj1"/>
              <a:gd fmla="val 16200000" name="adj2"/>
            </a:avLst>
          </a:prstGeom>
          <a:solidFill>
            <a:schemeClr val="lt1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23" name="Google Shape;523;p13"/>
          <p:cNvGrpSpPr/>
          <p:nvPr/>
        </p:nvGrpSpPr>
        <p:grpSpPr>
          <a:xfrm>
            <a:off x="1447800" y="3429000"/>
            <a:ext cx="3886200" cy="1317625"/>
            <a:chOff x="1447800" y="3429000"/>
            <a:chExt cx="3886200" cy="1317625"/>
          </a:xfrm>
        </p:grpSpPr>
        <p:grpSp>
          <p:nvGrpSpPr>
            <p:cNvPr id="524" name="Google Shape;524;p13"/>
            <p:cNvGrpSpPr/>
            <p:nvPr/>
          </p:nvGrpSpPr>
          <p:grpSpPr>
            <a:xfrm>
              <a:off x="3645408" y="3429000"/>
              <a:ext cx="1688592" cy="1317625"/>
              <a:chOff x="5550408" y="4267200"/>
              <a:chExt cx="1688592" cy="1317486"/>
            </a:xfrm>
          </p:grpSpPr>
          <p:sp>
            <p:nvSpPr>
              <p:cNvPr id="525" name="Google Shape;525;p13"/>
              <p:cNvSpPr txBox="1"/>
              <p:nvPr/>
            </p:nvSpPr>
            <p:spPr>
              <a:xfrm>
                <a:off x="5791200" y="42672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  <p:sp>
            <p:nvSpPr>
              <p:cNvPr id="526" name="Google Shape;526;p13"/>
              <p:cNvSpPr txBox="1"/>
              <p:nvPr/>
            </p:nvSpPr>
            <p:spPr>
              <a:xfrm>
                <a:off x="5791200" y="48768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/>
              </a:p>
            </p:txBody>
          </p:sp>
          <p:pic>
            <p:nvPicPr>
              <p:cNvPr id="527" name="Google Shape;527;p1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550408" y="4891974"/>
                <a:ext cx="1042416" cy="225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28" name="Google Shape;528;p13"/>
            <p:cNvSpPr txBox="1"/>
            <p:nvPr/>
          </p:nvSpPr>
          <p:spPr>
            <a:xfrm>
              <a:off x="3242184" y="3701844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 </a:t>
              </a:r>
              <a:endParaRPr/>
            </a:p>
          </p:txBody>
        </p:sp>
        <p:sp>
          <p:nvSpPr>
            <p:cNvPr id="529" name="Google Shape;529;p13"/>
            <p:cNvSpPr txBox="1"/>
            <p:nvPr/>
          </p:nvSpPr>
          <p:spPr>
            <a:xfrm>
              <a:off x="1447800" y="3773488"/>
              <a:ext cx="1295400" cy="646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imes New Roman"/>
                <a:buNone/>
              </a:pPr>
              <a:r>
                <a:rPr b="1" i="0" lang="en-US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Viết: </a:t>
              </a:r>
              <a:endParaRPr/>
            </a:p>
          </p:txBody>
        </p:sp>
      </p:grpSp>
      <p:sp>
        <p:nvSpPr>
          <p:cNvPr id="530" name="Google Shape;530;p13"/>
          <p:cNvSpPr txBox="1"/>
          <p:nvPr/>
        </p:nvSpPr>
        <p:spPr>
          <a:xfrm>
            <a:off x="1447800" y="4876800"/>
            <a:ext cx="69342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: </a:t>
            </a:r>
            <a:r>
              <a:rPr b="1" i="0" lang="en-US" sz="3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và một phần hai</a:t>
            </a:r>
            <a:endParaRPr/>
          </a:p>
        </p:txBody>
      </p:sp>
      <p:sp>
        <p:nvSpPr>
          <p:cNvPr id="531" name="Google Shape;531;p13"/>
          <p:cNvSpPr/>
          <p:nvPr/>
        </p:nvSpPr>
        <p:spPr>
          <a:xfrm rot="-10560000">
            <a:off x="4781550" y="1449387"/>
            <a:ext cx="1682750" cy="1635125"/>
          </a:xfrm>
          <a:custGeom>
            <a:rect b="b" l="l" r="r" t="t"/>
            <a:pathLst>
              <a:path extrusionOk="0" h="1635125" w="1682750">
                <a:moveTo>
                  <a:pt x="986177" y="1622926"/>
                </a:moveTo>
                <a:cubicBezTo>
                  <a:pt x="678030" y="1675238"/>
                  <a:pt x="365454" y="1557116"/>
                  <a:pt x="174648" y="1316249"/>
                </a:cubicBezTo>
                <a:cubicBezTo>
                  <a:pt x="-24329" y="1065068"/>
                  <a:pt x="-55956" y="724765"/>
                  <a:pt x="93491" y="443009"/>
                </a:cubicBezTo>
                <a:cubicBezTo>
                  <a:pt x="237794" y="170951"/>
                  <a:pt x="526395" y="-2"/>
                  <a:pt x="841376" y="-2"/>
                </a:cubicBezTo>
                <a:lnTo>
                  <a:pt x="986177" y="1622926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3"/>
          <p:cNvSpPr/>
          <p:nvPr/>
        </p:nvSpPr>
        <p:spPr>
          <a:xfrm>
            <a:off x="4724400" y="1447800"/>
            <a:ext cx="1828800" cy="1673352"/>
          </a:xfrm>
          <a:prstGeom prst="ellipse">
            <a:avLst/>
          </a:prstGeom>
          <a:solidFill>
            <a:srgbClr val="996633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533" name="Google Shape;533;p13"/>
          <p:cNvCxnSpPr/>
          <p:nvPr/>
        </p:nvCxnSpPr>
        <p:spPr>
          <a:xfrm>
            <a:off x="0" y="3124200"/>
            <a:ext cx="9144000" cy="762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534" name="Google Shape;534;p13"/>
          <p:cNvSpPr txBox="1"/>
          <p:nvPr/>
        </p:nvSpPr>
        <p:spPr>
          <a:xfrm>
            <a:off x="381000" y="1447800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/>
          <p:nvPr/>
        </p:nvSpPr>
        <p:spPr>
          <a:xfrm>
            <a:off x="47767" y="476934"/>
            <a:ext cx="2057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</a:t>
            </a:r>
            <a:endParaRPr/>
          </a:p>
        </p:txBody>
      </p:sp>
      <p:sp>
        <p:nvSpPr>
          <p:cNvPr id="540" name="Google Shape;540;p14"/>
          <p:cNvSpPr txBox="1"/>
          <p:nvPr/>
        </p:nvSpPr>
        <p:spPr>
          <a:xfrm>
            <a:off x="609600" y="381000"/>
            <a:ext cx="9677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vào hình vẽ để viết rồi đọc hỗn số thích hợp:</a:t>
            </a:r>
            <a:endParaRPr/>
          </a:p>
        </p:txBody>
      </p:sp>
      <p:grpSp>
        <p:nvGrpSpPr>
          <p:cNvPr id="541" name="Google Shape;541;p14"/>
          <p:cNvGrpSpPr/>
          <p:nvPr/>
        </p:nvGrpSpPr>
        <p:grpSpPr>
          <a:xfrm>
            <a:off x="2667000" y="3429000"/>
            <a:ext cx="3810000" cy="1317625"/>
            <a:chOff x="2667000" y="3429000"/>
            <a:chExt cx="3810000" cy="1317625"/>
          </a:xfrm>
        </p:grpSpPr>
        <p:grpSp>
          <p:nvGrpSpPr>
            <p:cNvPr id="542" name="Google Shape;542;p14"/>
            <p:cNvGrpSpPr/>
            <p:nvPr/>
          </p:nvGrpSpPr>
          <p:grpSpPr>
            <a:xfrm>
              <a:off x="4785360" y="3429000"/>
              <a:ext cx="1691640" cy="1317625"/>
              <a:chOff x="5547360" y="4267200"/>
              <a:chExt cx="1691640" cy="1317486"/>
            </a:xfrm>
          </p:grpSpPr>
          <p:sp>
            <p:nvSpPr>
              <p:cNvPr id="543" name="Google Shape;543;p14"/>
              <p:cNvSpPr txBox="1"/>
              <p:nvPr/>
            </p:nvSpPr>
            <p:spPr>
              <a:xfrm>
                <a:off x="5791200" y="42672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  <p:sp>
            <p:nvSpPr>
              <p:cNvPr id="544" name="Google Shape;544;p14"/>
              <p:cNvSpPr txBox="1"/>
              <p:nvPr/>
            </p:nvSpPr>
            <p:spPr>
              <a:xfrm>
                <a:off x="5791200" y="48768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pic>
            <p:nvPicPr>
              <p:cNvPr id="545" name="Google Shape;545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547360" y="4891974"/>
                <a:ext cx="1042416" cy="225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46" name="Google Shape;546;p14"/>
            <p:cNvSpPr txBox="1"/>
            <p:nvPr/>
          </p:nvSpPr>
          <p:spPr>
            <a:xfrm>
              <a:off x="4461384" y="3701844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  </a:t>
              </a:r>
              <a:endParaRPr/>
            </a:p>
          </p:txBody>
        </p:sp>
        <p:sp>
          <p:nvSpPr>
            <p:cNvPr id="547" name="Google Shape;547;p14"/>
            <p:cNvSpPr txBox="1"/>
            <p:nvPr/>
          </p:nvSpPr>
          <p:spPr>
            <a:xfrm>
              <a:off x="2667000" y="3773488"/>
              <a:ext cx="1295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b="1" i="0" lang="en-US" sz="4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Viết: </a:t>
              </a:r>
              <a:endParaRPr/>
            </a:p>
          </p:txBody>
        </p:sp>
      </p:grpSp>
      <p:sp>
        <p:nvSpPr>
          <p:cNvPr id="548" name="Google Shape;548;p14"/>
          <p:cNvSpPr txBox="1"/>
          <p:nvPr/>
        </p:nvSpPr>
        <p:spPr>
          <a:xfrm>
            <a:off x="2667000" y="4876800"/>
            <a:ext cx="55626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:</a:t>
            </a:r>
            <a:r>
              <a:rPr b="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4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 một phần tư</a:t>
            </a:r>
            <a:endParaRPr/>
          </a:p>
        </p:txBody>
      </p:sp>
      <p:sp>
        <p:nvSpPr>
          <p:cNvPr id="549" name="Google Shape;549;p14"/>
          <p:cNvSpPr/>
          <p:nvPr/>
        </p:nvSpPr>
        <p:spPr>
          <a:xfrm>
            <a:off x="2057400" y="1447800"/>
            <a:ext cx="1463040" cy="14630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0" name="Google Shape;550;p14"/>
          <p:cNvSpPr/>
          <p:nvPr/>
        </p:nvSpPr>
        <p:spPr>
          <a:xfrm>
            <a:off x="4038600" y="1447800"/>
            <a:ext cx="1463040" cy="14630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1" name="Google Shape;551;p14"/>
          <p:cNvSpPr/>
          <p:nvPr/>
        </p:nvSpPr>
        <p:spPr>
          <a:xfrm>
            <a:off x="5943600" y="1447800"/>
            <a:ext cx="731520" cy="7242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2" name="Google Shape;552;p14"/>
          <p:cNvSpPr/>
          <p:nvPr/>
        </p:nvSpPr>
        <p:spPr>
          <a:xfrm>
            <a:off x="6675120" y="1447800"/>
            <a:ext cx="731520" cy="724265"/>
          </a:xfrm>
          <a:prstGeom prst="rect">
            <a:avLst/>
          </a:prstGeom>
          <a:solidFill>
            <a:srgbClr val="996633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3" name="Google Shape;553;p14"/>
          <p:cNvSpPr/>
          <p:nvPr/>
        </p:nvSpPr>
        <p:spPr>
          <a:xfrm>
            <a:off x="6675120" y="2186083"/>
            <a:ext cx="731520" cy="724265"/>
          </a:xfrm>
          <a:prstGeom prst="rect">
            <a:avLst/>
          </a:prstGeom>
          <a:solidFill>
            <a:srgbClr val="996633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4" name="Google Shape;554;p14"/>
          <p:cNvSpPr/>
          <p:nvPr/>
        </p:nvSpPr>
        <p:spPr>
          <a:xfrm>
            <a:off x="5943600" y="2186083"/>
            <a:ext cx="731520" cy="724265"/>
          </a:xfrm>
          <a:prstGeom prst="rect">
            <a:avLst/>
          </a:prstGeom>
          <a:solidFill>
            <a:srgbClr val="996633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5" name="Google Shape;555;p14"/>
          <p:cNvSpPr txBox="1"/>
          <p:nvPr/>
        </p:nvSpPr>
        <p:spPr>
          <a:xfrm>
            <a:off x="457200" y="1752600"/>
            <a:ext cx="1143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5"/>
          <p:cNvSpPr/>
          <p:nvPr/>
        </p:nvSpPr>
        <p:spPr>
          <a:xfrm>
            <a:off x="6339348" y="1524000"/>
            <a:ext cx="2103120" cy="1463040"/>
          </a:xfrm>
          <a:prstGeom prst="rect">
            <a:avLst/>
          </a:prstGeom>
          <a:solidFill>
            <a:srgbClr val="66990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61" name="Google Shape;561;p15"/>
          <p:cNvGrpSpPr/>
          <p:nvPr/>
        </p:nvGrpSpPr>
        <p:grpSpPr>
          <a:xfrm>
            <a:off x="33337" y="381000"/>
            <a:ext cx="10101263" cy="838200"/>
            <a:chOff x="34119" y="381000"/>
            <a:chExt cx="10100481" cy="838200"/>
          </a:xfrm>
        </p:grpSpPr>
        <p:sp>
          <p:nvSpPr>
            <p:cNvPr id="562" name="Google Shape;562;p15"/>
            <p:cNvSpPr txBox="1"/>
            <p:nvPr/>
          </p:nvSpPr>
          <p:spPr>
            <a:xfrm>
              <a:off x="34119" y="471416"/>
              <a:ext cx="1905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600"/>
                <a:buFont typeface="Times New Roman"/>
                <a:buNone/>
              </a:pPr>
              <a:r>
                <a:rPr b="1" i="0" lang="en-US" sz="36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1) </a:t>
              </a:r>
              <a:endParaRPr/>
            </a:p>
          </p:txBody>
        </p:sp>
        <p:sp>
          <p:nvSpPr>
            <p:cNvPr id="563" name="Google Shape;563;p15"/>
            <p:cNvSpPr txBox="1"/>
            <p:nvPr/>
          </p:nvSpPr>
          <p:spPr>
            <a:xfrm>
              <a:off x="457200" y="381000"/>
              <a:ext cx="9677400" cy="8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200"/>
                <a:buFont typeface="Times New Roman"/>
                <a:buNone/>
              </a:pPr>
              <a:r>
                <a:rPr b="1" i="0" lang="en-US" sz="3200" u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Dựa vào hình vẽ để viết rồi đọc hỗn số thích hợp:</a:t>
              </a:r>
              <a:endParaRPr/>
            </a:p>
          </p:txBody>
        </p:sp>
      </p:grpSp>
      <p:grpSp>
        <p:nvGrpSpPr>
          <p:cNvPr id="564" name="Google Shape;564;p15"/>
          <p:cNvGrpSpPr/>
          <p:nvPr/>
        </p:nvGrpSpPr>
        <p:grpSpPr>
          <a:xfrm>
            <a:off x="2667000" y="3429000"/>
            <a:ext cx="3810000" cy="1317625"/>
            <a:chOff x="2667000" y="3429000"/>
            <a:chExt cx="3810000" cy="1317625"/>
          </a:xfrm>
        </p:grpSpPr>
        <p:grpSp>
          <p:nvGrpSpPr>
            <p:cNvPr id="565" name="Google Shape;565;p15"/>
            <p:cNvGrpSpPr/>
            <p:nvPr/>
          </p:nvGrpSpPr>
          <p:grpSpPr>
            <a:xfrm>
              <a:off x="4785360" y="3429000"/>
              <a:ext cx="1691640" cy="1317625"/>
              <a:chOff x="5547360" y="4267200"/>
              <a:chExt cx="1691640" cy="1317486"/>
            </a:xfrm>
          </p:grpSpPr>
          <p:sp>
            <p:nvSpPr>
              <p:cNvPr id="566" name="Google Shape;566;p15"/>
              <p:cNvSpPr txBox="1"/>
              <p:nvPr/>
            </p:nvSpPr>
            <p:spPr>
              <a:xfrm>
                <a:off x="5791200" y="42672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sp>
            <p:nvSpPr>
              <p:cNvPr id="567" name="Google Shape;567;p15"/>
              <p:cNvSpPr txBox="1"/>
              <p:nvPr/>
            </p:nvSpPr>
            <p:spPr>
              <a:xfrm>
                <a:off x="5791200" y="48768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/>
              </a:p>
            </p:txBody>
          </p:sp>
          <p:pic>
            <p:nvPicPr>
              <p:cNvPr id="568" name="Google Shape;568;p1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547360" y="4891974"/>
                <a:ext cx="1042416" cy="225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69" name="Google Shape;569;p15"/>
            <p:cNvSpPr txBox="1"/>
            <p:nvPr/>
          </p:nvSpPr>
          <p:spPr>
            <a:xfrm>
              <a:off x="4461384" y="3701844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  </a:t>
              </a:r>
              <a:endParaRPr/>
            </a:p>
          </p:txBody>
        </p:sp>
        <p:sp>
          <p:nvSpPr>
            <p:cNvPr id="570" name="Google Shape;570;p15"/>
            <p:cNvSpPr txBox="1"/>
            <p:nvPr/>
          </p:nvSpPr>
          <p:spPr>
            <a:xfrm>
              <a:off x="2667000" y="3773488"/>
              <a:ext cx="1295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b="1" i="0" lang="en-US" sz="4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Viết </a:t>
              </a:r>
              <a:endParaRPr/>
            </a:p>
          </p:txBody>
        </p:sp>
      </p:grpSp>
      <p:sp>
        <p:nvSpPr>
          <p:cNvPr id="571" name="Google Shape;571;p15"/>
          <p:cNvSpPr txBox="1"/>
          <p:nvPr/>
        </p:nvSpPr>
        <p:spPr>
          <a:xfrm>
            <a:off x="2667000" y="4876800"/>
            <a:ext cx="5562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Đọc: </a:t>
            </a:r>
            <a:r>
              <a:rPr b="1" i="0" lang="en-US" sz="3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 bốn phần năm</a:t>
            </a:r>
            <a:endParaRPr/>
          </a:p>
        </p:txBody>
      </p:sp>
      <p:sp>
        <p:nvSpPr>
          <p:cNvPr id="572" name="Google Shape;572;p15"/>
          <p:cNvSpPr/>
          <p:nvPr/>
        </p:nvSpPr>
        <p:spPr>
          <a:xfrm>
            <a:off x="1554480" y="1524000"/>
            <a:ext cx="2133600" cy="1447800"/>
          </a:xfrm>
          <a:prstGeom prst="rect">
            <a:avLst/>
          </a:prstGeom>
          <a:solidFill>
            <a:srgbClr val="66990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3" name="Google Shape;573;p15"/>
          <p:cNvSpPr/>
          <p:nvPr/>
        </p:nvSpPr>
        <p:spPr>
          <a:xfrm>
            <a:off x="3992880" y="1524000"/>
            <a:ext cx="2103120" cy="1463040"/>
          </a:xfrm>
          <a:prstGeom prst="rect">
            <a:avLst/>
          </a:prstGeom>
          <a:solidFill>
            <a:srgbClr val="66990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4" name="Google Shape;574;p15"/>
          <p:cNvSpPr/>
          <p:nvPr/>
        </p:nvSpPr>
        <p:spPr>
          <a:xfrm>
            <a:off x="6775704" y="1524000"/>
            <a:ext cx="420624" cy="1463040"/>
          </a:xfrm>
          <a:prstGeom prst="rect">
            <a:avLst/>
          </a:prstGeom>
          <a:solidFill>
            <a:srgbClr val="66990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5" name="Google Shape;575;p15"/>
          <p:cNvSpPr/>
          <p:nvPr/>
        </p:nvSpPr>
        <p:spPr>
          <a:xfrm>
            <a:off x="6355080" y="1524000"/>
            <a:ext cx="420624" cy="1463040"/>
          </a:xfrm>
          <a:prstGeom prst="rect">
            <a:avLst/>
          </a:prstGeom>
          <a:solidFill>
            <a:srgbClr val="66990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6" name="Google Shape;576;p15"/>
          <p:cNvSpPr/>
          <p:nvPr/>
        </p:nvSpPr>
        <p:spPr>
          <a:xfrm>
            <a:off x="8037576" y="1524000"/>
            <a:ext cx="420624" cy="14630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7" name="Google Shape;577;p15"/>
          <p:cNvSpPr/>
          <p:nvPr/>
        </p:nvSpPr>
        <p:spPr>
          <a:xfrm>
            <a:off x="7196328" y="1524000"/>
            <a:ext cx="420624" cy="1463040"/>
          </a:xfrm>
          <a:prstGeom prst="rect">
            <a:avLst/>
          </a:prstGeom>
          <a:solidFill>
            <a:srgbClr val="66990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8" name="Google Shape;578;p15"/>
          <p:cNvSpPr/>
          <p:nvPr/>
        </p:nvSpPr>
        <p:spPr>
          <a:xfrm>
            <a:off x="7616952" y="1524000"/>
            <a:ext cx="420624" cy="1463040"/>
          </a:xfrm>
          <a:prstGeom prst="rect">
            <a:avLst/>
          </a:prstGeom>
          <a:solidFill>
            <a:srgbClr val="66990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9" name="Google Shape;579;p15"/>
          <p:cNvSpPr txBox="1"/>
          <p:nvPr/>
        </p:nvSpPr>
        <p:spPr>
          <a:xfrm>
            <a:off x="457200" y="1905000"/>
            <a:ext cx="8382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5836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BC58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16"/>
          <p:cNvGrpSpPr/>
          <p:nvPr/>
        </p:nvGrpSpPr>
        <p:grpSpPr>
          <a:xfrm>
            <a:off x="877824" y="1237488"/>
            <a:ext cx="7693152" cy="3255263"/>
            <a:chOff x="974529" y="1313455"/>
            <a:chExt cx="7132618" cy="3268387"/>
          </a:xfrm>
        </p:grpSpPr>
        <p:pic>
          <p:nvPicPr>
            <p:cNvPr id="585" name="Google Shape;585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9307" y="1601122"/>
              <a:ext cx="7047840" cy="226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8440" y="1331816"/>
              <a:ext cx="203466" cy="740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32780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47550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9" name="Google Shape;589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573624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0" name="Google Shape;590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05349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031422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1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263148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3" name="Google Shape;593;p1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506177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4" name="Google Shape;594;p1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715295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1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947020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1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173094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1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404819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1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619589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9" name="Google Shape;599;p1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3845662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p1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071736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p1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4303461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2" name="Google Shape;602;p16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4529534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3" name="Google Shape;603;p16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4772563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p16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4987333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p16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5219058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6" name="Google Shape;606;p16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5445132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7" name="Google Shape;607;p16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5688161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p16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5902931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9" name="Google Shape;609;p16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6134656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0" name="Google Shape;610;p16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6360729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1" name="Google Shape;611;p16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6586803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2" name="Google Shape;612;p16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6818528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p16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7061557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p16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7276327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16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7502400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16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7671956" y="1313455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16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7898029" y="1331816"/>
              <a:ext cx="203466" cy="740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Google Shape;618;p16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1059307" y="2439641"/>
              <a:ext cx="7047840" cy="226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16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008440" y="2164215"/>
              <a:ext cx="203466" cy="740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16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132780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16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1347550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16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1573624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16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1805349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16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2031422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5" name="Google Shape;625;p16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2263148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6" name="Google Shape;626;p16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2506177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7" name="Google Shape;627;p16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2715295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8" name="Google Shape;628;p16"/>
            <p:cNvPicPr preferRelativeResize="0"/>
            <p:nvPr/>
          </p:nvPicPr>
          <p:blipFill rotWithShape="1">
            <a:blip r:embed="rId46">
              <a:alphaModFix/>
            </a:blip>
            <a:srcRect b="0" l="0" r="0" t="0"/>
            <a:stretch/>
          </p:blipFill>
          <p:spPr>
            <a:xfrm>
              <a:off x="2947020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9" name="Google Shape;629;p16"/>
            <p:cNvPicPr preferRelativeResize="0"/>
            <p:nvPr/>
          </p:nvPicPr>
          <p:blipFill rotWithShape="1">
            <a:blip r:embed="rId47">
              <a:alphaModFix/>
            </a:blip>
            <a:srcRect b="0" l="0" r="0" t="0"/>
            <a:stretch/>
          </p:blipFill>
          <p:spPr>
            <a:xfrm>
              <a:off x="3173094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0" name="Google Shape;630;p16"/>
            <p:cNvPicPr preferRelativeResize="0"/>
            <p:nvPr/>
          </p:nvPicPr>
          <p:blipFill rotWithShape="1">
            <a:blip r:embed="rId48">
              <a:alphaModFix/>
            </a:blip>
            <a:srcRect b="0" l="0" r="0" t="0"/>
            <a:stretch/>
          </p:blipFill>
          <p:spPr>
            <a:xfrm>
              <a:off x="3404819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Google Shape;631;p16"/>
            <p:cNvPicPr preferRelativeResize="0"/>
            <p:nvPr/>
          </p:nvPicPr>
          <p:blipFill rotWithShape="1">
            <a:blip r:embed="rId49">
              <a:alphaModFix/>
            </a:blip>
            <a:srcRect b="0" l="0" r="0" t="0"/>
            <a:stretch/>
          </p:blipFill>
          <p:spPr>
            <a:xfrm>
              <a:off x="3619589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2" name="Google Shape;632;p16"/>
            <p:cNvPicPr preferRelativeResize="0"/>
            <p:nvPr/>
          </p:nvPicPr>
          <p:blipFill rotWithShape="1">
            <a:blip r:embed="rId50">
              <a:alphaModFix/>
            </a:blip>
            <a:srcRect b="0" l="0" r="0" t="0"/>
            <a:stretch/>
          </p:blipFill>
          <p:spPr>
            <a:xfrm>
              <a:off x="3845662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3" name="Google Shape;633;p16"/>
            <p:cNvPicPr preferRelativeResize="0"/>
            <p:nvPr/>
          </p:nvPicPr>
          <p:blipFill rotWithShape="1">
            <a:blip r:embed="rId51">
              <a:alphaModFix/>
            </a:blip>
            <a:srcRect b="0" l="0" r="0" t="0"/>
            <a:stretch/>
          </p:blipFill>
          <p:spPr>
            <a:xfrm>
              <a:off x="4071736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4" name="Google Shape;634;p16"/>
            <p:cNvPicPr preferRelativeResize="0"/>
            <p:nvPr/>
          </p:nvPicPr>
          <p:blipFill rotWithShape="1">
            <a:blip r:embed="rId52">
              <a:alphaModFix/>
            </a:blip>
            <a:srcRect b="0" l="0" r="0" t="0"/>
            <a:stretch/>
          </p:blipFill>
          <p:spPr>
            <a:xfrm>
              <a:off x="4303461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5" name="Google Shape;635;p16"/>
            <p:cNvPicPr preferRelativeResize="0"/>
            <p:nvPr/>
          </p:nvPicPr>
          <p:blipFill rotWithShape="1">
            <a:blip r:embed="rId53">
              <a:alphaModFix/>
            </a:blip>
            <a:srcRect b="0" l="0" r="0" t="0"/>
            <a:stretch/>
          </p:blipFill>
          <p:spPr>
            <a:xfrm>
              <a:off x="4529534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6" name="Google Shape;636;p16"/>
            <p:cNvPicPr preferRelativeResize="0"/>
            <p:nvPr/>
          </p:nvPicPr>
          <p:blipFill rotWithShape="1">
            <a:blip r:embed="rId54">
              <a:alphaModFix/>
            </a:blip>
            <a:srcRect b="0" l="0" r="0" t="0"/>
            <a:stretch/>
          </p:blipFill>
          <p:spPr>
            <a:xfrm>
              <a:off x="4772563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7" name="Google Shape;637;p16"/>
            <p:cNvPicPr preferRelativeResize="0"/>
            <p:nvPr/>
          </p:nvPicPr>
          <p:blipFill rotWithShape="1">
            <a:blip r:embed="rId55">
              <a:alphaModFix/>
            </a:blip>
            <a:srcRect b="0" l="0" r="0" t="0"/>
            <a:stretch/>
          </p:blipFill>
          <p:spPr>
            <a:xfrm>
              <a:off x="4987333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Google Shape;638;p16"/>
            <p:cNvPicPr preferRelativeResize="0"/>
            <p:nvPr/>
          </p:nvPicPr>
          <p:blipFill rotWithShape="1">
            <a:blip r:embed="rId56">
              <a:alphaModFix/>
            </a:blip>
            <a:srcRect b="0" l="0" r="0" t="0"/>
            <a:stretch/>
          </p:blipFill>
          <p:spPr>
            <a:xfrm>
              <a:off x="5219058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9" name="Google Shape;639;p16"/>
            <p:cNvPicPr preferRelativeResize="0"/>
            <p:nvPr/>
          </p:nvPicPr>
          <p:blipFill rotWithShape="1">
            <a:blip r:embed="rId57">
              <a:alphaModFix/>
            </a:blip>
            <a:srcRect b="0" l="0" r="0" t="0"/>
            <a:stretch/>
          </p:blipFill>
          <p:spPr>
            <a:xfrm>
              <a:off x="5445132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0" name="Google Shape;640;p16"/>
            <p:cNvPicPr preferRelativeResize="0"/>
            <p:nvPr/>
          </p:nvPicPr>
          <p:blipFill rotWithShape="1">
            <a:blip r:embed="rId58">
              <a:alphaModFix/>
            </a:blip>
            <a:srcRect b="0" l="0" r="0" t="0"/>
            <a:stretch/>
          </p:blipFill>
          <p:spPr>
            <a:xfrm>
              <a:off x="5688161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16"/>
            <p:cNvPicPr preferRelativeResize="0"/>
            <p:nvPr/>
          </p:nvPicPr>
          <p:blipFill rotWithShape="1">
            <a:blip r:embed="rId59">
              <a:alphaModFix/>
            </a:blip>
            <a:srcRect b="0" l="0" r="0" t="0"/>
            <a:stretch/>
          </p:blipFill>
          <p:spPr>
            <a:xfrm>
              <a:off x="5902931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2" name="Google Shape;642;p16"/>
            <p:cNvPicPr preferRelativeResize="0"/>
            <p:nvPr/>
          </p:nvPicPr>
          <p:blipFill rotWithShape="1">
            <a:blip r:embed="rId60">
              <a:alphaModFix/>
            </a:blip>
            <a:srcRect b="0" l="0" r="0" t="0"/>
            <a:stretch/>
          </p:blipFill>
          <p:spPr>
            <a:xfrm>
              <a:off x="6134656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3" name="Google Shape;643;p16"/>
            <p:cNvPicPr preferRelativeResize="0"/>
            <p:nvPr/>
          </p:nvPicPr>
          <p:blipFill rotWithShape="1">
            <a:blip r:embed="rId61">
              <a:alphaModFix/>
            </a:blip>
            <a:srcRect b="0" l="0" r="0" t="0"/>
            <a:stretch/>
          </p:blipFill>
          <p:spPr>
            <a:xfrm>
              <a:off x="6360729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4" name="Google Shape;644;p16"/>
            <p:cNvPicPr preferRelativeResize="0"/>
            <p:nvPr/>
          </p:nvPicPr>
          <p:blipFill rotWithShape="1">
            <a:blip r:embed="rId62">
              <a:alphaModFix/>
            </a:blip>
            <a:srcRect b="0" l="0" r="0" t="0"/>
            <a:stretch/>
          </p:blipFill>
          <p:spPr>
            <a:xfrm>
              <a:off x="6586803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5" name="Google Shape;645;p16"/>
            <p:cNvPicPr preferRelativeResize="0"/>
            <p:nvPr/>
          </p:nvPicPr>
          <p:blipFill rotWithShape="1">
            <a:blip r:embed="rId63">
              <a:alphaModFix/>
            </a:blip>
            <a:srcRect b="0" l="0" r="0" t="0"/>
            <a:stretch/>
          </p:blipFill>
          <p:spPr>
            <a:xfrm>
              <a:off x="6818528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6" name="Google Shape;646;p16"/>
            <p:cNvPicPr preferRelativeResize="0"/>
            <p:nvPr/>
          </p:nvPicPr>
          <p:blipFill rotWithShape="1">
            <a:blip r:embed="rId64">
              <a:alphaModFix/>
            </a:blip>
            <a:srcRect b="0" l="0" r="0" t="0"/>
            <a:stretch/>
          </p:blipFill>
          <p:spPr>
            <a:xfrm>
              <a:off x="7061557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7" name="Google Shape;647;p16"/>
            <p:cNvPicPr preferRelativeResize="0"/>
            <p:nvPr/>
          </p:nvPicPr>
          <p:blipFill rotWithShape="1">
            <a:blip r:embed="rId65">
              <a:alphaModFix/>
            </a:blip>
            <a:srcRect b="0" l="0" r="0" t="0"/>
            <a:stretch/>
          </p:blipFill>
          <p:spPr>
            <a:xfrm>
              <a:off x="7276327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8" name="Google Shape;648;p16"/>
            <p:cNvPicPr preferRelativeResize="0"/>
            <p:nvPr/>
          </p:nvPicPr>
          <p:blipFill rotWithShape="1">
            <a:blip r:embed="rId66">
              <a:alphaModFix/>
            </a:blip>
            <a:srcRect b="0" l="0" r="0" t="0"/>
            <a:stretch/>
          </p:blipFill>
          <p:spPr>
            <a:xfrm>
              <a:off x="7502400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9" name="Google Shape;649;p16"/>
            <p:cNvPicPr preferRelativeResize="0"/>
            <p:nvPr/>
          </p:nvPicPr>
          <p:blipFill rotWithShape="1">
            <a:blip r:embed="rId67">
              <a:alphaModFix/>
            </a:blip>
            <a:srcRect b="0" l="0" r="0" t="0"/>
            <a:stretch/>
          </p:blipFill>
          <p:spPr>
            <a:xfrm>
              <a:off x="7671956" y="2145853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0" name="Google Shape;650;p16"/>
            <p:cNvPicPr preferRelativeResize="0"/>
            <p:nvPr/>
          </p:nvPicPr>
          <p:blipFill rotWithShape="1">
            <a:blip r:embed="rId68">
              <a:alphaModFix/>
            </a:blip>
            <a:srcRect b="0" l="0" r="0" t="0"/>
            <a:stretch/>
          </p:blipFill>
          <p:spPr>
            <a:xfrm>
              <a:off x="7898029" y="2164215"/>
              <a:ext cx="203466" cy="740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1" name="Google Shape;651;p16"/>
            <p:cNvPicPr preferRelativeResize="0"/>
            <p:nvPr/>
          </p:nvPicPr>
          <p:blipFill rotWithShape="1">
            <a:blip r:embed="rId69">
              <a:alphaModFix/>
            </a:blip>
            <a:srcRect b="0" l="0" r="0" t="0"/>
            <a:stretch/>
          </p:blipFill>
          <p:spPr>
            <a:xfrm>
              <a:off x="1059307" y="3265918"/>
              <a:ext cx="7047840" cy="226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2" name="Google Shape;652;p16"/>
            <p:cNvPicPr preferRelativeResize="0"/>
            <p:nvPr/>
          </p:nvPicPr>
          <p:blipFill rotWithShape="1">
            <a:blip r:embed="rId70">
              <a:alphaModFix/>
            </a:blip>
            <a:srcRect b="0" l="0" r="0" t="0"/>
            <a:stretch/>
          </p:blipFill>
          <p:spPr>
            <a:xfrm>
              <a:off x="1008440" y="2990492"/>
              <a:ext cx="203466" cy="740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3" name="Google Shape;653;p16"/>
            <p:cNvPicPr preferRelativeResize="0"/>
            <p:nvPr/>
          </p:nvPicPr>
          <p:blipFill rotWithShape="1">
            <a:blip r:embed="rId71">
              <a:alphaModFix/>
            </a:blip>
            <a:srcRect b="0" l="0" r="0" t="0"/>
            <a:stretch/>
          </p:blipFill>
          <p:spPr>
            <a:xfrm>
              <a:off x="1132780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4" name="Google Shape;654;p16"/>
            <p:cNvPicPr preferRelativeResize="0"/>
            <p:nvPr/>
          </p:nvPicPr>
          <p:blipFill rotWithShape="1">
            <a:blip r:embed="rId72">
              <a:alphaModFix/>
            </a:blip>
            <a:srcRect b="0" l="0" r="0" t="0"/>
            <a:stretch/>
          </p:blipFill>
          <p:spPr>
            <a:xfrm>
              <a:off x="1347550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5" name="Google Shape;655;p16"/>
            <p:cNvPicPr preferRelativeResize="0"/>
            <p:nvPr/>
          </p:nvPicPr>
          <p:blipFill rotWithShape="1">
            <a:blip r:embed="rId73">
              <a:alphaModFix/>
            </a:blip>
            <a:srcRect b="0" l="0" r="0" t="0"/>
            <a:stretch/>
          </p:blipFill>
          <p:spPr>
            <a:xfrm>
              <a:off x="1573624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6" name="Google Shape;656;p16"/>
            <p:cNvPicPr preferRelativeResize="0"/>
            <p:nvPr/>
          </p:nvPicPr>
          <p:blipFill rotWithShape="1">
            <a:blip r:embed="rId74">
              <a:alphaModFix/>
            </a:blip>
            <a:srcRect b="0" l="0" r="0" t="0"/>
            <a:stretch/>
          </p:blipFill>
          <p:spPr>
            <a:xfrm>
              <a:off x="1805349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7" name="Google Shape;657;p16"/>
            <p:cNvPicPr preferRelativeResize="0"/>
            <p:nvPr/>
          </p:nvPicPr>
          <p:blipFill rotWithShape="1">
            <a:blip r:embed="rId75">
              <a:alphaModFix/>
            </a:blip>
            <a:srcRect b="0" l="0" r="0" t="0"/>
            <a:stretch/>
          </p:blipFill>
          <p:spPr>
            <a:xfrm>
              <a:off x="2031422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16"/>
            <p:cNvPicPr preferRelativeResize="0"/>
            <p:nvPr/>
          </p:nvPicPr>
          <p:blipFill rotWithShape="1">
            <a:blip r:embed="rId76">
              <a:alphaModFix/>
            </a:blip>
            <a:srcRect b="0" l="0" r="0" t="0"/>
            <a:stretch/>
          </p:blipFill>
          <p:spPr>
            <a:xfrm>
              <a:off x="2263148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16"/>
            <p:cNvPicPr preferRelativeResize="0"/>
            <p:nvPr/>
          </p:nvPicPr>
          <p:blipFill rotWithShape="1">
            <a:blip r:embed="rId77">
              <a:alphaModFix/>
            </a:blip>
            <a:srcRect b="0" l="0" r="0" t="0"/>
            <a:stretch/>
          </p:blipFill>
          <p:spPr>
            <a:xfrm>
              <a:off x="2506177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0" name="Google Shape;660;p16"/>
            <p:cNvPicPr preferRelativeResize="0"/>
            <p:nvPr/>
          </p:nvPicPr>
          <p:blipFill rotWithShape="1">
            <a:blip r:embed="rId78">
              <a:alphaModFix/>
            </a:blip>
            <a:srcRect b="0" l="0" r="0" t="0"/>
            <a:stretch/>
          </p:blipFill>
          <p:spPr>
            <a:xfrm>
              <a:off x="2715295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1" name="Google Shape;661;p16"/>
            <p:cNvPicPr preferRelativeResize="0"/>
            <p:nvPr/>
          </p:nvPicPr>
          <p:blipFill rotWithShape="1">
            <a:blip r:embed="rId79">
              <a:alphaModFix/>
            </a:blip>
            <a:srcRect b="0" l="0" r="0" t="0"/>
            <a:stretch/>
          </p:blipFill>
          <p:spPr>
            <a:xfrm>
              <a:off x="2947020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2" name="Google Shape;662;p16"/>
            <p:cNvPicPr preferRelativeResize="0"/>
            <p:nvPr/>
          </p:nvPicPr>
          <p:blipFill rotWithShape="1">
            <a:blip r:embed="rId80">
              <a:alphaModFix/>
            </a:blip>
            <a:srcRect b="0" l="0" r="0" t="0"/>
            <a:stretch/>
          </p:blipFill>
          <p:spPr>
            <a:xfrm>
              <a:off x="3173094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16"/>
            <p:cNvPicPr preferRelativeResize="0"/>
            <p:nvPr/>
          </p:nvPicPr>
          <p:blipFill rotWithShape="1">
            <a:blip r:embed="rId81">
              <a:alphaModFix/>
            </a:blip>
            <a:srcRect b="0" l="0" r="0" t="0"/>
            <a:stretch/>
          </p:blipFill>
          <p:spPr>
            <a:xfrm>
              <a:off x="3404819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4" name="Google Shape;664;p16"/>
            <p:cNvPicPr preferRelativeResize="0"/>
            <p:nvPr/>
          </p:nvPicPr>
          <p:blipFill rotWithShape="1">
            <a:blip r:embed="rId82">
              <a:alphaModFix/>
            </a:blip>
            <a:srcRect b="0" l="0" r="0" t="0"/>
            <a:stretch/>
          </p:blipFill>
          <p:spPr>
            <a:xfrm>
              <a:off x="3619589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5" name="Google Shape;665;p16"/>
            <p:cNvPicPr preferRelativeResize="0"/>
            <p:nvPr/>
          </p:nvPicPr>
          <p:blipFill rotWithShape="1">
            <a:blip r:embed="rId83">
              <a:alphaModFix/>
            </a:blip>
            <a:srcRect b="0" l="0" r="0" t="0"/>
            <a:stretch/>
          </p:blipFill>
          <p:spPr>
            <a:xfrm>
              <a:off x="3845662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6" name="Google Shape;666;p16"/>
            <p:cNvPicPr preferRelativeResize="0"/>
            <p:nvPr/>
          </p:nvPicPr>
          <p:blipFill rotWithShape="1">
            <a:blip r:embed="rId84">
              <a:alphaModFix/>
            </a:blip>
            <a:srcRect b="0" l="0" r="0" t="0"/>
            <a:stretch/>
          </p:blipFill>
          <p:spPr>
            <a:xfrm>
              <a:off x="4071736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7" name="Google Shape;667;p16"/>
            <p:cNvPicPr preferRelativeResize="0"/>
            <p:nvPr/>
          </p:nvPicPr>
          <p:blipFill rotWithShape="1">
            <a:blip r:embed="rId85">
              <a:alphaModFix/>
            </a:blip>
            <a:srcRect b="0" l="0" r="0" t="0"/>
            <a:stretch/>
          </p:blipFill>
          <p:spPr>
            <a:xfrm>
              <a:off x="4303461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16"/>
            <p:cNvPicPr preferRelativeResize="0"/>
            <p:nvPr/>
          </p:nvPicPr>
          <p:blipFill rotWithShape="1">
            <a:blip r:embed="rId86">
              <a:alphaModFix/>
            </a:blip>
            <a:srcRect b="0" l="0" r="0" t="0"/>
            <a:stretch/>
          </p:blipFill>
          <p:spPr>
            <a:xfrm>
              <a:off x="4529534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9" name="Google Shape;669;p16"/>
            <p:cNvPicPr preferRelativeResize="0"/>
            <p:nvPr/>
          </p:nvPicPr>
          <p:blipFill rotWithShape="1">
            <a:blip r:embed="rId87">
              <a:alphaModFix/>
            </a:blip>
            <a:srcRect b="0" l="0" r="0" t="0"/>
            <a:stretch/>
          </p:blipFill>
          <p:spPr>
            <a:xfrm>
              <a:off x="4772563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0" name="Google Shape;670;p16"/>
            <p:cNvPicPr preferRelativeResize="0"/>
            <p:nvPr/>
          </p:nvPicPr>
          <p:blipFill rotWithShape="1">
            <a:blip r:embed="rId88">
              <a:alphaModFix/>
            </a:blip>
            <a:srcRect b="0" l="0" r="0" t="0"/>
            <a:stretch/>
          </p:blipFill>
          <p:spPr>
            <a:xfrm>
              <a:off x="4987333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1" name="Google Shape;671;p16"/>
            <p:cNvPicPr preferRelativeResize="0"/>
            <p:nvPr/>
          </p:nvPicPr>
          <p:blipFill rotWithShape="1">
            <a:blip r:embed="rId89">
              <a:alphaModFix/>
            </a:blip>
            <a:srcRect b="0" l="0" r="0" t="0"/>
            <a:stretch/>
          </p:blipFill>
          <p:spPr>
            <a:xfrm>
              <a:off x="5219058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2" name="Google Shape;672;p16"/>
            <p:cNvPicPr preferRelativeResize="0"/>
            <p:nvPr/>
          </p:nvPicPr>
          <p:blipFill rotWithShape="1">
            <a:blip r:embed="rId90">
              <a:alphaModFix/>
            </a:blip>
            <a:srcRect b="0" l="0" r="0" t="0"/>
            <a:stretch/>
          </p:blipFill>
          <p:spPr>
            <a:xfrm>
              <a:off x="5445132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3" name="Google Shape;673;p16"/>
            <p:cNvPicPr preferRelativeResize="0"/>
            <p:nvPr/>
          </p:nvPicPr>
          <p:blipFill rotWithShape="1">
            <a:blip r:embed="rId91">
              <a:alphaModFix/>
            </a:blip>
            <a:srcRect b="0" l="0" r="0" t="0"/>
            <a:stretch/>
          </p:blipFill>
          <p:spPr>
            <a:xfrm>
              <a:off x="5688161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4" name="Google Shape;674;p16"/>
            <p:cNvPicPr preferRelativeResize="0"/>
            <p:nvPr/>
          </p:nvPicPr>
          <p:blipFill rotWithShape="1">
            <a:blip r:embed="rId92">
              <a:alphaModFix/>
            </a:blip>
            <a:srcRect b="0" l="0" r="0" t="0"/>
            <a:stretch/>
          </p:blipFill>
          <p:spPr>
            <a:xfrm>
              <a:off x="5902931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5" name="Google Shape;675;p16"/>
            <p:cNvPicPr preferRelativeResize="0"/>
            <p:nvPr/>
          </p:nvPicPr>
          <p:blipFill rotWithShape="1">
            <a:blip r:embed="rId93">
              <a:alphaModFix/>
            </a:blip>
            <a:srcRect b="0" l="0" r="0" t="0"/>
            <a:stretch/>
          </p:blipFill>
          <p:spPr>
            <a:xfrm>
              <a:off x="6134656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6" name="Google Shape;676;p16"/>
            <p:cNvPicPr preferRelativeResize="0"/>
            <p:nvPr/>
          </p:nvPicPr>
          <p:blipFill rotWithShape="1">
            <a:blip r:embed="rId94">
              <a:alphaModFix/>
            </a:blip>
            <a:srcRect b="0" l="0" r="0" t="0"/>
            <a:stretch/>
          </p:blipFill>
          <p:spPr>
            <a:xfrm>
              <a:off x="6360729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7" name="Google Shape;677;p16"/>
            <p:cNvPicPr preferRelativeResize="0"/>
            <p:nvPr/>
          </p:nvPicPr>
          <p:blipFill rotWithShape="1">
            <a:blip r:embed="rId95">
              <a:alphaModFix/>
            </a:blip>
            <a:srcRect b="0" l="0" r="0" t="0"/>
            <a:stretch/>
          </p:blipFill>
          <p:spPr>
            <a:xfrm>
              <a:off x="6586803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8" name="Google Shape;678;p16"/>
            <p:cNvPicPr preferRelativeResize="0"/>
            <p:nvPr/>
          </p:nvPicPr>
          <p:blipFill rotWithShape="1">
            <a:blip r:embed="rId96">
              <a:alphaModFix/>
            </a:blip>
            <a:srcRect b="0" l="0" r="0" t="0"/>
            <a:stretch/>
          </p:blipFill>
          <p:spPr>
            <a:xfrm>
              <a:off x="6818528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9" name="Google Shape;679;p16"/>
            <p:cNvPicPr preferRelativeResize="0"/>
            <p:nvPr/>
          </p:nvPicPr>
          <p:blipFill rotWithShape="1">
            <a:blip r:embed="rId97">
              <a:alphaModFix/>
            </a:blip>
            <a:srcRect b="0" l="0" r="0" t="0"/>
            <a:stretch/>
          </p:blipFill>
          <p:spPr>
            <a:xfrm>
              <a:off x="7061557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0" name="Google Shape;680;p16"/>
            <p:cNvPicPr preferRelativeResize="0"/>
            <p:nvPr/>
          </p:nvPicPr>
          <p:blipFill rotWithShape="1">
            <a:blip r:embed="rId98">
              <a:alphaModFix/>
            </a:blip>
            <a:srcRect b="0" l="0" r="0" t="0"/>
            <a:stretch/>
          </p:blipFill>
          <p:spPr>
            <a:xfrm>
              <a:off x="7276327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1" name="Google Shape;681;p16"/>
            <p:cNvPicPr preferRelativeResize="0"/>
            <p:nvPr/>
          </p:nvPicPr>
          <p:blipFill rotWithShape="1">
            <a:blip r:embed="rId99">
              <a:alphaModFix/>
            </a:blip>
            <a:srcRect b="0" l="0" r="0" t="0"/>
            <a:stretch/>
          </p:blipFill>
          <p:spPr>
            <a:xfrm>
              <a:off x="7502400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2" name="Google Shape;682;p16"/>
            <p:cNvPicPr preferRelativeResize="0"/>
            <p:nvPr/>
          </p:nvPicPr>
          <p:blipFill rotWithShape="1">
            <a:blip r:embed="rId100">
              <a:alphaModFix/>
            </a:blip>
            <a:srcRect b="0" l="0" r="0" t="0"/>
            <a:stretch/>
          </p:blipFill>
          <p:spPr>
            <a:xfrm>
              <a:off x="7671956" y="297213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3" name="Google Shape;683;p16"/>
            <p:cNvPicPr preferRelativeResize="0"/>
            <p:nvPr/>
          </p:nvPicPr>
          <p:blipFill rotWithShape="1">
            <a:blip r:embed="rId101">
              <a:alphaModFix/>
            </a:blip>
            <a:srcRect b="0" l="0" r="0" t="0"/>
            <a:stretch/>
          </p:blipFill>
          <p:spPr>
            <a:xfrm>
              <a:off x="7898029" y="2990492"/>
              <a:ext cx="203466" cy="740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4" name="Google Shape;684;p16"/>
            <p:cNvPicPr preferRelativeResize="0"/>
            <p:nvPr/>
          </p:nvPicPr>
          <p:blipFill rotWithShape="1">
            <a:blip r:embed="rId102">
              <a:alphaModFix/>
            </a:blip>
            <a:srcRect b="0" l="0" r="0" t="0"/>
            <a:stretch/>
          </p:blipFill>
          <p:spPr>
            <a:xfrm>
              <a:off x="1025396" y="4116678"/>
              <a:ext cx="7047840" cy="226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5" name="Google Shape;685;p16"/>
            <p:cNvPicPr preferRelativeResize="0"/>
            <p:nvPr/>
          </p:nvPicPr>
          <p:blipFill rotWithShape="1">
            <a:blip r:embed="rId103">
              <a:alphaModFix/>
            </a:blip>
            <a:srcRect b="0" l="0" r="0" t="0"/>
            <a:stretch/>
          </p:blipFill>
          <p:spPr>
            <a:xfrm>
              <a:off x="974529" y="3841252"/>
              <a:ext cx="203466" cy="740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6" name="Google Shape;686;p16"/>
            <p:cNvPicPr preferRelativeResize="0"/>
            <p:nvPr/>
          </p:nvPicPr>
          <p:blipFill rotWithShape="1">
            <a:blip r:embed="rId104">
              <a:alphaModFix/>
            </a:blip>
            <a:srcRect b="0" l="0" r="0" t="0"/>
            <a:stretch/>
          </p:blipFill>
          <p:spPr>
            <a:xfrm>
              <a:off x="1098869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7" name="Google Shape;687;p16"/>
            <p:cNvPicPr preferRelativeResize="0"/>
            <p:nvPr/>
          </p:nvPicPr>
          <p:blipFill rotWithShape="1">
            <a:blip r:embed="rId105">
              <a:alphaModFix/>
            </a:blip>
            <a:srcRect b="0" l="0" r="0" t="0"/>
            <a:stretch/>
          </p:blipFill>
          <p:spPr>
            <a:xfrm>
              <a:off x="1313639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8" name="Google Shape;688;p16"/>
            <p:cNvPicPr preferRelativeResize="0"/>
            <p:nvPr/>
          </p:nvPicPr>
          <p:blipFill rotWithShape="1">
            <a:blip r:embed="rId106">
              <a:alphaModFix/>
            </a:blip>
            <a:srcRect b="0" l="0" r="0" t="0"/>
            <a:stretch/>
          </p:blipFill>
          <p:spPr>
            <a:xfrm>
              <a:off x="1545365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9" name="Google Shape;689;p16"/>
            <p:cNvPicPr preferRelativeResize="0"/>
            <p:nvPr/>
          </p:nvPicPr>
          <p:blipFill rotWithShape="1">
            <a:blip r:embed="rId107">
              <a:alphaModFix/>
            </a:blip>
            <a:srcRect b="0" l="0" r="0" t="0"/>
            <a:stretch/>
          </p:blipFill>
          <p:spPr>
            <a:xfrm>
              <a:off x="1771438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0" name="Google Shape;690;p16"/>
            <p:cNvPicPr preferRelativeResize="0"/>
            <p:nvPr/>
          </p:nvPicPr>
          <p:blipFill rotWithShape="1">
            <a:blip r:embed="rId108">
              <a:alphaModFix/>
            </a:blip>
            <a:srcRect b="0" l="0" r="0" t="0"/>
            <a:stretch/>
          </p:blipFill>
          <p:spPr>
            <a:xfrm>
              <a:off x="1997511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1" name="Google Shape;691;p16"/>
            <p:cNvPicPr preferRelativeResize="0"/>
            <p:nvPr/>
          </p:nvPicPr>
          <p:blipFill rotWithShape="1">
            <a:blip r:embed="rId109">
              <a:alphaModFix/>
            </a:blip>
            <a:srcRect b="0" l="0" r="0" t="0"/>
            <a:stretch/>
          </p:blipFill>
          <p:spPr>
            <a:xfrm>
              <a:off x="2229237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2" name="Google Shape;692;p16"/>
            <p:cNvPicPr preferRelativeResize="0"/>
            <p:nvPr/>
          </p:nvPicPr>
          <p:blipFill rotWithShape="1">
            <a:blip r:embed="rId110">
              <a:alphaModFix/>
            </a:blip>
            <a:srcRect b="0" l="0" r="0" t="0"/>
            <a:stretch/>
          </p:blipFill>
          <p:spPr>
            <a:xfrm>
              <a:off x="2472266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3" name="Google Shape;693;p16"/>
            <p:cNvPicPr preferRelativeResize="0"/>
            <p:nvPr/>
          </p:nvPicPr>
          <p:blipFill rotWithShape="1">
            <a:blip r:embed="rId111">
              <a:alphaModFix/>
            </a:blip>
            <a:srcRect b="0" l="0" r="0" t="0"/>
            <a:stretch/>
          </p:blipFill>
          <p:spPr>
            <a:xfrm>
              <a:off x="2687036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4" name="Google Shape;694;p16"/>
            <p:cNvPicPr preferRelativeResize="0"/>
            <p:nvPr/>
          </p:nvPicPr>
          <p:blipFill rotWithShape="1">
            <a:blip r:embed="rId112">
              <a:alphaModFix/>
            </a:blip>
            <a:srcRect b="0" l="0" r="0" t="0"/>
            <a:stretch/>
          </p:blipFill>
          <p:spPr>
            <a:xfrm>
              <a:off x="2913109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5" name="Google Shape;695;p16"/>
            <p:cNvPicPr preferRelativeResize="0"/>
            <p:nvPr/>
          </p:nvPicPr>
          <p:blipFill rotWithShape="1">
            <a:blip r:embed="rId113">
              <a:alphaModFix/>
            </a:blip>
            <a:srcRect b="0" l="0" r="0" t="0"/>
            <a:stretch/>
          </p:blipFill>
          <p:spPr>
            <a:xfrm>
              <a:off x="3144834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6" name="Google Shape;696;p16"/>
            <p:cNvPicPr preferRelativeResize="0"/>
            <p:nvPr/>
          </p:nvPicPr>
          <p:blipFill rotWithShape="1">
            <a:blip r:embed="rId114">
              <a:alphaModFix/>
            </a:blip>
            <a:srcRect b="0" l="0" r="0" t="0"/>
            <a:stretch/>
          </p:blipFill>
          <p:spPr>
            <a:xfrm>
              <a:off x="3370908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7" name="Google Shape;697;p16"/>
            <p:cNvPicPr preferRelativeResize="0"/>
            <p:nvPr/>
          </p:nvPicPr>
          <p:blipFill rotWithShape="1">
            <a:blip r:embed="rId115">
              <a:alphaModFix/>
            </a:blip>
            <a:srcRect b="0" l="0" r="0" t="0"/>
            <a:stretch/>
          </p:blipFill>
          <p:spPr>
            <a:xfrm>
              <a:off x="3585678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8" name="Google Shape;698;p16"/>
            <p:cNvPicPr preferRelativeResize="0"/>
            <p:nvPr/>
          </p:nvPicPr>
          <p:blipFill rotWithShape="1">
            <a:blip r:embed="rId116">
              <a:alphaModFix/>
            </a:blip>
            <a:srcRect b="0" l="0" r="0" t="0"/>
            <a:stretch/>
          </p:blipFill>
          <p:spPr>
            <a:xfrm>
              <a:off x="3811751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9" name="Google Shape;699;p16"/>
            <p:cNvPicPr preferRelativeResize="0"/>
            <p:nvPr/>
          </p:nvPicPr>
          <p:blipFill rotWithShape="1">
            <a:blip r:embed="rId117">
              <a:alphaModFix/>
            </a:blip>
            <a:srcRect b="0" l="0" r="0" t="0"/>
            <a:stretch/>
          </p:blipFill>
          <p:spPr>
            <a:xfrm>
              <a:off x="4043476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0" name="Google Shape;700;p16"/>
            <p:cNvPicPr preferRelativeResize="0"/>
            <p:nvPr/>
          </p:nvPicPr>
          <p:blipFill rotWithShape="1">
            <a:blip r:embed="rId118">
              <a:alphaModFix/>
            </a:blip>
            <a:srcRect b="0" l="0" r="0" t="0"/>
            <a:stretch/>
          </p:blipFill>
          <p:spPr>
            <a:xfrm>
              <a:off x="4269550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1" name="Google Shape;701;p16"/>
            <p:cNvPicPr preferRelativeResize="0"/>
            <p:nvPr/>
          </p:nvPicPr>
          <p:blipFill rotWithShape="1">
            <a:blip r:embed="rId119">
              <a:alphaModFix/>
            </a:blip>
            <a:srcRect b="0" l="0" r="0" t="0"/>
            <a:stretch/>
          </p:blipFill>
          <p:spPr>
            <a:xfrm>
              <a:off x="4501275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2" name="Google Shape;702;p16"/>
            <p:cNvPicPr preferRelativeResize="0"/>
            <p:nvPr/>
          </p:nvPicPr>
          <p:blipFill rotWithShape="1">
            <a:blip r:embed="rId120">
              <a:alphaModFix/>
            </a:blip>
            <a:srcRect b="0" l="0" r="0" t="0"/>
            <a:stretch/>
          </p:blipFill>
          <p:spPr>
            <a:xfrm>
              <a:off x="4744304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3" name="Google Shape;703;p16"/>
            <p:cNvPicPr preferRelativeResize="0"/>
            <p:nvPr/>
          </p:nvPicPr>
          <p:blipFill rotWithShape="1">
            <a:blip r:embed="rId121">
              <a:alphaModFix/>
            </a:blip>
            <a:srcRect b="0" l="0" r="0" t="0"/>
            <a:stretch/>
          </p:blipFill>
          <p:spPr>
            <a:xfrm>
              <a:off x="4959074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4" name="Google Shape;704;p16"/>
            <p:cNvPicPr preferRelativeResize="0"/>
            <p:nvPr/>
          </p:nvPicPr>
          <p:blipFill rotWithShape="1">
            <a:blip r:embed="rId122">
              <a:alphaModFix/>
            </a:blip>
            <a:srcRect b="0" l="0" r="0" t="0"/>
            <a:stretch/>
          </p:blipFill>
          <p:spPr>
            <a:xfrm>
              <a:off x="5185147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5" name="Google Shape;705;p16"/>
            <p:cNvPicPr preferRelativeResize="0"/>
            <p:nvPr/>
          </p:nvPicPr>
          <p:blipFill rotWithShape="1">
            <a:blip r:embed="rId123">
              <a:alphaModFix/>
            </a:blip>
            <a:srcRect b="0" l="0" r="0" t="0"/>
            <a:stretch/>
          </p:blipFill>
          <p:spPr>
            <a:xfrm>
              <a:off x="5416873" y="3822891"/>
              <a:ext cx="418236" cy="758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6" name="Google Shape;706;p16"/>
            <p:cNvPicPr preferRelativeResize="0"/>
            <p:nvPr/>
          </p:nvPicPr>
          <p:blipFill rotWithShape="1">
            <a:blip r:embed="rId124">
              <a:alphaModFix/>
            </a:blip>
            <a:srcRect b="0" l="0" r="0" t="0"/>
            <a:stretch/>
          </p:blipFill>
          <p:spPr>
            <a:xfrm>
              <a:off x="3280478" y="3829011"/>
              <a:ext cx="203466" cy="740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7" name="Google Shape;707;p16"/>
            <p:cNvPicPr preferRelativeResize="0"/>
            <p:nvPr/>
          </p:nvPicPr>
          <p:blipFill rotWithShape="1">
            <a:blip r:embed="rId125">
              <a:alphaModFix/>
            </a:blip>
            <a:srcRect b="0" l="0" r="0" t="0"/>
            <a:stretch/>
          </p:blipFill>
          <p:spPr>
            <a:xfrm>
              <a:off x="5563820" y="3841252"/>
              <a:ext cx="203466" cy="740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8" name="Google Shape;708;p16"/>
            <p:cNvPicPr preferRelativeResize="0"/>
            <p:nvPr/>
          </p:nvPicPr>
          <p:blipFill rotWithShape="1">
            <a:blip r:embed="rId126">
              <a:alphaModFix/>
            </a:blip>
            <a:srcRect b="0" l="0" r="0" t="0"/>
            <a:stretch/>
          </p:blipFill>
          <p:spPr>
            <a:xfrm>
              <a:off x="7898029" y="3841252"/>
              <a:ext cx="203466" cy="7405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9" name="Google Shape;709;p16"/>
          <p:cNvSpPr txBox="1"/>
          <p:nvPr/>
        </p:nvSpPr>
        <p:spPr>
          <a:xfrm>
            <a:off x="152400" y="1371600"/>
            <a:ext cx="838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</a:t>
            </a:r>
            <a:endParaRPr/>
          </a:p>
        </p:txBody>
      </p:sp>
      <p:sp>
        <p:nvSpPr>
          <p:cNvPr id="710" name="Google Shape;710;p16"/>
          <p:cNvSpPr txBox="1"/>
          <p:nvPr/>
        </p:nvSpPr>
        <p:spPr>
          <a:xfrm>
            <a:off x="10236" y="457200"/>
            <a:ext cx="9601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</a:t>
            </a:r>
            <a:r>
              <a:rPr b="1" i="0" lang="en-US" sz="3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vào hình vẽ để viết rồi đọc hỗn số thích hợp: </a:t>
            </a:r>
            <a:endParaRPr/>
          </a:p>
        </p:txBody>
      </p:sp>
      <p:grpSp>
        <p:nvGrpSpPr>
          <p:cNvPr id="711" name="Google Shape;711;p16"/>
          <p:cNvGrpSpPr/>
          <p:nvPr/>
        </p:nvGrpSpPr>
        <p:grpSpPr>
          <a:xfrm>
            <a:off x="2133600" y="4321175"/>
            <a:ext cx="5334000" cy="1263650"/>
            <a:chOff x="838200" y="4321314"/>
            <a:chExt cx="5334000" cy="1263372"/>
          </a:xfrm>
        </p:grpSpPr>
        <p:sp>
          <p:nvSpPr>
            <p:cNvPr id="712" name="Google Shape;712;p16"/>
            <p:cNvSpPr txBox="1"/>
            <p:nvPr/>
          </p:nvSpPr>
          <p:spPr>
            <a:xfrm>
              <a:off x="838200" y="4517886"/>
              <a:ext cx="5334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b="1" i="0" lang="en-US" sz="4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Viết:</a:t>
              </a:r>
              <a:endParaRPr/>
            </a:p>
          </p:txBody>
        </p:sp>
        <p:grpSp>
          <p:nvGrpSpPr>
            <p:cNvPr id="713" name="Google Shape;713;p16"/>
            <p:cNvGrpSpPr/>
            <p:nvPr/>
          </p:nvGrpSpPr>
          <p:grpSpPr>
            <a:xfrm>
              <a:off x="2281329" y="4321314"/>
              <a:ext cx="1528671" cy="1263372"/>
              <a:chOff x="2281329" y="4321314"/>
              <a:chExt cx="1528671" cy="1263372"/>
            </a:xfrm>
          </p:grpSpPr>
          <p:pic>
            <p:nvPicPr>
              <p:cNvPr id="714" name="Google Shape;714;p16"/>
              <p:cNvPicPr preferRelativeResize="0"/>
              <p:nvPr/>
            </p:nvPicPr>
            <p:blipFill rotWithShape="1">
              <a:blip r:embed="rId127">
                <a:alphaModFix/>
              </a:blip>
              <a:srcRect b="0" l="0" r="0" t="0"/>
              <a:stretch/>
            </p:blipFill>
            <p:spPr>
              <a:xfrm>
                <a:off x="2727960" y="4895101"/>
                <a:ext cx="658368" cy="2255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15" name="Google Shape;715;p16"/>
              <p:cNvSpPr txBox="1"/>
              <p:nvPr/>
            </p:nvSpPr>
            <p:spPr>
              <a:xfrm>
                <a:off x="2743200" y="4321314"/>
                <a:ext cx="1066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/>
              </a:p>
            </p:txBody>
          </p:sp>
          <p:sp>
            <p:nvSpPr>
              <p:cNvPr id="716" name="Google Shape;716;p16"/>
              <p:cNvSpPr/>
              <p:nvPr/>
            </p:nvSpPr>
            <p:spPr>
              <a:xfrm>
                <a:off x="2281329" y="4419600"/>
                <a:ext cx="614271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r>
                  <a:rPr b="1" i="0" lang="en-US" sz="5400" u="none" cap="none" strike="noStrike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endParaRPr b="1" i="0" sz="54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6"/>
              <p:cNvSpPr/>
              <p:nvPr/>
            </p:nvSpPr>
            <p:spPr>
              <a:xfrm>
                <a:off x="2743200" y="4876800"/>
                <a:ext cx="44114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1" i="0" sz="40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18" name="Google Shape;718;p16"/>
          <p:cNvSpPr txBox="1"/>
          <p:nvPr/>
        </p:nvSpPr>
        <p:spPr>
          <a:xfrm>
            <a:off x="2209800" y="5486400"/>
            <a:ext cx="6553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Đọc: </a:t>
            </a:r>
            <a:r>
              <a:rPr b="1" i="0" lang="en-US" sz="4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 và hai phần  ba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17"/>
          <p:cNvGrpSpPr/>
          <p:nvPr/>
        </p:nvGrpSpPr>
        <p:grpSpPr>
          <a:xfrm>
            <a:off x="786384" y="2206751"/>
            <a:ext cx="7985759" cy="682751"/>
            <a:chOff x="320165" y="2231207"/>
            <a:chExt cx="8651723" cy="681904"/>
          </a:xfrm>
        </p:grpSpPr>
        <p:pic>
          <p:nvPicPr>
            <p:cNvPr id="725" name="Google Shape;725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9791" y="2310357"/>
              <a:ext cx="8612097" cy="5175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6" name="Google Shape;726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0165" y="2231207"/>
              <a:ext cx="237757" cy="663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66459" y="2249472"/>
              <a:ext cx="237757" cy="663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99544" y="2243384"/>
              <a:ext cx="237757" cy="663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32629" y="2237295"/>
              <a:ext cx="237757" cy="663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265714" y="2237295"/>
              <a:ext cx="237757" cy="663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1" name="Google Shape;731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005403" y="2243384"/>
              <a:ext cx="237757" cy="663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2" name="Google Shape;732;p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738488" y="2243384"/>
              <a:ext cx="237757" cy="663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3" name="Google Shape;733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478177" y="2243384"/>
              <a:ext cx="237757" cy="663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4" name="Google Shape;734;p1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217867" y="2243384"/>
              <a:ext cx="237757" cy="663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5" name="Google Shape;735;p1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957556" y="2243384"/>
              <a:ext cx="237757" cy="663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6" name="Google Shape;736;p1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690641" y="2243384"/>
              <a:ext cx="237757" cy="6636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7" name="Google Shape;737;p17"/>
          <p:cNvGrpSpPr/>
          <p:nvPr/>
        </p:nvGrpSpPr>
        <p:grpSpPr>
          <a:xfrm>
            <a:off x="731519" y="4565904"/>
            <a:ext cx="8601456" cy="682750"/>
            <a:chOff x="48878" y="4590357"/>
            <a:chExt cx="9318244" cy="681903"/>
          </a:xfrm>
        </p:grpSpPr>
        <p:pic>
          <p:nvPicPr>
            <p:cNvPr id="738" name="Google Shape;738;p1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88502" y="4663418"/>
              <a:ext cx="9278620" cy="517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9" name="Google Shape;739;p1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8878" y="4590357"/>
              <a:ext cx="237744" cy="663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0" name="Google Shape;740;p1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019666" y="4608622"/>
              <a:ext cx="237744" cy="663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1" name="Google Shape;741;p1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937622" y="4602534"/>
              <a:ext cx="237744" cy="663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2" name="Google Shape;742;p1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2848974" y="4596445"/>
              <a:ext cx="237744" cy="663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1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839574" y="4596445"/>
              <a:ext cx="237744" cy="663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p17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4830174" y="4602534"/>
              <a:ext cx="237744" cy="663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5" name="Google Shape;745;p17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5748130" y="4602534"/>
              <a:ext cx="237744" cy="663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6" name="Google Shape;746;p17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6659482" y="4602534"/>
              <a:ext cx="237744" cy="663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7" name="Google Shape;747;p17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650082" y="4602534"/>
              <a:ext cx="237744" cy="663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8" name="Google Shape;748;p17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568038" y="4602534"/>
              <a:ext cx="237744" cy="6636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9" name="Google Shape;749;p17"/>
          <p:cNvGrpSpPr/>
          <p:nvPr/>
        </p:nvGrpSpPr>
        <p:grpSpPr>
          <a:xfrm>
            <a:off x="1335023" y="2719387"/>
            <a:ext cx="633476" cy="1092200"/>
            <a:chOff x="5638637" y="4267200"/>
            <a:chExt cx="1600363" cy="994108"/>
          </a:xfrm>
        </p:grpSpPr>
        <p:sp>
          <p:nvSpPr>
            <p:cNvPr id="750" name="Google Shape;750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751" name="Google Shape;751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pic>
          <p:nvPicPr>
            <p:cNvPr id="752" name="Google Shape;752;p17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5638637" y="4754948"/>
              <a:ext cx="1355239" cy="2052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3" name="Google Shape;753;p17"/>
          <p:cNvGrpSpPr/>
          <p:nvPr/>
        </p:nvGrpSpPr>
        <p:grpSpPr>
          <a:xfrm>
            <a:off x="2005583" y="2719387"/>
            <a:ext cx="632841" cy="1092200"/>
            <a:chOff x="5640241" y="4267200"/>
            <a:chExt cx="1598759" cy="994108"/>
          </a:xfrm>
        </p:grpSpPr>
        <p:sp>
          <p:nvSpPr>
            <p:cNvPr id="754" name="Google Shape;754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755" name="Google Shape;755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pic>
          <p:nvPicPr>
            <p:cNvPr id="756" name="Google Shape;756;p17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5640241" y="4754948"/>
              <a:ext cx="1355239" cy="2052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7" name="Google Shape;757;p17"/>
          <p:cNvGrpSpPr/>
          <p:nvPr/>
        </p:nvGrpSpPr>
        <p:grpSpPr>
          <a:xfrm>
            <a:off x="2670048" y="2719387"/>
            <a:ext cx="633539" cy="1092200"/>
            <a:chOff x="5638478" y="4267200"/>
            <a:chExt cx="1600522" cy="994108"/>
          </a:xfrm>
        </p:grpSpPr>
        <p:sp>
          <p:nvSpPr>
            <p:cNvPr id="758" name="Google Shape;758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759" name="Google Shape;759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pic>
          <p:nvPicPr>
            <p:cNvPr id="760" name="Google Shape;760;p17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5638478" y="4754948"/>
              <a:ext cx="1355237" cy="2052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1" name="Google Shape;761;p17"/>
          <p:cNvGrpSpPr/>
          <p:nvPr/>
        </p:nvGrpSpPr>
        <p:grpSpPr>
          <a:xfrm>
            <a:off x="3383280" y="2703512"/>
            <a:ext cx="634682" cy="1092200"/>
            <a:chOff x="5635591" y="4267200"/>
            <a:chExt cx="1603409" cy="994108"/>
          </a:xfrm>
        </p:grpSpPr>
        <p:sp>
          <p:nvSpPr>
            <p:cNvPr id="762" name="Google Shape;762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sp>
          <p:nvSpPr>
            <p:cNvPr id="763" name="Google Shape;763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pic>
          <p:nvPicPr>
            <p:cNvPr id="764" name="Google Shape;764;p17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5635591" y="4752752"/>
              <a:ext cx="1355237" cy="2052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5" name="Google Shape;765;p17"/>
          <p:cNvGrpSpPr/>
          <p:nvPr/>
        </p:nvGrpSpPr>
        <p:grpSpPr>
          <a:xfrm>
            <a:off x="4029455" y="2701925"/>
            <a:ext cx="634619" cy="1092200"/>
            <a:chOff x="5635749" y="4267200"/>
            <a:chExt cx="1603251" cy="994108"/>
          </a:xfrm>
        </p:grpSpPr>
        <p:sp>
          <p:nvSpPr>
            <p:cNvPr id="766" name="Google Shape;766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sp>
          <p:nvSpPr>
            <p:cNvPr id="767" name="Google Shape;767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pic>
          <p:nvPicPr>
            <p:cNvPr id="768" name="Google Shape;768;p17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5635749" y="4754197"/>
              <a:ext cx="1355239" cy="2052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9" name="Google Shape;769;p17"/>
          <p:cNvGrpSpPr/>
          <p:nvPr/>
        </p:nvGrpSpPr>
        <p:grpSpPr>
          <a:xfrm>
            <a:off x="4630737" y="2701925"/>
            <a:ext cx="838200" cy="1092200"/>
            <a:chOff x="5120152" y="4267200"/>
            <a:chExt cx="2118848" cy="994108"/>
          </a:xfrm>
        </p:grpSpPr>
        <p:sp>
          <p:nvSpPr>
            <p:cNvPr id="770" name="Google Shape;770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771" name="Google Shape;771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pic>
          <p:nvPicPr>
            <p:cNvPr id="772" name="Google Shape;772;p17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5634292" y="4754197"/>
              <a:ext cx="1356063" cy="205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3" name="Google Shape;773;p17"/>
            <p:cNvSpPr txBox="1"/>
            <p:nvPr/>
          </p:nvSpPr>
          <p:spPr>
            <a:xfrm>
              <a:off x="5120152" y="4490883"/>
              <a:ext cx="1447802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  <p:grpSp>
        <p:nvGrpSpPr>
          <p:cNvPr id="774" name="Google Shape;774;p17"/>
          <p:cNvGrpSpPr/>
          <p:nvPr/>
        </p:nvGrpSpPr>
        <p:grpSpPr>
          <a:xfrm>
            <a:off x="7473696" y="1646237"/>
            <a:ext cx="755904" cy="2105025"/>
            <a:chOff x="5670283" y="3332222"/>
            <a:chExt cx="1908950" cy="1915264"/>
          </a:xfrm>
        </p:grpSpPr>
        <p:sp>
          <p:nvSpPr>
            <p:cNvPr id="775" name="Google Shape;775;p17"/>
            <p:cNvSpPr txBox="1"/>
            <p:nvPr/>
          </p:nvSpPr>
          <p:spPr>
            <a:xfrm>
              <a:off x="5791196" y="4267222"/>
              <a:ext cx="1788037" cy="980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105</a:t>
              </a:r>
              <a:endParaRPr/>
            </a:p>
          </p:txBody>
        </p:sp>
        <p:sp>
          <p:nvSpPr>
            <p:cNvPr id="776" name="Google Shape;776;p17"/>
            <p:cNvSpPr txBox="1"/>
            <p:nvPr/>
          </p:nvSpPr>
          <p:spPr>
            <a:xfrm>
              <a:off x="5791199" y="3332222"/>
              <a:ext cx="1447801" cy="5321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pic>
          <p:nvPicPr>
            <p:cNvPr id="777" name="Google Shape;777;p17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5670283" y="4751828"/>
              <a:ext cx="1354739" cy="2052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8" name="Google Shape;778;p17"/>
          <p:cNvSpPr txBox="1"/>
          <p:nvPr/>
        </p:nvSpPr>
        <p:spPr>
          <a:xfrm>
            <a:off x="717569" y="1526460"/>
            <a:ext cx="13364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 </a:t>
            </a:r>
            <a:endParaRPr/>
          </a:p>
        </p:txBody>
      </p:sp>
      <p:sp>
        <p:nvSpPr>
          <p:cNvPr id="779" name="Google Shape;779;p17"/>
          <p:cNvSpPr txBox="1"/>
          <p:nvPr/>
        </p:nvSpPr>
        <p:spPr>
          <a:xfrm>
            <a:off x="4089273" y="1524000"/>
            <a:ext cx="13364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 </a:t>
            </a:r>
            <a:endParaRPr/>
          </a:p>
        </p:txBody>
      </p:sp>
      <p:grpSp>
        <p:nvGrpSpPr>
          <p:cNvPr id="780" name="Google Shape;780;p17"/>
          <p:cNvGrpSpPr/>
          <p:nvPr/>
        </p:nvGrpSpPr>
        <p:grpSpPr>
          <a:xfrm>
            <a:off x="1456943" y="5054600"/>
            <a:ext cx="635381" cy="1093787"/>
            <a:chOff x="5633824" y="4267200"/>
            <a:chExt cx="1605176" cy="994108"/>
          </a:xfrm>
        </p:grpSpPr>
        <p:sp>
          <p:nvSpPr>
            <p:cNvPr id="781" name="Google Shape;781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782" name="Google Shape;782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pic>
          <p:nvPicPr>
            <p:cNvPr id="783" name="Google Shape;783;p17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5633824" y="4753837"/>
              <a:ext cx="1355239" cy="2049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4" name="Google Shape;784;p17"/>
          <p:cNvGrpSpPr/>
          <p:nvPr/>
        </p:nvGrpSpPr>
        <p:grpSpPr>
          <a:xfrm>
            <a:off x="2304287" y="5051425"/>
            <a:ext cx="632587" cy="1092200"/>
            <a:chOff x="5640883" y="4267200"/>
            <a:chExt cx="1598117" cy="994108"/>
          </a:xfrm>
        </p:grpSpPr>
        <p:sp>
          <p:nvSpPr>
            <p:cNvPr id="785" name="Google Shape;785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786" name="Google Shape;786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pic>
          <p:nvPicPr>
            <p:cNvPr id="787" name="Google Shape;787;p17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5640883" y="4751885"/>
              <a:ext cx="1355239" cy="2052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8" name="Google Shape;788;p17"/>
          <p:cNvGrpSpPr/>
          <p:nvPr/>
        </p:nvGrpSpPr>
        <p:grpSpPr>
          <a:xfrm>
            <a:off x="3145535" y="5048250"/>
            <a:ext cx="635889" cy="1093787"/>
            <a:chOff x="5632541" y="4267200"/>
            <a:chExt cx="1606459" cy="994108"/>
          </a:xfrm>
        </p:grpSpPr>
        <p:sp>
          <p:nvSpPr>
            <p:cNvPr id="789" name="Google Shape;789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790" name="Google Shape;790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pic>
          <p:nvPicPr>
            <p:cNvPr id="791" name="Google Shape;791;p17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5632541" y="4754067"/>
              <a:ext cx="1355239" cy="2049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2" name="Google Shape;792;p17"/>
          <p:cNvSpPr txBox="1"/>
          <p:nvPr/>
        </p:nvSpPr>
        <p:spPr>
          <a:xfrm>
            <a:off x="685800" y="3937824"/>
            <a:ext cx="13364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 </a:t>
            </a:r>
            <a:endParaRPr/>
          </a:p>
        </p:txBody>
      </p:sp>
      <p:sp>
        <p:nvSpPr>
          <p:cNvPr id="793" name="Google Shape;793;p17"/>
          <p:cNvSpPr txBox="1"/>
          <p:nvPr/>
        </p:nvSpPr>
        <p:spPr>
          <a:xfrm>
            <a:off x="3217985" y="3952572"/>
            <a:ext cx="13364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 </a:t>
            </a:r>
            <a:endParaRPr/>
          </a:p>
        </p:txBody>
      </p:sp>
      <p:sp>
        <p:nvSpPr>
          <p:cNvPr id="794" name="Google Shape;794;p17"/>
          <p:cNvSpPr txBox="1"/>
          <p:nvPr/>
        </p:nvSpPr>
        <p:spPr>
          <a:xfrm>
            <a:off x="5890846" y="3937824"/>
            <a:ext cx="13364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 </a:t>
            </a:r>
            <a:endParaRPr/>
          </a:p>
        </p:txBody>
      </p:sp>
      <p:sp>
        <p:nvSpPr>
          <p:cNvPr id="795" name="Google Shape;795;p17"/>
          <p:cNvSpPr txBox="1"/>
          <p:nvPr/>
        </p:nvSpPr>
        <p:spPr>
          <a:xfrm>
            <a:off x="8493369" y="3940314"/>
            <a:ext cx="13364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 </a:t>
            </a:r>
            <a:endParaRPr/>
          </a:p>
        </p:txBody>
      </p:sp>
      <p:grpSp>
        <p:nvGrpSpPr>
          <p:cNvPr id="796" name="Google Shape;796;p17"/>
          <p:cNvGrpSpPr/>
          <p:nvPr/>
        </p:nvGrpSpPr>
        <p:grpSpPr>
          <a:xfrm>
            <a:off x="3857625" y="5038725"/>
            <a:ext cx="838200" cy="1092200"/>
            <a:chOff x="5120152" y="4267200"/>
            <a:chExt cx="2118848" cy="994108"/>
          </a:xfrm>
        </p:grpSpPr>
        <p:sp>
          <p:nvSpPr>
            <p:cNvPr id="797" name="Google Shape;797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798" name="Google Shape;798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pic>
          <p:nvPicPr>
            <p:cNvPr id="799" name="Google Shape;799;p17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5631565" y="4752348"/>
              <a:ext cx="1356063" cy="205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0" name="Google Shape;800;p17"/>
            <p:cNvSpPr txBox="1"/>
            <p:nvPr/>
          </p:nvSpPr>
          <p:spPr>
            <a:xfrm>
              <a:off x="5120152" y="4490883"/>
              <a:ext cx="1447802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  <p:grpSp>
        <p:nvGrpSpPr>
          <p:cNvPr id="801" name="Google Shape;801;p17"/>
          <p:cNvGrpSpPr/>
          <p:nvPr/>
        </p:nvGrpSpPr>
        <p:grpSpPr>
          <a:xfrm>
            <a:off x="5821680" y="5019675"/>
            <a:ext cx="631507" cy="1092200"/>
            <a:chOff x="5643612" y="4267200"/>
            <a:chExt cx="1595388" cy="994108"/>
          </a:xfrm>
        </p:grpSpPr>
        <p:sp>
          <p:nvSpPr>
            <p:cNvPr id="802" name="Google Shape;802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  <p:sp>
          <p:nvSpPr>
            <p:cNvPr id="803" name="Google Shape;803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pic>
          <p:nvPicPr>
            <p:cNvPr id="804" name="Google Shape;804;p17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5643612" y="4753041"/>
              <a:ext cx="1355237" cy="2052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5" name="Google Shape;805;p17"/>
          <p:cNvGrpSpPr/>
          <p:nvPr/>
        </p:nvGrpSpPr>
        <p:grpSpPr>
          <a:xfrm>
            <a:off x="8424672" y="5003800"/>
            <a:ext cx="632015" cy="1092200"/>
            <a:chOff x="5642328" y="4267200"/>
            <a:chExt cx="1596672" cy="994108"/>
          </a:xfrm>
        </p:grpSpPr>
        <p:sp>
          <p:nvSpPr>
            <p:cNvPr id="806" name="Google Shape;806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/>
            </a:p>
          </p:txBody>
        </p:sp>
        <p:sp>
          <p:nvSpPr>
            <p:cNvPr id="807" name="Google Shape;807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pic>
          <p:nvPicPr>
            <p:cNvPr id="808" name="Google Shape;808;p17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5642328" y="4750845"/>
              <a:ext cx="1355237" cy="2052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9" name="Google Shape;809;p17"/>
          <p:cNvSpPr txBox="1"/>
          <p:nvPr/>
        </p:nvSpPr>
        <p:spPr>
          <a:xfrm>
            <a:off x="5289569" y="2799744"/>
            <a:ext cx="13364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 </a:t>
            </a:r>
            <a:endParaRPr/>
          </a:p>
        </p:txBody>
      </p:sp>
      <p:sp>
        <p:nvSpPr>
          <p:cNvPr id="810" name="Google Shape;810;p17"/>
          <p:cNvSpPr txBox="1"/>
          <p:nvPr/>
        </p:nvSpPr>
        <p:spPr>
          <a:xfrm>
            <a:off x="6031523" y="2794824"/>
            <a:ext cx="13364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 </a:t>
            </a:r>
            <a:endParaRPr/>
          </a:p>
        </p:txBody>
      </p:sp>
      <p:sp>
        <p:nvSpPr>
          <p:cNvPr id="811" name="Google Shape;811;p17"/>
          <p:cNvSpPr txBox="1"/>
          <p:nvPr/>
        </p:nvSpPr>
        <p:spPr>
          <a:xfrm>
            <a:off x="6642453" y="2787444"/>
            <a:ext cx="13364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 </a:t>
            </a:r>
            <a:endParaRPr/>
          </a:p>
        </p:txBody>
      </p:sp>
      <p:sp>
        <p:nvSpPr>
          <p:cNvPr id="812" name="Google Shape;812;p17"/>
          <p:cNvSpPr txBox="1"/>
          <p:nvPr/>
        </p:nvSpPr>
        <p:spPr>
          <a:xfrm>
            <a:off x="4835769" y="5134938"/>
            <a:ext cx="13364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 </a:t>
            </a:r>
            <a:endParaRPr/>
          </a:p>
        </p:txBody>
      </p:sp>
      <p:sp>
        <p:nvSpPr>
          <p:cNvPr id="813" name="Google Shape;813;p17"/>
          <p:cNvSpPr txBox="1"/>
          <p:nvPr/>
        </p:nvSpPr>
        <p:spPr>
          <a:xfrm>
            <a:off x="6594231" y="5127528"/>
            <a:ext cx="13364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 </a:t>
            </a:r>
            <a:endParaRPr/>
          </a:p>
        </p:txBody>
      </p:sp>
      <p:sp>
        <p:nvSpPr>
          <p:cNvPr id="814" name="Google Shape;814;p17"/>
          <p:cNvSpPr txBox="1"/>
          <p:nvPr/>
        </p:nvSpPr>
        <p:spPr>
          <a:xfrm>
            <a:off x="7508631" y="5110320"/>
            <a:ext cx="13364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 </a:t>
            </a:r>
            <a:endParaRPr/>
          </a:p>
        </p:txBody>
      </p:sp>
      <p:sp>
        <p:nvSpPr>
          <p:cNvPr id="815" name="Google Shape;815;p17"/>
          <p:cNvSpPr txBox="1"/>
          <p:nvPr/>
        </p:nvSpPr>
        <p:spPr>
          <a:xfrm>
            <a:off x="515937" y="228600"/>
            <a:ext cx="8329612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hỗn số thích hợp vào chỗ chấm dưới mỗi vạch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của tia số</a:t>
            </a:r>
            <a:endParaRPr/>
          </a:p>
        </p:txBody>
      </p:sp>
      <p:grpSp>
        <p:nvGrpSpPr>
          <p:cNvPr id="816" name="Google Shape;816;p17"/>
          <p:cNvGrpSpPr/>
          <p:nvPr/>
        </p:nvGrpSpPr>
        <p:grpSpPr>
          <a:xfrm>
            <a:off x="5226050" y="2717800"/>
            <a:ext cx="838200" cy="1092200"/>
            <a:chOff x="5120152" y="4267200"/>
            <a:chExt cx="2118848" cy="994108"/>
          </a:xfrm>
        </p:grpSpPr>
        <p:sp>
          <p:nvSpPr>
            <p:cNvPr id="817" name="Google Shape;817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818" name="Google Shape;818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pic>
          <p:nvPicPr>
            <p:cNvPr id="819" name="Google Shape;819;p17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5639591" y="4750845"/>
              <a:ext cx="1356063" cy="205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0" name="Google Shape;820;p17"/>
            <p:cNvSpPr txBox="1"/>
            <p:nvPr/>
          </p:nvSpPr>
          <p:spPr>
            <a:xfrm>
              <a:off x="5120152" y="4490883"/>
              <a:ext cx="1447802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  <p:grpSp>
        <p:nvGrpSpPr>
          <p:cNvPr id="821" name="Google Shape;821;p17"/>
          <p:cNvGrpSpPr/>
          <p:nvPr/>
        </p:nvGrpSpPr>
        <p:grpSpPr>
          <a:xfrm>
            <a:off x="5943600" y="2711450"/>
            <a:ext cx="838200" cy="1092200"/>
            <a:chOff x="5120152" y="4267200"/>
            <a:chExt cx="2118848" cy="994108"/>
          </a:xfrm>
        </p:grpSpPr>
        <p:sp>
          <p:nvSpPr>
            <p:cNvPr id="822" name="Google Shape;822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823" name="Google Shape;823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pic>
          <p:nvPicPr>
            <p:cNvPr id="824" name="Google Shape;824;p17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5628676" y="4751076"/>
              <a:ext cx="1356063" cy="205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5" name="Google Shape;825;p17"/>
            <p:cNvSpPr txBox="1"/>
            <p:nvPr/>
          </p:nvSpPr>
          <p:spPr>
            <a:xfrm>
              <a:off x="5120152" y="4475224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  <p:grpSp>
        <p:nvGrpSpPr>
          <p:cNvPr id="826" name="Google Shape;826;p17"/>
          <p:cNvGrpSpPr/>
          <p:nvPr/>
        </p:nvGrpSpPr>
        <p:grpSpPr>
          <a:xfrm>
            <a:off x="6629400" y="2717800"/>
            <a:ext cx="838200" cy="1092200"/>
            <a:chOff x="5120152" y="4267200"/>
            <a:chExt cx="2118848" cy="994108"/>
          </a:xfrm>
        </p:grpSpPr>
        <p:sp>
          <p:nvSpPr>
            <p:cNvPr id="827" name="Google Shape;827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sp>
          <p:nvSpPr>
            <p:cNvPr id="828" name="Google Shape;828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pic>
          <p:nvPicPr>
            <p:cNvPr id="829" name="Google Shape;829;p17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5636380" y="4750845"/>
              <a:ext cx="1356063" cy="205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0" name="Google Shape;830;p17"/>
            <p:cNvSpPr txBox="1"/>
            <p:nvPr/>
          </p:nvSpPr>
          <p:spPr>
            <a:xfrm>
              <a:off x="5120152" y="4490883"/>
              <a:ext cx="1447802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  <p:grpSp>
        <p:nvGrpSpPr>
          <p:cNvPr id="831" name="Google Shape;831;p17"/>
          <p:cNvGrpSpPr/>
          <p:nvPr/>
        </p:nvGrpSpPr>
        <p:grpSpPr>
          <a:xfrm>
            <a:off x="4776787" y="5043487"/>
            <a:ext cx="838200" cy="1092200"/>
            <a:chOff x="5120152" y="4267200"/>
            <a:chExt cx="2118848" cy="994108"/>
          </a:xfrm>
        </p:grpSpPr>
        <p:sp>
          <p:nvSpPr>
            <p:cNvPr id="832" name="Google Shape;832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833" name="Google Shape;833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pic>
          <p:nvPicPr>
            <p:cNvPr id="834" name="Google Shape;834;p17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5634934" y="4753561"/>
              <a:ext cx="1356063" cy="205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5" name="Google Shape;835;p17"/>
            <p:cNvSpPr txBox="1"/>
            <p:nvPr/>
          </p:nvSpPr>
          <p:spPr>
            <a:xfrm>
              <a:off x="5120152" y="4490883"/>
              <a:ext cx="1447802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  <p:grpSp>
        <p:nvGrpSpPr>
          <p:cNvPr id="836" name="Google Shape;836;p17"/>
          <p:cNvGrpSpPr/>
          <p:nvPr/>
        </p:nvGrpSpPr>
        <p:grpSpPr>
          <a:xfrm>
            <a:off x="6553200" y="5029200"/>
            <a:ext cx="838200" cy="1092200"/>
            <a:chOff x="5120152" y="4267200"/>
            <a:chExt cx="2118848" cy="994108"/>
          </a:xfrm>
        </p:grpSpPr>
        <p:sp>
          <p:nvSpPr>
            <p:cNvPr id="837" name="Google Shape;837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838" name="Google Shape;838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pic>
          <p:nvPicPr>
            <p:cNvPr id="839" name="Google Shape;839;p17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5628676" y="4755469"/>
              <a:ext cx="1356063" cy="205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0" name="Google Shape;840;p17"/>
            <p:cNvSpPr txBox="1"/>
            <p:nvPr/>
          </p:nvSpPr>
          <p:spPr>
            <a:xfrm>
              <a:off x="5120152" y="4490883"/>
              <a:ext cx="1447802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</p:grpSp>
      <p:grpSp>
        <p:nvGrpSpPr>
          <p:cNvPr id="841" name="Google Shape;841;p17"/>
          <p:cNvGrpSpPr/>
          <p:nvPr/>
        </p:nvGrpSpPr>
        <p:grpSpPr>
          <a:xfrm>
            <a:off x="7440612" y="5035550"/>
            <a:ext cx="838200" cy="1092200"/>
            <a:chOff x="5120152" y="4267200"/>
            <a:chExt cx="2118848" cy="994108"/>
          </a:xfrm>
        </p:grpSpPr>
        <p:sp>
          <p:nvSpPr>
            <p:cNvPr id="842" name="Google Shape;842;p1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843" name="Google Shape;843;p1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pic>
          <p:nvPicPr>
            <p:cNvPr id="844" name="Google Shape;844;p17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5635256" y="4755238"/>
              <a:ext cx="1356063" cy="205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5" name="Google Shape;845;p17"/>
            <p:cNvSpPr txBox="1"/>
            <p:nvPr/>
          </p:nvSpPr>
          <p:spPr>
            <a:xfrm>
              <a:off x="5120152" y="4490883"/>
              <a:ext cx="1447802" cy="532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Times New Roman"/>
                <a:buNone/>
              </a:pPr>
              <a:r>
                <a:rPr b="1" i="0" lang="en-US" sz="3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</p:grpSp>
      <p:sp>
        <p:nvSpPr>
          <p:cNvPr id="846" name="Google Shape;846;p17"/>
          <p:cNvSpPr txBox="1"/>
          <p:nvPr/>
        </p:nvSpPr>
        <p:spPr>
          <a:xfrm>
            <a:off x="41565" y="2154375"/>
            <a:ext cx="13364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 </a:t>
            </a:r>
            <a:endParaRPr/>
          </a:p>
        </p:txBody>
      </p:sp>
      <p:sp>
        <p:nvSpPr>
          <p:cNvPr id="847" name="Google Shape;847;p17"/>
          <p:cNvSpPr txBox="1"/>
          <p:nvPr/>
        </p:nvSpPr>
        <p:spPr>
          <a:xfrm>
            <a:off x="0" y="4495800"/>
            <a:ext cx="13364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 </a:t>
            </a:r>
            <a:endParaRPr/>
          </a:p>
        </p:txBody>
      </p:sp>
      <p:sp>
        <p:nvSpPr>
          <p:cNvPr id="848" name="Google Shape;848;p17"/>
          <p:cNvSpPr txBox="1"/>
          <p:nvPr/>
        </p:nvSpPr>
        <p:spPr>
          <a:xfrm>
            <a:off x="152399" y="154548"/>
            <a:ext cx="160496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None/>
            </a:pPr>
            <a:r>
              <a:rPr b="1" i="0" lang="en-US" sz="3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8"/>
          <p:cNvSpPr txBox="1"/>
          <p:nvPr/>
        </p:nvSpPr>
        <p:spPr>
          <a:xfrm>
            <a:off x="381000" y="304800"/>
            <a:ext cx="8458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 </a:t>
            </a:r>
            <a:r>
              <a:rPr b="1" i="0" lang="en-US" sz="4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hỗn số - ghép hình:</a:t>
            </a:r>
            <a:endParaRPr/>
          </a:p>
        </p:txBody>
      </p:sp>
      <p:grpSp>
        <p:nvGrpSpPr>
          <p:cNvPr id="854" name="Google Shape;854;p18"/>
          <p:cNvGrpSpPr/>
          <p:nvPr/>
        </p:nvGrpSpPr>
        <p:grpSpPr>
          <a:xfrm>
            <a:off x="2133600" y="2514600"/>
            <a:ext cx="2659062" cy="990600"/>
            <a:chOff x="2133600" y="2514600"/>
            <a:chExt cx="2659199" cy="990600"/>
          </a:xfrm>
        </p:grpSpPr>
        <p:sp>
          <p:nvSpPr>
            <p:cNvPr id="855" name="Google Shape;855;p18"/>
            <p:cNvSpPr/>
            <p:nvPr/>
          </p:nvSpPr>
          <p:spPr>
            <a:xfrm>
              <a:off x="3581474" y="2524125"/>
              <a:ext cx="1190686" cy="981075"/>
            </a:xfrm>
            <a:prstGeom prst="triangle">
              <a:avLst>
                <a:gd fmla="val 50000" name="adj"/>
              </a:avLst>
            </a:prstGeom>
            <a:noFill/>
            <a:ln cap="flat" cmpd="sng" w="25400">
              <a:solidFill>
                <a:srgbClr val="8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8"/>
            <p:cNvSpPr/>
            <p:nvPr/>
          </p:nvSpPr>
          <p:spPr>
            <a:xfrm>
              <a:off x="2133600" y="2514600"/>
              <a:ext cx="1191060" cy="981075"/>
            </a:xfrm>
            <a:prstGeom prst="triangle">
              <a:avLst>
                <a:gd fmla="val 50000" name="adj"/>
              </a:avLst>
            </a:prstGeom>
            <a:solidFill>
              <a:srgbClr val="00B0F0"/>
            </a:solidFill>
            <a:ln cap="flat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6200" rotWithShape="0" dir="5400000" dist="50800">
                <a:srgbClr val="4E3B3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7" name="Google Shape;857;p18"/>
            <p:cNvSpPr/>
            <p:nvPr/>
          </p:nvSpPr>
          <p:spPr>
            <a:xfrm>
              <a:off x="4191000" y="2534946"/>
              <a:ext cx="601799" cy="969532"/>
            </a:xfrm>
            <a:prstGeom prst="rtTriangle">
              <a:avLst/>
            </a:prstGeom>
            <a:solidFill>
              <a:srgbClr val="00B0F0"/>
            </a:solidFill>
            <a:ln cap="flat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6200" rotWithShape="0" dir="5400000" dist="50800">
                <a:srgbClr val="4E3B3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58" name="Google Shape;858;p18"/>
          <p:cNvGrpSpPr/>
          <p:nvPr/>
        </p:nvGrpSpPr>
        <p:grpSpPr>
          <a:xfrm>
            <a:off x="9372600" y="1676400"/>
            <a:ext cx="1447800" cy="1143000"/>
            <a:chOff x="9341224" y="1660072"/>
            <a:chExt cx="2043950" cy="1387929"/>
          </a:xfrm>
        </p:grpSpPr>
        <p:sp>
          <p:nvSpPr>
            <p:cNvPr id="859" name="Google Shape;859;p18"/>
            <p:cNvSpPr/>
            <p:nvPr/>
          </p:nvSpPr>
          <p:spPr>
            <a:xfrm>
              <a:off x="9525000" y="1752601"/>
              <a:ext cx="990599" cy="1295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0000">
              <a:solidFill>
                <a:srgbClr val="C175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5400000" dist="50800">
                <a:srgbClr val="4E3B30">
                  <a:alpha val="5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0" name="Google Shape;860;p18"/>
            <p:cNvGrpSpPr/>
            <p:nvPr/>
          </p:nvGrpSpPr>
          <p:grpSpPr>
            <a:xfrm>
              <a:off x="9341224" y="1660072"/>
              <a:ext cx="2043950" cy="1387929"/>
              <a:chOff x="9798424" y="1660072"/>
              <a:chExt cx="2043950" cy="1387929"/>
            </a:xfrm>
          </p:grpSpPr>
          <p:sp>
            <p:nvSpPr>
              <p:cNvPr id="861" name="Google Shape;861;p18"/>
              <p:cNvSpPr txBox="1"/>
              <p:nvPr/>
            </p:nvSpPr>
            <p:spPr>
              <a:xfrm>
                <a:off x="10394574" y="1660072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  <p:sp>
            <p:nvSpPr>
              <p:cNvPr id="862" name="Google Shape;862;p18"/>
              <p:cNvSpPr txBox="1"/>
              <p:nvPr/>
            </p:nvSpPr>
            <p:spPr>
              <a:xfrm>
                <a:off x="9798424" y="1970001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  <p:sp>
            <p:nvSpPr>
              <p:cNvPr id="863" name="Google Shape;863;p18"/>
              <p:cNvSpPr txBox="1"/>
              <p:nvPr/>
            </p:nvSpPr>
            <p:spPr>
              <a:xfrm>
                <a:off x="10421468" y="2340115"/>
                <a:ext cx="9906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/>
              </a:p>
            </p:txBody>
          </p:sp>
          <p:cxnSp>
            <p:nvCxnSpPr>
              <p:cNvPr id="864" name="Google Shape;864;p18"/>
              <p:cNvCxnSpPr/>
              <p:nvPr/>
            </p:nvCxnSpPr>
            <p:spPr>
              <a:xfrm>
                <a:off x="10295964" y="2438854"/>
                <a:ext cx="685799" cy="1928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65" name="Google Shape;865;p18"/>
          <p:cNvGrpSpPr/>
          <p:nvPr/>
        </p:nvGrpSpPr>
        <p:grpSpPr>
          <a:xfrm>
            <a:off x="838200" y="7086600"/>
            <a:ext cx="7924800" cy="5380037"/>
            <a:chOff x="-381000" y="7086600"/>
            <a:chExt cx="7924800" cy="5379747"/>
          </a:xfrm>
        </p:grpSpPr>
        <p:sp>
          <p:nvSpPr>
            <p:cNvPr id="866" name="Google Shape;866;p18"/>
            <p:cNvSpPr/>
            <p:nvPr/>
          </p:nvSpPr>
          <p:spPr>
            <a:xfrm>
              <a:off x="1524000" y="11201177"/>
              <a:ext cx="1189038" cy="1188974"/>
            </a:xfrm>
            <a:prstGeom prst="ellipse">
              <a:avLst/>
            </a:prstGeom>
            <a:noFill/>
            <a:ln cap="flat" cmpd="sng" w="25400">
              <a:solidFill>
                <a:srgbClr val="8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0" y="11277600"/>
              <a:ext cx="1188848" cy="1188747"/>
            </a:xfrm>
            <a:prstGeom prst="ellipse">
              <a:avLst/>
            </a:prstGeom>
            <a:solidFill>
              <a:srgbClr val="009900"/>
            </a:solidFill>
            <a:ln cap="flat" cmpd="sng" w="9525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6200" rotWithShape="0" dir="5400000" dist="50800">
                <a:srgbClr val="4E3B3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1524000" y="11231853"/>
              <a:ext cx="1189037" cy="1188747"/>
            </a:xfrm>
            <a:prstGeom prst="pie">
              <a:avLst>
                <a:gd fmla="val 5574885" name="adj1"/>
                <a:gd fmla="val 16200000" name="adj2"/>
              </a:avLst>
            </a:prstGeom>
            <a:solidFill>
              <a:srgbClr val="009900"/>
            </a:solidFill>
            <a:ln cap="flat" cmpd="sng" w="9525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6200" rotWithShape="0" dir="5400000" dist="50800">
                <a:srgbClr val="4E3B3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-76200" y="7102474"/>
              <a:ext cx="1254125" cy="866728"/>
            </a:xfrm>
            <a:prstGeom prst="flowChartProcess">
              <a:avLst/>
            </a:prstGeom>
            <a:gradFill>
              <a:gsLst>
                <a:gs pos="0">
                  <a:srgbClr val="FDDCCC"/>
                </a:gs>
                <a:gs pos="72000">
                  <a:srgbClr val="F99C67"/>
                </a:gs>
                <a:gs pos="100000">
                  <a:srgbClr val="FD8A41"/>
                </a:gs>
              </a:gsLst>
              <a:lin ang="5400000" scaled="0"/>
            </a:gradFill>
            <a:ln cap="flat" cmpd="sng" w="10000">
              <a:solidFill>
                <a:srgbClr val="C175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5400000" dist="50800">
                <a:srgbClr val="4E3B30">
                  <a:alpha val="5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1365250" y="7102474"/>
              <a:ext cx="1254125" cy="866728"/>
            </a:xfrm>
            <a:prstGeom prst="flowChartProcess">
              <a:avLst/>
            </a:prstGeom>
            <a:gradFill>
              <a:gsLst>
                <a:gs pos="0">
                  <a:srgbClr val="FDDCCC"/>
                </a:gs>
                <a:gs pos="72000">
                  <a:srgbClr val="F99C67"/>
                </a:gs>
                <a:gs pos="100000">
                  <a:srgbClr val="FD8A41"/>
                </a:gs>
              </a:gsLst>
              <a:lin ang="5400000" scaled="0"/>
            </a:gradFill>
            <a:ln cap="flat" cmpd="sng" w="10000">
              <a:solidFill>
                <a:srgbClr val="C175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5400000" dist="50800">
                <a:srgbClr val="4E3B30">
                  <a:alpha val="5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2808288" y="7102474"/>
              <a:ext cx="1254125" cy="866728"/>
            </a:xfrm>
            <a:prstGeom prst="flowChartProcess">
              <a:avLst/>
            </a:prstGeom>
            <a:gradFill>
              <a:gsLst>
                <a:gs pos="0">
                  <a:srgbClr val="FDDCCC"/>
                </a:gs>
                <a:gs pos="72000">
                  <a:srgbClr val="F99C67"/>
                </a:gs>
                <a:gs pos="100000">
                  <a:srgbClr val="FD8A41"/>
                </a:gs>
              </a:gsLst>
              <a:lin ang="5400000" scaled="0"/>
            </a:gradFill>
            <a:ln cap="flat" cmpd="sng" w="10000">
              <a:solidFill>
                <a:srgbClr val="C175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5400000" dist="50800">
                <a:srgbClr val="4E3B30">
                  <a:alpha val="5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4267200" y="7086600"/>
              <a:ext cx="627063" cy="461938"/>
            </a:xfrm>
            <a:prstGeom prst="flowChartProcess">
              <a:avLst/>
            </a:prstGeom>
            <a:gradFill>
              <a:gsLst>
                <a:gs pos="0">
                  <a:srgbClr val="FDDCCC"/>
                </a:gs>
                <a:gs pos="72000">
                  <a:srgbClr val="F99C67"/>
                </a:gs>
                <a:gs pos="100000">
                  <a:srgbClr val="FD8A41"/>
                </a:gs>
              </a:gsLst>
              <a:lin ang="5400000" scaled="0"/>
            </a:gradFill>
            <a:ln cap="flat" cmpd="sng" w="10000">
              <a:solidFill>
                <a:srgbClr val="C175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5400000" dist="50800">
                <a:srgbClr val="4E3B30">
                  <a:alpha val="5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4252913" y="7091363"/>
              <a:ext cx="1254125" cy="866728"/>
            </a:xfrm>
            <a:prstGeom prst="flowChartProcess">
              <a:avLst/>
            </a:prstGeom>
            <a:noFill/>
            <a:ln cap="flat" cmpd="sng" w="25400">
              <a:solidFill>
                <a:srgbClr val="B0761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4" name="Google Shape;874;p18"/>
            <p:cNvCxnSpPr/>
            <p:nvPr/>
          </p:nvCxnSpPr>
          <p:spPr>
            <a:xfrm flipH="1" rot="-5400000">
              <a:off x="4447404" y="7523933"/>
              <a:ext cx="866728" cy="1588"/>
            </a:xfrm>
            <a:prstGeom prst="straightConnector1">
              <a:avLst/>
            </a:prstGeom>
            <a:noFill/>
            <a:ln cap="flat" cmpd="sng" w="100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875" name="Google Shape;875;p18"/>
            <p:cNvGrpSpPr/>
            <p:nvPr/>
          </p:nvGrpSpPr>
          <p:grpSpPr>
            <a:xfrm>
              <a:off x="-381000" y="9906001"/>
              <a:ext cx="7924800" cy="1066800"/>
              <a:chOff x="-304800" y="9220200"/>
              <a:chExt cx="8305800" cy="990600"/>
            </a:xfrm>
          </p:grpSpPr>
          <p:sp>
            <p:nvSpPr>
              <p:cNvPr id="876" name="Google Shape;876;p18"/>
              <p:cNvSpPr/>
              <p:nvPr/>
            </p:nvSpPr>
            <p:spPr>
              <a:xfrm>
                <a:off x="-304800" y="9220200"/>
                <a:ext cx="1905000" cy="990600"/>
              </a:xfrm>
              <a:prstGeom prst="parallelogram">
                <a:avLst>
                  <a:gd fmla="val 54032" name="adj"/>
                </a:avLst>
              </a:prstGeom>
              <a:solidFill>
                <a:schemeClr val="accen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07950" algn="ctr" dir="5400000" dist="12700">
                  <a:srgbClr val="000000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77" name="Google Shape;877;p18"/>
              <p:cNvSpPr/>
              <p:nvPr/>
            </p:nvSpPr>
            <p:spPr>
              <a:xfrm>
                <a:off x="6096000" y="9220200"/>
                <a:ext cx="1219200" cy="990600"/>
              </a:xfrm>
              <a:prstGeom prst="parallelogram">
                <a:avLst>
                  <a:gd fmla="val 54032" name="adj"/>
                </a:avLst>
              </a:prstGeom>
              <a:solidFill>
                <a:schemeClr val="accen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07950" algn="ctr" dir="5400000" dist="12700">
                  <a:srgbClr val="000000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78" name="Google Shape;878;p18"/>
              <p:cNvSpPr/>
              <p:nvPr/>
            </p:nvSpPr>
            <p:spPr>
              <a:xfrm>
                <a:off x="6781800" y="9220200"/>
                <a:ext cx="1219200" cy="990600"/>
              </a:xfrm>
              <a:prstGeom prst="parallelogram">
                <a:avLst>
                  <a:gd fmla="val 54032" name="adj"/>
                </a:avLst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07950" algn="ctr" dir="5400000" dist="12700">
                  <a:srgbClr val="000000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79" name="Google Shape;879;p18"/>
              <p:cNvSpPr/>
              <p:nvPr/>
            </p:nvSpPr>
            <p:spPr>
              <a:xfrm>
                <a:off x="1295400" y="9220200"/>
                <a:ext cx="1905000" cy="990600"/>
              </a:xfrm>
              <a:prstGeom prst="parallelogram">
                <a:avLst>
                  <a:gd fmla="val 54032" name="adj"/>
                </a:avLst>
              </a:prstGeom>
              <a:solidFill>
                <a:schemeClr val="accen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07950" algn="ctr" dir="5400000" dist="12700">
                  <a:srgbClr val="000000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80" name="Google Shape;880;p18"/>
              <p:cNvSpPr/>
              <p:nvPr/>
            </p:nvSpPr>
            <p:spPr>
              <a:xfrm>
                <a:off x="2895600" y="9220200"/>
                <a:ext cx="1905000" cy="990600"/>
              </a:xfrm>
              <a:prstGeom prst="parallelogram">
                <a:avLst>
                  <a:gd fmla="val 54032" name="adj"/>
                </a:avLst>
              </a:prstGeom>
              <a:solidFill>
                <a:schemeClr val="accen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07950" algn="ctr" dir="5400000" dist="12700">
                  <a:srgbClr val="000000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81" name="Google Shape;881;p18"/>
              <p:cNvSpPr/>
              <p:nvPr/>
            </p:nvSpPr>
            <p:spPr>
              <a:xfrm>
                <a:off x="4495800" y="9220200"/>
                <a:ext cx="1905000" cy="990600"/>
              </a:xfrm>
              <a:prstGeom prst="parallelogram">
                <a:avLst>
                  <a:gd fmla="val 54032" name="adj"/>
                </a:avLst>
              </a:prstGeom>
              <a:solidFill>
                <a:schemeClr val="accen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07950" algn="ctr" dir="5400000" dist="12700">
                  <a:srgbClr val="000000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882" name="Google Shape;882;p18"/>
            <p:cNvGrpSpPr/>
            <p:nvPr/>
          </p:nvGrpSpPr>
          <p:grpSpPr>
            <a:xfrm>
              <a:off x="0" y="7524726"/>
              <a:ext cx="5507038" cy="2152673"/>
              <a:chOff x="76200" y="6838926"/>
              <a:chExt cx="5507038" cy="2152673"/>
            </a:xfrm>
          </p:grpSpPr>
          <p:sp>
            <p:nvSpPr>
              <p:cNvPr id="883" name="Google Shape;883;p18"/>
              <p:cNvSpPr/>
              <p:nvPr/>
            </p:nvSpPr>
            <p:spPr>
              <a:xfrm>
                <a:off x="76200" y="7536972"/>
                <a:ext cx="1412948" cy="1417955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76200" rotWithShape="0" dir="5400000" dist="50800">
                  <a:srgbClr val="4E3B3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cxnSp>
            <p:nvCxnSpPr>
              <p:cNvPr id="884" name="Google Shape;884;p18"/>
              <p:cNvCxnSpPr/>
              <p:nvPr/>
            </p:nvCxnSpPr>
            <p:spPr>
              <a:xfrm flipH="1" rot="10800000">
                <a:off x="4329113" y="6838926"/>
                <a:ext cx="1254125" cy="1588"/>
              </a:xfrm>
              <a:prstGeom prst="straightConnector1">
                <a:avLst/>
              </a:prstGeom>
              <a:noFill/>
              <a:ln cap="flat" cmpd="sng" w="100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885" name="Google Shape;885;p18"/>
              <p:cNvSpPr/>
              <p:nvPr/>
            </p:nvSpPr>
            <p:spPr>
              <a:xfrm>
                <a:off x="1752600" y="7543800"/>
                <a:ext cx="1412948" cy="1417955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76200" rotWithShape="0" dir="5400000" dist="50800">
                  <a:srgbClr val="4E3B3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86" name="Google Shape;886;p18"/>
              <p:cNvSpPr/>
              <p:nvPr/>
            </p:nvSpPr>
            <p:spPr>
              <a:xfrm>
                <a:off x="3387725" y="7485004"/>
                <a:ext cx="1412875" cy="1488995"/>
              </a:xfrm>
              <a:prstGeom prst="diamond">
                <a:avLst/>
              </a:prstGeom>
              <a:noFill/>
              <a:ln cap="flat" cmpd="sng" w="38100">
                <a:solidFill>
                  <a:srgbClr val="8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18"/>
              <p:cNvSpPr/>
              <p:nvPr/>
            </p:nvSpPr>
            <p:spPr>
              <a:xfrm rot="-5400000">
                <a:off x="2959396" y="7861005"/>
                <a:ext cx="1523999" cy="737190"/>
              </a:xfrm>
              <a:prstGeom prst="triangle">
                <a:avLst>
                  <a:gd fmla="val 51948" name="adj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76200" rotWithShape="0" dir="5400000" dist="50800">
                  <a:srgbClr val="4E3B3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88" name="Google Shape;888;p18"/>
              <p:cNvSpPr/>
              <p:nvPr/>
            </p:nvSpPr>
            <p:spPr>
              <a:xfrm>
                <a:off x="4114800" y="7543800"/>
                <a:ext cx="685800" cy="685800"/>
              </a:xfrm>
              <a:prstGeom prst="rtTriangle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76200" rotWithShape="0" dir="5400000" dist="50800">
                  <a:srgbClr val="4E3B3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9"/>
          <p:cNvSpPr txBox="1"/>
          <p:nvPr/>
        </p:nvSpPr>
        <p:spPr>
          <a:xfrm>
            <a:off x="381000" y="304800"/>
            <a:ext cx="8458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 </a:t>
            </a:r>
            <a:r>
              <a:rPr b="1" i="0" lang="en-US" sz="40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hỗn số - ghép hình:</a:t>
            </a:r>
            <a:endParaRPr/>
          </a:p>
        </p:txBody>
      </p:sp>
      <p:grpSp>
        <p:nvGrpSpPr>
          <p:cNvPr id="894" name="Google Shape;894;p19"/>
          <p:cNvGrpSpPr/>
          <p:nvPr/>
        </p:nvGrpSpPr>
        <p:grpSpPr>
          <a:xfrm>
            <a:off x="76200" y="1325562"/>
            <a:ext cx="7924800" cy="5380037"/>
            <a:chOff x="-381000" y="7086600"/>
            <a:chExt cx="7924800" cy="5379747"/>
          </a:xfrm>
        </p:grpSpPr>
        <p:sp>
          <p:nvSpPr>
            <p:cNvPr id="895" name="Google Shape;895;p19"/>
            <p:cNvSpPr/>
            <p:nvPr/>
          </p:nvSpPr>
          <p:spPr>
            <a:xfrm>
              <a:off x="1524000" y="11201178"/>
              <a:ext cx="1189038" cy="1188973"/>
            </a:xfrm>
            <a:prstGeom prst="ellipse">
              <a:avLst/>
            </a:prstGeom>
            <a:noFill/>
            <a:ln cap="flat" cmpd="sng" w="25400">
              <a:solidFill>
                <a:srgbClr val="8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0" y="11277600"/>
              <a:ext cx="1188848" cy="1188747"/>
            </a:xfrm>
            <a:prstGeom prst="ellipse">
              <a:avLst/>
            </a:prstGeom>
            <a:solidFill>
              <a:srgbClr val="009900"/>
            </a:solidFill>
            <a:ln cap="flat" cmpd="sng" w="9525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6200" rotWithShape="0" dir="5400000" dist="50800">
                <a:srgbClr val="4E3B3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1524000" y="11231853"/>
              <a:ext cx="1189037" cy="1188747"/>
            </a:xfrm>
            <a:prstGeom prst="pie">
              <a:avLst>
                <a:gd fmla="val 5574885" name="adj1"/>
                <a:gd fmla="val 16200000" name="adj2"/>
              </a:avLst>
            </a:prstGeom>
            <a:solidFill>
              <a:srgbClr val="009900"/>
            </a:solidFill>
            <a:ln cap="flat" cmpd="sng" w="9525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6200" rotWithShape="0" dir="5400000" dist="50800">
                <a:srgbClr val="4E3B3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-76200" y="7102474"/>
              <a:ext cx="1254125" cy="866728"/>
            </a:xfrm>
            <a:prstGeom prst="flowChartProcess">
              <a:avLst/>
            </a:prstGeom>
            <a:gradFill>
              <a:gsLst>
                <a:gs pos="0">
                  <a:srgbClr val="FDDCCC"/>
                </a:gs>
                <a:gs pos="72000">
                  <a:srgbClr val="F99C67"/>
                </a:gs>
                <a:gs pos="100000">
                  <a:srgbClr val="FD8A41"/>
                </a:gs>
              </a:gsLst>
              <a:lin ang="5400000" scaled="0"/>
            </a:gradFill>
            <a:ln cap="flat" cmpd="sng" w="10000">
              <a:solidFill>
                <a:srgbClr val="C175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5400000" dist="50800">
                <a:srgbClr val="4E3B30">
                  <a:alpha val="5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1365250" y="7102474"/>
              <a:ext cx="1254125" cy="866728"/>
            </a:xfrm>
            <a:prstGeom prst="flowChartProcess">
              <a:avLst/>
            </a:prstGeom>
            <a:gradFill>
              <a:gsLst>
                <a:gs pos="0">
                  <a:srgbClr val="FDDCCC"/>
                </a:gs>
                <a:gs pos="72000">
                  <a:srgbClr val="F99C67"/>
                </a:gs>
                <a:gs pos="100000">
                  <a:srgbClr val="FD8A41"/>
                </a:gs>
              </a:gsLst>
              <a:lin ang="5400000" scaled="0"/>
            </a:gradFill>
            <a:ln cap="flat" cmpd="sng" w="10000">
              <a:solidFill>
                <a:srgbClr val="C175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5400000" dist="50800">
                <a:srgbClr val="4E3B30">
                  <a:alpha val="5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2808288" y="7102474"/>
              <a:ext cx="1254125" cy="866728"/>
            </a:xfrm>
            <a:prstGeom prst="flowChartProcess">
              <a:avLst/>
            </a:prstGeom>
            <a:gradFill>
              <a:gsLst>
                <a:gs pos="0">
                  <a:srgbClr val="FDDCCC"/>
                </a:gs>
                <a:gs pos="72000">
                  <a:srgbClr val="F99C67"/>
                </a:gs>
                <a:gs pos="100000">
                  <a:srgbClr val="FD8A41"/>
                </a:gs>
              </a:gsLst>
              <a:lin ang="5400000" scaled="0"/>
            </a:gradFill>
            <a:ln cap="flat" cmpd="sng" w="10000">
              <a:solidFill>
                <a:srgbClr val="C175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5400000" dist="50800">
                <a:srgbClr val="4E3B30">
                  <a:alpha val="5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267200" y="7086600"/>
              <a:ext cx="627063" cy="461937"/>
            </a:xfrm>
            <a:prstGeom prst="flowChartProcess">
              <a:avLst/>
            </a:prstGeom>
            <a:gradFill>
              <a:gsLst>
                <a:gs pos="0">
                  <a:srgbClr val="FDDCCC"/>
                </a:gs>
                <a:gs pos="72000">
                  <a:srgbClr val="F99C67"/>
                </a:gs>
                <a:gs pos="100000">
                  <a:srgbClr val="FD8A41"/>
                </a:gs>
              </a:gsLst>
              <a:lin ang="5400000" scaled="0"/>
            </a:gradFill>
            <a:ln cap="flat" cmpd="sng" w="10000">
              <a:solidFill>
                <a:srgbClr val="C175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5400000" dist="50800">
                <a:srgbClr val="4E3B30">
                  <a:alpha val="5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4252913" y="7091362"/>
              <a:ext cx="1254125" cy="866728"/>
            </a:xfrm>
            <a:prstGeom prst="flowChartProcess">
              <a:avLst/>
            </a:prstGeom>
            <a:noFill/>
            <a:ln cap="flat" cmpd="sng" w="25400">
              <a:solidFill>
                <a:srgbClr val="B0761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03" name="Google Shape;903;p19"/>
            <p:cNvCxnSpPr/>
            <p:nvPr/>
          </p:nvCxnSpPr>
          <p:spPr>
            <a:xfrm flipH="1" rot="-5400000">
              <a:off x="4447404" y="7523932"/>
              <a:ext cx="866728" cy="1588"/>
            </a:xfrm>
            <a:prstGeom prst="straightConnector1">
              <a:avLst/>
            </a:prstGeom>
            <a:noFill/>
            <a:ln cap="flat" cmpd="sng" w="100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904" name="Google Shape;904;p19"/>
            <p:cNvGrpSpPr/>
            <p:nvPr/>
          </p:nvGrpSpPr>
          <p:grpSpPr>
            <a:xfrm>
              <a:off x="-381000" y="9906001"/>
              <a:ext cx="7924800" cy="1066800"/>
              <a:chOff x="-304800" y="9220200"/>
              <a:chExt cx="8305800" cy="990600"/>
            </a:xfrm>
          </p:grpSpPr>
          <p:sp>
            <p:nvSpPr>
              <p:cNvPr id="905" name="Google Shape;905;p19"/>
              <p:cNvSpPr/>
              <p:nvPr/>
            </p:nvSpPr>
            <p:spPr>
              <a:xfrm>
                <a:off x="-304800" y="9220200"/>
                <a:ext cx="1905000" cy="990600"/>
              </a:xfrm>
              <a:prstGeom prst="parallelogram">
                <a:avLst>
                  <a:gd fmla="val 54032" name="adj"/>
                </a:avLst>
              </a:prstGeom>
              <a:solidFill>
                <a:schemeClr val="accen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07950" algn="ctr" dir="5400000" dist="12700">
                  <a:srgbClr val="000000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06" name="Google Shape;906;p19"/>
              <p:cNvSpPr/>
              <p:nvPr/>
            </p:nvSpPr>
            <p:spPr>
              <a:xfrm>
                <a:off x="6096000" y="9220200"/>
                <a:ext cx="1219200" cy="990600"/>
              </a:xfrm>
              <a:prstGeom prst="parallelogram">
                <a:avLst>
                  <a:gd fmla="val 54032" name="adj"/>
                </a:avLst>
              </a:prstGeom>
              <a:solidFill>
                <a:schemeClr val="accen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07950" algn="ctr" dir="5400000" dist="12700">
                  <a:srgbClr val="000000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07" name="Google Shape;907;p19"/>
              <p:cNvSpPr/>
              <p:nvPr/>
            </p:nvSpPr>
            <p:spPr>
              <a:xfrm>
                <a:off x="6781800" y="9220200"/>
                <a:ext cx="1219200" cy="990600"/>
              </a:xfrm>
              <a:prstGeom prst="parallelogram">
                <a:avLst>
                  <a:gd fmla="val 54032" name="adj"/>
                </a:avLst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07950" algn="ctr" dir="5400000" dist="12700">
                  <a:srgbClr val="000000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1295400" y="9220200"/>
                <a:ext cx="1905000" cy="990600"/>
              </a:xfrm>
              <a:prstGeom prst="parallelogram">
                <a:avLst>
                  <a:gd fmla="val 54032" name="adj"/>
                </a:avLst>
              </a:prstGeom>
              <a:solidFill>
                <a:schemeClr val="accen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07950" algn="ctr" dir="5400000" dist="12700">
                  <a:srgbClr val="000000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2895600" y="9220200"/>
                <a:ext cx="1905000" cy="990600"/>
              </a:xfrm>
              <a:prstGeom prst="parallelogram">
                <a:avLst>
                  <a:gd fmla="val 54032" name="adj"/>
                </a:avLst>
              </a:prstGeom>
              <a:solidFill>
                <a:schemeClr val="accen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07950" algn="ctr" dir="5400000" dist="12700">
                  <a:srgbClr val="000000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10" name="Google Shape;910;p19"/>
              <p:cNvSpPr/>
              <p:nvPr/>
            </p:nvSpPr>
            <p:spPr>
              <a:xfrm>
                <a:off x="4495800" y="9220200"/>
                <a:ext cx="1905000" cy="990600"/>
              </a:xfrm>
              <a:prstGeom prst="parallelogram">
                <a:avLst>
                  <a:gd fmla="val 54032" name="adj"/>
                </a:avLst>
              </a:prstGeom>
              <a:solidFill>
                <a:schemeClr val="accen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07950" algn="ctr" dir="5400000" dist="12700">
                  <a:srgbClr val="000000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911" name="Google Shape;911;p19"/>
            <p:cNvGrpSpPr/>
            <p:nvPr/>
          </p:nvGrpSpPr>
          <p:grpSpPr>
            <a:xfrm>
              <a:off x="0" y="7524726"/>
              <a:ext cx="5507038" cy="2152673"/>
              <a:chOff x="76200" y="6838926"/>
              <a:chExt cx="5507038" cy="2152673"/>
            </a:xfrm>
          </p:grpSpPr>
          <p:sp>
            <p:nvSpPr>
              <p:cNvPr id="912" name="Google Shape;912;p19"/>
              <p:cNvSpPr/>
              <p:nvPr/>
            </p:nvSpPr>
            <p:spPr>
              <a:xfrm>
                <a:off x="76200" y="7536972"/>
                <a:ext cx="1412948" cy="1417955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76200" rotWithShape="0" dir="5400000" dist="50800">
                  <a:srgbClr val="4E3B3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cxnSp>
            <p:nvCxnSpPr>
              <p:cNvPr id="913" name="Google Shape;913;p19"/>
              <p:cNvCxnSpPr/>
              <p:nvPr/>
            </p:nvCxnSpPr>
            <p:spPr>
              <a:xfrm flipH="1" rot="10800000">
                <a:off x="4329113" y="6838926"/>
                <a:ext cx="1254125" cy="1587"/>
              </a:xfrm>
              <a:prstGeom prst="straightConnector1">
                <a:avLst/>
              </a:prstGeom>
              <a:noFill/>
              <a:ln cap="flat" cmpd="sng" w="100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914" name="Google Shape;914;p19"/>
              <p:cNvSpPr/>
              <p:nvPr/>
            </p:nvSpPr>
            <p:spPr>
              <a:xfrm>
                <a:off x="1752600" y="7543800"/>
                <a:ext cx="1412948" cy="1417955"/>
              </a:xfrm>
              <a:prstGeom prst="diamond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76200" rotWithShape="0" dir="5400000" dist="50800">
                  <a:srgbClr val="4E3B3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15" name="Google Shape;915;p19"/>
              <p:cNvSpPr/>
              <p:nvPr/>
            </p:nvSpPr>
            <p:spPr>
              <a:xfrm>
                <a:off x="3387725" y="7485003"/>
                <a:ext cx="1412875" cy="1488995"/>
              </a:xfrm>
              <a:prstGeom prst="diamond">
                <a:avLst/>
              </a:prstGeom>
              <a:noFill/>
              <a:ln cap="flat" cmpd="sng" w="38100">
                <a:solidFill>
                  <a:srgbClr val="8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19"/>
              <p:cNvSpPr/>
              <p:nvPr/>
            </p:nvSpPr>
            <p:spPr>
              <a:xfrm rot="-5400000">
                <a:off x="2959396" y="7861005"/>
                <a:ext cx="1523999" cy="737190"/>
              </a:xfrm>
              <a:prstGeom prst="triangle">
                <a:avLst>
                  <a:gd fmla="val 51948" name="adj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76200" rotWithShape="0" dir="5400000" dist="50800">
                  <a:srgbClr val="4E3B3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17" name="Google Shape;917;p19"/>
              <p:cNvSpPr/>
              <p:nvPr/>
            </p:nvSpPr>
            <p:spPr>
              <a:xfrm>
                <a:off x="4114800" y="7543800"/>
                <a:ext cx="685800" cy="685800"/>
              </a:xfrm>
              <a:prstGeom prst="rtTriangle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76200" rotWithShape="0" dir="5400000" dist="50800">
                  <a:srgbClr val="4E3B30">
                    <a:alpha val="6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918" name="Google Shape;918;p19"/>
          <p:cNvGrpSpPr/>
          <p:nvPr/>
        </p:nvGrpSpPr>
        <p:grpSpPr>
          <a:xfrm>
            <a:off x="3886200" y="1219200"/>
            <a:ext cx="6019800" cy="5661025"/>
            <a:chOff x="3810000" y="1219200"/>
            <a:chExt cx="6019800" cy="5661025"/>
          </a:xfrm>
        </p:grpSpPr>
        <p:sp>
          <p:nvSpPr>
            <p:cNvPr id="919" name="Google Shape;919;p19"/>
            <p:cNvSpPr/>
            <p:nvPr/>
          </p:nvSpPr>
          <p:spPr>
            <a:xfrm>
              <a:off x="3810000" y="5638800"/>
              <a:ext cx="1143000" cy="1066800"/>
            </a:xfrm>
            <a:prstGeom prst="flowChartAlternateProcess">
              <a:avLst/>
            </a:prstGeom>
            <a:solidFill>
              <a:schemeClr val="lt1"/>
            </a:solidFill>
            <a:ln cap="flat" cmpd="sng" w="10000">
              <a:solidFill>
                <a:srgbClr val="C175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5400000" dist="50800">
                <a:srgbClr val="4E3B30">
                  <a:alpha val="5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7924800" y="4343400"/>
              <a:ext cx="1143000" cy="1066800"/>
            </a:xfrm>
            <a:prstGeom prst="flowChartAlternateProcess">
              <a:avLst/>
            </a:prstGeom>
            <a:solidFill>
              <a:schemeClr val="lt1"/>
            </a:solidFill>
            <a:ln cap="flat" cmpd="sng" w="10000">
              <a:solidFill>
                <a:srgbClr val="C175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5400000" dist="50800">
                <a:srgbClr val="4E3B30">
                  <a:alpha val="5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6477000" y="1371600"/>
              <a:ext cx="1143000" cy="1066800"/>
            </a:xfrm>
            <a:prstGeom prst="flowChartAlternateProcess">
              <a:avLst/>
            </a:prstGeom>
            <a:solidFill>
              <a:schemeClr val="lt1"/>
            </a:solidFill>
            <a:ln cap="flat" cmpd="sng" w="10000">
              <a:solidFill>
                <a:srgbClr val="C175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5400000" dist="50800">
                <a:srgbClr val="4E3B30">
                  <a:alpha val="5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5943600" y="2590800"/>
              <a:ext cx="1143000" cy="1066800"/>
            </a:xfrm>
            <a:prstGeom prst="flowChartAlternateProcess">
              <a:avLst/>
            </a:prstGeom>
            <a:solidFill>
              <a:schemeClr val="lt1"/>
            </a:solidFill>
            <a:ln cap="flat" cmpd="sng" w="10000">
              <a:solidFill>
                <a:srgbClr val="C175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5400000" dist="50800">
                <a:srgbClr val="4E3B30">
                  <a:alpha val="5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3" name="Google Shape;923;p19"/>
            <p:cNvGrpSpPr/>
            <p:nvPr/>
          </p:nvGrpSpPr>
          <p:grpSpPr>
            <a:xfrm>
              <a:off x="6400800" y="1219200"/>
              <a:ext cx="1981200" cy="1295432"/>
              <a:chOff x="10287000" y="1828800"/>
              <a:chExt cx="1981200" cy="1295400"/>
            </a:xfrm>
          </p:grpSpPr>
          <p:sp>
            <p:nvSpPr>
              <p:cNvPr id="924" name="Google Shape;924;p19"/>
              <p:cNvSpPr txBox="1"/>
              <p:nvPr/>
            </p:nvSpPr>
            <p:spPr>
              <a:xfrm>
                <a:off x="10820400" y="18288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  <p:sp>
            <p:nvSpPr>
              <p:cNvPr id="925" name="Google Shape;925;p19"/>
              <p:cNvSpPr txBox="1"/>
              <p:nvPr/>
            </p:nvSpPr>
            <p:spPr>
              <a:xfrm>
                <a:off x="10287000" y="2057400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sp>
            <p:nvSpPr>
              <p:cNvPr id="926" name="Google Shape;926;p19"/>
              <p:cNvSpPr txBox="1"/>
              <p:nvPr/>
            </p:nvSpPr>
            <p:spPr>
              <a:xfrm>
                <a:off x="10820400" y="2416314"/>
                <a:ext cx="9906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cxnSp>
            <p:nvCxnSpPr>
              <p:cNvPr id="927" name="Google Shape;927;p19"/>
              <p:cNvCxnSpPr/>
              <p:nvPr/>
            </p:nvCxnSpPr>
            <p:spPr>
              <a:xfrm>
                <a:off x="10744200" y="2512996"/>
                <a:ext cx="685800" cy="1587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928" name="Google Shape;928;p19"/>
            <p:cNvGrpSpPr/>
            <p:nvPr/>
          </p:nvGrpSpPr>
          <p:grpSpPr>
            <a:xfrm>
              <a:off x="5867400" y="2514632"/>
              <a:ext cx="1981200" cy="1241316"/>
              <a:chOff x="8077200" y="1828800"/>
              <a:chExt cx="1981200" cy="1241286"/>
            </a:xfrm>
          </p:grpSpPr>
          <p:sp>
            <p:nvSpPr>
              <p:cNvPr id="929" name="Google Shape;929;p19"/>
              <p:cNvSpPr txBox="1"/>
              <p:nvPr/>
            </p:nvSpPr>
            <p:spPr>
              <a:xfrm>
                <a:off x="8610600" y="18288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sp>
            <p:nvSpPr>
              <p:cNvPr id="930" name="Google Shape;930;p19"/>
              <p:cNvSpPr txBox="1"/>
              <p:nvPr/>
            </p:nvSpPr>
            <p:spPr>
              <a:xfrm>
                <a:off x="8077200" y="2057362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/>
              </a:p>
            </p:txBody>
          </p:sp>
          <p:sp>
            <p:nvSpPr>
              <p:cNvPr id="931" name="Google Shape;931;p19"/>
              <p:cNvSpPr txBox="1"/>
              <p:nvPr/>
            </p:nvSpPr>
            <p:spPr>
              <a:xfrm>
                <a:off x="8610600" y="2362200"/>
                <a:ext cx="9906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cxnSp>
            <p:nvCxnSpPr>
              <p:cNvPr id="932" name="Google Shape;932;p19"/>
              <p:cNvCxnSpPr/>
              <p:nvPr/>
            </p:nvCxnSpPr>
            <p:spPr>
              <a:xfrm>
                <a:off x="8534400" y="2438353"/>
                <a:ext cx="685800" cy="1588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933" name="Google Shape;933;p19"/>
            <p:cNvGrpSpPr/>
            <p:nvPr/>
          </p:nvGrpSpPr>
          <p:grpSpPr>
            <a:xfrm>
              <a:off x="7848600" y="4267275"/>
              <a:ext cx="1981200" cy="1295432"/>
              <a:chOff x="1066800" y="3810000"/>
              <a:chExt cx="1981200" cy="1295400"/>
            </a:xfrm>
          </p:grpSpPr>
          <p:sp>
            <p:nvSpPr>
              <p:cNvPr id="934" name="Google Shape;934;p19"/>
              <p:cNvSpPr txBox="1"/>
              <p:nvPr/>
            </p:nvSpPr>
            <p:spPr>
              <a:xfrm>
                <a:off x="1600200" y="38100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  <p:sp>
            <p:nvSpPr>
              <p:cNvPr id="935" name="Google Shape;935;p19"/>
              <p:cNvSpPr txBox="1"/>
              <p:nvPr/>
            </p:nvSpPr>
            <p:spPr>
              <a:xfrm>
                <a:off x="1066800" y="4038600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sp>
            <p:nvSpPr>
              <p:cNvPr id="936" name="Google Shape;936;p19"/>
              <p:cNvSpPr txBox="1"/>
              <p:nvPr/>
            </p:nvSpPr>
            <p:spPr>
              <a:xfrm>
                <a:off x="1600200" y="4397514"/>
                <a:ext cx="9906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/>
              </a:p>
            </p:txBody>
          </p:sp>
          <p:cxnSp>
            <p:nvCxnSpPr>
              <p:cNvPr id="937" name="Google Shape;937;p19"/>
              <p:cNvCxnSpPr/>
              <p:nvPr/>
            </p:nvCxnSpPr>
            <p:spPr>
              <a:xfrm>
                <a:off x="1524000" y="4419510"/>
                <a:ext cx="685800" cy="1588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938" name="Google Shape;938;p19"/>
            <p:cNvGrpSpPr/>
            <p:nvPr/>
          </p:nvGrpSpPr>
          <p:grpSpPr>
            <a:xfrm>
              <a:off x="3810000" y="5486505"/>
              <a:ext cx="1981200" cy="1393720"/>
              <a:chOff x="-1676400" y="4648200"/>
              <a:chExt cx="1981200" cy="1393686"/>
            </a:xfrm>
          </p:grpSpPr>
          <p:sp>
            <p:nvSpPr>
              <p:cNvPr id="939" name="Google Shape;939;p19"/>
              <p:cNvSpPr txBox="1"/>
              <p:nvPr/>
            </p:nvSpPr>
            <p:spPr>
              <a:xfrm>
                <a:off x="-1143000" y="46482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  <p:sp>
            <p:nvSpPr>
              <p:cNvPr id="940" name="Google Shape;940;p19"/>
              <p:cNvSpPr txBox="1"/>
              <p:nvPr/>
            </p:nvSpPr>
            <p:spPr>
              <a:xfrm>
                <a:off x="-1676400" y="5029200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  <p:sp>
            <p:nvSpPr>
              <p:cNvPr id="941" name="Google Shape;941;p19"/>
              <p:cNvSpPr txBox="1"/>
              <p:nvPr/>
            </p:nvSpPr>
            <p:spPr>
              <a:xfrm>
                <a:off x="-1143000" y="5334000"/>
                <a:ext cx="9906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/>
              </a:p>
            </p:txBody>
          </p:sp>
          <p:cxnSp>
            <p:nvCxnSpPr>
              <p:cNvPr id="942" name="Google Shape;942;p19"/>
              <p:cNvCxnSpPr/>
              <p:nvPr/>
            </p:nvCxnSpPr>
            <p:spPr>
              <a:xfrm>
                <a:off x="-1219200" y="5333878"/>
                <a:ext cx="685800" cy="1588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/>
          <p:nvPr/>
        </p:nvSpPr>
        <p:spPr>
          <a:xfrm>
            <a:off x="1287250" y="574159"/>
            <a:ext cx="4343400" cy="671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tròn và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</p:txBody>
      </p:sp>
      <p:pic>
        <p:nvPicPr>
          <p:cNvPr id="156" name="Google Shape;15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7350" y="2249487"/>
            <a:ext cx="665162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0925" y="2024062"/>
            <a:ext cx="669925" cy="1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5475" y="1895475"/>
            <a:ext cx="665162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"/>
          <p:cNvSpPr/>
          <p:nvPr/>
        </p:nvSpPr>
        <p:spPr>
          <a:xfrm rot="5400000">
            <a:off x="3162300" y="2378214"/>
            <a:ext cx="381000" cy="21336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/>
          <p:nvPr/>
        </p:nvSpPr>
        <p:spPr>
          <a:xfrm rot="5400000">
            <a:off x="6057900" y="2835414"/>
            <a:ext cx="381000" cy="12192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3124200" y="4016514"/>
            <a:ext cx="1447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grpSp>
        <p:nvGrpSpPr>
          <p:cNvPr id="162" name="Google Shape;162;p2"/>
          <p:cNvGrpSpPr/>
          <p:nvPr/>
        </p:nvGrpSpPr>
        <p:grpSpPr>
          <a:xfrm>
            <a:off x="5779008" y="3711575"/>
            <a:ext cx="1688592" cy="1317625"/>
            <a:chOff x="5550408" y="4267200"/>
            <a:chExt cx="1688592" cy="1317486"/>
          </a:xfrm>
        </p:grpSpPr>
        <p:sp>
          <p:nvSpPr>
            <p:cNvPr id="163" name="Google Shape;163;p2"/>
            <p:cNvSpPr txBox="1"/>
            <p:nvPr/>
          </p:nvSpPr>
          <p:spPr>
            <a:xfrm>
              <a:off x="5791200" y="426720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164" name="Google Shape;164;p2"/>
            <p:cNvSpPr txBox="1"/>
            <p:nvPr/>
          </p:nvSpPr>
          <p:spPr>
            <a:xfrm>
              <a:off x="5791200" y="487680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pic>
          <p:nvPicPr>
            <p:cNvPr id="165" name="Google Shape;165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50408" y="4889815"/>
              <a:ext cx="1042416" cy="2255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2"/>
          <p:cNvSpPr/>
          <p:nvPr/>
        </p:nvSpPr>
        <p:spPr>
          <a:xfrm>
            <a:off x="5533104" y="1725576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4326192" y="4565523"/>
            <a:ext cx="1444752" cy="1444752"/>
          </a:xfrm>
          <a:prstGeom prst="pie">
            <a:avLst>
              <a:gd fmla="val 10718323" name="adj1"/>
              <a:gd fmla="val 16200000" name="adj2"/>
            </a:avLst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8" name="Google Shape;168;p2"/>
          <p:cNvSpPr/>
          <p:nvPr/>
        </p:nvSpPr>
        <p:spPr>
          <a:xfrm rot="-5400000">
            <a:off x="4326192" y="4565523"/>
            <a:ext cx="1444752" cy="1444752"/>
          </a:xfrm>
          <a:prstGeom prst="pie">
            <a:avLst>
              <a:gd fmla="val 12213" name="adj1"/>
              <a:gd fmla="val 5399995" name="adj2"/>
            </a:avLst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9" name="Google Shape;169;p2"/>
          <p:cNvSpPr/>
          <p:nvPr/>
        </p:nvSpPr>
        <p:spPr>
          <a:xfrm rot="5400000">
            <a:off x="4326192" y="4575048"/>
            <a:ext cx="1444752" cy="1444752"/>
          </a:xfrm>
          <a:prstGeom prst="pie">
            <a:avLst>
              <a:gd fmla="val 12213" name="adj1"/>
              <a:gd fmla="val 5399995" name="adj2"/>
            </a:avLst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326192" y="4575048"/>
            <a:ext cx="1444752" cy="1444752"/>
          </a:xfrm>
          <a:prstGeom prst="pie">
            <a:avLst>
              <a:gd fmla="val 12213" name="adj1"/>
              <a:gd fmla="val 5399995" name="adj2"/>
            </a:avLst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1728012" y="1714501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3633012" y="1714501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73" name="Google Shape;173;p2"/>
          <p:cNvCxnSpPr/>
          <p:nvPr/>
        </p:nvCxnSpPr>
        <p:spPr>
          <a:xfrm flipH="1" rot="5400000">
            <a:off x="4314031" y="5280818"/>
            <a:ext cx="1447800" cy="1587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50800">
              <a:srgbClr val="4E3B30">
                <a:alpha val="59607"/>
              </a:srgbClr>
            </a:outerShdw>
          </a:effectLst>
        </p:spPr>
      </p:cxnSp>
      <p:pic>
        <p:nvPicPr>
          <p:cNvPr id="174" name="Google Shape;17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37037" y="5218112"/>
            <a:ext cx="1651000" cy="22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2"/>
          <p:cNvGrpSpPr/>
          <p:nvPr/>
        </p:nvGrpSpPr>
        <p:grpSpPr>
          <a:xfrm>
            <a:off x="5187695" y="5651500"/>
            <a:ext cx="1694117" cy="1317625"/>
            <a:chOff x="5544883" y="4267200"/>
            <a:chExt cx="1694117" cy="1317486"/>
          </a:xfrm>
        </p:grpSpPr>
        <p:sp>
          <p:nvSpPr>
            <p:cNvPr id="176" name="Google Shape;176;p2"/>
            <p:cNvSpPr txBox="1"/>
            <p:nvPr/>
          </p:nvSpPr>
          <p:spPr>
            <a:xfrm>
              <a:off x="5791200" y="426720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5791200" y="487680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pic>
          <p:nvPicPr>
            <p:cNvPr id="178" name="Google Shape;178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544883" y="4894514"/>
              <a:ext cx="1042416" cy="2255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2"/>
          <p:cNvSpPr txBox="1"/>
          <p:nvPr/>
        </p:nvSpPr>
        <p:spPr>
          <a:xfrm>
            <a:off x="4419600" y="4038600"/>
            <a:ext cx="990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endParaRPr/>
          </a:p>
        </p:txBody>
      </p:sp>
      <p:sp>
        <p:nvSpPr>
          <p:cNvPr id="180" name="Google Shape;180;p2"/>
          <p:cNvSpPr txBox="1"/>
          <p:nvPr/>
        </p:nvSpPr>
        <p:spPr>
          <a:xfrm>
            <a:off x="3124200" y="4023852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181" name="Google Shape;181;p2"/>
          <p:cNvSpPr txBox="1"/>
          <p:nvPr/>
        </p:nvSpPr>
        <p:spPr>
          <a:xfrm>
            <a:off x="6041916" y="4038600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grpSp>
        <p:nvGrpSpPr>
          <p:cNvPr id="182" name="Google Shape;182;p2"/>
          <p:cNvGrpSpPr/>
          <p:nvPr/>
        </p:nvGrpSpPr>
        <p:grpSpPr>
          <a:xfrm>
            <a:off x="4882896" y="412750"/>
            <a:ext cx="678116" cy="1143000"/>
            <a:chOff x="6027731" y="0"/>
            <a:chExt cx="677869" cy="1142999"/>
          </a:xfrm>
        </p:grpSpPr>
        <p:sp>
          <p:nvSpPr>
            <p:cNvPr id="183" name="Google Shape;183;p2"/>
            <p:cNvSpPr txBox="1"/>
            <p:nvPr/>
          </p:nvSpPr>
          <p:spPr>
            <a:xfrm>
              <a:off x="6085114" y="0"/>
              <a:ext cx="620486" cy="614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184" name="Google Shape;184;p2"/>
            <p:cNvSpPr txBox="1"/>
            <p:nvPr/>
          </p:nvSpPr>
          <p:spPr>
            <a:xfrm>
              <a:off x="6085114" y="528865"/>
              <a:ext cx="620486" cy="614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pic>
          <p:nvPicPr>
            <p:cNvPr id="185" name="Google Shape;185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027731" y="580897"/>
              <a:ext cx="560627" cy="225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2"/>
          <p:cNvSpPr txBox="1"/>
          <p:nvPr/>
        </p:nvSpPr>
        <p:spPr>
          <a:xfrm>
            <a:off x="5410200" y="566842"/>
            <a:ext cx="228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tròn</a:t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0"/>
          <p:cNvSpPr/>
          <p:nvPr/>
        </p:nvSpPr>
        <p:spPr>
          <a:xfrm>
            <a:off x="609600" y="2895600"/>
            <a:ext cx="8077200" cy="6463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Times New Roman"/>
              </a:rPr>
              <a:t>BÀI HỌC KẾT THÚC</a:t>
            </a:r>
            <a:br>
              <a:rPr b="1" i="0">
                <a:ln>
                  <a:noFill/>
                </a:ln>
                <a:noFill/>
                <a:latin typeface="Times New Roman"/>
              </a:rPr>
            </a:br>
            <a:r>
              <a:rPr b="1" i="0">
                <a:ln>
                  <a:noFill/>
                </a:ln>
                <a:noFill/>
                <a:latin typeface="Times New Roman"/>
              </a:rPr>
              <a:t>Chúc các em học sinh chăm ngoan, học tốt!</a:t>
            </a:r>
          </a:p>
        </p:txBody>
      </p:sp>
      <p:grpSp>
        <p:nvGrpSpPr>
          <p:cNvPr id="948" name="Google Shape;948;p20"/>
          <p:cNvGrpSpPr/>
          <p:nvPr/>
        </p:nvGrpSpPr>
        <p:grpSpPr>
          <a:xfrm>
            <a:off x="1328737" y="4768850"/>
            <a:ext cx="1087437" cy="2027237"/>
            <a:chOff x="-4018550" y="6383788"/>
            <a:chExt cx="831350" cy="1733000"/>
          </a:xfrm>
        </p:grpSpPr>
        <p:sp>
          <p:nvSpPr>
            <p:cNvPr id="949" name="Google Shape;949;p20"/>
            <p:cNvSpPr/>
            <p:nvPr/>
          </p:nvSpPr>
          <p:spPr>
            <a:xfrm>
              <a:off x="-3860500" y="6963038"/>
              <a:ext cx="433175" cy="472650"/>
            </a:xfrm>
            <a:custGeom>
              <a:rect b="b" l="l" r="r" t="t"/>
              <a:pathLst>
                <a:path extrusionOk="0" h="18906" w="17327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-3845300" y="6962288"/>
              <a:ext cx="433175" cy="472650"/>
            </a:xfrm>
            <a:custGeom>
              <a:rect b="b" l="l" r="r" t="t"/>
              <a:pathLst>
                <a:path extrusionOk="0" h="18906" w="17327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-3544375" y="7900713"/>
              <a:ext cx="148200" cy="146875"/>
            </a:xfrm>
            <a:custGeom>
              <a:rect b="b" l="l" r="r" t="t"/>
              <a:pathLst>
                <a:path extrusionOk="0" h="5875" w="5928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-3548175" y="7848288"/>
              <a:ext cx="155050" cy="76425"/>
            </a:xfrm>
            <a:custGeom>
              <a:rect b="b" l="l" r="r" t="t"/>
              <a:pathLst>
                <a:path extrusionOk="0" h="3057" w="6202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-3540075" y="8078438"/>
              <a:ext cx="215325" cy="38350"/>
            </a:xfrm>
            <a:custGeom>
              <a:rect b="b" l="l" r="r" t="t"/>
              <a:pathLst>
                <a:path extrusionOk="0" h="1534" w="8613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-3404550" y="8050413"/>
              <a:ext cx="80575" cy="57025"/>
            </a:xfrm>
            <a:custGeom>
              <a:rect b="b" l="l" r="r" t="t"/>
              <a:pathLst>
                <a:path extrusionOk="0" h="2281" w="3223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-3545150" y="8032938"/>
              <a:ext cx="170250" cy="75125"/>
            </a:xfrm>
            <a:custGeom>
              <a:rect b="b" l="l" r="r" t="t"/>
              <a:pathLst>
                <a:path extrusionOk="0" h="3005" w="681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-3412100" y="8003288"/>
              <a:ext cx="43525" cy="47725"/>
            </a:xfrm>
            <a:custGeom>
              <a:rect b="b" l="l" r="r" t="t"/>
              <a:pathLst>
                <a:path extrusionOk="0" h="1909" w="1741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-3785275" y="7848288"/>
              <a:ext cx="155050" cy="81325"/>
            </a:xfrm>
            <a:custGeom>
              <a:rect b="b" l="l" r="r" t="t"/>
              <a:pathLst>
                <a:path extrusionOk="0" h="3253" w="6202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-3779950" y="7888563"/>
              <a:ext cx="147450" cy="158850"/>
            </a:xfrm>
            <a:custGeom>
              <a:rect b="b" l="l" r="r" t="t"/>
              <a:pathLst>
                <a:path extrusionOk="0" h="6354" w="5898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-3853650" y="8078438"/>
              <a:ext cx="215325" cy="38350"/>
            </a:xfrm>
            <a:custGeom>
              <a:rect b="b" l="l" r="r" t="t"/>
              <a:pathLst>
                <a:path extrusionOk="0" h="1534" w="8613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-3854425" y="8050413"/>
              <a:ext cx="80575" cy="57025"/>
            </a:xfrm>
            <a:custGeom>
              <a:rect b="b" l="l" r="r" t="t"/>
              <a:pathLst>
                <a:path extrusionOk="0" h="2281" w="3223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>
              <a:off x="-3803500" y="8032938"/>
              <a:ext cx="170225" cy="75125"/>
            </a:xfrm>
            <a:custGeom>
              <a:rect b="b" l="l" r="r" t="t"/>
              <a:pathLst>
                <a:path extrusionOk="0" h="3005" w="6809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-3809850" y="8003288"/>
              <a:ext cx="43550" cy="47725"/>
            </a:xfrm>
            <a:custGeom>
              <a:rect b="b" l="l" r="r" t="t"/>
              <a:pathLst>
                <a:path extrusionOk="0" h="1909" w="1742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-3242700" y="6678813"/>
              <a:ext cx="25" cy="1550"/>
            </a:xfrm>
            <a:custGeom>
              <a:rect b="b" l="l" r="r" t="t"/>
              <a:pathLst>
                <a:path extrusionOk="0" h="62" w="1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-3422050" y="6950863"/>
              <a:ext cx="163425" cy="210500"/>
            </a:xfrm>
            <a:custGeom>
              <a:rect b="b" l="l" r="r" t="t"/>
              <a:pathLst>
                <a:path extrusionOk="0" h="8420" w="6537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-3424325" y="6611838"/>
              <a:ext cx="237125" cy="380125"/>
            </a:xfrm>
            <a:custGeom>
              <a:rect b="b" l="l" r="r" t="t"/>
              <a:pathLst>
                <a:path extrusionOk="0" h="15205" w="9485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-3722200" y="7038988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-4015525" y="6751688"/>
              <a:ext cx="107950" cy="68975"/>
            </a:xfrm>
            <a:custGeom>
              <a:rect b="b" l="l" r="r" t="t"/>
              <a:pathLst>
                <a:path extrusionOk="0" h="2759" w="4318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-4018550" y="6712938"/>
              <a:ext cx="110975" cy="57075"/>
            </a:xfrm>
            <a:custGeom>
              <a:rect b="b" l="l" r="r" t="t"/>
              <a:pathLst>
                <a:path extrusionOk="0" h="2283" w="4439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-3983600" y="6754713"/>
              <a:ext cx="67650" cy="57100"/>
            </a:xfrm>
            <a:custGeom>
              <a:rect b="b" l="l" r="r" t="t"/>
              <a:pathLst>
                <a:path extrusionOk="0" h="2284" w="2706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-3955200" y="6770813"/>
              <a:ext cx="39075" cy="23250"/>
            </a:xfrm>
            <a:custGeom>
              <a:rect b="b" l="l" r="r" t="t"/>
              <a:pathLst>
                <a:path extrusionOk="0" h="930" w="1563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-3417475" y="6751688"/>
              <a:ext cx="107925" cy="68975"/>
            </a:xfrm>
            <a:custGeom>
              <a:rect b="b" l="l" r="r" t="t"/>
              <a:pathLst>
                <a:path extrusionOk="0" h="2759" w="4317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-3417475" y="6712938"/>
              <a:ext cx="110975" cy="57075"/>
            </a:xfrm>
            <a:custGeom>
              <a:rect b="b" l="l" r="r" t="t"/>
              <a:pathLst>
                <a:path extrusionOk="0" h="2283" w="4439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-3409125" y="6754713"/>
              <a:ext cx="67650" cy="57100"/>
            </a:xfrm>
            <a:custGeom>
              <a:rect b="b" l="l" r="r" t="t"/>
              <a:pathLst>
                <a:path extrusionOk="0" h="2284" w="2706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-3408950" y="6770813"/>
              <a:ext cx="39100" cy="23250"/>
            </a:xfrm>
            <a:custGeom>
              <a:rect b="b" l="l" r="r" t="t"/>
              <a:pathLst>
                <a:path extrusionOk="0" h="930" w="1564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-3713825" y="6994163"/>
              <a:ext cx="126150" cy="59000"/>
            </a:xfrm>
            <a:custGeom>
              <a:rect b="b" l="l" r="r" t="t"/>
              <a:pathLst>
                <a:path extrusionOk="0" h="2360" w="5046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-3713825" y="6947063"/>
              <a:ext cx="135275" cy="70675"/>
            </a:xfrm>
            <a:custGeom>
              <a:rect b="b" l="l" r="r" t="t"/>
              <a:pathLst>
                <a:path extrusionOk="0" h="2827" w="5411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-3919125" y="6466513"/>
              <a:ext cx="522950" cy="493450"/>
            </a:xfrm>
            <a:custGeom>
              <a:rect b="b" l="l" r="r" t="t"/>
              <a:pathLst>
                <a:path extrusionOk="0" h="19738" w="20918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-3798950" y="6730488"/>
              <a:ext cx="29675" cy="35725"/>
            </a:xfrm>
            <a:custGeom>
              <a:rect b="b" l="l" r="r" t="t"/>
              <a:pathLst>
                <a:path extrusionOk="0" h="1429" w="1187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-3558050" y="6730488"/>
              <a:ext cx="29650" cy="35725"/>
            </a:xfrm>
            <a:custGeom>
              <a:rect b="b" l="l" r="r" t="t"/>
              <a:pathLst>
                <a:path extrusionOk="0" h="1429" w="1186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-3679650" y="6713963"/>
              <a:ext cx="36500" cy="63200"/>
            </a:xfrm>
            <a:custGeom>
              <a:rect b="b" l="l" r="r" t="t"/>
              <a:pathLst>
                <a:path extrusionOk="0" h="2528" w="146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-3684950" y="6814263"/>
              <a:ext cx="53200" cy="25700"/>
            </a:xfrm>
            <a:custGeom>
              <a:rect b="b" l="l" r="r" t="t"/>
              <a:pathLst>
                <a:path extrusionOk="0" h="1028" w="2128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-3844550" y="6646788"/>
              <a:ext cx="49425" cy="34400"/>
            </a:xfrm>
            <a:custGeom>
              <a:rect b="b" l="l" r="r" t="t"/>
              <a:pathLst>
                <a:path extrusionOk="0" h="1376" w="1977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-3552750" y="6640963"/>
              <a:ext cx="53400" cy="23800"/>
            </a:xfrm>
            <a:custGeom>
              <a:rect b="b" l="l" r="r" t="t"/>
              <a:pathLst>
                <a:path extrusionOk="0" h="952" w="2136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-3843025" y="6792038"/>
              <a:ext cx="97300" cy="91200"/>
            </a:xfrm>
            <a:custGeom>
              <a:rect b="b" l="l" r="r" t="t"/>
              <a:pathLst>
                <a:path extrusionOk="0" h="3648" w="3892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-3577050" y="6792038"/>
              <a:ext cx="97275" cy="91200"/>
            </a:xfrm>
            <a:custGeom>
              <a:rect b="b" l="l" r="r" t="t"/>
              <a:pathLst>
                <a:path extrusionOk="0" h="3648" w="3891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-3947125" y="6494913"/>
              <a:ext cx="604150" cy="236350"/>
            </a:xfrm>
            <a:custGeom>
              <a:rect b="b" l="l" r="r" t="t"/>
              <a:pathLst>
                <a:path extrusionOk="0" h="9454" w="24166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-4011725" y="6383788"/>
              <a:ext cx="725725" cy="332275"/>
            </a:xfrm>
            <a:custGeom>
              <a:rect b="b" l="l" r="r" t="t"/>
              <a:pathLst>
                <a:path extrusionOk="0" h="13291" w="29029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-3800150" y="6416313"/>
              <a:ext cx="139525" cy="135950"/>
            </a:xfrm>
            <a:custGeom>
              <a:rect b="b" l="l" r="r" t="t"/>
              <a:pathLst>
                <a:path extrusionOk="0" h="5438" w="5581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-3469900" y="6508563"/>
              <a:ext cx="77525" cy="70725"/>
            </a:xfrm>
            <a:custGeom>
              <a:rect b="b" l="l" r="r" t="t"/>
              <a:pathLst>
                <a:path extrusionOk="0" h="2829" w="3101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-3955350" y="6605513"/>
              <a:ext cx="63725" cy="78075"/>
            </a:xfrm>
            <a:custGeom>
              <a:rect b="b" l="l" r="r" t="t"/>
              <a:pathLst>
                <a:path extrusionOk="0" h="3123" w="2549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-3805025" y="7536738"/>
              <a:ext cx="425575" cy="305025"/>
            </a:xfrm>
            <a:custGeom>
              <a:rect b="b" l="l" r="r" t="t"/>
              <a:pathLst>
                <a:path extrusionOk="0" h="12201" w="17023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-3803500" y="7480538"/>
              <a:ext cx="405800" cy="142850"/>
            </a:xfrm>
            <a:custGeom>
              <a:rect b="b" l="l" r="r" t="t"/>
              <a:pathLst>
                <a:path extrusionOk="0" h="5714" w="16232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-3442550" y="7518488"/>
              <a:ext cx="47900" cy="76025"/>
            </a:xfrm>
            <a:custGeom>
              <a:rect b="b" l="l" r="r" t="t"/>
              <a:pathLst>
                <a:path extrusionOk="0" h="3041" w="1916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-3444575" y="7516938"/>
              <a:ext cx="54600" cy="80550"/>
            </a:xfrm>
            <a:custGeom>
              <a:rect b="b" l="l" r="r" t="t"/>
              <a:pathLst>
                <a:path extrusionOk="0" h="3222" w="2184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-3798175" y="7530638"/>
              <a:ext cx="34200" cy="57775"/>
            </a:xfrm>
            <a:custGeom>
              <a:rect b="b" l="l" r="r" t="t"/>
              <a:pathLst>
                <a:path extrusionOk="0" h="2311" w="1368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-3801625" y="7528138"/>
              <a:ext cx="40700" cy="62925"/>
            </a:xfrm>
            <a:custGeom>
              <a:rect b="b" l="l" r="r" t="t"/>
              <a:pathLst>
                <a:path extrusionOk="0" h="2517" w="1628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-3684950" y="7661338"/>
              <a:ext cx="177825" cy="7075"/>
            </a:xfrm>
            <a:custGeom>
              <a:rect b="b" l="l" r="r" t="t"/>
              <a:pathLst>
                <a:path extrusionOk="0" h="283" w="7113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-3690275" y="7657538"/>
              <a:ext cx="189225" cy="17250"/>
            </a:xfrm>
            <a:custGeom>
              <a:rect b="b" l="l" r="r" t="t"/>
              <a:pathLst>
                <a:path extrusionOk="0" h="690" w="7569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-3613525" y="7503288"/>
              <a:ext cx="3825" cy="162650"/>
            </a:xfrm>
            <a:custGeom>
              <a:rect b="b" l="l" r="r" t="t"/>
              <a:pathLst>
                <a:path extrusionOk="0" h="6506" w="153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-3620375" y="7499313"/>
              <a:ext cx="13700" cy="169200"/>
            </a:xfrm>
            <a:custGeom>
              <a:rect b="b" l="l" r="r" t="t"/>
              <a:pathLst>
                <a:path extrusionOk="0" h="6768" w="548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-3603425" y="7509663"/>
              <a:ext cx="62100" cy="159375"/>
            </a:xfrm>
            <a:custGeom>
              <a:rect b="b" l="l" r="r" t="t"/>
              <a:pathLst>
                <a:path extrusionOk="0" h="6375" w="2484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-3824025" y="7761688"/>
              <a:ext cx="215075" cy="92150"/>
            </a:xfrm>
            <a:custGeom>
              <a:rect b="b" l="l" r="r" t="t"/>
              <a:pathLst>
                <a:path extrusionOk="0" h="3686" w="8603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-3563375" y="7761688"/>
              <a:ext cx="199125" cy="92150"/>
            </a:xfrm>
            <a:custGeom>
              <a:rect b="b" l="l" r="r" t="t"/>
              <a:pathLst>
                <a:path extrusionOk="0" h="3686" w="7965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-3911400" y="7182613"/>
              <a:ext cx="500025" cy="147125"/>
            </a:xfrm>
            <a:custGeom>
              <a:rect b="b" l="l" r="r" t="t"/>
              <a:pathLst>
                <a:path extrusionOk="0" h="5885" w="20001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-3900000" y="7102838"/>
              <a:ext cx="512175" cy="134925"/>
            </a:xfrm>
            <a:custGeom>
              <a:rect b="b" l="l" r="r" t="t"/>
              <a:pathLst>
                <a:path extrusionOk="0" h="5397" w="20487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-3832375" y="6971363"/>
              <a:ext cx="421750" cy="122875"/>
            </a:xfrm>
            <a:custGeom>
              <a:rect b="b" l="l" r="r" t="t"/>
              <a:pathLst>
                <a:path extrusionOk="0" h="4915" w="1687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-3862025" y="7027613"/>
              <a:ext cx="467375" cy="124800"/>
            </a:xfrm>
            <a:custGeom>
              <a:rect b="b" l="l" r="r" t="t"/>
              <a:pathLst>
                <a:path extrusionOk="0" h="4992" w="18695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-3806550" y="7295838"/>
              <a:ext cx="388325" cy="119700"/>
            </a:xfrm>
            <a:custGeom>
              <a:rect b="b" l="l" r="r" t="t"/>
              <a:pathLst>
                <a:path extrusionOk="0" h="4788" w="15533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-3810350" y="7455413"/>
              <a:ext cx="421025" cy="98000"/>
            </a:xfrm>
            <a:custGeom>
              <a:rect b="b" l="l" r="r" t="t"/>
              <a:pathLst>
                <a:path extrusionOk="0" h="3920" w="16841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-3809575" y="7377138"/>
              <a:ext cx="408850" cy="119150"/>
            </a:xfrm>
            <a:custGeom>
              <a:rect b="b" l="l" r="r" t="t"/>
              <a:pathLst>
                <a:path extrusionOk="0" h="4766" w="16354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-3817175" y="7017313"/>
              <a:ext cx="107925" cy="384925"/>
            </a:xfrm>
            <a:custGeom>
              <a:rect b="b" l="l" r="r" t="t"/>
              <a:pathLst>
                <a:path extrusionOk="0" h="15397" w="4317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-3814150" y="7017713"/>
              <a:ext cx="130725" cy="401250"/>
            </a:xfrm>
            <a:custGeom>
              <a:rect b="b" l="l" r="r" t="t"/>
              <a:pathLst>
                <a:path extrusionOk="0" h="16050" w="5229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-3583900" y="7011213"/>
              <a:ext cx="165675" cy="353050"/>
            </a:xfrm>
            <a:custGeom>
              <a:rect b="b" l="l" r="r" t="t"/>
              <a:pathLst>
                <a:path extrusionOk="0" h="14122" w="6627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-3601375" y="7015438"/>
              <a:ext cx="184675" cy="367050"/>
            </a:xfrm>
            <a:custGeom>
              <a:rect b="b" l="l" r="r" t="t"/>
              <a:pathLst>
                <a:path extrusionOk="0" h="14682" w="7387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-3984625" y="7209088"/>
              <a:ext cx="295125" cy="256275"/>
            </a:xfrm>
            <a:custGeom>
              <a:rect b="b" l="l" r="r" t="t"/>
              <a:pathLst>
                <a:path extrusionOk="0" h="10251" w="11805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-3949400" y="7212263"/>
              <a:ext cx="155050" cy="130725"/>
            </a:xfrm>
            <a:custGeom>
              <a:rect b="b" l="l" r="r" t="t"/>
              <a:pathLst>
                <a:path extrusionOk="0" h="5229" w="6202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7" name="Google Shape;1017;p20"/>
          <p:cNvGrpSpPr/>
          <p:nvPr/>
        </p:nvGrpSpPr>
        <p:grpSpPr>
          <a:xfrm>
            <a:off x="5556250" y="4867275"/>
            <a:ext cx="1031875" cy="1952625"/>
            <a:chOff x="207975" y="6471313"/>
            <a:chExt cx="790300" cy="1669450"/>
          </a:xfrm>
        </p:grpSpPr>
        <p:sp>
          <p:nvSpPr>
            <p:cNvPr id="1018" name="Google Shape;1018;p20"/>
            <p:cNvSpPr/>
            <p:nvPr/>
          </p:nvSpPr>
          <p:spPr>
            <a:xfrm>
              <a:off x="207975" y="6817863"/>
              <a:ext cx="790300" cy="315400"/>
            </a:xfrm>
            <a:custGeom>
              <a:rect b="b" l="l" r="r" t="t"/>
              <a:pathLst>
                <a:path extrusionOk="0" h="12616" w="31612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425300" y="6991863"/>
              <a:ext cx="339700" cy="462150"/>
            </a:xfrm>
            <a:custGeom>
              <a:rect b="b" l="l" r="r" t="t"/>
              <a:pathLst>
                <a:path extrusionOk="0" h="18486" w="13588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440500" y="6992613"/>
              <a:ext cx="339700" cy="462200"/>
            </a:xfrm>
            <a:custGeom>
              <a:rect b="b" l="l" r="r" t="t"/>
              <a:pathLst>
                <a:path extrusionOk="0" h="18488" w="13588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280150" y="6780938"/>
              <a:ext cx="99575" cy="63575"/>
            </a:xfrm>
            <a:custGeom>
              <a:rect b="b" l="l" r="r" t="t"/>
              <a:pathLst>
                <a:path extrusionOk="0" h="2543" w="3983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277125" y="6745213"/>
              <a:ext cx="102600" cy="52925"/>
            </a:xfrm>
            <a:custGeom>
              <a:rect b="b" l="l" r="r" t="t"/>
              <a:pathLst>
                <a:path extrusionOk="0" h="2117" w="4104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0"/>
            <p:cNvSpPr/>
            <p:nvPr/>
          </p:nvSpPr>
          <p:spPr>
            <a:xfrm>
              <a:off x="309800" y="6783488"/>
              <a:ext cx="62325" cy="52825"/>
            </a:xfrm>
            <a:custGeom>
              <a:rect b="b" l="l" r="r" t="t"/>
              <a:pathLst>
                <a:path extrusionOk="0" h="2113" w="2493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0"/>
            <p:cNvSpPr/>
            <p:nvPr/>
          </p:nvSpPr>
          <p:spPr>
            <a:xfrm>
              <a:off x="335900" y="6798488"/>
              <a:ext cx="36050" cy="21425"/>
            </a:xfrm>
            <a:custGeom>
              <a:rect b="b" l="l" r="r" t="t"/>
              <a:pathLst>
                <a:path extrusionOk="0" h="857" w="1442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833350" y="6780938"/>
              <a:ext cx="100325" cy="63575"/>
            </a:xfrm>
            <a:custGeom>
              <a:rect b="b" l="l" r="r" t="t"/>
              <a:pathLst>
                <a:path extrusionOk="0" h="2543" w="4013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833350" y="6745213"/>
              <a:ext cx="102625" cy="52925"/>
            </a:xfrm>
            <a:custGeom>
              <a:rect b="b" l="l" r="r" t="t"/>
              <a:pathLst>
                <a:path extrusionOk="0" h="2117" w="4105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840950" y="6783563"/>
              <a:ext cx="63100" cy="52750"/>
            </a:xfrm>
            <a:custGeom>
              <a:rect b="b" l="l" r="r" t="t"/>
              <a:pathLst>
                <a:path extrusionOk="0" h="2110" w="2524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841125" y="6798488"/>
              <a:ext cx="36200" cy="21425"/>
            </a:xfrm>
            <a:custGeom>
              <a:rect b="b" l="l" r="r" t="t"/>
              <a:pathLst>
                <a:path extrusionOk="0" h="857" w="1448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559025" y="7005563"/>
              <a:ext cx="117050" cy="59350"/>
            </a:xfrm>
            <a:custGeom>
              <a:rect b="b" l="l" r="r" t="t"/>
              <a:pathLst>
                <a:path extrusionOk="0" h="2374" w="4682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559025" y="6961488"/>
              <a:ext cx="125425" cy="65375"/>
            </a:xfrm>
            <a:custGeom>
              <a:rect b="b" l="l" r="r" t="t"/>
              <a:pathLst>
                <a:path extrusionOk="0" h="2615" w="5017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368950" y="6516663"/>
              <a:ext cx="484175" cy="456825"/>
            </a:xfrm>
            <a:custGeom>
              <a:rect b="b" l="l" r="r" t="t"/>
              <a:pathLst>
                <a:path extrusionOk="0" h="18273" w="19367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480000" y="6760863"/>
              <a:ext cx="27375" cy="32700"/>
            </a:xfrm>
            <a:custGeom>
              <a:rect b="b" l="l" r="r" t="t"/>
              <a:pathLst>
                <a:path extrusionOk="0" h="1308" w="1095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703425" y="6760863"/>
              <a:ext cx="27375" cy="32700"/>
            </a:xfrm>
            <a:custGeom>
              <a:rect b="b" l="l" r="r" t="t"/>
              <a:pathLst>
                <a:path extrusionOk="0" h="1308" w="1095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590200" y="6745863"/>
              <a:ext cx="34200" cy="58450"/>
            </a:xfrm>
            <a:custGeom>
              <a:rect b="b" l="l" r="r" t="t"/>
              <a:pathLst>
                <a:path extrusionOk="0" h="2338" w="1368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585625" y="6838388"/>
              <a:ext cx="49425" cy="24375"/>
            </a:xfrm>
            <a:custGeom>
              <a:rect b="b" l="l" r="r" t="t"/>
              <a:pathLst>
                <a:path extrusionOk="0" h="975" w="1977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438200" y="6683338"/>
              <a:ext cx="45625" cy="32275"/>
            </a:xfrm>
            <a:custGeom>
              <a:rect b="b" l="l" r="r" t="t"/>
              <a:pathLst>
                <a:path extrusionOk="0" h="1291" w="1825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707975" y="6678163"/>
              <a:ext cx="49675" cy="21875"/>
            </a:xfrm>
            <a:custGeom>
              <a:rect b="b" l="l" r="r" t="t"/>
              <a:pathLst>
                <a:path extrusionOk="0" h="875" w="1987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438975" y="6817863"/>
              <a:ext cx="90450" cy="85125"/>
            </a:xfrm>
            <a:custGeom>
              <a:rect b="b" l="l" r="r" t="t"/>
              <a:pathLst>
                <a:path extrusionOk="0" h="3405" w="3618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685175" y="6817863"/>
              <a:ext cx="90450" cy="85125"/>
            </a:xfrm>
            <a:custGeom>
              <a:rect b="b" l="l" r="r" t="t"/>
              <a:pathLst>
                <a:path extrusionOk="0" h="3405" w="3618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338675" y="6502513"/>
              <a:ext cx="576025" cy="253075"/>
            </a:xfrm>
            <a:custGeom>
              <a:rect b="b" l="l" r="r" t="t"/>
              <a:pathLst>
                <a:path extrusionOk="0" h="10123" w="23041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293075" y="6509988"/>
              <a:ext cx="191525" cy="240275"/>
            </a:xfrm>
            <a:custGeom>
              <a:rect b="b" l="l" r="r" t="t"/>
              <a:pathLst>
                <a:path extrusionOk="0" h="9611" w="7661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511925" y="6471313"/>
              <a:ext cx="394400" cy="189275"/>
            </a:xfrm>
            <a:custGeom>
              <a:rect b="b" l="l" r="r" t="t"/>
              <a:pathLst>
                <a:path extrusionOk="0" h="7571" w="15776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366775" y="6471338"/>
              <a:ext cx="479525" cy="224975"/>
            </a:xfrm>
            <a:custGeom>
              <a:rect b="b" l="l" r="r" t="t"/>
              <a:pathLst>
                <a:path extrusionOk="0" h="8999" w="19181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369050" y="6509313"/>
              <a:ext cx="471175" cy="187200"/>
            </a:xfrm>
            <a:custGeom>
              <a:rect b="b" l="l" r="r" t="t"/>
              <a:pathLst>
                <a:path extrusionOk="0" h="7488" w="18847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445800" y="7778363"/>
              <a:ext cx="145175" cy="62200"/>
            </a:xfrm>
            <a:custGeom>
              <a:rect b="b" l="l" r="r" t="t"/>
              <a:pathLst>
                <a:path extrusionOk="0" h="2488" w="5807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445800" y="7830788"/>
              <a:ext cx="144425" cy="241850"/>
            </a:xfrm>
            <a:custGeom>
              <a:rect b="b" l="l" r="r" t="t"/>
              <a:pathLst>
                <a:path extrusionOk="0" h="9674" w="5777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448850" y="7861188"/>
              <a:ext cx="141125" cy="15150"/>
            </a:xfrm>
            <a:custGeom>
              <a:rect b="b" l="l" r="r" t="t"/>
              <a:pathLst>
                <a:path extrusionOk="0" h="606" w="5645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452650" y="7833263"/>
              <a:ext cx="6100" cy="30150"/>
            </a:xfrm>
            <a:custGeom>
              <a:rect b="b" l="l" r="r" t="t"/>
              <a:pathLst>
                <a:path extrusionOk="0" h="1206" w="244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474675" y="7836863"/>
              <a:ext cx="4975" cy="32900"/>
            </a:xfrm>
            <a:custGeom>
              <a:rect b="b" l="l" r="r" t="t"/>
              <a:pathLst>
                <a:path extrusionOk="0" h="1316" w="199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496725" y="7838388"/>
              <a:ext cx="6100" cy="33850"/>
            </a:xfrm>
            <a:custGeom>
              <a:rect b="b" l="l" r="r" t="t"/>
              <a:pathLst>
                <a:path extrusionOk="0" h="1354" w="244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520275" y="7839913"/>
              <a:ext cx="6875" cy="33800"/>
            </a:xfrm>
            <a:custGeom>
              <a:rect b="b" l="l" r="r" t="t"/>
              <a:pathLst>
                <a:path extrusionOk="0" h="1352" w="275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546125" y="7841238"/>
              <a:ext cx="6100" cy="30725"/>
            </a:xfrm>
            <a:custGeom>
              <a:rect b="b" l="l" r="r" t="t"/>
              <a:pathLst>
                <a:path extrusionOk="0" h="1229" w="244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565125" y="7840313"/>
              <a:ext cx="9125" cy="27850"/>
            </a:xfrm>
            <a:custGeom>
              <a:rect b="b" l="l" r="r" t="t"/>
              <a:pathLst>
                <a:path extrusionOk="0" h="1114" w="365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444500" y="7829113"/>
              <a:ext cx="147975" cy="14075"/>
            </a:xfrm>
            <a:custGeom>
              <a:rect b="b" l="l" r="r" t="t"/>
              <a:pathLst>
                <a:path extrusionOk="0" h="563" w="5919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440500" y="7703888"/>
              <a:ext cx="152750" cy="125400"/>
            </a:xfrm>
            <a:custGeom>
              <a:rect b="b" l="l" r="r" t="t"/>
              <a:pathLst>
                <a:path extrusionOk="0" h="5016" w="611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372850" y="8103313"/>
              <a:ext cx="212300" cy="37450"/>
            </a:xfrm>
            <a:custGeom>
              <a:rect b="b" l="l" r="r" t="t"/>
              <a:pathLst>
                <a:path extrusionOk="0" h="1498" w="8492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372100" y="8076238"/>
              <a:ext cx="79825" cy="55500"/>
            </a:xfrm>
            <a:custGeom>
              <a:rect b="b" l="l" r="r" t="t"/>
              <a:pathLst>
                <a:path extrusionOk="0" h="2220" w="3193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422250" y="8058013"/>
              <a:ext cx="167975" cy="74375"/>
            </a:xfrm>
            <a:custGeom>
              <a:rect b="b" l="l" r="r" t="t"/>
              <a:pathLst>
                <a:path extrusionOk="0" h="2975" w="6719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415950" y="8029113"/>
              <a:ext cx="42750" cy="46950"/>
            </a:xfrm>
            <a:custGeom>
              <a:rect b="b" l="l" r="r" t="t"/>
              <a:pathLst>
                <a:path extrusionOk="0" h="1878" w="171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703425" y="7753288"/>
              <a:ext cx="147425" cy="88650"/>
            </a:xfrm>
            <a:custGeom>
              <a:rect b="b" l="l" r="r" t="t"/>
              <a:pathLst>
                <a:path extrusionOk="0" h="3546" w="5897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677575" y="7707688"/>
              <a:ext cx="161875" cy="118575"/>
            </a:xfrm>
            <a:custGeom>
              <a:rect b="b" l="l" r="r" t="t"/>
              <a:pathLst>
                <a:path extrusionOk="0" h="4743" w="6475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705700" y="7832313"/>
              <a:ext cx="174025" cy="238475"/>
            </a:xfrm>
            <a:custGeom>
              <a:rect b="b" l="l" r="r" t="t"/>
              <a:pathLst>
                <a:path extrusionOk="0" h="9539" w="6961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711150" y="7861938"/>
              <a:ext cx="142750" cy="15225"/>
            </a:xfrm>
            <a:custGeom>
              <a:rect b="b" l="l" r="r" t="t"/>
              <a:pathLst>
                <a:path extrusionOk="0" h="609" w="571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839425" y="7834788"/>
              <a:ext cx="9150" cy="29775"/>
            </a:xfrm>
            <a:custGeom>
              <a:rect b="b" l="l" r="r" t="t"/>
              <a:pathLst>
                <a:path extrusionOk="0" h="1191" w="366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817725" y="7837988"/>
              <a:ext cx="9575" cy="32425"/>
            </a:xfrm>
            <a:custGeom>
              <a:rect b="b" l="l" r="r" t="t"/>
              <a:pathLst>
                <a:path extrusionOk="0" h="1297" w="383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796125" y="7839988"/>
              <a:ext cx="9150" cy="33000"/>
            </a:xfrm>
            <a:custGeom>
              <a:rect b="b" l="l" r="r" t="t"/>
              <a:pathLst>
                <a:path extrusionOk="0" h="1320" w="366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770600" y="7841088"/>
              <a:ext cx="11100" cy="33550"/>
            </a:xfrm>
            <a:custGeom>
              <a:rect b="b" l="l" r="r" t="t"/>
              <a:pathLst>
                <a:path extrusionOk="0" h="1342" w="444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747025" y="7842763"/>
              <a:ext cx="7325" cy="30225"/>
            </a:xfrm>
            <a:custGeom>
              <a:rect b="b" l="l" r="r" t="t"/>
              <a:pathLst>
                <a:path extrusionOk="0" h="1209" w="293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722850" y="7841238"/>
              <a:ext cx="9475" cy="27900"/>
            </a:xfrm>
            <a:custGeom>
              <a:rect b="b" l="l" r="r" t="t"/>
              <a:pathLst>
                <a:path extrusionOk="0" h="1116" w="379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703425" y="7830638"/>
              <a:ext cx="148750" cy="14050"/>
            </a:xfrm>
            <a:custGeom>
              <a:rect b="b" l="l" r="r" t="t"/>
              <a:pathLst>
                <a:path extrusionOk="0" h="562" w="595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759400" y="8100813"/>
              <a:ext cx="219125" cy="36475"/>
            </a:xfrm>
            <a:custGeom>
              <a:rect b="b" l="l" r="r" t="t"/>
              <a:pathLst>
                <a:path extrusionOk="0" h="1459" w="8765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899475" y="8073188"/>
              <a:ext cx="79050" cy="55500"/>
            </a:xfrm>
            <a:custGeom>
              <a:rect b="b" l="l" r="r" t="t"/>
              <a:pathLst>
                <a:path extrusionOk="0" h="2220" w="3162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750525" y="8056488"/>
              <a:ext cx="168725" cy="72850"/>
            </a:xfrm>
            <a:custGeom>
              <a:rect b="b" l="l" r="r" t="t"/>
              <a:pathLst>
                <a:path extrusionOk="0" h="2914" w="6749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873825" y="8027588"/>
              <a:ext cx="50700" cy="46200"/>
            </a:xfrm>
            <a:custGeom>
              <a:rect b="b" l="l" r="r" t="t"/>
              <a:pathLst>
                <a:path extrusionOk="0" h="1848" w="2028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347620" y="7445277"/>
              <a:ext cx="534225" cy="306175"/>
            </a:xfrm>
            <a:custGeom>
              <a:rect b="b" l="l" r="r" t="t"/>
              <a:pathLst>
                <a:path extrusionOk="0" h="12247" w="21369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411625" y="7037863"/>
              <a:ext cx="468100" cy="636425"/>
            </a:xfrm>
            <a:custGeom>
              <a:rect b="b" l="l" r="r" t="t"/>
              <a:pathLst>
                <a:path extrusionOk="0" h="25457" w="18724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762675" y="7598338"/>
              <a:ext cx="57775" cy="49350"/>
            </a:xfrm>
            <a:custGeom>
              <a:rect b="b" l="l" r="r" t="t"/>
              <a:pathLst>
                <a:path extrusionOk="0" h="1974" w="2311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597800" y="7653288"/>
              <a:ext cx="60800" cy="46825"/>
            </a:xfrm>
            <a:custGeom>
              <a:rect b="b" l="l" r="r" t="t"/>
              <a:pathLst>
                <a:path extrusionOk="0" h="1873" w="2432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0"/>
            <p:cNvSpPr/>
            <p:nvPr/>
          </p:nvSpPr>
          <p:spPr>
            <a:xfrm>
              <a:off x="448850" y="7586638"/>
              <a:ext cx="59300" cy="45850"/>
            </a:xfrm>
            <a:custGeom>
              <a:rect b="b" l="l" r="r" t="t"/>
              <a:pathLst>
                <a:path extrusionOk="0" h="1834" w="2372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0"/>
            <p:cNvSpPr/>
            <p:nvPr/>
          </p:nvSpPr>
          <p:spPr>
            <a:xfrm>
              <a:off x="539275" y="7506038"/>
              <a:ext cx="54750" cy="49700"/>
            </a:xfrm>
            <a:custGeom>
              <a:rect b="b" l="l" r="r" t="t"/>
              <a:pathLst>
                <a:path extrusionOk="0" h="1988" w="219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0"/>
            <p:cNvSpPr/>
            <p:nvPr/>
          </p:nvSpPr>
          <p:spPr>
            <a:xfrm>
              <a:off x="721650" y="7101013"/>
              <a:ext cx="55500" cy="49700"/>
            </a:xfrm>
            <a:custGeom>
              <a:rect b="b" l="l" r="r" t="t"/>
              <a:pathLst>
                <a:path extrusionOk="0" h="1988" w="222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686700" y="7467063"/>
              <a:ext cx="60800" cy="46875"/>
            </a:xfrm>
            <a:custGeom>
              <a:rect b="b" l="l" r="r" t="t"/>
              <a:pathLst>
                <a:path extrusionOk="0" h="1875" w="2432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590200" y="7254263"/>
              <a:ext cx="56250" cy="49950"/>
            </a:xfrm>
            <a:custGeom>
              <a:rect b="b" l="l" r="r" t="t"/>
              <a:pathLst>
                <a:path extrusionOk="0" h="1998" w="225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635775" y="7163563"/>
              <a:ext cx="60825" cy="46425"/>
            </a:xfrm>
            <a:custGeom>
              <a:rect b="b" l="l" r="r" t="t"/>
              <a:pathLst>
                <a:path extrusionOk="0" h="1857" w="2433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540800" y="7098288"/>
              <a:ext cx="60050" cy="47875"/>
            </a:xfrm>
            <a:custGeom>
              <a:rect b="b" l="l" r="r" t="t"/>
              <a:pathLst>
                <a:path extrusionOk="0" h="1915" w="2402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511150" y="7374738"/>
              <a:ext cx="55500" cy="44975"/>
            </a:xfrm>
            <a:custGeom>
              <a:rect b="b" l="l" r="r" t="t"/>
              <a:pathLst>
                <a:path extrusionOk="0" h="1799" w="222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649450" y="7349663"/>
              <a:ext cx="58550" cy="49550"/>
            </a:xfrm>
            <a:custGeom>
              <a:rect b="b" l="l" r="r" t="t"/>
              <a:pathLst>
                <a:path extrusionOk="0" h="1982" w="2342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451125" y="7125888"/>
              <a:ext cx="60825" cy="46875"/>
            </a:xfrm>
            <a:custGeom>
              <a:rect b="b" l="l" r="r" t="t"/>
              <a:pathLst>
                <a:path extrusionOk="0" h="1875" w="2433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308275" y="7169688"/>
              <a:ext cx="181625" cy="368750"/>
            </a:xfrm>
            <a:custGeom>
              <a:rect b="b" l="l" r="r" t="t"/>
              <a:pathLst>
                <a:path extrusionOk="0" h="14750" w="7265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757375" y="7133988"/>
              <a:ext cx="180875" cy="404450"/>
            </a:xfrm>
            <a:custGeom>
              <a:rect b="b" l="l" r="r" t="t"/>
              <a:pathLst>
                <a:path extrusionOk="0" h="16178" w="7235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0"/>
            <p:cNvSpPr/>
            <p:nvPr/>
          </p:nvSpPr>
          <p:spPr>
            <a:xfrm>
              <a:off x="469375" y="7035488"/>
              <a:ext cx="91975" cy="325725"/>
            </a:xfrm>
            <a:custGeom>
              <a:rect b="b" l="l" r="r" t="t"/>
              <a:pathLst>
                <a:path extrusionOk="0" h="13029" w="3679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472400" y="7035963"/>
              <a:ext cx="110975" cy="339675"/>
            </a:xfrm>
            <a:custGeom>
              <a:rect b="b" l="l" r="r" t="t"/>
              <a:pathLst>
                <a:path extrusionOk="0" h="13587" w="4439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681375" y="7035488"/>
              <a:ext cx="91225" cy="325725"/>
            </a:xfrm>
            <a:custGeom>
              <a:rect b="b" l="l" r="r" t="t"/>
              <a:pathLst>
                <a:path extrusionOk="0" h="13029" w="3649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659350" y="7035963"/>
              <a:ext cx="110950" cy="339675"/>
            </a:xfrm>
            <a:custGeom>
              <a:rect b="b" l="l" r="r" t="t"/>
              <a:pathLst>
                <a:path extrusionOk="0" h="13587" w="4438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5" name="Google Shape;1095;p20"/>
          <p:cNvGrpSpPr/>
          <p:nvPr/>
        </p:nvGrpSpPr>
        <p:grpSpPr>
          <a:xfrm>
            <a:off x="2782887" y="4668837"/>
            <a:ext cx="1023937" cy="2127251"/>
            <a:chOff x="-2564875" y="6298728"/>
            <a:chExt cx="783725" cy="1818035"/>
          </a:xfrm>
        </p:grpSpPr>
        <p:sp>
          <p:nvSpPr>
            <p:cNvPr id="1096" name="Google Shape;1096;p20"/>
            <p:cNvSpPr/>
            <p:nvPr/>
          </p:nvSpPr>
          <p:spPr>
            <a:xfrm>
              <a:off x="-2077275" y="8076163"/>
              <a:ext cx="229000" cy="40600"/>
            </a:xfrm>
            <a:custGeom>
              <a:rect b="b" l="l" r="r" t="t"/>
              <a:pathLst>
                <a:path extrusionOk="0" h="1624" w="916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-1933400" y="8046613"/>
              <a:ext cx="85875" cy="60050"/>
            </a:xfrm>
            <a:custGeom>
              <a:rect b="b" l="l" r="r" t="t"/>
              <a:pathLst>
                <a:path extrusionOk="0" h="2402" w="3435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-2082350" y="8027613"/>
              <a:ext cx="180875" cy="79700"/>
            </a:xfrm>
            <a:custGeom>
              <a:rect b="b" l="l" r="r" t="t"/>
              <a:pathLst>
                <a:path extrusionOk="0" h="3188" w="7235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-1940950" y="7996438"/>
              <a:ext cx="46375" cy="50575"/>
            </a:xfrm>
            <a:custGeom>
              <a:rect b="b" l="l" r="r" t="t"/>
              <a:pathLst>
                <a:path extrusionOk="0" h="2023" w="1855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-2410625" y="8076163"/>
              <a:ext cx="229000" cy="40600"/>
            </a:xfrm>
            <a:custGeom>
              <a:rect b="b" l="l" r="r" t="t"/>
              <a:pathLst>
                <a:path extrusionOk="0" h="1624" w="916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-2411375" y="8046613"/>
              <a:ext cx="85875" cy="60050"/>
            </a:xfrm>
            <a:custGeom>
              <a:rect b="b" l="l" r="r" t="t"/>
              <a:pathLst>
                <a:path extrusionOk="0" h="2402" w="3435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-2357425" y="8027613"/>
              <a:ext cx="180875" cy="79700"/>
            </a:xfrm>
            <a:custGeom>
              <a:rect b="b" l="l" r="r" t="t"/>
              <a:pathLst>
                <a:path extrusionOk="0" h="3188" w="7235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-2364350" y="7996438"/>
              <a:ext cx="46400" cy="50575"/>
            </a:xfrm>
            <a:custGeom>
              <a:rect b="b" l="l" r="r" t="t"/>
              <a:pathLst>
                <a:path extrusionOk="0" h="2023" w="1856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-2358200" y="7501013"/>
              <a:ext cx="445325" cy="551425"/>
            </a:xfrm>
            <a:custGeom>
              <a:rect b="b" l="l" r="r" t="t"/>
              <a:pathLst>
                <a:path extrusionOk="0" h="22057" w="17813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-2357425" y="7427578"/>
              <a:ext cx="431650" cy="167400"/>
            </a:xfrm>
            <a:custGeom>
              <a:rect b="b" l="l" r="r" t="t"/>
              <a:pathLst>
                <a:path extrusionOk="0" h="6696" w="17266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-1973675" y="7481263"/>
              <a:ext cx="50925" cy="80575"/>
            </a:xfrm>
            <a:custGeom>
              <a:rect b="b" l="l" r="r" t="t"/>
              <a:pathLst>
                <a:path extrusionOk="0" h="3223" w="2037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-1975700" y="7479713"/>
              <a:ext cx="58325" cy="85400"/>
            </a:xfrm>
            <a:custGeom>
              <a:rect b="b" l="l" r="r" t="t"/>
              <a:pathLst>
                <a:path extrusionOk="0" h="3416" w="2333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-2351350" y="7494163"/>
              <a:ext cx="36500" cy="61575"/>
            </a:xfrm>
            <a:custGeom>
              <a:rect b="b" l="l" r="r" t="t"/>
              <a:pathLst>
                <a:path extrusionOk="0" h="2463" w="146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-2355425" y="7491663"/>
              <a:ext cx="43625" cy="66725"/>
            </a:xfrm>
            <a:custGeom>
              <a:rect b="b" l="l" r="r" t="t"/>
              <a:pathLst>
                <a:path extrusionOk="0" h="2669" w="1745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-2231275" y="7632463"/>
              <a:ext cx="189225" cy="8025"/>
            </a:xfrm>
            <a:custGeom>
              <a:rect b="b" l="l" r="r" t="t"/>
              <a:pathLst>
                <a:path extrusionOk="0" h="321" w="7569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-2236600" y="7628663"/>
              <a:ext cx="200625" cy="18450"/>
            </a:xfrm>
            <a:custGeom>
              <a:rect b="b" l="l" r="r" t="t"/>
              <a:pathLst>
                <a:path extrusionOk="0" h="738" w="8025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-2155300" y="7465288"/>
              <a:ext cx="3825" cy="172525"/>
            </a:xfrm>
            <a:custGeom>
              <a:rect b="b" l="l" r="r" t="t"/>
              <a:pathLst>
                <a:path extrusionOk="0" h="6901" w="153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-2162125" y="7461313"/>
              <a:ext cx="14450" cy="179350"/>
            </a:xfrm>
            <a:custGeom>
              <a:rect b="b" l="l" r="r" t="t"/>
              <a:pathLst>
                <a:path extrusionOk="0" h="7174" w="578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-2144425" y="7471838"/>
              <a:ext cx="65900" cy="169075"/>
            </a:xfrm>
            <a:custGeom>
              <a:rect b="b" l="l" r="r" t="t"/>
              <a:pathLst>
                <a:path extrusionOk="0" h="6763" w="2636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-2468375" y="7518088"/>
              <a:ext cx="164925" cy="55900"/>
            </a:xfrm>
            <a:custGeom>
              <a:rect b="b" l="l" r="r" t="t"/>
              <a:pathLst>
                <a:path extrusionOk="0" h="2236" w="6597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-2420500" y="7163613"/>
              <a:ext cx="114775" cy="443100"/>
            </a:xfrm>
            <a:custGeom>
              <a:rect b="b" l="l" r="r" t="t"/>
              <a:pathLst>
                <a:path extrusionOk="0" h="17724" w="4591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-2339200" y="7239897"/>
              <a:ext cx="409625" cy="231300"/>
            </a:xfrm>
            <a:custGeom>
              <a:rect b="b" l="l" r="r" t="t"/>
              <a:pathLst>
                <a:path extrusionOk="0" h="9252" w="16385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-2422025" y="6957213"/>
              <a:ext cx="574500" cy="476200"/>
            </a:xfrm>
            <a:custGeom>
              <a:rect b="b" l="l" r="r" t="t"/>
              <a:pathLst>
                <a:path extrusionOk="0" h="19048" w="2298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-2257850" y="6860425"/>
              <a:ext cx="209714" cy="108501"/>
            </a:xfrm>
            <a:custGeom>
              <a:rect b="b" l="l" r="r" t="t"/>
              <a:pathLst>
                <a:path extrusionOk="0" h="4074" w="8512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-2248000" y="6913613"/>
              <a:ext cx="216000" cy="132275"/>
            </a:xfrm>
            <a:custGeom>
              <a:rect b="b" l="l" r="r" t="t"/>
              <a:pathLst>
                <a:path extrusionOk="0" h="5291" w="864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-2536000" y="6666788"/>
              <a:ext cx="111725" cy="70600"/>
            </a:xfrm>
            <a:custGeom>
              <a:rect b="b" l="l" r="r" t="t"/>
              <a:pathLst>
                <a:path extrusionOk="0" h="2824" w="4469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-2539050" y="6627733"/>
              <a:ext cx="114775" cy="58925"/>
            </a:xfrm>
            <a:custGeom>
              <a:rect b="b" l="l" r="r" t="t"/>
              <a:pathLst>
                <a:path extrusionOk="0" h="2357" w="4591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-2502575" y="6669788"/>
              <a:ext cx="69175" cy="58625"/>
            </a:xfrm>
            <a:custGeom>
              <a:rect b="b" l="l" r="r" t="t"/>
              <a:pathLst>
                <a:path extrusionOk="0" h="2345" w="2767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-2473700" y="6686163"/>
              <a:ext cx="40725" cy="24325"/>
            </a:xfrm>
            <a:custGeom>
              <a:rect b="b" l="l" r="r" t="t"/>
              <a:pathLst>
                <a:path extrusionOk="0" h="973" w="1629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-1918200" y="6666788"/>
              <a:ext cx="111725" cy="70600"/>
            </a:xfrm>
            <a:custGeom>
              <a:rect b="b" l="l" r="r" t="t"/>
              <a:pathLst>
                <a:path extrusionOk="0" h="2824" w="4469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-1918200" y="6627733"/>
              <a:ext cx="114750" cy="58925"/>
            </a:xfrm>
            <a:custGeom>
              <a:rect b="b" l="l" r="r" t="t"/>
              <a:pathLst>
                <a:path extrusionOk="0" h="2357" w="459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-1909100" y="6669788"/>
              <a:ext cx="69175" cy="58625"/>
            </a:xfrm>
            <a:custGeom>
              <a:rect b="b" l="l" r="r" t="t"/>
              <a:pathLst>
                <a:path extrusionOk="0" h="2345" w="2767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-1909500" y="6686163"/>
              <a:ext cx="40700" cy="24325"/>
            </a:xfrm>
            <a:custGeom>
              <a:rect b="b" l="l" r="r" t="t"/>
              <a:pathLst>
                <a:path extrusionOk="0" h="973" w="1628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-2436575" y="6371738"/>
              <a:ext cx="540425" cy="509925"/>
            </a:xfrm>
            <a:custGeom>
              <a:rect b="b" l="l" r="r" t="t"/>
              <a:pathLst>
                <a:path extrusionOk="0" h="20397" w="21617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-2189500" y="6627588"/>
              <a:ext cx="38025" cy="65200"/>
            </a:xfrm>
            <a:custGeom>
              <a:rect b="b" l="l" r="r" t="t"/>
              <a:pathLst>
                <a:path extrusionOk="0" h="2608" w="1521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2212300" y="6699663"/>
              <a:ext cx="85900" cy="32400"/>
            </a:xfrm>
            <a:custGeom>
              <a:rect b="b" l="l" r="r" t="t"/>
              <a:pathLst>
                <a:path extrusionOk="0" h="1296" w="3436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2350600" y="6548788"/>
              <a:ext cx="50950" cy="35900"/>
            </a:xfrm>
            <a:custGeom>
              <a:rect b="b" l="l" r="r" t="t"/>
              <a:pathLst>
                <a:path extrusionOk="0" h="1436" w="2038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2048900" y="6542963"/>
              <a:ext cx="55000" cy="24875"/>
            </a:xfrm>
            <a:custGeom>
              <a:rect b="b" l="l" r="r" t="t"/>
              <a:pathLst>
                <a:path extrusionOk="0" h="995" w="220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2358200" y="6708438"/>
              <a:ext cx="100350" cy="94250"/>
            </a:xfrm>
            <a:custGeom>
              <a:rect b="b" l="l" r="r" t="t"/>
              <a:pathLst>
                <a:path extrusionOk="0" h="3770" w="4014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2083100" y="6708438"/>
              <a:ext cx="100325" cy="94250"/>
            </a:xfrm>
            <a:custGeom>
              <a:rect b="b" l="l" r="r" t="t"/>
              <a:pathLst>
                <a:path extrusionOk="0" h="3770" w="4013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2179400" y="6739938"/>
              <a:ext cx="29150" cy="6925"/>
            </a:xfrm>
            <a:custGeom>
              <a:rect b="b" l="l" r="r" t="t"/>
              <a:pathLst>
                <a:path extrusionOk="0" h="277" w="1166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2096775" y="6612513"/>
              <a:ext cx="74900" cy="59100"/>
            </a:xfrm>
            <a:custGeom>
              <a:rect b="b" l="l" r="r" t="t"/>
              <a:pathLst>
                <a:path extrusionOk="0" h="2364" w="2996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2311825" y="6612513"/>
              <a:ext cx="75250" cy="59100"/>
            </a:xfrm>
            <a:custGeom>
              <a:rect b="b" l="l" r="r" t="t"/>
              <a:pathLst>
                <a:path extrusionOk="0" h="2364" w="301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2382500" y="6557238"/>
              <a:ext cx="423275" cy="177825"/>
            </a:xfrm>
            <a:custGeom>
              <a:rect b="b" l="l" r="r" t="t"/>
              <a:pathLst>
                <a:path extrusionOk="0" h="7113" w="16931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2033725" y="6344463"/>
              <a:ext cx="2325" cy="5350"/>
            </a:xfrm>
            <a:custGeom>
              <a:rect b="b" l="l" r="r" t="t"/>
              <a:pathLst>
                <a:path extrusionOk="0" h="214" w="93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-1912900" y="6450088"/>
              <a:ext cx="6125" cy="5350"/>
            </a:xfrm>
            <a:custGeom>
              <a:rect b="b" l="l" r="r" t="t"/>
              <a:pathLst>
                <a:path extrusionOk="0" h="214" w="245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-2033725" y="6344463"/>
              <a:ext cx="800" cy="25"/>
            </a:xfrm>
            <a:custGeom>
              <a:rect b="b" l="l" r="r" t="t"/>
              <a:pathLst>
                <a:path extrusionOk="0" h="1" w="32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-2472925" y="6349788"/>
              <a:ext cx="619325" cy="292675"/>
            </a:xfrm>
            <a:custGeom>
              <a:rect b="b" l="l" r="r" t="t"/>
              <a:pathLst>
                <a:path extrusionOk="0" h="11707" w="24773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-2507125" y="6298728"/>
              <a:ext cx="647450" cy="287875"/>
            </a:xfrm>
            <a:custGeom>
              <a:rect b="b" l="l" r="r" t="t"/>
              <a:pathLst>
                <a:path extrusionOk="0" h="11515" w="25898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cap="flat" cmpd="sng" w="9525">
              <a:solidFill>
                <a:srgbClr val="5829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-2466100" y="6389813"/>
              <a:ext cx="120100" cy="131325"/>
            </a:xfrm>
            <a:custGeom>
              <a:rect b="b" l="l" r="r" t="t"/>
              <a:pathLst>
                <a:path extrusionOk="0" h="5253" w="4804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-2306525" y="6346963"/>
              <a:ext cx="119050" cy="76550"/>
            </a:xfrm>
            <a:custGeom>
              <a:rect b="b" l="l" r="r" t="t"/>
              <a:pathLst>
                <a:path extrusionOk="0" h="3062" w="4762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-2142875" y="6324013"/>
              <a:ext cx="128950" cy="136550"/>
            </a:xfrm>
            <a:custGeom>
              <a:rect b="b" l="l" r="r" t="t"/>
              <a:pathLst>
                <a:path extrusionOk="0" h="5462" w="5158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-1970650" y="6415138"/>
              <a:ext cx="56700" cy="96100"/>
            </a:xfrm>
            <a:custGeom>
              <a:rect b="b" l="l" r="r" t="t"/>
              <a:pathLst>
                <a:path extrusionOk="0" h="3844" w="2268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-1944270" y="7148935"/>
              <a:ext cx="124625" cy="151895"/>
            </a:xfrm>
            <a:custGeom>
              <a:rect b="b" l="l" r="r" t="t"/>
              <a:pathLst>
                <a:path extrusionOk="0" h="5533" w="4985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-2146175" y="7054963"/>
              <a:ext cx="249275" cy="309450"/>
            </a:xfrm>
            <a:custGeom>
              <a:rect b="b" l="l" r="r" t="t"/>
              <a:pathLst>
                <a:path extrusionOk="0" h="12378" w="9971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-2160625" y="7060288"/>
              <a:ext cx="239400" cy="297300"/>
            </a:xfrm>
            <a:custGeom>
              <a:rect b="b" l="l" r="r" t="t"/>
              <a:pathLst>
                <a:path extrusionOk="0" h="11892" w="9576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-2169725" y="7069388"/>
              <a:ext cx="250025" cy="294275"/>
            </a:xfrm>
            <a:custGeom>
              <a:rect b="b" l="l" r="r" t="t"/>
              <a:pathLst>
                <a:path extrusionOk="0" h="11771" w="10001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-2115025" y="7128338"/>
              <a:ext cx="333875" cy="298400"/>
            </a:xfrm>
            <a:custGeom>
              <a:rect b="b" l="l" r="r" t="t"/>
              <a:pathLst>
                <a:path extrusionOk="0" h="11936" w="13355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-2564875" y="7555138"/>
              <a:ext cx="367800" cy="500525"/>
            </a:xfrm>
            <a:custGeom>
              <a:rect b="b" l="l" r="r" t="t"/>
              <a:pathLst>
                <a:path extrusionOk="0" h="20021" w="14712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-2548150" y="7555138"/>
              <a:ext cx="367800" cy="500525"/>
            </a:xfrm>
            <a:custGeom>
              <a:rect b="b" l="l" r="r" t="t"/>
              <a:pathLst>
                <a:path extrusionOk="0" h="20021" w="14712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-2514725" y="7802488"/>
              <a:ext cx="320700" cy="81475"/>
            </a:xfrm>
            <a:custGeom>
              <a:rect b="b" l="l" r="r" t="t"/>
              <a:pathLst>
                <a:path extrusionOk="0" h="3259" w="12828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-2521575" y="7857388"/>
              <a:ext cx="331350" cy="53175"/>
            </a:xfrm>
            <a:custGeom>
              <a:rect b="b" l="l" r="r" t="t"/>
              <a:pathLst>
                <a:path extrusionOk="0" h="2127" w="13254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-2523850" y="7884763"/>
              <a:ext cx="346550" cy="146675"/>
            </a:xfrm>
            <a:custGeom>
              <a:rect b="b" l="l" r="r" t="t"/>
              <a:pathLst>
                <a:path extrusionOk="0" h="5867" w="13862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-2530675" y="7909838"/>
              <a:ext cx="340450" cy="151900"/>
            </a:xfrm>
            <a:custGeom>
              <a:rect b="b" l="l" r="r" t="t"/>
              <a:pathLst>
                <a:path extrusionOk="0" h="6076" w="13618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-2417450" y="7640963"/>
              <a:ext cx="94250" cy="93225"/>
            </a:xfrm>
            <a:custGeom>
              <a:rect b="b" l="l" r="r" t="t"/>
              <a:pathLst>
                <a:path extrusionOk="0" h="3729" w="377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-2415175" y="7637613"/>
              <a:ext cx="94250" cy="93100"/>
            </a:xfrm>
            <a:custGeom>
              <a:rect b="b" l="l" r="r" t="t"/>
              <a:pathLst>
                <a:path extrusionOk="0" h="3724" w="377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2" name="Google Shape;1162;p20"/>
          <p:cNvGrpSpPr/>
          <p:nvPr/>
        </p:nvGrpSpPr>
        <p:grpSpPr>
          <a:xfrm>
            <a:off x="4094162" y="4743450"/>
            <a:ext cx="1282700" cy="2052638"/>
            <a:chOff x="-1254075" y="6362388"/>
            <a:chExt cx="982525" cy="1754400"/>
          </a:xfrm>
        </p:grpSpPr>
        <p:sp>
          <p:nvSpPr>
            <p:cNvPr id="1163" name="Google Shape;1163;p20"/>
            <p:cNvSpPr/>
            <p:nvPr/>
          </p:nvSpPr>
          <p:spPr>
            <a:xfrm>
              <a:off x="-1254075" y="6613863"/>
              <a:ext cx="982525" cy="813825"/>
            </a:xfrm>
            <a:custGeom>
              <a:rect b="b" l="l" r="r" t="t"/>
              <a:pathLst>
                <a:path extrusionOk="0" h="32553" w="39301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-977475" y="6981763"/>
              <a:ext cx="459775" cy="501850"/>
            </a:xfrm>
            <a:custGeom>
              <a:rect b="b" l="l" r="r" t="t"/>
              <a:pathLst>
                <a:path extrusionOk="0" h="20074" w="18391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-961500" y="6980638"/>
              <a:ext cx="460525" cy="502050"/>
            </a:xfrm>
            <a:custGeom>
              <a:rect b="b" l="l" r="r" t="t"/>
              <a:pathLst>
                <a:path extrusionOk="0" h="20082" w="18421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-701875" y="8078438"/>
              <a:ext cx="214575" cy="38350"/>
            </a:xfrm>
            <a:custGeom>
              <a:rect b="b" l="l" r="r" t="t"/>
              <a:pathLst>
                <a:path extrusionOk="0" h="1534" w="8583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-567125" y="8051163"/>
              <a:ext cx="80575" cy="56275"/>
            </a:xfrm>
            <a:custGeom>
              <a:rect b="b" l="l" r="r" t="t"/>
              <a:pathLst>
                <a:path extrusionOk="0" h="2251" w="3223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-706950" y="8032938"/>
              <a:ext cx="169500" cy="75125"/>
            </a:xfrm>
            <a:custGeom>
              <a:rect b="b" l="l" r="r" t="t"/>
              <a:pathLst>
                <a:path extrusionOk="0" h="3005" w="678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-573900" y="8004038"/>
              <a:ext cx="43500" cy="46975"/>
            </a:xfrm>
            <a:custGeom>
              <a:rect b="b" l="l" r="r" t="t"/>
              <a:pathLst>
                <a:path extrusionOk="0" h="1879" w="174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-997975" y="8078438"/>
              <a:ext cx="215325" cy="38350"/>
            </a:xfrm>
            <a:custGeom>
              <a:rect b="b" l="l" r="r" t="t"/>
              <a:pathLst>
                <a:path extrusionOk="0" h="1534" w="8613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-998750" y="8051163"/>
              <a:ext cx="80575" cy="56275"/>
            </a:xfrm>
            <a:custGeom>
              <a:rect b="b" l="l" r="r" t="t"/>
              <a:pathLst>
                <a:path extrusionOk="0" h="2251" w="3223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-947825" y="8032938"/>
              <a:ext cx="169475" cy="75125"/>
            </a:xfrm>
            <a:custGeom>
              <a:rect b="b" l="l" r="r" t="t"/>
              <a:pathLst>
                <a:path extrusionOk="0" h="3005" w="6779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-954125" y="8004038"/>
              <a:ext cx="43500" cy="46975"/>
            </a:xfrm>
            <a:custGeom>
              <a:rect b="b" l="l" r="r" t="t"/>
              <a:pathLst>
                <a:path extrusionOk="0" h="1879" w="174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-920475" y="7539013"/>
              <a:ext cx="347300" cy="517525"/>
            </a:xfrm>
            <a:custGeom>
              <a:rect b="b" l="l" r="r" t="t"/>
              <a:pathLst>
                <a:path extrusionOk="0" h="20701" w="13892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-919700" y="7468638"/>
              <a:ext cx="336650" cy="156250"/>
            </a:xfrm>
            <a:custGeom>
              <a:rect b="b" l="l" r="r" t="t"/>
              <a:pathLst>
                <a:path extrusionOk="0" h="6250" w="13466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-620325" y="7520763"/>
              <a:ext cx="39550" cy="75250"/>
            </a:xfrm>
            <a:custGeom>
              <a:rect b="b" l="l" r="r" t="t"/>
              <a:pathLst>
                <a:path extrusionOk="0" h="3010" w="1582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-622325" y="7519213"/>
              <a:ext cx="44825" cy="80100"/>
            </a:xfrm>
            <a:custGeom>
              <a:rect b="b" l="l" r="r" t="t"/>
              <a:pathLst>
                <a:path extrusionOk="0" h="3204" w="1793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-914400" y="7532938"/>
              <a:ext cx="28150" cy="57000"/>
            </a:xfrm>
            <a:custGeom>
              <a:rect b="b" l="l" r="r" t="t"/>
              <a:pathLst>
                <a:path extrusionOk="0" h="2280" w="1126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-917950" y="7530413"/>
              <a:ext cx="33975" cy="62700"/>
            </a:xfrm>
            <a:custGeom>
              <a:rect b="b" l="l" r="r" t="t"/>
              <a:pathLst>
                <a:path extrusionOk="0" h="2508" w="1359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0"/>
            <p:cNvSpPr/>
            <p:nvPr/>
          </p:nvSpPr>
          <p:spPr>
            <a:xfrm>
              <a:off x="-821675" y="7662863"/>
              <a:ext cx="147425" cy="7075"/>
            </a:xfrm>
            <a:custGeom>
              <a:rect b="b" l="l" r="r" t="t"/>
              <a:pathLst>
                <a:path extrusionOk="0" h="283" w="5897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0"/>
            <p:cNvSpPr/>
            <p:nvPr/>
          </p:nvSpPr>
          <p:spPr>
            <a:xfrm>
              <a:off x="-825475" y="7659063"/>
              <a:ext cx="156550" cy="17350"/>
            </a:xfrm>
            <a:custGeom>
              <a:rect b="b" l="l" r="r" t="t"/>
              <a:pathLst>
                <a:path extrusionOk="0" h="694" w="6262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-762425" y="7505563"/>
              <a:ext cx="3075" cy="161900"/>
            </a:xfrm>
            <a:custGeom>
              <a:rect b="b" l="l" r="r" t="t"/>
              <a:pathLst>
                <a:path extrusionOk="0" h="6476" w="123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0"/>
            <p:cNvSpPr/>
            <p:nvPr/>
          </p:nvSpPr>
          <p:spPr>
            <a:xfrm>
              <a:off x="-767725" y="7501588"/>
              <a:ext cx="11425" cy="168725"/>
            </a:xfrm>
            <a:custGeom>
              <a:rect b="b" l="l" r="r" t="t"/>
              <a:pathLst>
                <a:path extrusionOk="0" h="6749" w="457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0"/>
            <p:cNvSpPr/>
            <p:nvPr/>
          </p:nvSpPr>
          <p:spPr>
            <a:xfrm>
              <a:off x="-753875" y="7511638"/>
              <a:ext cx="51525" cy="158925"/>
            </a:xfrm>
            <a:custGeom>
              <a:rect b="b" l="l" r="r" t="t"/>
              <a:pathLst>
                <a:path extrusionOk="0" h="6357" w="2061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-939475" y="7295838"/>
              <a:ext cx="384525" cy="217250"/>
            </a:xfrm>
            <a:custGeom>
              <a:rect b="b" l="l" r="r" t="t"/>
              <a:pathLst>
                <a:path extrusionOk="0" h="8690" w="15381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-1016975" y="7029138"/>
              <a:ext cx="538775" cy="446825"/>
            </a:xfrm>
            <a:custGeom>
              <a:rect b="b" l="l" r="r" t="t"/>
              <a:pathLst>
                <a:path extrusionOk="0" h="17873" w="21551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0"/>
            <p:cNvSpPr/>
            <p:nvPr/>
          </p:nvSpPr>
          <p:spPr>
            <a:xfrm>
              <a:off x="-927000" y="7136863"/>
              <a:ext cx="333125" cy="290575"/>
            </a:xfrm>
            <a:custGeom>
              <a:rect b="b" l="l" r="r" t="t"/>
              <a:pathLst>
                <a:path extrusionOk="0" h="11623" w="13325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0"/>
            <p:cNvSpPr/>
            <p:nvPr/>
          </p:nvSpPr>
          <p:spPr>
            <a:xfrm>
              <a:off x="-683375" y="7017013"/>
              <a:ext cx="124625" cy="405000"/>
            </a:xfrm>
            <a:custGeom>
              <a:rect b="b" l="l" r="r" t="t"/>
              <a:pathLst>
                <a:path extrusionOk="0" h="16200" w="4985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-710750" y="7017713"/>
              <a:ext cx="149725" cy="423300"/>
            </a:xfrm>
            <a:custGeom>
              <a:rect b="b" l="l" r="r" t="t"/>
              <a:pathLst>
                <a:path extrusionOk="0" h="16932" w="5989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-567875" y="7216813"/>
              <a:ext cx="117050" cy="129975"/>
            </a:xfrm>
            <a:custGeom>
              <a:rect b="b" l="l" r="r" t="t"/>
              <a:pathLst>
                <a:path extrusionOk="0" h="5199" w="4682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-728975" y="7189338"/>
              <a:ext cx="313400" cy="279850"/>
            </a:xfrm>
            <a:custGeom>
              <a:rect b="b" l="l" r="r" t="t"/>
              <a:pathLst>
                <a:path extrusionOk="0" h="11194" w="12536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-1115000" y="6757763"/>
              <a:ext cx="107925" cy="68575"/>
            </a:xfrm>
            <a:custGeom>
              <a:rect b="b" l="l" r="r" t="t"/>
              <a:pathLst>
                <a:path extrusionOk="0" h="2743" w="4317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0"/>
            <p:cNvSpPr/>
            <p:nvPr/>
          </p:nvSpPr>
          <p:spPr>
            <a:xfrm>
              <a:off x="-1118050" y="6719013"/>
              <a:ext cx="110975" cy="57100"/>
            </a:xfrm>
            <a:custGeom>
              <a:rect b="b" l="l" r="r" t="t"/>
              <a:pathLst>
                <a:path extrusionOk="0" h="2284" w="4439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-1083100" y="6760788"/>
              <a:ext cx="66900" cy="57100"/>
            </a:xfrm>
            <a:custGeom>
              <a:rect b="b" l="l" r="r" t="t"/>
              <a:pathLst>
                <a:path extrusionOk="0" h="2284" w="2676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0"/>
            <p:cNvSpPr/>
            <p:nvPr/>
          </p:nvSpPr>
          <p:spPr>
            <a:xfrm>
              <a:off x="-1054700" y="6776563"/>
              <a:ext cx="39100" cy="23575"/>
            </a:xfrm>
            <a:custGeom>
              <a:rect b="b" l="l" r="r" t="t"/>
              <a:pathLst>
                <a:path extrusionOk="0" h="943" w="1564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0"/>
            <p:cNvSpPr/>
            <p:nvPr/>
          </p:nvSpPr>
          <p:spPr>
            <a:xfrm>
              <a:off x="-517725" y="6757763"/>
              <a:ext cx="107925" cy="68575"/>
            </a:xfrm>
            <a:custGeom>
              <a:rect b="b" l="l" r="r" t="t"/>
              <a:pathLst>
                <a:path extrusionOk="0" h="2743" w="4317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0"/>
            <p:cNvSpPr/>
            <p:nvPr/>
          </p:nvSpPr>
          <p:spPr>
            <a:xfrm>
              <a:off x="-517725" y="6725613"/>
              <a:ext cx="110975" cy="50500"/>
            </a:xfrm>
            <a:custGeom>
              <a:rect b="b" l="l" r="r" t="t"/>
              <a:pathLst>
                <a:path extrusionOk="0" h="2020" w="4439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0"/>
            <p:cNvSpPr/>
            <p:nvPr/>
          </p:nvSpPr>
          <p:spPr>
            <a:xfrm>
              <a:off x="-508600" y="6760788"/>
              <a:ext cx="66875" cy="57100"/>
            </a:xfrm>
            <a:custGeom>
              <a:rect b="b" l="l" r="r" t="t"/>
              <a:pathLst>
                <a:path extrusionOk="0" h="2284" w="2675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0"/>
            <p:cNvSpPr/>
            <p:nvPr/>
          </p:nvSpPr>
          <p:spPr>
            <a:xfrm>
              <a:off x="-508450" y="6776888"/>
              <a:ext cx="38350" cy="23250"/>
            </a:xfrm>
            <a:custGeom>
              <a:rect b="b" l="l" r="r" t="t"/>
              <a:pathLst>
                <a:path extrusionOk="0" h="930" w="1534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-813325" y="7000238"/>
              <a:ext cx="126175" cy="64675"/>
            </a:xfrm>
            <a:custGeom>
              <a:rect b="b" l="l" r="r" t="t"/>
              <a:pathLst>
                <a:path extrusionOk="0" h="2587" w="5047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-813325" y="6953138"/>
              <a:ext cx="135275" cy="70675"/>
            </a:xfrm>
            <a:custGeom>
              <a:rect b="b" l="l" r="r" t="t"/>
              <a:pathLst>
                <a:path extrusionOk="0" h="2827" w="5411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0"/>
            <p:cNvSpPr/>
            <p:nvPr/>
          </p:nvSpPr>
          <p:spPr>
            <a:xfrm>
              <a:off x="-1019000" y="6472613"/>
              <a:ext cx="522575" cy="492675"/>
            </a:xfrm>
            <a:custGeom>
              <a:rect b="b" l="l" r="r" t="t"/>
              <a:pathLst>
                <a:path extrusionOk="0" h="19707" w="20903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0"/>
            <p:cNvSpPr/>
            <p:nvPr/>
          </p:nvSpPr>
          <p:spPr>
            <a:xfrm>
              <a:off x="-898425" y="6736563"/>
              <a:ext cx="28900" cy="34975"/>
            </a:xfrm>
            <a:custGeom>
              <a:rect b="b" l="l" r="r" t="t"/>
              <a:pathLst>
                <a:path extrusionOk="0" h="1399" w="1156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0"/>
            <p:cNvSpPr/>
            <p:nvPr/>
          </p:nvSpPr>
          <p:spPr>
            <a:xfrm>
              <a:off x="-658300" y="6736563"/>
              <a:ext cx="29650" cy="35750"/>
            </a:xfrm>
            <a:custGeom>
              <a:rect b="b" l="l" r="r" t="t"/>
              <a:pathLst>
                <a:path extrusionOk="0" h="1430" w="1186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0"/>
            <p:cNvSpPr/>
            <p:nvPr/>
          </p:nvSpPr>
          <p:spPr>
            <a:xfrm>
              <a:off x="-779900" y="6720038"/>
              <a:ext cx="36500" cy="63000"/>
            </a:xfrm>
            <a:custGeom>
              <a:rect b="b" l="l" r="r" t="t"/>
              <a:pathLst>
                <a:path extrusionOk="0" h="2520" w="146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0"/>
            <p:cNvSpPr/>
            <p:nvPr/>
          </p:nvSpPr>
          <p:spPr>
            <a:xfrm>
              <a:off x="-785200" y="6820163"/>
              <a:ext cx="53975" cy="25900"/>
            </a:xfrm>
            <a:custGeom>
              <a:rect b="b" l="l" r="r" t="t"/>
              <a:pathLst>
                <a:path extrusionOk="0" h="1036" w="2159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0"/>
            <p:cNvSpPr/>
            <p:nvPr/>
          </p:nvSpPr>
          <p:spPr>
            <a:xfrm>
              <a:off x="-944500" y="6652888"/>
              <a:ext cx="49125" cy="34375"/>
            </a:xfrm>
            <a:custGeom>
              <a:rect b="b" l="l" r="r" t="t"/>
              <a:pathLst>
                <a:path extrusionOk="0" h="1375" w="1965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0"/>
            <p:cNvSpPr/>
            <p:nvPr/>
          </p:nvSpPr>
          <p:spPr>
            <a:xfrm>
              <a:off x="-652225" y="6647038"/>
              <a:ext cx="52625" cy="23800"/>
            </a:xfrm>
            <a:custGeom>
              <a:rect b="b" l="l" r="r" t="t"/>
              <a:pathLst>
                <a:path extrusionOk="0" h="952" w="2105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0"/>
            <p:cNvSpPr/>
            <p:nvPr/>
          </p:nvSpPr>
          <p:spPr>
            <a:xfrm>
              <a:off x="-943275" y="6798113"/>
              <a:ext cx="97300" cy="91200"/>
            </a:xfrm>
            <a:custGeom>
              <a:rect b="b" l="l" r="r" t="t"/>
              <a:pathLst>
                <a:path extrusionOk="0" h="3648" w="3892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0"/>
            <p:cNvSpPr/>
            <p:nvPr/>
          </p:nvSpPr>
          <p:spPr>
            <a:xfrm>
              <a:off x="-677300" y="6798113"/>
              <a:ext cx="97275" cy="91200"/>
            </a:xfrm>
            <a:custGeom>
              <a:rect b="b" l="l" r="r" t="t"/>
              <a:pathLst>
                <a:path extrusionOk="0" h="3648" w="3891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0"/>
            <p:cNvSpPr/>
            <p:nvPr/>
          </p:nvSpPr>
          <p:spPr>
            <a:xfrm>
              <a:off x="-915900" y="6823188"/>
              <a:ext cx="8375" cy="10675"/>
            </a:xfrm>
            <a:custGeom>
              <a:rect b="b" l="l" r="r" t="t"/>
              <a:pathLst>
                <a:path extrusionOk="0" h="427" w="335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0"/>
            <p:cNvSpPr/>
            <p:nvPr/>
          </p:nvSpPr>
          <p:spPr>
            <a:xfrm>
              <a:off x="-884750" y="6852838"/>
              <a:ext cx="9125" cy="9900"/>
            </a:xfrm>
            <a:custGeom>
              <a:rect b="b" l="l" r="r" t="t"/>
              <a:pathLst>
                <a:path extrusionOk="0" h="396" w="365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0"/>
            <p:cNvSpPr/>
            <p:nvPr/>
          </p:nvSpPr>
          <p:spPr>
            <a:xfrm>
              <a:off x="-922750" y="6872588"/>
              <a:ext cx="9150" cy="9900"/>
            </a:xfrm>
            <a:custGeom>
              <a:rect b="b" l="l" r="r" t="t"/>
              <a:pathLst>
                <a:path extrusionOk="0" h="396" w="366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0"/>
            <p:cNvSpPr/>
            <p:nvPr/>
          </p:nvSpPr>
          <p:spPr>
            <a:xfrm>
              <a:off x="-862725" y="6815588"/>
              <a:ext cx="9150" cy="10675"/>
            </a:xfrm>
            <a:custGeom>
              <a:rect b="b" l="l" r="r" t="t"/>
              <a:pathLst>
                <a:path extrusionOk="0" h="427" w="366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0"/>
            <p:cNvSpPr/>
            <p:nvPr/>
          </p:nvSpPr>
          <p:spPr>
            <a:xfrm>
              <a:off x="-836125" y="6862713"/>
              <a:ext cx="9150" cy="10650"/>
            </a:xfrm>
            <a:custGeom>
              <a:rect b="b" l="l" r="r" t="t"/>
              <a:pathLst>
                <a:path extrusionOk="0" h="426" w="366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0"/>
            <p:cNvSpPr/>
            <p:nvPr/>
          </p:nvSpPr>
          <p:spPr>
            <a:xfrm>
              <a:off x="-684150" y="6823188"/>
              <a:ext cx="9150" cy="10675"/>
            </a:xfrm>
            <a:custGeom>
              <a:rect b="b" l="l" r="r" t="t"/>
              <a:pathLst>
                <a:path extrusionOk="0" h="427" w="366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0"/>
            <p:cNvSpPr/>
            <p:nvPr/>
          </p:nvSpPr>
          <p:spPr>
            <a:xfrm>
              <a:off x="-665900" y="6872588"/>
              <a:ext cx="9125" cy="9900"/>
            </a:xfrm>
            <a:custGeom>
              <a:rect b="b" l="l" r="r" t="t"/>
              <a:pathLst>
                <a:path extrusionOk="0" h="396" w="365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0"/>
            <p:cNvSpPr/>
            <p:nvPr/>
          </p:nvSpPr>
          <p:spPr>
            <a:xfrm>
              <a:off x="-627925" y="6826238"/>
              <a:ext cx="9150" cy="9900"/>
            </a:xfrm>
            <a:custGeom>
              <a:rect b="b" l="l" r="r" t="t"/>
              <a:pathLst>
                <a:path extrusionOk="0" h="396" w="366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0"/>
            <p:cNvSpPr/>
            <p:nvPr/>
          </p:nvSpPr>
          <p:spPr>
            <a:xfrm>
              <a:off x="-600550" y="6862713"/>
              <a:ext cx="9125" cy="10650"/>
            </a:xfrm>
            <a:custGeom>
              <a:rect b="b" l="l" r="r" t="t"/>
              <a:pathLst>
                <a:path extrusionOk="0" h="426" w="365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0"/>
            <p:cNvSpPr/>
            <p:nvPr/>
          </p:nvSpPr>
          <p:spPr>
            <a:xfrm>
              <a:off x="-637800" y="6858138"/>
              <a:ext cx="9150" cy="9900"/>
            </a:xfrm>
            <a:custGeom>
              <a:rect b="b" l="l" r="r" t="t"/>
              <a:pathLst>
                <a:path extrusionOk="0" h="396" w="366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0"/>
            <p:cNvSpPr/>
            <p:nvPr/>
          </p:nvSpPr>
          <p:spPr>
            <a:xfrm>
              <a:off x="-970625" y="6659063"/>
              <a:ext cx="423275" cy="177825"/>
            </a:xfrm>
            <a:custGeom>
              <a:rect b="b" l="l" r="r" t="t"/>
              <a:pathLst>
                <a:path extrusionOk="0" h="7113" w="16931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0"/>
            <p:cNvSpPr/>
            <p:nvPr/>
          </p:nvSpPr>
          <p:spPr>
            <a:xfrm>
              <a:off x="-1109675" y="6510888"/>
              <a:ext cx="172500" cy="168700"/>
            </a:xfrm>
            <a:custGeom>
              <a:rect b="b" l="l" r="r" t="t"/>
              <a:pathLst>
                <a:path extrusionOk="0" h="6748" w="690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0"/>
            <p:cNvSpPr/>
            <p:nvPr/>
          </p:nvSpPr>
          <p:spPr>
            <a:xfrm>
              <a:off x="-1065600" y="6362388"/>
              <a:ext cx="416425" cy="323275"/>
            </a:xfrm>
            <a:custGeom>
              <a:rect b="b" l="l" r="r" t="t"/>
              <a:pathLst>
                <a:path extrusionOk="0" h="12931" w="16657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0"/>
            <p:cNvSpPr/>
            <p:nvPr/>
          </p:nvSpPr>
          <p:spPr>
            <a:xfrm>
              <a:off x="-775325" y="6398788"/>
              <a:ext cx="174800" cy="287225"/>
            </a:xfrm>
            <a:custGeom>
              <a:rect b="b" l="l" r="r" t="t"/>
              <a:pathLst>
                <a:path extrusionOk="0" h="11489" w="6992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0"/>
            <p:cNvSpPr/>
            <p:nvPr/>
          </p:nvSpPr>
          <p:spPr>
            <a:xfrm>
              <a:off x="-643875" y="6415888"/>
              <a:ext cx="205200" cy="312475"/>
            </a:xfrm>
            <a:custGeom>
              <a:rect b="b" l="l" r="r" t="t"/>
              <a:pathLst>
                <a:path extrusionOk="0" h="12499" w="8208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0"/>
            <p:cNvSpPr/>
            <p:nvPr/>
          </p:nvSpPr>
          <p:spPr>
            <a:xfrm>
              <a:off x="-1116525" y="6612713"/>
              <a:ext cx="154275" cy="123875"/>
            </a:xfrm>
            <a:custGeom>
              <a:rect b="b" l="l" r="r" t="t"/>
              <a:pathLst>
                <a:path extrusionOk="0" h="4955" w="6171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0"/>
            <p:cNvSpPr/>
            <p:nvPr/>
          </p:nvSpPr>
          <p:spPr>
            <a:xfrm>
              <a:off x="-734300" y="6596738"/>
              <a:ext cx="1550" cy="3825"/>
            </a:xfrm>
            <a:custGeom>
              <a:rect b="b" l="l" r="r" t="t"/>
              <a:pathLst>
                <a:path extrusionOk="0" h="153" w="62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0"/>
            <p:cNvSpPr/>
            <p:nvPr/>
          </p:nvSpPr>
          <p:spPr>
            <a:xfrm>
              <a:off x="-949350" y="7032563"/>
              <a:ext cx="113250" cy="409200"/>
            </a:xfrm>
            <a:custGeom>
              <a:rect b="b" l="l" r="r" t="t"/>
              <a:pathLst>
                <a:path extrusionOk="0" h="16368" w="453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0"/>
            <p:cNvSpPr/>
            <p:nvPr/>
          </p:nvSpPr>
          <p:spPr>
            <a:xfrm>
              <a:off x="-945550" y="7032913"/>
              <a:ext cx="137575" cy="426325"/>
            </a:xfrm>
            <a:custGeom>
              <a:rect b="b" l="l" r="r" t="t"/>
              <a:pathLst>
                <a:path extrusionOk="0" h="17053" w="5503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0"/>
            <p:cNvSpPr/>
            <p:nvPr/>
          </p:nvSpPr>
          <p:spPr>
            <a:xfrm>
              <a:off x="-1040525" y="7241888"/>
              <a:ext cx="112475" cy="120100"/>
            </a:xfrm>
            <a:custGeom>
              <a:rect b="b" l="l" r="r" t="t"/>
              <a:pathLst>
                <a:path extrusionOk="0" h="4804" w="4499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0"/>
            <p:cNvSpPr/>
            <p:nvPr/>
          </p:nvSpPr>
          <p:spPr>
            <a:xfrm>
              <a:off x="-1062400" y="7185363"/>
              <a:ext cx="290900" cy="300275"/>
            </a:xfrm>
            <a:custGeom>
              <a:rect b="b" l="l" r="r" t="t"/>
              <a:pathLst>
                <a:path extrusionOk="0" h="12011" w="11636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2" name="Google Shape;1232;p20"/>
          <p:cNvGrpSpPr/>
          <p:nvPr/>
        </p:nvGrpSpPr>
        <p:grpSpPr>
          <a:xfrm>
            <a:off x="6956425" y="4648200"/>
            <a:ext cx="1120775" cy="2173288"/>
            <a:chOff x="1608450" y="6283988"/>
            <a:chExt cx="857950" cy="1857075"/>
          </a:xfrm>
        </p:grpSpPr>
        <p:sp>
          <p:nvSpPr>
            <p:cNvPr id="1233" name="Google Shape;1233;p20"/>
            <p:cNvSpPr/>
            <p:nvPr/>
          </p:nvSpPr>
          <p:spPr>
            <a:xfrm>
              <a:off x="1796150" y="6841363"/>
              <a:ext cx="449875" cy="498975"/>
            </a:xfrm>
            <a:custGeom>
              <a:rect b="b" l="l" r="r" t="t"/>
              <a:pathLst>
                <a:path extrusionOk="0" h="19959" w="17995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1812850" y="6842163"/>
              <a:ext cx="449900" cy="498925"/>
            </a:xfrm>
            <a:custGeom>
              <a:rect b="b" l="l" r="r" t="t"/>
              <a:pathLst>
                <a:path extrusionOk="0" h="19957" w="17996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1866800" y="7749488"/>
              <a:ext cx="156575" cy="67100"/>
            </a:xfrm>
            <a:custGeom>
              <a:rect b="b" l="l" r="r" t="t"/>
              <a:pathLst>
                <a:path extrusionOk="0" h="2684" w="6263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1866800" y="7806488"/>
              <a:ext cx="155800" cy="260825"/>
            </a:xfrm>
            <a:custGeom>
              <a:rect b="b" l="l" r="r" t="t"/>
              <a:pathLst>
                <a:path extrusionOk="0" h="10433" w="6232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0"/>
            <p:cNvSpPr/>
            <p:nvPr/>
          </p:nvSpPr>
          <p:spPr>
            <a:xfrm>
              <a:off x="1869850" y="7839163"/>
              <a:ext cx="152000" cy="16000"/>
            </a:xfrm>
            <a:custGeom>
              <a:rect b="b" l="l" r="r" t="t"/>
              <a:pathLst>
                <a:path extrusionOk="0" h="640" w="608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0"/>
            <p:cNvSpPr/>
            <p:nvPr/>
          </p:nvSpPr>
          <p:spPr>
            <a:xfrm>
              <a:off x="1874400" y="7808938"/>
              <a:ext cx="6100" cy="32700"/>
            </a:xfrm>
            <a:custGeom>
              <a:rect b="b" l="l" r="r" t="t"/>
              <a:pathLst>
                <a:path extrusionOk="0" h="1308" w="244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0"/>
            <p:cNvSpPr/>
            <p:nvPr/>
          </p:nvSpPr>
          <p:spPr>
            <a:xfrm>
              <a:off x="1897975" y="7812563"/>
              <a:ext cx="4575" cy="35350"/>
            </a:xfrm>
            <a:custGeom>
              <a:rect b="b" l="l" r="r" t="t"/>
              <a:pathLst>
                <a:path extrusionOk="0" h="1414" w="183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0"/>
            <p:cNvSpPr/>
            <p:nvPr/>
          </p:nvSpPr>
          <p:spPr>
            <a:xfrm>
              <a:off x="1921525" y="7814638"/>
              <a:ext cx="6100" cy="36125"/>
            </a:xfrm>
            <a:custGeom>
              <a:rect b="b" l="l" r="r" t="t"/>
              <a:pathLst>
                <a:path extrusionOk="0" h="1445" w="244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0"/>
            <p:cNvSpPr/>
            <p:nvPr/>
          </p:nvSpPr>
          <p:spPr>
            <a:xfrm>
              <a:off x="1946600" y="7815788"/>
              <a:ext cx="7625" cy="36650"/>
            </a:xfrm>
            <a:custGeom>
              <a:rect b="b" l="l" r="r" t="t"/>
              <a:pathLst>
                <a:path extrusionOk="0" h="1466" w="305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0"/>
            <p:cNvSpPr/>
            <p:nvPr/>
          </p:nvSpPr>
          <p:spPr>
            <a:xfrm>
              <a:off x="1974725" y="7817113"/>
              <a:ext cx="6100" cy="33525"/>
            </a:xfrm>
            <a:custGeom>
              <a:rect b="b" l="l" r="r" t="t"/>
              <a:pathLst>
                <a:path extrusionOk="0" h="1341" w="244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0"/>
            <p:cNvSpPr/>
            <p:nvPr/>
          </p:nvSpPr>
          <p:spPr>
            <a:xfrm>
              <a:off x="1995225" y="7816013"/>
              <a:ext cx="9150" cy="30375"/>
            </a:xfrm>
            <a:custGeom>
              <a:rect b="b" l="l" r="r" t="t"/>
              <a:pathLst>
                <a:path extrusionOk="0" h="1215" w="366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20"/>
            <p:cNvSpPr/>
            <p:nvPr/>
          </p:nvSpPr>
          <p:spPr>
            <a:xfrm>
              <a:off x="1864525" y="7804188"/>
              <a:ext cx="160350" cy="15225"/>
            </a:xfrm>
            <a:custGeom>
              <a:rect b="b" l="l" r="r" t="t"/>
              <a:pathLst>
                <a:path extrusionOk="0" h="609" w="6414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0"/>
            <p:cNvSpPr/>
            <p:nvPr/>
          </p:nvSpPr>
          <p:spPr>
            <a:xfrm>
              <a:off x="1860725" y="7668938"/>
              <a:ext cx="164925" cy="135275"/>
            </a:xfrm>
            <a:custGeom>
              <a:rect b="b" l="l" r="r" t="t"/>
              <a:pathLst>
                <a:path extrusionOk="0" h="5411" w="6597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0"/>
            <p:cNvSpPr/>
            <p:nvPr/>
          </p:nvSpPr>
          <p:spPr>
            <a:xfrm>
              <a:off x="1787775" y="8100138"/>
              <a:ext cx="229275" cy="40925"/>
            </a:xfrm>
            <a:custGeom>
              <a:rect b="b" l="l" r="r" t="t"/>
              <a:pathLst>
                <a:path extrusionOk="0" h="1637" w="9171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0"/>
            <p:cNvSpPr/>
            <p:nvPr/>
          </p:nvSpPr>
          <p:spPr>
            <a:xfrm>
              <a:off x="1787025" y="8070913"/>
              <a:ext cx="85900" cy="60050"/>
            </a:xfrm>
            <a:custGeom>
              <a:rect b="b" l="l" r="r" t="t"/>
              <a:pathLst>
                <a:path extrusionOk="0" h="2402" w="3436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0"/>
            <p:cNvSpPr/>
            <p:nvPr/>
          </p:nvSpPr>
          <p:spPr>
            <a:xfrm>
              <a:off x="1841725" y="8051163"/>
              <a:ext cx="180125" cy="80450"/>
            </a:xfrm>
            <a:custGeom>
              <a:rect b="b" l="l" r="r" t="t"/>
              <a:pathLst>
                <a:path extrusionOk="0" h="3218" w="7205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0"/>
            <p:cNvSpPr/>
            <p:nvPr/>
          </p:nvSpPr>
          <p:spPr>
            <a:xfrm>
              <a:off x="1833925" y="8020763"/>
              <a:ext cx="46525" cy="50000"/>
            </a:xfrm>
            <a:custGeom>
              <a:rect b="b" l="l" r="r" t="t"/>
              <a:pathLst>
                <a:path extrusionOk="0" h="2000" w="1861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0"/>
            <p:cNvSpPr/>
            <p:nvPr/>
          </p:nvSpPr>
          <p:spPr>
            <a:xfrm>
              <a:off x="2103125" y="7749488"/>
              <a:ext cx="157325" cy="67100"/>
            </a:xfrm>
            <a:custGeom>
              <a:rect b="b" l="l" r="r" t="t"/>
              <a:pathLst>
                <a:path extrusionOk="0" h="2684" w="6293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0"/>
            <p:cNvSpPr/>
            <p:nvPr/>
          </p:nvSpPr>
          <p:spPr>
            <a:xfrm>
              <a:off x="2104650" y="7806488"/>
              <a:ext cx="155800" cy="260825"/>
            </a:xfrm>
            <a:custGeom>
              <a:rect b="b" l="l" r="r" t="t"/>
              <a:pathLst>
                <a:path extrusionOk="0" h="10433" w="6232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0"/>
            <p:cNvSpPr/>
            <p:nvPr/>
          </p:nvSpPr>
          <p:spPr>
            <a:xfrm>
              <a:off x="2104650" y="7839163"/>
              <a:ext cx="152775" cy="16000"/>
            </a:xfrm>
            <a:custGeom>
              <a:rect b="b" l="l" r="r" t="t"/>
              <a:pathLst>
                <a:path extrusionOk="0" h="640" w="6111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0"/>
            <p:cNvSpPr/>
            <p:nvPr/>
          </p:nvSpPr>
          <p:spPr>
            <a:xfrm>
              <a:off x="2246000" y="7808938"/>
              <a:ext cx="6850" cy="32700"/>
            </a:xfrm>
            <a:custGeom>
              <a:rect b="b" l="l" r="r" t="t"/>
              <a:pathLst>
                <a:path extrusionOk="0" h="1308" w="274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0"/>
            <p:cNvSpPr/>
            <p:nvPr/>
          </p:nvSpPr>
          <p:spPr>
            <a:xfrm>
              <a:off x="2223950" y="7812563"/>
              <a:ext cx="5350" cy="35350"/>
            </a:xfrm>
            <a:custGeom>
              <a:rect b="b" l="l" r="r" t="t"/>
              <a:pathLst>
                <a:path extrusionOk="0" h="1414" w="214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0"/>
            <p:cNvSpPr/>
            <p:nvPr/>
          </p:nvSpPr>
          <p:spPr>
            <a:xfrm>
              <a:off x="2198875" y="7814638"/>
              <a:ext cx="6100" cy="36125"/>
            </a:xfrm>
            <a:custGeom>
              <a:rect b="b" l="l" r="r" t="t"/>
              <a:pathLst>
                <a:path extrusionOk="0" h="1445" w="244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0"/>
            <p:cNvSpPr/>
            <p:nvPr/>
          </p:nvSpPr>
          <p:spPr>
            <a:xfrm>
              <a:off x="2172275" y="7815788"/>
              <a:ext cx="7625" cy="36650"/>
            </a:xfrm>
            <a:custGeom>
              <a:rect b="b" l="l" r="r" t="t"/>
              <a:pathLst>
                <a:path extrusionOk="0" h="1466" w="305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0"/>
            <p:cNvSpPr/>
            <p:nvPr/>
          </p:nvSpPr>
          <p:spPr>
            <a:xfrm>
              <a:off x="2145700" y="7817688"/>
              <a:ext cx="6850" cy="32950"/>
            </a:xfrm>
            <a:custGeom>
              <a:rect b="b" l="l" r="r" t="t"/>
              <a:pathLst>
                <a:path extrusionOk="0" h="1318" w="274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0"/>
            <p:cNvSpPr/>
            <p:nvPr/>
          </p:nvSpPr>
          <p:spPr>
            <a:xfrm>
              <a:off x="2122125" y="7815988"/>
              <a:ext cx="9150" cy="30400"/>
            </a:xfrm>
            <a:custGeom>
              <a:rect b="b" l="l" r="r" t="t"/>
              <a:pathLst>
                <a:path extrusionOk="0" h="1216" w="366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2101625" y="7804188"/>
              <a:ext cx="160350" cy="15225"/>
            </a:xfrm>
            <a:custGeom>
              <a:rect b="b" l="l" r="r" t="t"/>
              <a:pathLst>
                <a:path extrusionOk="0" h="609" w="6414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2100850" y="7668938"/>
              <a:ext cx="165700" cy="135275"/>
            </a:xfrm>
            <a:custGeom>
              <a:rect b="b" l="l" r="r" t="t"/>
              <a:pathLst>
                <a:path extrusionOk="0" h="5411" w="6628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2109725" y="8100138"/>
              <a:ext cx="229000" cy="40925"/>
            </a:xfrm>
            <a:custGeom>
              <a:rect b="b" l="l" r="r" t="t"/>
              <a:pathLst>
                <a:path extrusionOk="0" h="1637" w="916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2253600" y="8070913"/>
              <a:ext cx="85875" cy="60050"/>
            </a:xfrm>
            <a:custGeom>
              <a:rect b="b" l="l" r="r" t="t"/>
              <a:pathLst>
                <a:path extrusionOk="0" h="2402" w="3435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2104650" y="8051163"/>
              <a:ext cx="180875" cy="80450"/>
            </a:xfrm>
            <a:custGeom>
              <a:rect b="b" l="l" r="r" t="t"/>
              <a:pathLst>
                <a:path extrusionOk="0" h="3218" w="7235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2246050" y="8020763"/>
              <a:ext cx="46575" cy="50000"/>
            </a:xfrm>
            <a:custGeom>
              <a:rect b="b" l="l" r="r" t="t"/>
              <a:pathLst>
                <a:path extrusionOk="0" h="2000" w="1863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1840225" y="7405275"/>
              <a:ext cx="395150" cy="138210"/>
            </a:xfrm>
            <a:custGeom>
              <a:rect b="b" l="l" r="r" t="t"/>
              <a:pathLst>
                <a:path extrusionOk="0" h="5411" w="15806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1820450" y="7450088"/>
              <a:ext cx="471925" cy="341975"/>
            </a:xfrm>
            <a:custGeom>
              <a:rect b="b" l="l" r="r" t="t"/>
              <a:pathLst>
                <a:path extrusionOk="0" h="13679" w="18877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1961800" y="7610438"/>
              <a:ext cx="189225" cy="8000"/>
            </a:xfrm>
            <a:custGeom>
              <a:rect b="b" l="l" r="r" t="t"/>
              <a:pathLst>
                <a:path extrusionOk="0" h="320" w="7569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1956475" y="7606638"/>
              <a:ext cx="200650" cy="18300"/>
            </a:xfrm>
            <a:custGeom>
              <a:rect b="b" l="l" r="r" t="t"/>
              <a:pathLst>
                <a:path extrusionOk="0" h="732" w="8026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1840486" y="7161672"/>
              <a:ext cx="327525" cy="276025"/>
            </a:xfrm>
            <a:custGeom>
              <a:rect b="b" l="l" r="r" t="t"/>
              <a:pathLst>
                <a:path extrusionOk="0" h="11041" w="13101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1873650" y="7038988"/>
              <a:ext cx="306250" cy="49625"/>
            </a:xfrm>
            <a:custGeom>
              <a:rect b="b" l="l" r="r" t="t"/>
              <a:pathLst>
                <a:path extrusionOk="0" h="1985" w="1225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1858450" y="7131688"/>
              <a:ext cx="350325" cy="80825"/>
            </a:xfrm>
            <a:custGeom>
              <a:rect b="b" l="l" r="r" t="t"/>
              <a:pathLst>
                <a:path extrusionOk="0" h="3233" w="14013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1873650" y="7181088"/>
              <a:ext cx="362500" cy="250800"/>
            </a:xfrm>
            <a:custGeom>
              <a:rect b="b" l="l" r="r" t="t"/>
              <a:pathLst>
                <a:path extrusionOk="0" h="10032" w="1450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1861500" y="7083813"/>
              <a:ext cx="338175" cy="64075"/>
            </a:xfrm>
            <a:custGeom>
              <a:rect b="b" l="l" r="r" t="t"/>
              <a:pathLst>
                <a:path extrusionOk="0" h="2563" w="13527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1876700" y="6904663"/>
              <a:ext cx="291050" cy="151825"/>
            </a:xfrm>
            <a:custGeom>
              <a:rect b="b" l="l" r="r" t="t"/>
              <a:pathLst>
                <a:path extrusionOk="0" h="6073" w="11642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1932150" y="6812538"/>
              <a:ext cx="196850" cy="93500"/>
            </a:xfrm>
            <a:custGeom>
              <a:rect b="b" l="l" r="r" t="t"/>
              <a:pathLst>
                <a:path extrusionOk="0" h="3740" w="7874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1944325" y="6861188"/>
              <a:ext cx="199950" cy="132225"/>
            </a:xfrm>
            <a:custGeom>
              <a:rect b="b" l="l" r="r" t="t"/>
              <a:pathLst>
                <a:path extrusionOk="0" h="5289" w="7998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1677600" y="6632488"/>
              <a:ext cx="103375" cy="65650"/>
            </a:xfrm>
            <a:custGeom>
              <a:rect b="b" l="l" r="r" t="t"/>
              <a:pathLst>
                <a:path extrusionOk="0" h="2626" w="4135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1674550" y="6595338"/>
              <a:ext cx="106425" cy="54625"/>
            </a:xfrm>
            <a:custGeom>
              <a:rect b="b" l="l" r="r" t="t"/>
              <a:pathLst>
                <a:path extrusionOk="0" h="2185" w="4257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1708000" y="6635388"/>
              <a:ext cx="64600" cy="54275"/>
            </a:xfrm>
            <a:custGeom>
              <a:rect b="b" l="l" r="r" t="t"/>
              <a:pathLst>
                <a:path extrusionOk="0" h="2171" w="2584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1735550" y="6650738"/>
              <a:ext cx="37375" cy="22200"/>
            </a:xfrm>
            <a:custGeom>
              <a:rect b="b" l="l" r="r" t="t"/>
              <a:pathLst>
                <a:path extrusionOk="0" h="888" w="1495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2249800" y="6632488"/>
              <a:ext cx="103375" cy="65650"/>
            </a:xfrm>
            <a:custGeom>
              <a:rect b="b" l="l" r="r" t="t"/>
              <a:pathLst>
                <a:path extrusionOk="0" h="2626" w="4135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2249800" y="6595338"/>
              <a:ext cx="106400" cy="54625"/>
            </a:xfrm>
            <a:custGeom>
              <a:rect b="b" l="l" r="r" t="t"/>
              <a:pathLst>
                <a:path extrusionOk="0" h="2185" w="4256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2258150" y="6635388"/>
              <a:ext cx="64625" cy="54275"/>
            </a:xfrm>
            <a:custGeom>
              <a:rect b="b" l="l" r="r" t="t"/>
              <a:pathLst>
                <a:path extrusionOk="0" h="2171" w="2585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2257850" y="6650738"/>
              <a:ext cx="37350" cy="22200"/>
            </a:xfrm>
            <a:custGeom>
              <a:rect b="b" l="l" r="r" t="t"/>
              <a:pathLst>
                <a:path extrusionOk="0" h="888" w="1494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1769425" y="6359363"/>
              <a:ext cx="500900" cy="472000"/>
            </a:xfrm>
            <a:custGeom>
              <a:rect b="b" l="l" r="r" t="t"/>
              <a:pathLst>
                <a:path extrusionOk="0" h="18880" w="20036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1998275" y="6596163"/>
              <a:ext cx="35725" cy="60700"/>
            </a:xfrm>
            <a:custGeom>
              <a:rect b="b" l="l" r="r" t="t"/>
              <a:pathLst>
                <a:path extrusionOk="0" h="2428" w="1429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1977750" y="6662438"/>
              <a:ext cx="79050" cy="30125"/>
            </a:xfrm>
            <a:custGeom>
              <a:rect b="b" l="l" r="r" t="t"/>
              <a:pathLst>
                <a:path extrusionOk="0" h="1205" w="3162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1849325" y="6556438"/>
              <a:ext cx="47150" cy="33225"/>
            </a:xfrm>
            <a:custGeom>
              <a:rect b="b" l="l" r="r" t="t"/>
              <a:pathLst>
                <a:path extrusionOk="0" h="1329" w="1886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2128975" y="6551263"/>
              <a:ext cx="51200" cy="22650"/>
            </a:xfrm>
            <a:custGeom>
              <a:rect b="b" l="l" r="r" t="t"/>
              <a:pathLst>
                <a:path extrusionOk="0" h="906" w="2048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1842500" y="6671213"/>
              <a:ext cx="92725" cy="87400"/>
            </a:xfrm>
            <a:custGeom>
              <a:rect b="b" l="l" r="r" t="t"/>
              <a:pathLst>
                <a:path extrusionOk="0" h="3496" w="3709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2097050" y="6671213"/>
              <a:ext cx="92750" cy="87400"/>
            </a:xfrm>
            <a:custGeom>
              <a:rect b="b" l="l" r="r" t="t"/>
              <a:pathLst>
                <a:path extrusionOk="0" h="3496" w="371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2007400" y="6699938"/>
              <a:ext cx="27175" cy="6725"/>
            </a:xfrm>
            <a:custGeom>
              <a:rect b="b" l="l" r="r" t="t"/>
              <a:pathLst>
                <a:path extrusionOk="0" h="269" w="1087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1907850" y="6601288"/>
              <a:ext cx="29650" cy="35750"/>
            </a:xfrm>
            <a:custGeom>
              <a:rect b="b" l="l" r="r" t="t"/>
              <a:pathLst>
                <a:path extrusionOk="0" h="1430" w="1186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2090225" y="6595963"/>
              <a:ext cx="29650" cy="35750"/>
            </a:xfrm>
            <a:custGeom>
              <a:rect b="b" l="l" r="r" t="t"/>
              <a:pathLst>
                <a:path extrusionOk="0" h="1430" w="1186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0"/>
            <p:cNvSpPr/>
            <p:nvPr/>
          </p:nvSpPr>
          <p:spPr>
            <a:xfrm>
              <a:off x="1860725" y="6680313"/>
              <a:ext cx="8400" cy="9900"/>
            </a:xfrm>
            <a:custGeom>
              <a:rect b="b" l="l" r="r" t="t"/>
              <a:pathLst>
                <a:path extrusionOk="0" h="396" w="336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0"/>
            <p:cNvSpPr/>
            <p:nvPr/>
          </p:nvSpPr>
          <p:spPr>
            <a:xfrm>
              <a:off x="1891875" y="6709188"/>
              <a:ext cx="9150" cy="10675"/>
            </a:xfrm>
            <a:custGeom>
              <a:rect b="b" l="l" r="r" t="t"/>
              <a:pathLst>
                <a:path extrusionOk="0" h="427" w="366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0"/>
            <p:cNvSpPr/>
            <p:nvPr/>
          </p:nvSpPr>
          <p:spPr>
            <a:xfrm>
              <a:off x="1853900" y="6729713"/>
              <a:ext cx="9125" cy="9900"/>
            </a:xfrm>
            <a:custGeom>
              <a:rect b="b" l="l" r="r" t="t"/>
              <a:pathLst>
                <a:path extrusionOk="0" h="396" w="365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0"/>
            <p:cNvSpPr/>
            <p:nvPr/>
          </p:nvSpPr>
          <p:spPr>
            <a:xfrm>
              <a:off x="1913925" y="6672713"/>
              <a:ext cx="9150" cy="9925"/>
            </a:xfrm>
            <a:custGeom>
              <a:rect b="b" l="l" r="r" t="t"/>
              <a:pathLst>
                <a:path extrusionOk="0" h="397" w="366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0"/>
            <p:cNvSpPr/>
            <p:nvPr/>
          </p:nvSpPr>
          <p:spPr>
            <a:xfrm>
              <a:off x="1940525" y="6719838"/>
              <a:ext cx="9125" cy="9900"/>
            </a:xfrm>
            <a:custGeom>
              <a:rect b="b" l="l" r="r" t="t"/>
              <a:pathLst>
                <a:path extrusionOk="0" h="396" w="365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2092500" y="6680313"/>
              <a:ext cx="9150" cy="9900"/>
            </a:xfrm>
            <a:custGeom>
              <a:rect b="b" l="l" r="r" t="t"/>
              <a:pathLst>
                <a:path extrusionOk="0" h="396" w="366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2110725" y="6729713"/>
              <a:ext cx="9150" cy="9900"/>
            </a:xfrm>
            <a:custGeom>
              <a:rect b="b" l="l" r="r" t="t"/>
              <a:pathLst>
                <a:path extrusionOk="0" h="396" w="366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0"/>
            <p:cNvSpPr/>
            <p:nvPr/>
          </p:nvSpPr>
          <p:spPr>
            <a:xfrm>
              <a:off x="2148725" y="6682613"/>
              <a:ext cx="9150" cy="10650"/>
            </a:xfrm>
            <a:custGeom>
              <a:rect b="b" l="l" r="r" t="t"/>
              <a:pathLst>
                <a:path extrusionOk="0" h="426" w="366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0"/>
            <p:cNvSpPr/>
            <p:nvPr/>
          </p:nvSpPr>
          <p:spPr>
            <a:xfrm>
              <a:off x="2176075" y="6719838"/>
              <a:ext cx="9150" cy="9900"/>
            </a:xfrm>
            <a:custGeom>
              <a:rect b="b" l="l" r="r" t="t"/>
              <a:pathLst>
                <a:path extrusionOk="0" h="396" w="366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0"/>
            <p:cNvSpPr/>
            <p:nvPr/>
          </p:nvSpPr>
          <p:spPr>
            <a:xfrm>
              <a:off x="2138850" y="6714513"/>
              <a:ext cx="9150" cy="10675"/>
            </a:xfrm>
            <a:custGeom>
              <a:rect b="b" l="l" r="r" t="t"/>
              <a:pathLst>
                <a:path extrusionOk="0" h="427" w="366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0"/>
            <p:cNvSpPr/>
            <p:nvPr/>
          </p:nvSpPr>
          <p:spPr>
            <a:xfrm>
              <a:off x="1815125" y="6333063"/>
              <a:ext cx="207475" cy="230250"/>
            </a:xfrm>
            <a:custGeom>
              <a:rect b="b" l="l" r="r" t="t"/>
              <a:pathLst>
                <a:path extrusionOk="0" h="9210" w="8299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0"/>
            <p:cNvSpPr/>
            <p:nvPr/>
          </p:nvSpPr>
          <p:spPr>
            <a:xfrm>
              <a:off x="1910125" y="6283988"/>
              <a:ext cx="417975" cy="321900"/>
            </a:xfrm>
            <a:custGeom>
              <a:rect b="b" l="l" r="r" t="t"/>
              <a:pathLst>
                <a:path extrusionOk="0" h="12876" w="16719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0"/>
            <p:cNvSpPr/>
            <p:nvPr/>
          </p:nvSpPr>
          <p:spPr>
            <a:xfrm>
              <a:off x="1696600" y="6336038"/>
              <a:ext cx="246975" cy="272125"/>
            </a:xfrm>
            <a:custGeom>
              <a:rect b="b" l="l" r="r" t="t"/>
              <a:pathLst>
                <a:path extrusionOk="0" h="10885" w="9879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2112250" y="6892738"/>
              <a:ext cx="112500" cy="400850"/>
            </a:xfrm>
            <a:custGeom>
              <a:rect b="b" l="l" r="r" t="t"/>
              <a:pathLst>
                <a:path extrusionOk="0" h="16034" w="450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0"/>
            <p:cNvSpPr/>
            <p:nvPr/>
          </p:nvSpPr>
          <p:spPr>
            <a:xfrm>
              <a:off x="2085650" y="6893863"/>
              <a:ext cx="138325" cy="418700"/>
            </a:xfrm>
            <a:custGeom>
              <a:rect b="b" l="l" r="r" t="t"/>
              <a:pathLst>
                <a:path extrusionOk="0" h="16748" w="5533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0"/>
            <p:cNvSpPr/>
            <p:nvPr/>
          </p:nvSpPr>
          <p:spPr>
            <a:xfrm>
              <a:off x="1844000" y="6896713"/>
              <a:ext cx="117050" cy="405225"/>
            </a:xfrm>
            <a:custGeom>
              <a:rect b="b" l="l" r="r" t="t"/>
              <a:pathLst>
                <a:path extrusionOk="0" h="16209" w="4682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0"/>
            <p:cNvSpPr/>
            <p:nvPr/>
          </p:nvSpPr>
          <p:spPr>
            <a:xfrm>
              <a:off x="1844000" y="6898413"/>
              <a:ext cx="143650" cy="422525"/>
            </a:xfrm>
            <a:custGeom>
              <a:rect b="b" l="l" r="r" t="t"/>
              <a:pathLst>
                <a:path extrusionOk="0" h="16901" w="5746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0"/>
            <p:cNvSpPr/>
            <p:nvPr/>
          </p:nvSpPr>
          <p:spPr>
            <a:xfrm>
              <a:off x="1608450" y="6912088"/>
              <a:ext cx="325250" cy="420950"/>
            </a:xfrm>
            <a:custGeom>
              <a:rect b="b" l="l" r="r" t="t"/>
              <a:pathLst>
                <a:path extrusionOk="0" h="16838" w="1301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0"/>
            <p:cNvSpPr/>
            <p:nvPr/>
          </p:nvSpPr>
          <p:spPr>
            <a:xfrm>
              <a:off x="2141125" y="6912088"/>
              <a:ext cx="325275" cy="420950"/>
            </a:xfrm>
            <a:custGeom>
              <a:rect b="b" l="l" r="r" t="t"/>
              <a:pathLst>
                <a:path extrusionOk="0" h="16838" w="13011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4" name="Google Shape;1314;p20"/>
          <p:cNvSpPr txBox="1"/>
          <p:nvPr/>
        </p:nvSpPr>
        <p:spPr>
          <a:xfrm>
            <a:off x="1374725" y="1671550"/>
            <a:ext cx="685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5" name="Google Shape;1315;p20"/>
          <p:cNvSpPr txBox="1"/>
          <p:nvPr/>
        </p:nvSpPr>
        <p:spPr>
          <a:xfrm>
            <a:off x="1143000" y="1379050"/>
            <a:ext cx="6858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HỌC KẾT THÚC</a:t>
            </a:r>
            <a:endParaRPr b="1" sz="26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CÁC CON CHĂM NGOAN HỌC TỐT</a:t>
            </a:r>
            <a:endParaRPr b="1" sz="26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7350" y="2432050"/>
            <a:ext cx="671512" cy="1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0925" y="2200275"/>
            <a:ext cx="669925" cy="1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5475" y="2078037"/>
            <a:ext cx="671512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"/>
          <p:cNvSpPr/>
          <p:nvPr/>
        </p:nvSpPr>
        <p:spPr>
          <a:xfrm rot="5400000">
            <a:off x="3162300" y="2556163"/>
            <a:ext cx="381000" cy="21336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 rot="5400000">
            <a:off x="6057900" y="3013363"/>
            <a:ext cx="381000" cy="12192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3"/>
          <p:cNvGrpSpPr/>
          <p:nvPr/>
        </p:nvGrpSpPr>
        <p:grpSpPr>
          <a:xfrm>
            <a:off x="5779008" y="3889375"/>
            <a:ext cx="1688592" cy="1317625"/>
            <a:chOff x="5550408" y="4267200"/>
            <a:chExt cx="1688592" cy="1317486"/>
          </a:xfrm>
        </p:grpSpPr>
        <p:sp>
          <p:nvSpPr>
            <p:cNvPr id="198" name="Google Shape;198;p3"/>
            <p:cNvSpPr txBox="1"/>
            <p:nvPr/>
          </p:nvSpPr>
          <p:spPr>
            <a:xfrm>
              <a:off x="5791200" y="426720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199" name="Google Shape;199;p3"/>
            <p:cNvSpPr txBox="1"/>
            <p:nvPr/>
          </p:nvSpPr>
          <p:spPr>
            <a:xfrm>
              <a:off x="5791200" y="487680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pic>
          <p:nvPicPr>
            <p:cNvPr id="200" name="Google Shape;200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550408" y="4894895"/>
              <a:ext cx="1042416" cy="2255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3"/>
          <p:cNvSpPr/>
          <p:nvPr/>
        </p:nvSpPr>
        <p:spPr>
          <a:xfrm>
            <a:off x="5486400" y="1870363"/>
            <a:ext cx="1444752" cy="1444752"/>
          </a:xfrm>
          <a:prstGeom prst="pie">
            <a:avLst>
              <a:gd fmla="val 10718323" name="adj1"/>
              <a:gd fmla="val 16200000" name="adj2"/>
            </a:avLst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2" name="Google Shape;202;p3"/>
          <p:cNvSpPr/>
          <p:nvPr/>
        </p:nvSpPr>
        <p:spPr>
          <a:xfrm rot="-5400000">
            <a:off x="5486400" y="1870363"/>
            <a:ext cx="1444752" cy="1444752"/>
          </a:xfrm>
          <a:prstGeom prst="pie">
            <a:avLst>
              <a:gd fmla="val 12213" name="adj1"/>
              <a:gd fmla="val 5399995" name="adj2"/>
            </a:avLst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3" name="Google Shape;203;p3"/>
          <p:cNvSpPr/>
          <p:nvPr/>
        </p:nvSpPr>
        <p:spPr>
          <a:xfrm rot="5400000">
            <a:off x="5486400" y="1879888"/>
            <a:ext cx="1444752" cy="1444752"/>
          </a:xfrm>
          <a:prstGeom prst="pie">
            <a:avLst>
              <a:gd fmla="val 12213" name="adj1"/>
              <a:gd fmla="val 5399995" name="adj2"/>
            </a:avLst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1651812" y="1908463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3556812" y="1908463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06" name="Google Shape;206;p3"/>
          <p:cNvCxnSpPr/>
          <p:nvPr/>
        </p:nvCxnSpPr>
        <p:spPr>
          <a:xfrm flipH="1" rot="5400000">
            <a:off x="5486400" y="2592387"/>
            <a:ext cx="1447800" cy="317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50800">
              <a:srgbClr val="4E3B30">
                <a:alpha val="59607"/>
              </a:srgbClr>
            </a:outerShdw>
          </a:effectLst>
        </p:spPr>
      </p:cxnSp>
      <p:pic>
        <p:nvPicPr>
          <p:cNvPr id="207" name="Google Shape;20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4325" y="2571750"/>
            <a:ext cx="1652587" cy="227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3"/>
          <p:cNvGrpSpPr/>
          <p:nvPr/>
        </p:nvGrpSpPr>
        <p:grpSpPr>
          <a:xfrm>
            <a:off x="1798637" y="382587"/>
            <a:ext cx="6411912" cy="1219200"/>
            <a:chOff x="1981200" y="-76200"/>
            <a:chExt cx="6400800" cy="1219200"/>
          </a:xfrm>
        </p:grpSpPr>
        <p:sp>
          <p:nvSpPr>
            <p:cNvPr id="209" name="Google Shape;209;p3"/>
            <p:cNvSpPr txBox="1"/>
            <p:nvPr/>
          </p:nvSpPr>
          <p:spPr>
            <a:xfrm>
              <a:off x="1981200" y="104367"/>
              <a:ext cx="4114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imes New Roman"/>
                <a:buNone/>
              </a:pPr>
              <a:r>
                <a:rPr b="1" i="0" lang="en-US" sz="3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Có </a:t>
              </a:r>
              <a:r>
                <a:rPr b="1" i="0" lang="en-US" sz="36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 </a:t>
              </a:r>
              <a:r>
                <a:rPr b="1" i="0" lang="en-US" sz="3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hình tròn và   </a:t>
              </a:r>
              <a:endParaRPr/>
            </a:p>
          </p:txBody>
        </p:sp>
        <p:grpSp>
          <p:nvGrpSpPr>
            <p:cNvPr id="210" name="Google Shape;210;p3"/>
            <p:cNvGrpSpPr/>
            <p:nvPr/>
          </p:nvGrpSpPr>
          <p:grpSpPr>
            <a:xfrm>
              <a:off x="5571289" y="-76200"/>
              <a:ext cx="677108" cy="1219200"/>
              <a:chOff x="6181079" y="0"/>
              <a:chExt cx="676861" cy="1219662"/>
            </a:xfrm>
          </p:grpSpPr>
          <p:sp>
            <p:nvSpPr>
              <p:cNvPr id="211" name="Google Shape;211;p3"/>
              <p:cNvSpPr txBox="1"/>
              <p:nvPr/>
            </p:nvSpPr>
            <p:spPr>
              <a:xfrm>
                <a:off x="6237449" y="0"/>
                <a:ext cx="620485" cy="64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3600"/>
                  <a:buFont typeface="Times New Roman"/>
                  <a:buNone/>
                </a:pPr>
                <a:r>
                  <a:rPr b="1" i="0" lang="en-US" sz="36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sp>
            <p:nvSpPr>
              <p:cNvPr id="212" name="Google Shape;212;p3"/>
              <p:cNvSpPr txBox="1"/>
              <p:nvPr/>
            </p:nvSpPr>
            <p:spPr>
              <a:xfrm>
                <a:off x="6237454" y="573332"/>
                <a:ext cx="620486" cy="64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3600"/>
                  <a:buFont typeface="Times New Roman"/>
                  <a:buNone/>
                </a:pPr>
                <a:r>
                  <a:rPr b="1" i="0" lang="en-US" sz="36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pic>
            <p:nvPicPr>
              <p:cNvPr id="213" name="Google Shape;213;p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181079" y="580800"/>
                <a:ext cx="559656" cy="22563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4" name="Google Shape;214;p3"/>
            <p:cNvSpPr txBox="1"/>
            <p:nvPr/>
          </p:nvSpPr>
          <p:spPr>
            <a:xfrm>
              <a:off x="6096000" y="115887"/>
              <a:ext cx="2286000" cy="646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imes New Roman"/>
                <a:buNone/>
              </a:pPr>
              <a:r>
                <a:rPr b="1" i="0" lang="en-US" sz="3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hình tròn</a:t>
              </a:r>
              <a:endPara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15" name="Google Shape;215;p3"/>
          <p:cNvGrpSpPr/>
          <p:nvPr/>
        </p:nvGrpSpPr>
        <p:grpSpPr>
          <a:xfrm>
            <a:off x="762000" y="4848225"/>
            <a:ext cx="8686800" cy="1387475"/>
            <a:chOff x="152400" y="4730392"/>
            <a:chExt cx="8686800" cy="1387834"/>
          </a:xfrm>
        </p:grpSpPr>
        <p:grpSp>
          <p:nvGrpSpPr>
            <p:cNvPr id="216" name="Google Shape;216;p3"/>
            <p:cNvGrpSpPr/>
            <p:nvPr/>
          </p:nvGrpSpPr>
          <p:grpSpPr>
            <a:xfrm>
              <a:off x="4712208" y="4730392"/>
              <a:ext cx="1231392" cy="1387834"/>
              <a:chOff x="4255008" y="3954959"/>
              <a:chExt cx="1231392" cy="1241286"/>
            </a:xfrm>
          </p:grpSpPr>
          <p:pic>
            <p:nvPicPr>
              <p:cNvPr id="217" name="Google Shape;217;p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255008" y="4591338"/>
                <a:ext cx="950976" cy="20178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8" name="Google Shape;218;p3"/>
              <p:cNvSpPr txBox="1"/>
              <p:nvPr/>
            </p:nvSpPr>
            <p:spPr>
              <a:xfrm>
                <a:off x="4509752" y="3954959"/>
                <a:ext cx="901521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rotWithShape="0" dir="5400000" dist="50800">
                  <a:srgbClr val="4E3B30">
                    <a:alpha val="6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3600"/>
                  <a:buFont typeface="Times New Roman"/>
                  <a:buNone/>
                </a:pPr>
                <a:r>
                  <a:rPr b="1" i="0" lang="en-US" sz="36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sp>
            <p:nvSpPr>
              <p:cNvPr id="219" name="Google Shape;219;p3"/>
              <p:cNvSpPr txBox="1"/>
              <p:nvPr/>
            </p:nvSpPr>
            <p:spPr>
              <a:xfrm>
                <a:off x="4509752" y="4549914"/>
                <a:ext cx="9766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3600"/>
                  <a:buFont typeface="Times New Roman"/>
                  <a:buNone/>
                </a:pPr>
                <a:r>
                  <a:rPr b="1" i="0" lang="en-US" sz="36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</p:grpSp>
        <p:grpSp>
          <p:nvGrpSpPr>
            <p:cNvPr id="220" name="Google Shape;220;p3"/>
            <p:cNvGrpSpPr/>
            <p:nvPr/>
          </p:nvGrpSpPr>
          <p:grpSpPr>
            <a:xfrm>
              <a:off x="152400" y="5105374"/>
              <a:ext cx="8686800" cy="646357"/>
              <a:chOff x="152400" y="5105374"/>
              <a:chExt cx="8686800" cy="646357"/>
            </a:xfrm>
          </p:grpSpPr>
          <p:sp>
            <p:nvSpPr>
              <p:cNvPr id="221" name="Google Shape;221;p3"/>
              <p:cNvSpPr txBox="1"/>
              <p:nvPr/>
            </p:nvSpPr>
            <p:spPr>
              <a:xfrm>
                <a:off x="152400" y="5105374"/>
                <a:ext cx="53340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Times New Roman"/>
                  <a:buNone/>
                </a:pPr>
                <a:r>
                  <a:rPr b="1" i="0" lang="en-US" sz="36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Hay:  Có </a:t>
                </a:r>
                <a:r>
                  <a:rPr b="1" i="0" lang="en-US" sz="36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 </a:t>
                </a:r>
                <a:r>
                  <a:rPr b="1" i="0" lang="en-US" sz="3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hình tròn</a:t>
                </a:r>
                <a:endParaRPr b="1" i="0" sz="3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2" name="Google Shape;222;p3"/>
              <p:cNvSpPr txBox="1"/>
              <p:nvPr/>
            </p:nvSpPr>
            <p:spPr>
              <a:xfrm>
                <a:off x="5638800" y="5105400"/>
                <a:ext cx="32004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Times New Roman"/>
                  <a:buNone/>
                </a:pPr>
                <a:r>
                  <a:rPr b="1" i="0" lang="en-US" sz="36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hình tròn</a:t>
                </a: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4343400" y="5333798"/>
                <a:ext cx="304800" cy="341401"/>
              </a:xfrm>
              <a:custGeom>
                <a:rect b="b" l="l" r="r" t="t"/>
                <a:pathLst>
                  <a:path extrusionOk="0" h="341401" w="304800">
                    <a:moveTo>
                      <a:pt x="40401" y="134856"/>
                    </a:moveTo>
                    <a:lnTo>
                      <a:pt x="116556" y="134856"/>
                    </a:lnTo>
                    <a:lnTo>
                      <a:pt x="116556" y="45253"/>
                    </a:lnTo>
                    <a:lnTo>
                      <a:pt x="188244" y="45253"/>
                    </a:lnTo>
                    <a:lnTo>
                      <a:pt x="188244" y="134856"/>
                    </a:lnTo>
                    <a:lnTo>
                      <a:pt x="264399" y="134856"/>
                    </a:lnTo>
                    <a:lnTo>
                      <a:pt x="264399" y="206545"/>
                    </a:lnTo>
                    <a:lnTo>
                      <a:pt x="188244" y="206545"/>
                    </a:lnTo>
                    <a:lnTo>
                      <a:pt x="188244" y="296148"/>
                    </a:lnTo>
                    <a:lnTo>
                      <a:pt x="116556" y="296148"/>
                    </a:lnTo>
                    <a:lnTo>
                      <a:pt x="116556" y="206545"/>
                    </a:lnTo>
                    <a:lnTo>
                      <a:pt x="40401" y="206545"/>
                    </a:lnTo>
                    <a:lnTo>
                      <a:pt x="40401" y="134856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9966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4" name="Google Shape;224;p3"/>
          <p:cNvSpPr txBox="1"/>
          <p:nvPr/>
        </p:nvSpPr>
        <p:spPr>
          <a:xfrm>
            <a:off x="2971800" y="4080162"/>
            <a:ext cx="762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7350" y="1169987"/>
            <a:ext cx="671512" cy="1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0925" y="938212"/>
            <a:ext cx="663575" cy="1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5475" y="817562"/>
            <a:ext cx="671512" cy="144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"/>
          <p:cNvSpPr/>
          <p:nvPr/>
        </p:nvSpPr>
        <p:spPr>
          <a:xfrm rot="5400000">
            <a:off x="3162300" y="1139854"/>
            <a:ext cx="381000" cy="21336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"/>
          <p:cNvSpPr/>
          <p:nvPr/>
        </p:nvSpPr>
        <p:spPr>
          <a:xfrm rot="5400000">
            <a:off x="6057900" y="1597054"/>
            <a:ext cx="381000" cy="12192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4"/>
          <p:cNvGrpSpPr/>
          <p:nvPr/>
        </p:nvGrpSpPr>
        <p:grpSpPr>
          <a:xfrm>
            <a:off x="5779008" y="2473325"/>
            <a:ext cx="1688592" cy="1317625"/>
            <a:chOff x="5550408" y="4267200"/>
            <a:chExt cx="1688592" cy="1317486"/>
          </a:xfrm>
        </p:grpSpPr>
        <p:sp>
          <p:nvSpPr>
            <p:cNvPr id="236" name="Google Shape;236;p4"/>
            <p:cNvSpPr txBox="1"/>
            <p:nvPr/>
          </p:nvSpPr>
          <p:spPr>
            <a:xfrm>
              <a:off x="5791200" y="426720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237" name="Google Shape;237;p4"/>
            <p:cNvSpPr txBox="1"/>
            <p:nvPr/>
          </p:nvSpPr>
          <p:spPr>
            <a:xfrm>
              <a:off x="5791200" y="487680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pic>
          <p:nvPicPr>
            <p:cNvPr id="238" name="Google Shape;238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50408" y="4890577"/>
              <a:ext cx="1042416" cy="2255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4"/>
          <p:cNvSpPr/>
          <p:nvPr/>
        </p:nvSpPr>
        <p:spPr>
          <a:xfrm>
            <a:off x="5486400" y="454054"/>
            <a:ext cx="1444752" cy="1444752"/>
          </a:xfrm>
          <a:prstGeom prst="pie">
            <a:avLst>
              <a:gd fmla="val 10718323" name="adj1"/>
              <a:gd fmla="val 16200000" name="adj2"/>
            </a:avLst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0" name="Google Shape;240;p4"/>
          <p:cNvSpPr/>
          <p:nvPr/>
        </p:nvSpPr>
        <p:spPr>
          <a:xfrm rot="-5400000">
            <a:off x="5486400" y="454054"/>
            <a:ext cx="1444752" cy="1444752"/>
          </a:xfrm>
          <a:prstGeom prst="pie">
            <a:avLst>
              <a:gd fmla="val 12213" name="adj1"/>
              <a:gd fmla="val 5399995" name="adj2"/>
            </a:avLst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1" name="Google Shape;241;p4"/>
          <p:cNvSpPr/>
          <p:nvPr/>
        </p:nvSpPr>
        <p:spPr>
          <a:xfrm rot="5400000">
            <a:off x="5486400" y="463579"/>
            <a:ext cx="1444752" cy="1444752"/>
          </a:xfrm>
          <a:prstGeom prst="pie">
            <a:avLst>
              <a:gd fmla="val 12213" name="adj1"/>
              <a:gd fmla="val 5399995" name="adj2"/>
            </a:avLst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2" name="Google Shape;242;p4"/>
          <p:cNvSpPr/>
          <p:nvPr/>
        </p:nvSpPr>
        <p:spPr>
          <a:xfrm>
            <a:off x="1651812" y="492154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3" name="Google Shape;243;p4"/>
          <p:cNvSpPr/>
          <p:nvPr/>
        </p:nvSpPr>
        <p:spPr>
          <a:xfrm>
            <a:off x="3556812" y="492154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44" name="Google Shape;244;p4"/>
          <p:cNvCxnSpPr/>
          <p:nvPr/>
        </p:nvCxnSpPr>
        <p:spPr>
          <a:xfrm flipH="1" rot="5400000">
            <a:off x="5486400" y="1176337"/>
            <a:ext cx="1447800" cy="317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50800">
              <a:srgbClr val="4E3B30">
                <a:alpha val="59607"/>
              </a:srgbClr>
            </a:outerShdw>
          </a:effectLst>
        </p:spPr>
      </p:cxnSp>
      <p:pic>
        <p:nvPicPr>
          <p:cNvPr id="245" name="Google Shape;24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94325" y="1152525"/>
            <a:ext cx="1652587" cy="22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4"/>
          <p:cNvGrpSpPr/>
          <p:nvPr/>
        </p:nvGrpSpPr>
        <p:grpSpPr>
          <a:xfrm>
            <a:off x="1481137" y="3516312"/>
            <a:ext cx="6248400" cy="1219200"/>
            <a:chOff x="1981200" y="-76200"/>
            <a:chExt cx="6248400" cy="1219200"/>
          </a:xfrm>
        </p:grpSpPr>
        <p:sp>
          <p:nvSpPr>
            <p:cNvPr id="247" name="Google Shape;247;p4"/>
            <p:cNvSpPr txBox="1"/>
            <p:nvPr/>
          </p:nvSpPr>
          <p:spPr>
            <a:xfrm>
              <a:off x="1981200" y="104367"/>
              <a:ext cx="4114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imes New Roman"/>
                <a:buNone/>
              </a:pPr>
              <a:r>
                <a:rPr b="1" i="0" lang="en-US" sz="3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Có </a:t>
              </a:r>
              <a:r>
                <a:rPr b="1" i="0" lang="en-US" sz="36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 </a:t>
              </a:r>
              <a:r>
                <a:rPr b="1" i="0" lang="en-US" sz="3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hình tròn và   </a:t>
              </a:r>
              <a:endParaRPr/>
            </a:p>
          </p:txBody>
        </p:sp>
        <p:grpSp>
          <p:nvGrpSpPr>
            <p:cNvPr id="248" name="Google Shape;248;p4"/>
            <p:cNvGrpSpPr/>
            <p:nvPr/>
          </p:nvGrpSpPr>
          <p:grpSpPr>
            <a:xfrm>
              <a:off x="5547549" y="-76200"/>
              <a:ext cx="624647" cy="1219200"/>
              <a:chOff x="6157349" y="0"/>
              <a:chExt cx="624420" cy="1219662"/>
            </a:xfrm>
          </p:grpSpPr>
          <p:sp>
            <p:nvSpPr>
              <p:cNvPr id="249" name="Google Shape;249;p4"/>
              <p:cNvSpPr txBox="1"/>
              <p:nvPr/>
            </p:nvSpPr>
            <p:spPr>
              <a:xfrm>
                <a:off x="6161283" y="0"/>
                <a:ext cx="620486" cy="64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3600"/>
                  <a:buFont typeface="Times New Roman"/>
                  <a:buNone/>
                </a:pPr>
                <a:r>
                  <a:rPr b="1" i="0" lang="en-US" sz="36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 </a:t>
                </a:r>
                <a:endParaRPr/>
              </a:p>
            </p:txBody>
          </p:sp>
          <p:sp>
            <p:nvSpPr>
              <p:cNvPr id="250" name="Google Shape;250;p4"/>
              <p:cNvSpPr txBox="1"/>
              <p:nvPr/>
            </p:nvSpPr>
            <p:spPr>
              <a:xfrm>
                <a:off x="6161283" y="573332"/>
                <a:ext cx="620486" cy="64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3600"/>
                  <a:buFont typeface="Times New Roman"/>
                  <a:buNone/>
                </a:pPr>
                <a:r>
                  <a:rPr b="1" i="0" lang="en-US" sz="36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pic>
            <p:nvPicPr>
              <p:cNvPr id="251" name="Google Shape;251;p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6157349" y="549927"/>
                <a:ext cx="560628" cy="22563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2" name="Google Shape;252;p4"/>
            <p:cNvSpPr txBox="1"/>
            <p:nvPr/>
          </p:nvSpPr>
          <p:spPr>
            <a:xfrm>
              <a:off x="5943600" y="115887"/>
              <a:ext cx="2286000" cy="646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imes New Roman"/>
                <a:buNone/>
              </a:pPr>
              <a:r>
                <a:rPr b="1" i="0" lang="en-US" sz="3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hình tròn</a:t>
              </a:r>
              <a:endPara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3" name="Google Shape;253;p4"/>
          <p:cNvGrpSpPr/>
          <p:nvPr/>
        </p:nvGrpSpPr>
        <p:grpSpPr>
          <a:xfrm>
            <a:off x="1524000" y="4570412"/>
            <a:ext cx="6324600" cy="1220787"/>
            <a:chOff x="152400" y="639763"/>
            <a:chExt cx="6324600" cy="1220787"/>
          </a:xfrm>
        </p:grpSpPr>
        <p:sp>
          <p:nvSpPr>
            <p:cNvPr id="254" name="Google Shape;254;p4"/>
            <p:cNvSpPr txBox="1"/>
            <p:nvPr/>
          </p:nvSpPr>
          <p:spPr>
            <a:xfrm>
              <a:off x="4191000" y="944563"/>
              <a:ext cx="2286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600"/>
                <a:buFont typeface="Times New Roman"/>
                <a:buNone/>
              </a:pPr>
              <a:r>
                <a:rPr b="1" i="0" lang="en-US" sz="360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hình tròn”</a:t>
              </a:r>
              <a:endParaRPr/>
            </a:p>
          </p:txBody>
        </p:sp>
        <p:sp>
          <p:nvSpPr>
            <p:cNvPr id="255" name="Google Shape;255;p4"/>
            <p:cNvSpPr txBox="1"/>
            <p:nvPr/>
          </p:nvSpPr>
          <p:spPr>
            <a:xfrm>
              <a:off x="1828800" y="944750"/>
              <a:ext cx="3810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600"/>
                <a:buFont typeface="Times New Roman"/>
                <a:buNone/>
              </a:pPr>
              <a:r>
                <a:rPr b="1" i="0" lang="en-US" sz="36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“Có 2 và   </a:t>
              </a:r>
              <a:endParaRPr/>
            </a:p>
          </p:txBody>
        </p:sp>
        <p:grpSp>
          <p:nvGrpSpPr>
            <p:cNvPr id="256" name="Google Shape;256;p4"/>
            <p:cNvGrpSpPr/>
            <p:nvPr/>
          </p:nvGrpSpPr>
          <p:grpSpPr>
            <a:xfrm>
              <a:off x="3663695" y="639763"/>
              <a:ext cx="679705" cy="1220787"/>
              <a:chOff x="6026143" y="0"/>
              <a:chExt cx="679457" cy="1221044"/>
            </a:xfrm>
          </p:grpSpPr>
          <p:sp>
            <p:nvSpPr>
              <p:cNvPr id="257" name="Google Shape;257;p4"/>
              <p:cNvSpPr txBox="1"/>
              <p:nvPr/>
            </p:nvSpPr>
            <p:spPr>
              <a:xfrm>
                <a:off x="6085114" y="0"/>
                <a:ext cx="620486" cy="64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3600"/>
                  <a:buFont typeface="Times New Roman"/>
                  <a:buNone/>
                </a:pPr>
                <a:r>
                  <a:rPr b="1" i="0" lang="en-US" sz="3600" u="none" cap="none" strike="noStrike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sp>
            <p:nvSpPr>
              <p:cNvPr id="258" name="Google Shape;258;p4"/>
              <p:cNvSpPr txBox="1"/>
              <p:nvPr/>
            </p:nvSpPr>
            <p:spPr>
              <a:xfrm>
                <a:off x="6085114" y="574714"/>
                <a:ext cx="620486" cy="64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3600"/>
                  <a:buFont typeface="Times New Roman"/>
                  <a:buNone/>
                </a:pPr>
                <a:r>
                  <a:rPr b="1" i="0" lang="en-US" sz="3600" u="none" cap="none" strike="noStrike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pic>
            <p:nvPicPr>
              <p:cNvPr id="259" name="Google Shape;259;p4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6026143" y="580829"/>
                <a:ext cx="560628" cy="225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0" name="Google Shape;260;p4"/>
            <p:cNvSpPr txBox="1"/>
            <p:nvPr/>
          </p:nvSpPr>
          <p:spPr>
            <a:xfrm>
              <a:off x="152400" y="908050"/>
              <a:ext cx="2133600" cy="646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600"/>
                <a:buFont typeface="Times New Roman"/>
                <a:buNone/>
              </a:pPr>
              <a:r>
                <a:rPr b="1" i="0" lang="en-US" sz="360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Nói gọn:</a:t>
              </a:r>
              <a:endParaRPr/>
            </a:p>
          </p:txBody>
        </p:sp>
      </p:grpSp>
      <p:sp>
        <p:nvSpPr>
          <p:cNvPr id="261" name="Google Shape;261;p4"/>
          <p:cNvSpPr txBox="1"/>
          <p:nvPr/>
        </p:nvSpPr>
        <p:spPr>
          <a:xfrm>
            <a:off x="3118703" y="2668993"/>
            <a:ext cx="762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grpSp>
        <p:nvGrpSpPr>
          <p:cNvPr id="262" name="Google Shape;262;p4"/>
          <p:cNvGrpSpPr/>
          <p:nvPr/>
        </p:nvGrpSpPr>
        <p:grpSpPr>
          <a:xfrm>
            <a:off x="1524000" y="5621337"/>
            <a:ext cx="7086600" cy="1317625"/>
            <a:chOff x="-1143000" y="-2384361"/>
            <a:chExt cx="7086600" cy="1317561"/>
          </a:xfrm>
        </p:grpSpPr>
        <p:sp>
          <p:nvSpPr>
            <p:cNvPr id="263" name="Google Shape;263;p4"/>
            <p:cNvSpPr txBox="1"/>
            <p:nvPr/>
          </p:nvSpPr>
          <p:spPr>
            <a:xfrm>
              <a:off x="-1143000" y="-2094131"/>
              <a:ext cx="3657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3600"/>
                <a:buFont typeface="Times New Roman"/>
                <a:buNone/>
              </a:pPr>
              <a:r>
                <a:rPr b="1" i="0" lang="en-US" sz="3600" u="none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Viết gọn : </a:t>
              </a:r>
              <a:endParaRPr/>
            </a:p>
          </p:txBody>
        </p:sp>
        <p:sp>
          <p:nvSpPr>
            <p:cNvPr id="264" name="Google Shape;264;p4"/>
            <p:cNvSpPr txBox="1"/>
            <p:nvPr/>
          </p:nvSpPr>
          <p:spPr>
            <a:xfrm>
              <a:off x="990600" y="-2133525"/>
              <a:ext cx="762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grpSp>
          <p:nvGrpSpPr>
            <p:cNvPr id="265" name="Google Shape;265;p4"/>
            <p:cNvGrpSpPr/>
            <p:nvPr/>
          </p:nvGrpSpPr>
          <p:grpSpPr>
            <a:xfrm>
              <a:off x="1965960" y="-2384361"/>
              <a:ext cx="1691640" cy="1317561"/>
              <a:chOff x="1508760" y="-2438400"/>
              <a:chExt cx="1691640" cy="1317561"/>
            </a:xfrm>
          </p:grpSpPr>
          <p:sp>
            <p:nvSpPr>
              <p:cNvPr id="266" name="Google Shape;266;p4"/>
              <p:cNvSpPr txBox="1"/>
              <p:nvPr/>
            </p:nvSpPr>
            <p:spPr>
              <a:xfrm>
                <a:off x="1752600" y="-2438400"/>
                <a:ext cx="1447800" cy="707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sp>
            <p:nvSpPr>
              <p:cNvPr id="267" name="Google Shape;267;p4"/>
              <p:cNvSpPr txBox="1"/>
              <p:nvPr/>
            </p:nvSpPr>
            <p:spPr>
              <a:xfrm>
                <a:off x="1752600" y="-1828800"/>
                <a:ext cx="1447800" cy="707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pic>
            <p:nvPicPr>
              <p:cNvPr id="268" name="Google Shape;268;p4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508760" y="-1811368"/>
                <a:ext cx="1042416" cy="2255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9" name="Google Shape;269;p4"/>
            <p:cNvSpPr txBox="1"/>
            <p:nvPr/>
          </p:nvSpPr>
          <p:spPr>
            <a:xfrm>
              <a:off x="2971800" y="-2133600"/>
              <a:ext cx="2971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3600"/>
                <a:buFont typeface="Times New Roman"/>
                <a:buNone/>
              </a:pPr>
              <a:r>
                <a:rPr b="1" i="0" lang="en-US" sz="3600" u="none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hình tròn</a:t>
              </a:r>
              <a:endParaRPr/>
            </a:p>
          </p:txBody>
        </p:sp>
        <p:sp>
          <p:nvSpPr>
            <p:cNvPr id="270" name="Google Shape;270;p4"/>
            <p:cNvSpPr txBox="1"/>
            <p:nvPr/>
          </p:nvSpPr>
          <p:spPr>
            <a:xfrm>
              <a:off x="1371600" y="-2094112"/>
              <a:ext cx="1295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3600"/>
                <a:buFont typeface="Times New Roman"/>
                <a:buNone/>
              </a:pPr>
              <a:r>
                <a:rPr b="1" i="0" lang="en-US" sz="3600" u="none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và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7350" y="1169987"/>
            <a:ext cx="671512" cy="1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0925" y="938212"/>
            <a:ext cx="663575" cy="1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5475" y="817562"/>
            <a:ext cx="671512" cy="144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5"/>
          <p:cNvSpPr/>
          <p:nvPr/>
        </p:nvSpPr>
        <p:spPr>
          <a:xfrm rot="5400000">
            <a:off x="3162300" y="1295402"/>
            <a:ext cx="381000" cy="21336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5"/>
          <p:cNvSpPr/>
          <p:nvPr/>
        </p:nvSpPr>
        <p:spPr>
          <a:xfrm rot="5400000">
            <a:off x="6057900" y="1752602"/>
            <a:ext cx="381000" cy="12192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5"/>
          <p:cNvGrpSpPr/>
          <p:nvPr/>
        </p:nvGrpSpPr>
        <p:grpSpPr>
          <a:xfrm>
            <a:off x="5779008" y="2628900"/>
            <a:ext cx="1688592" cy="1317625"/>
            <a:chOff x="5550408" y="4267200"/>
            <a:chExt cx="1688592" cy="1317486"/>
          </a:xfrm>
        </p:grpSpPr>
        <p:sp>
          <p:nvSpPr>
            <p:cNvPr id="282" name="Google Shape;282;p5"/>
            <p:cNvSpPr txBox="1"/>
            <p:nvPr/>
          </p:nvSpPr>
          <p:spPr>
            <a:xfrm>
              <a:off x="5791200" y="426720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283" name="Google Shape;283;p5"/>
            <p:cNvSpPr txBox="1"/>
            <p:nvPr/>
          </p:nvSpPr>
          <p:spPr>
            <a:xfrm>
              <a:off x="5791200" y="487680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pic>
          <p:nvPicPr>
            <p:cNvPr id="284" name="Google Shape;28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50408" y="4893498"/>
              <a:ext cx="1042416" cy="2255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5" name="Google Shape;285;p5"/>
          <p:cNvSpPr/>
          <p:nvPr/>
        </p:nvSpPr>
        <p:spPr>
          <a:xfrm>
            <a:off x="5486400" y="609602"/>
            <a:ext cx="1444752" cy="1444752"/>
          </a:xfrm>
          <a:prstGeom prst="pie">
            <a:avLst>
              <a:gd fmla="val 10718323" name="adj1"/>
              <a:gd fmla="val 16200000" name="adj2"/>
            </a:avLst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6" name="Google Shape;286;p5"/>
          <p:cNvSpPr/>
          <p:nvPr/>
        </p:nvSpPr>
        <p:spPr>
          <a:xfrm rot="-5400000">
            <a:off x="5486400" y="609602"/>
            <a:ext cx="1444752" cy="1444752"/>
          </a:xfrm>
          <a:prstGeom prst="pie">
            <a:avLst>
              <a:gd fmla="val 12213" name="adj1"/>
              <a:gd fmla="val 5399995" name="adj2"/>
            </a:avLst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7" name="Google Shape;287;p5"/>
          <p:cNvSpPr/>
          <p:nvPr/>
        </p:nvSpPr>
        <p:spPr>
          <a:xfrm rot="5400000">
            <a:off x="5486400" y="619127"/>
            <a:ext cx="1444752" cy="1444752"/>
          </a:xfrm>
          <a:prstGeom prst="pie">
            <a:avLst>
              <a:gd fmla="val 12213" name="adj1"/>
              <a:gd fmla="val 5399995" name="adj2"/>
            </a:avLst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8" name="Google Shape;288;p5"/>
          <p:cNvSpPr/>
          <p:nvPr/>
        </p:nvSpPr>
        <p:spPr>
          <a:xfrm>
            <a:off x="1651812" y="64770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9" name="Google Shape;289;p5"/>
          <p:cNvSpPr/>
          <p:nvPr/>
        </p:nvSpPr>
        <p:spPr>
          <a:xfrm>
            <a:off x="3556812" y="64770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90" name="Google Shape;290;p5"/>
          <p:cNvCxnSpPr/>
          <p:nvPr/>
        </p:nvCxnSpPr>
        <p:spPr>
          <a:xfrm flipH="1" rot="5400000">
            <a:off x="5486400" y="1331912"/>
            <a:ext cx="1447800" cy="317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50800">
              <a:srgbClr val="4E3B30">
                <a:alpha val="59607"/>
              </a:srgbClr>
            </a:outerShdw>
          </a:effectLst>
        </p:spPr>
      </p:cxnSp>
      <p:pic>
        <p:nvPicPr>
          <p:cNvPr id="291" name="Google Shape;29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94325" y="1311275"/>
            <a:ext cx="1652587" cy="22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5"/>
          <p:cNvGrpSpPr/>
          <p:nvPr/>
        </p:nvGrpSpPr>
        <p:grpSpPr>
          <a:xfrm>
            <a:off x="1600200" y="4572000"/>
            <a:ext cx="5943600" cy="1317625"/>
            <a:chOff x="838200" y="5638800"/>
            <a:chExt cx="5943600" cy="1317625"/>
          </a:xfrm>
        </p:grpSpPr>
        <p:sp>
          <p:nvSpPr>
            <p:cNvPr id="293" name="Google Shape;293;p5"/>
            <p:cNvSpPr txBox="1"/>
            <p:nvPr/>
          </p:nvSpPr>
          <p:spPr>
            <a:xfrm>
              <a:off x="3788229" y="5638800"/>
              <a:ext cx="1240971" cy="707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294" name="Google Shape;294;p5"/>
            <p:cNvSpPr txBox="1"/>
            <p:nvPr/>
          </p:nvSpPr>
          <p:spPr>
            <a:xfrm>
              <a:off x="3788229" y="6248464"/>
              <a:ext cx="1240971" cy="707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pic>
          <p:nvPicPr>
            <p:cNvPr id="295" name="Google Shape;295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566160" y="6266688"/>
              <a:ext cx="920496" cy="2255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5"/>
            <p:cNvSpPr txBox="1"/>
            <p:nvPr/>
          </p:nvSpPr>
          <p:spPr>
            <a:xfrm>
              <a:off x="2743200" y="5921514"/>
              <a:ext cx="1295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  </a:t>
              </a:r>
              <a:endParaRPr/>
            </a:p>
          </p:txBody>
        </p:sp>
        <p:sp>
          <p:nvSpPr>
            <p:cNvPr id="297" name="Google Shape;297;p5"/>
            <p:cNvSpPr txBox="1"/>
            <p:nvPr/>
          </p:nvSpPr>
          <p:spPr>
            <a:xfrm>
              <a:off x="4572000" y="5907088"/>
              <a:ext cx="2209800" cy="646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600"/>
                <a:buFont typeface="Times New Roman"/>
                <a:buNone/>
              </a:pPr>
              <a:r>
                <a:rPr b="1" i="0" lang="en-US" sz="360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hình tròn</a:t>
              </a:r>
              <a:endParaRPr/>
            </a:p>
          </p:txBody>
        </p:sp>
        <p:sp>
          <p:nvSpPr>
            <p:cNvPr id="298" name="Google Shape;298;p5"/>
            <p:cNvSpPr txBox="1"/>
            <p:nvPr/>
          </p:nvSpPr>
          <p:spPr>
            <a:xfrm>
              <a:off x="838200" y="5943600"/>
              <a:ext cx="2133600" cy="646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600"/>
                <a:buFont typeface="Times New Roman"/>
                <a:buNone/>
              </a:pPr>
              <a:r>
                <a:rPr b="1" i="0" lang="en-US" sz="3600" u="non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Nói gọn:</a:t>
              </a: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200400" y="6172200"/>
              <a:ext cx="304800" cy="304800"/>
            </a:xfrm>
            <a:custGeom>
              <a:rect b="b" l="l" r="r" t="t"/>
              <a:pathLst>
                <a:path extrusionOk="0" h="304800" w="304800">
                  <a:moveTo>
                    <a:pt x="40401" y="116556"/>
                  </a:moveTo>
                  <a:lnTo>
                    <a:pt x="116556" y="116556"/>
                  </a:lnTo>
                  <a:lnTo>
                    <a:pt x="116556" y="40401"/>
                  </a:lnTo>
                  <a:lnTo>
                    <a:pt x="188244" y="40401"/>
                  </a:lnTo>
                  <a:lnTo>
                    <a:pt x="188244" y="116556"/>
                  </a:lnTo>
                  <a:lnTo>
                    <a:pt x="264399" y="116556"/>
                  </a:lnTo>
                  <a:lnTo>
                    <a:pt x="264399" y="188244"/>
                  </a:lnTo>
                  <a:lnTo>
                    <a:pt x="188244" y="188244"/>
                  </a:lnTo>
                  <a:lnTo>
                    <a:pt x="188244" y="264399"/>
                  </a:lnTo>
                  <a:lnTo>
                    <a:pt x="116556" y="264399"/>
                  </a:lnTo>
                  <a:lnTo>
                    <a:pt x="116556" y="188244"/>
                  </a:lnTo>
                  <a:lnTo>
                    <a:pt x="40401" y="188244"/>
                  </a:lnTo>
                  <a:lnTo>
                    <a:pt x="40401" y="116556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9966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5"/>
          <p:cNvGrpSpPr/>
          <p:nvPr/>
        </p:nvGrpSpPr>
        <p:grpSpPr>
          <a:xfrm>
            <a:off x="685800" y="3697287"/>
            <a:ext cx="8686800" cy="1331912"/>
            <a:chOff x="152400" y="4846174"/>
            <a:chExt cx="8686800" cy="1332397"/>
          </a:xfrm>
        </p:grpSpPr>
        <p:grpSp>
          <p:nvGrpSpPr>
            <p:cNvPr id="301" name="Google Shape;301;p5"/>
            <p:cNvGrpSpPr/>
            <p:nvPr/>
          </p:nvGrpSpPr>
          <p:grpSpPr>
            <a:xfrm>
              <a:off x="4709160" y="4846174"/>
              <a:ext cx="1234440" cy="1332397"/>
              <a:chOff x="4251960" y="4058512"/>
              <a:chExt cx="1234440" cy="1191702"/>
            </a:xfrm>
          </p:grpSpPr>
          <p:pic>
            <p:nvPicPr>
              <p:cNvPr id="302" name="Google Shape;302;p5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4251960" y="4579338"/>
                <a:ext cx="950976" cy="2018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3" name="Google Shape;303;p5"/>
              <p:cNvSpPr txBox="1"/>
              <p:nvPr/>
            </p:nvSpPr>
            <p:spPr>
              <a:xfrm>
                <a:off x="4509752" y="4058512"/>
                <a:ext cx="901521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rotWithShape="0" dir="5400000" dist="50800">
                  <a:srgbClr val="4E3B30">
                    <a:alpha val="6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3600"/>
                  <a:buFont typeface="Times New Roman"/>
                  <a:buNone/>
                </a:pPr>
                <a:r>
                  <a:rPr b="1" i="0" lang="en-US" sz="36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sp>
            <p:nvSpPr>
              <p:cNvPr id="304" name="Google Shape;304;p5"/>
              <p:cNvSpPr txBox="1"/>
              <p:nvPr/>
            </p:nvSpPr>
            <p:spPr>
              <a:xfrm>
                <a:off x="4509752" y="4603883"/>
                <a:ext cx="9766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3600"/>
                  <a:buFont typeface="Times New Roman"/>
                  <a:buNone/>
                </a:pPr>
                <a:r>
                  <a:rPr b="1" i="0" lang="en-US" sz="36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</p:grpSp>
        <p:grpSp>
          <p:nvGrpSpPr>
            <p:cNvPr id="305" name="Google Shape;305;p5"/>
            <p:cNvGrpSpPr/>
            <p:nvPr/>
          </p:nvGrpSpPr>
          <p:grpSpPr>
            <a:xfrm>
              <a:off x="152400" y="5105374"/>
              <a:ext cx="8686800" cy="646357"/>
              <a:chOff x="152400" y="5105374"/>
              <a:chExt cx="8686800" cy="646357"/>
            </a:xfrm>
          </p:grpSpPr>
          <p:sp>
            <p:nvSpPr>
              <p:cNvPr id="306" name="Google Shape;306;p5"/>
              <p:cNvSpPr txBox="1"/>
              <p:nvPr/>
            </p:nvSpPr>
            <p:spPr>
              <a:xfrm>
                <a:off x="152400" y="5105374"/>
                <a:ext cx="53340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Times New Roman"/>
                  <a:buNone/>
                </a:pPr>
                <a:r>
                  <a:rPr b="1" i="0" lang="en-US" sz="36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Hay:  Có </a:t>
                </a:r>
                <a:r>
                  <a:rPr b="1" i="0" lang="en-US" sz="36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 </a:t>
                </a:r>
                <a:r>
                  <a:rPr b="1" i="0" lang="en-US" sz="3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hình tròn</a:t>
                </a:r>
                <a:endParaRPr b="1" i="0" sz="3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5"/>
              <p:cNvSpPr txBox="1"/>
              <p:nvPr/>
            </p:nvSpPr>
            <p:spPr>
              <a:xfrm>
                <a:off x="5638800" y="5105400"/>
                <a:ext cx="32004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Times New Roman"/>
                  <a:buNone/>
                </a:pPr>
                <a:r>
                  <a:rPr b="1" i="0" lang="en-US" sz="3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hình tròn</a:t>
                </a:r>
                <a:endParaRPr/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4343400" y="5303540"/>
                <a:ext cx="304800" cy="341436"/>
              </a:xfrm>
              <a:custGeom>
                <a:rect b="b" l="l" r="r" t="t"/>
                <a:pathLst>
                  <a:path extrusionOk="0" h="341436" w="304800">
                    <a:moveTo>
                      <a:pt x="40401" y="134874"/>
                    </a:moveTo>
                    <a:lnTo>
                      <a:pt x="116556" y="134874"/>
                    </a:lnTo>
                    <a:lnTo>
                      <a:pt x="116556" y="45257"/>
                    </a:lnTo>
                    <a:lnTo>
                      <a:pt x="188244" y="45257"/>
                    </a:lnTo>
                    <a:lnTo>
                      <a:pt x="188244" y="134874"/>
                    </a:lnTo>
                    <a:lnTo>
                      <a:pt x="264399" y="134874"/>
                    </a:lnTo>
                    <a:lnTo>
                      <a:pt x="264399" y="206562"/>
                    </a:lnTo>
                    <a:lnTo>
                      <a:pt x="188244" y="206562"/>
                    </a:lnTo>
                    <a:lnTo>
                      <a:pt x="188244" y="296179"/>
                    </a:lnTo>
                    <a:lnTo>
                      <a:pt x="116556" y="296179"/>
                    </a:lnTo>
                    <a:lnTo>
                      <a:pt x="116556" y="206562"/>
                    </a:lnTo>
                    <a:lnTo>
                      <a:pt x="40401" y="206562"/>
                    </a:lnTo>
                    <a:lnTo>
                      <a:pt x="40401" y="134874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9966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9" name="Google Shape;309;p5"/>
          <p:cNvSpPr txBox="1"/>
          <p:nvPr/>
        </p:nvSpPr>
        <p:spPr>
          <a:xfrm>
            <a:off x="2971800" y="2819401"/>
            <a:ext cx="762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grpSp>
        <p:nvGrpSpPr>
          <p:cNvPr id="310" name="Google Shape;310;p5"/>
          <p:cNvGrpSpPr/>
          <p:nvPr/>
        </p:nvGrpSpPr>
        <p:grpSpPr>
          <a:xfrm>
            <a:off x="1524000" y="5616575"/>
            <a:ext cx="6781800" cy="1317625"/>
            <a:chOff x="152400" y="7445439"/>
            <a:chExt cx="6781800" cy="1317561"/>
          </a:xfrm>
        </p:grpSpPr>
        <p:sp>
          <p:nvSpPr>
            <p:cNvPr id="311" name="Google Shape;311;p5"/>
            <p:cNvSpPr/>
            <p:nvPr/>
          </p:nvSpPr>
          <p:spPr>
            <a:xfrm>
              <a:off x="2667000" y="8001037"/>
              <a:ext cx="304800" cy="304785"/>
            </a:xfrm>
            <a:custGeom>
              <a:rect b="b" l="l" r="r" t="t"/>
              <a:pathLst>
                <a:path extrusionOk="0" h="304785" w="304800">
                  <a:moveTo>
                    <a:pt x="40401" y="116550"/>
                  </a:moveTo>
                  <a:lnTo>
                    <a:pt x="116557" y="116550"/>
                  </a:lnTo>
                  <a:lnTo>
                    <a:pt x="116557" y="40399"/>
                  </a:lnTo>
                  <a:lnTo>
                    <a:pt x="188243" y="40399"/>
                  </a:lnTo>
                  <a:lnTo>
                    <a:pt x="188243" y="116550"/>
                  </a:lnTo>
                  <a:lnTo>
                    <a:pt x="264399" y="116550"/>
                  </a:lnTo>
                  <a:lnTo>
                    <a:pt x="264399" y="188235"/>
                  </a:lnTo>
                  <a:lnTo>
                    <a:pt x="188243" y="188235"/>
                  </a:lnTo>
                  <a:lnTo>
                    <a:pt x="188243" y="264386"/>
                  </a:lnTo>
                  <a:lnTo>
                    <a:pt x="116557" y="264386"/>
                  </a:lnTo>
                  <a:lnTo>
                    <a:pt x="116557" y="188235"/>
                  </a:lnTo>
                  <a:lnTo>
                    <a:pt x="40401" y="188235"/>
                  </a:lnTo>
                  <a:lnTo>
                    <a:pt x="40401" y="11655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9966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2" name="Google Shape;312;p5"/>
            <p:cNvGrpSpPr/>
            <p:nvPr/>
          </p:nvGrpSpPr>
          <p:grpSpPr>
            <a:xfrm>
              <a:off x="152400" y="7445439"/>
              <a:ext cx="6781800" cy="1317561"/>
              <a:chOff x="304800" y="6781800"/>
              <a:chExt cx="6781800" cy="1317561"/>
            </a:xfrm>
          </p:grpSpPr>
          <p:sp>
            <p:nvSpPr>
              <p:cNvPr id="313" name="Google Shape;313;p5"/>
              <p:cNvSpPr txBox="1"/>
              <p:nvPr/>
            </p:nvSpPr>
            <p:spPr>
              <a:xfrm>
                <a:off x="304800" y="7162800"/>
                <a:ext cx="3657600" cy="6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3600"/>
                  <a:buFont typeface="Times New Roman"/>
                  <a:buNone/>
                </a:pPr>
                <a:r>
                  <a:rPr b="1" i="0" lang="en-US" sz="3600" u="non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Viết gọn : </a:t>
                </a:r>
                <a:endParaRPr/>
              </a:p>
            </p:txBody>
          </p:sp>
          <p:sp>
            <p:nvSpPr>
              <p:cNvPr id="314" name="Google Shape;314;p5"/>
              <p:cNvSpPr txBox="1"/>
              <p:nvPr/>
            </p:nvSpPr>
            <p:spPr>
              <a:xfrm>
                <a:off x="2438400" y="7086675"/>
                <a:ext cx="7620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/>
              </a:p>
            </p:txBody>
          </p:sp>
          <p:sp>
            <p:nvSpPr>
              <p:cNvPr id="315" name="Google Shape;315;p5"/>
              <p:cNvSpPr txBox="1"/>
              <p:nvPr/>
            </p:nvSpPr>
            <p:spPr>
              <a:xfrm>
                <a:off x="3352800" y="6781800"/>
                <a:ext cx="1447800" cy="707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sp>
            <p:nvSpPr>
              <p:cNvPr id="316" name="Google Shape;316;p5"/>
              <p:cNvSpPr txBox="1"/>
              <p:nvPr/>
            </p:nvSpPr>
            <p:spPr>
              <a:xfrm>
                <a:off x="3352800" y="7391400"/>
                <a:ext cx="1447800" cy="707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pic>
            <p:nvPicPr>
              <p:cNvPr id="317" name="Google Shape;317;p5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3108960" y="7407499"/>
                <a:ext cx="1042416" cy="22554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8" name="Google Shape;318;p5"/>
              <p:cNvSpPr txBox="1"/>
              <p:nvPr/>
            </p:nvSpPr>
            <p:spPr>
              <a:xfrm>
                <a:off x="4114800" y="7086600"/>
                <a:ext cx="29718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3600"/>
                  <a:buFont typeface="Times New Roman"/>
                  <a:buNone/>
                </a:pPr>
                <a:r>
                  <a:rPr b="1" i="0" lang="en-US" sz="3600" u="non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hình tròn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"/>
          <p:cNvSpPr/>
          <p:nvPr/>
        </p:nvSpPr>
        <p:spPr>
          <a:xfrm>
            <a:off x="5486400" y="621782"/>
            <a:ext cx="1444752" cy="1444752"/>
          </a:xfrm>
          <a:prstGeom prst="pie">
            <a:avLst>
              <a:gd fmla="val 10718323" name="adj1"/>
              <a:gd fmla="val 16200000" name="adj2"/>
            </a:avLst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4" name="Google Shape;324;p6"/>
          <p:cNvSpPr/>
          <p:nvPr/>
        </p:nvSpPr>
        <p:spPr>
          <a:xfrm rot="-5400000">
            <a:off x="5486400" y="621782"/>
            <a:ext cx="1444752" cy="1444752"/>
          </a:xfrm>
          <a:prstGeom prst="pie">
            <a:avLst>
              <a:gd fmla="val 12213" name="adj1"/>
              <a:gd fmla="val 5399995" name="adj2"/>
            </a:avLst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5" name="Google Shape;325;p6"/>
          <p:cNvSpPr/>
          <p:nvPr/>
        </p:nvSpPr>
        <p:spPr>
          <a:xfrm rot="5400000">
            <a:off x="5486400" y="631307"/>
            <a:ext cx="1444752" cy="1444752"/>
          </a:xfrm>
          <a:prstGeom prst="pie">
            <a:avLst>
              <a:gd fmla="val 12213" name="adj1"/>
              <a:gd fmla="val 5399995" name="adj2"/>
            </a:avLst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6" name="Google Shape;326;p6"/>
          <p:cNvSpPr/>
          <p:nvPr/>
        </p:nvSpPr>
        <p:spPr>
          <a:xfrm>
            <a:off x="1651812" y="65988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7" name="Google Shape;327;p6"/>
          <p:cNvSpPr/>
          <p:nvPr/>
        </p:nvSpPr>
        <p:spPr>
          <a:xfrm>
            <a:off x="3556812" y="65988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28" name="Google Shape;3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7350" y="1182687"/>
            <a:ext cx="671512" cy="1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0925" y="950912"/>
            <a:ext cx="663575" cy="1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5475" y="828675"/>
            <a:ext cx="671512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6"/>
          <p:cNvSpPr/>
          <p:nvPr/>
        </p:nvSpPr>
        <p:spPr>
          <a:xfrm rot="5400000">
            <a:off x="3162300" y="1307582"/>
            <a:ext cx="381000" cy="21336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6"/>
          <p:cNvSpPr/>
          <p:nvPr/>
        </p:nvSpPr>
        <p:spPr>
          <a:xfrm rot="5400000">
            <a:off x="6057900" y="1764782"/>
            <a:ext cx="381000" cy="12192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p6"/>
          <p:cNvGrpSpPr/>
          <p:nvPr/>
        </p:nvGrpSpPr>
        <p:grpSpPr>
          <a:xfrm>
            <a:off x="5779008" y="2641600"/>
            <a:ext cx="1688592" cy="1317625"/>
            <a:chOff x="5550408" y="4267200"/>
            <a:chExt cx="1688592" cy="1317486"/>
          </a:xfrm>
        </p:grpSpPr>
        <p:sp>
          <p:nvSpPr>
            <p:cNvPr id="334" name="Google Shape;334;p6"/>
            <p:cNvSpPr txBox="1"/>
            <p:nvPr/>
          </p:nvSpPr>
          <p:spPr>
            <a:xfrm>
              <a:off x="5791200" y="426720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335" name="Google Shape;335;p6"/>
            <p:cNvSpPr txBox="1"/>
            <p:nvPr/>
          </p:nvSpPr>
          <p:spPr>
            <a:xfrm>
              <a:off x="5791200" y="487680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pic>
          <p:nvPicPr>
            <p:cNvPr id="336" name="Google Shape;336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50408" y="4892990"/>
              <a:ext cx="1042416" cy="2255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7" name="Google Shape;337;p6"/>
          <p:cNvGrpSpPr/>
          <p:nvPr/>
        </p:nvGrpSpPr>
        <p:grpSpPr>
          <a:xfrm>
            <a:off x="1143000" y="3327400"/>
            <a:ext cx="2514600" cy="1317625"/>
            <a:chOff x="1143000" y="3581400"/>
            <a:chExt cx="2514600" cy="1317625"/>
          </a:xfrm>
        </p:grpSpPr>
        <p:sp>
          <p:nvSpPr>
            <p:cNvPr id="338" name="Google Shape;338;p6"/>
            <p:cNvSpPr txBox="1"/>
            <p:nvPr/>
          </p:nvSpPr>
          <p:spPr>
            <a:xfrm>
              <a:off x="1143000" y="3886339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grpSp>
          <p:nvGrpSpPr>
            <p:cNvPr id="339" name="Google Shape;339;p6"/>
            <p:cNvGrpSpPr/>
            <p:nvPr/>
          </p:nvGrpSpPr>
          <p:grpSpPr>
            <a:xfrm>
              <a:off x="2121408" y="3581400"/>
              <a:ext cx="1536192" cy="1317625"/>
              <a:chOff x="5541104" y="4267200"/>
              <a:chExt cx="1697896" cy="1317486"/>
            </a:xfrm>
          </p:grpSpPr>
          <p:sp>
            <p:nvSpPr>
              <p:cNvPr id="340" name="Google Shape;340;p6"/>
              <p:cNvSpPr txBox="1"/>
              <p:nvPr/>
            </p:nvSpPr>
            <p:spPr>
              <a:xfrm>
                <a:off x="5791200" y="42672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sp>
            <p:nvSpPr>
              <p:cNvPr id="341" name="Google Shape;341;p6"/>
              <p:cNvSpPr txBox="1"/>
              <p:nvPr/>
            </p:nvSpPr>
            <p:spPr>
              <a:xfrm>
                <a:off x="5791200" y="48768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pic>
            <p:nvPicPr>
              <p:cNvPr id="342" name="Google Shape;342;p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541104" y="4889942"/>
                <a:ext cx="1064554" cy="225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3" name="Google Shape;343;p6"/>
            <p:cNvSpPr txBox="1"/>
            <p:nvPr/>
          </p:nvSpPr>
          <p:spPr>
            <a:xfrm>
              <a:off x="1524000" y="3886200"/>
              <a:ext cx="990600" cy="646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imes New Roman"/>
                <a:buNone/>
              </a:pPr>
              <a:r>
                <a:rPr b="1" i="0" lang="en-US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và</a:t>
              </a:r>
              <a:endParaRPr/>
            </a:p>
          </p:txBody>
        </p:sp>
      </p:grpSp>
      <p:sp>
        <p:nvSpPr>
          <p:cNvPr id="344" name="Google Shape;344;p6"/>
          <p:cNvSpPr txBox="1"/>
          <p:nvPr/>
        </p:nvSpPr>
        <p:spPr>
          <a:xfrm>
            <a:off x="3124200" y="2869682"/>
            <a:ext cx="1447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45" name="Google Shape;345;p6"/>
          <p:cNvSpPr txBox="1"/>
          <p:nvPr/>
        </p:nvSpPr>
        <p:spPr>
          <a:xfrm>
            <a:off x="3733800" y="4202112"/>
            <a:ext cx="2286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thành: </a:t>
            </a:r>
            <a:endParaRPr/>
          </a:p>
        </p:txBody>
      </p:sp>
      <p:grpSp>
        <p:nvGrpSpPr>
          <p:cNvPr id="346" name="Google Shape;346;p6"/>
          <p:cNvGrpSpPr/>
          <p:nvPr/>
        </p:nvGrpSpPr>
        <p:grpSpPr>
          <a:xfrm>
            <a:off x="5943600" y="3838575"/>
            <a:ext cx="2133600" cy="1317625"/>
            <a:chOff x="5943600" y="4092575"/>
            <a:chExt cx="2133600" cy="1317625"/>
          </a:xfrm>
        </p:grpSpPr>
        <p:grpSp>
          <p:nvGrpSpPr>
            <p:cNvPr id="347" name="Google Shape;347;p6"/>
            <p:cNvGrpSpPr/>
            <p:nvPr/>
          </p:nvGrpSpPr>
          <p:grpSpPr>
            <a:xfrm>
              <a:off x="6388608" y="4092575"/>
              <a:ext cx="1688592" cy="1317625"/>
              <a:chOff x="5550408" y="4267200"/>
              <a:chExt cx="1688592" cy="1317486"/>
            </a:xfrm>
          </p:grpSpPr>
          <p:sp>
            <p:nvSpPr>
              <p:cNvPr id="348" name="Google Shape;348;p6"/>
              <p:cNvSpPr txBox="1"/>
              <p:nvPr/>
            </p:nvSpPr>
            <p:spPr>
              <a:xfrm>
                <a:off x="5791200" y="42672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sp>
            <p:nvSpPr>
              <p:cNvPr id="349" name="Google Shape;349;p6"/>
              <p:cNvSpPr txBox="1"/>
              <p:nvPr/>
            </p:nvSpPr>
            <p:spPr>
              <a:xfrm>
                <a:off x="5791200" y="48768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pic>
            <p:nvPicPr>
              <p:cNvPr id="350" name="Google Shape;350;p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5550408" y="4890831"/>
                <a:ext cx="1042416" cy="225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51" name="Google Shape;351;p6"/>
            <p:cNvSpPr txBox="1"/>
            <p:nvPr/>
          </p:nvSpPr>
          <p:spPr>
            <a:xfrm>
              <a:off x="5943600" y="4365164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  </a:t>
              </a:r>
              <a:endParaRPr/>
            </a:p>
          </p:txBody>
        </p:sp>
      </p:grpSp>
      <p:sp>
        <p:nvSpPr>
          <p:cNvPr id="352" name="Google Shape;352;p6"/>
          <p:cNvSpPr txBox="1"/>
          <p:nvPr/>
        </p:nvSpPr>
        <p:spPr>
          <a:xfrm>
            <a:off x="6324600" y="6070600"/>
            <a:ext cx="46482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3" name="Google Shape;353;p6"/>
          <p:cNvCxnSpPr/>
          <p:nvPr/>
        </p:nvCxnSpPr>
        <p:spPr>
          <a:xfrm flipH="1" rot="5400000">
            <a:off x="5486400" y="1366837"/>
            <a:ext cx="1447800" cy="317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50800">
              <a:srgbClr val="4E3B30">
                <a:alpha val="59607"/>
              </a:srgbClr>
            </a:outerShdw>
          </a:effectLst>
        </p:spPr>
      </p:cxnSp>
      <p:pic>
        <p:nvPicPr>
          <p:cNvPr id="354" name="Google Shape;354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94325" y="1304925"/>
            <a:ext cx="1652587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"/>
          <p:cNvSpPr/>
          <p:nvPr/>
        </p:nvSpPr>
        <p:spPr>
          <a:xfrm>
            <a:off x="3200400" y="3784082"/>
            <a:ext cx="304800" cy="17526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56" name="Google Shape;356;p6"/>
          <p:cNvGrpSpPr/>
          <p:nvPr/>
        </p:nvGrpSpPr>
        <p:grpSpPr>
          <a:xfrm>
            <a:off x="166687" y="4524375"/>
            <a:ext cx="3567112" cy="1317625"/>
            <a:chOff x="166688" y="4778375"/>
            <a:chExt cx="3567112" cy="1317625"/>
          </a:xfrm>
        </p:grpSpPr>
        <p:grpSp>
          <p:nvGrpSpPr>
            <p:cNvPr id="357" name="Google Shape;357;p6"/>
            <p:cNvGrpSpPr/>
            <p:nvPr/>
          </p:nvGrpSpPr>
          <p:grpSpPr>
            <a:xfrm>
              <a:off x="2121408" y="4778375"/>
              <a:ext cx="1612392" cy="1317625"/>
              <a:chOff x="5545988" y="4267200"/>
              <a:chExt cx="1693012" cy="1317486"/>
            </a:xfrm>
          </p:grpSpPr>
          <p:sp>
            <p:nvSpPr>
              <p:cNvPr id="358" name="Google Shape;358;p6"/>
              <p:cNvSpPr txBox="1"/>
              <p:nvPr/>
            </p:nvSpPr>
            <p:spPr>
              <a:xfrm>
                <a:off x="5791200" y="42672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sp>
            <p:nvSpPr>
              <p:cNvPr id="359" name="Google Shape;359;p6"/>
              <p:cNvSpPr txBox="1"/>
              <p:nvPr/>
            </p:nvSpPr>
            <p:spPr>
              <a:xfrm>
                <a:off x="5791200" y="48768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pic>
            <p:nvPicPr>
              <p:cNvPr id="360" name="Google Shape;360;p6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5545988" y="4893879"/>
                <a:ext cx="1049731" cy="225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61" name="Google Shape;361;p6"/>
            <p:cNvSpPr txBox="1"/>
            <p:nvPr/>
          </p:nvSpPr>
          <p:spPr>
            <a:xfrm>
              <a:off x="1219200" y="5083175"/>
              <a:ext cx="9906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1676400" y="5311775"/>
              <a:ext cx="381000" cy="304800"/>
            </a:xfrm>
            <a:custGeom>
              <a:rect b="b" l="l" r="r" t="t"/>
              <a:pathLst>
                <a:path extrusionOk="0" h="304800" w="381000">
                  <a:moveTo>
                    <a:pt x="50502" y="116556"/>
                  </a:moveTo>
                  <a:lnTo>
                    <a:pt x="154656" y="116556"/>
                  </a:lnTo>
                  <a:lnTo>
                    <a:pt x="154656" y="40401"/>
                  </a:lnTo>
                  <a:lnTo>
                    <a:pt x="226344" y="40401"/>
                  </a:lnTo>
                  <a:lnTo>
                    <a:pt x="226344" y="116556"/>
                  </a:lnTo>
                  <a:lnTo>
                    <a:pt x="330498" y="116556"/>
                  </a:lnTo>
                  <a:lnTo>
                    <a:pt x="330498" y="188244"/>
                  </a:lnTo>
                  <a:lnTo>
                    <a:pt x="226344" y="188244"/>
                  </a:lnTo>
                  <a:lnTo>
                    <a:pt x="226344" y="264399"/>
                  </a:lnTo>
                  <a:lnTo>
                    <a:pt x="154656" y="264399"/>
                  </a:lnTo>
                  <a:lnTo>
                    <a:pt x="154656" y="188244"/>
                  </a:lnTo>
                  <a:lnTo>
                    <a:pt x="50502" y="188244"/>
                  </a:lnTo>
                  <a:lnTo>
                    <a:pt x="50502" y="116556"/>
                  </a:ln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B0761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"/>
            <p:cNvSpPr txBox="1"/>
            <p:nvPr/>
          </p:nvSpPr>
          <p:spPr>
            <a:xfrm>
              <a:off x="166688" y="5070475"/>
              <a:ext cx="990600" cy="646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imes New Roman"/>
                <a:buNone/>
              </a:pPr>
              <a:r>
                <a:rPr b="1" i="0" lang="en-US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hay</a:t>
              </a:r>
              <a:endParaRPr/>
            </a:p>
          </p:txBody>
        </p:sp>
      </p:grpSp>
      <p:grpSp>
        <p:nvGrpSpPr>
          <p:cNvPr id="364" name="Google Shape;364;p6"/>
          <p:cNvGrpSpPr/>
          <p:nvPr/>
        </p:nvGrpSpPr>
        <p:grpSpPr>
          <a:xfrm>
            <a:off x="3390900" y="5356225"/>
            <a:ext cx="5867400" cy="1317625"/>
            <a:chOff x="3733800" y="5638800"/>
            <a:chExt cx="5867400" cy="1317625"/>
          </a:xfrm>
        </p:grpSpPr>
        <p:grpSp>
          <p:nvGrpSpPr>
            <p:cNvPr id="365" name="Google Shape;365;p6"/>
            <p:cNvGrpSpPr/>
            <p:nvPr/>
          </p:nvGrpSpPr>
          <p:grpSpPr>
            <a:xfrm>
              <a:off x="4724400" y="5638800"/>
              <a:ext cx="2091816" cy="1317625"/>
              <a:chOff x="1295400" y="816114"/>
              <a:chExt cx="2091816" cy="1317486"/>
            </a:xfrm>
          </p:grpSpPr>
          <p:grpSp>
            <p:nvGrpSpPr>
              <p:cNvPr id="366" name="Google Shape;366;p6"/>
              <p:cNvGrpSpPr/>
              <p:nvPr/>
            </p:nvGrpSpPr>
            <p:grpSpPr>
              <a:xfrm>
                <a:off x="1693164" y="816114"/>
                <a:ext cx="1694052" cy="1317486"/>
                <a:chOff x="5544948" y="4267200"/>
                <a:chExt cx="1694052" cy="1317486"/>
              </a:xfrm>
            </p:grpSpPr>
            <p:sp>
              <p:nvSpPr>
                <p:cNvPr id="367" name="Google Shape;367;p6"/>
                <p:cNvSpPr txBox="1"/>
                <p:nvPr/>
              </p:nvSpPr>
              <p:spPr>
                <a:xfrm>
                  <a:off x="5791200" y="4267200"/>
                  <a:ext cx="144780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buSzPts val="4000"/>
                    <a:buFont typeface="Times New Roman"/>
                    <a:buNone/>
                  </a:pPr>
                  <a:r>
                    <a:rPr b="1" i="0" lang="en-US" sz="4000" u="none" cap="none" strike="noStrike"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</a:t>
                  </a:r>
                  <a:endParaRPr/>
                </a:p>
              </p:txBody>
            </p:sp>
            <p:sp>
              <p:nvSpPr>
                <p:cNvPr id="368" name="Google Shape;368;p6"/>
                <p:cNvSpPr txBox="1"/>
                <p:nvPr/>
              </p:nvSpPr>
              <p:spPr>
                <a:xfrm>
                  <a:off x="5791200" y="4876800"/>
                  <a:ext cx="144780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buSzPts val="4000"/>
                    <a:buFont typeface="Times New Roman"/>
                    <a:buNone/>
                  </a:pPr>
                  <a:r>
                    <a:rPr b="1" i="0" lang="en-US" sz="4000" u="none" cap="none" strike="noStrike"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</a:t>
                  </a:r>
                  <a:endParaRPr/>
                </a:p>
              </p:txBody>
            </p:sp>
            <p:pic>
              <p:nvPicPr>
                <p:cNvPr id="369" name="Google Shape;369;p6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5544948" y="4891085"/>
                  <a:ext cx="1042416" cy="2255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70" name="Google Shape;370;p6"/>
              <p:cNvSpPr txBox="1"/>
              <p:nvPr/>
            </p:nvSpPr>
            <p:spPr>
              <a:xfrm>
                <a:off x="1295400" y="1088958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  </a:t>
                </a:r>
                <a:endParaRPr/>
              </a:p>
            </p:txBody>
          </p:sp>
        </p:grpSp>
        <p:sp>
          <p:nvSpPr>
            <p:cNvPr id="371" name="Google Shape;371;p6"/>
            <p:cNvSpPr txBox="1"/>
            <p:nvPr/>
          </p:nvSpPr>
          <p:spPr>
            <a:xfrm>
              <a:off x="6096000" y="6019800"/>
              <a:ext cx="3505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imes New Roman"/>
                <a:buNone/>
              </a:pPr>
              <a:r>
                <a:rPr b="1" i="0" lang="en-US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Gọi là </a:t>
              </a:r>
              <a:r>
                <a:rPr b="1" i="0" lang="en-US" sz="3600" u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hỗn số</a:t>
              </a:r>
              <a:endParaRPr/>
            </a:p>
          </p:txBody>
        </p:sp>
        <p:sp>
          <p:nvSpPr>
            <p:cNvPr id="372" name="Google Shape;372;p6"/>
            <p:cNvSpPr txBox="1"/>
            <p:nvPr/>
          </p:nvSpPr>
          <p:spPr>
            <a:xfrm>
              <a:off x="3733800" y="5942596"/>
              <a:ext cx="1219200" cy="646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imes New Roman"/>
                <a:buNone/>
              </a:pPr>
              <a:r>
                <a:rPr b="1" i="0" lang="en-US" sz="36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Vậy: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"/>
          <p:cNvSpPr/>
          <p:nvPr/>
        </p:nvSpPr>
        <p:spPr>
          <a:xfrm>
            <a:off x="3927475" y="628650"/>
            <a:ext cx="990600" cy="1219200"/>
          </a:xfrm>
          <a:prstGeom prst="flowChartAlternateProcess">
            <a:avLst/>
          </a:prstGeom>
          <a:gradFill>
            <a:gsLst>
              <a:gs pos="0">
                <a:srgbClr val="FDDCCC"/>
              </a:gs>
              <a:gs pos="72000">
                <a:srgbClr val="F99C67"/>
              </a:gs>
              <a:gs pos="100000">
                <a:srgbClr val="FD8A41"/>
              </a:gs>
            </a:gsLst>
            <a:lin ang="5400000" scaled="0"/>
          </a:gradFill>
          <a:ln cap="flat" cmpd="sng" w="10000">
            <a:solidFill>
              <a:srgbClr val="C1752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4E3B30">
                <a:alpha val="5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8" name="Google Shape;378;p7"/>
          <p:cNvGrpSpPr/>
          <p:nvPr/>
        </p:nvGrpSpPr>
        <p:grpSpPr>
          <a:xfrm>
            <a:off x="3950208" y="552450"/>
            <a:ext cx="1688592" cy="1379537"/>
            <a:chOff x="3950208" y="1066800"/>
            <a:chExt cx="1688592" cy="1379105"/>
          </a:xfrm>
        </p:grpSpPr>
        <p:sp>
          <p:nvSpPr>
            <p:cNvPr id="379" name="Google Shape;379;p7"/>
            <p:cNvSpPr txBox="1"/>
            <p:nvPr/>
          </p:nvSpPr>
          <p:spPr>
            <a:xfrm>
              <a:off x="4191000" y="1066800"/>
              <a:ext cx="14478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4400"/>
                <a:buFont typeface="Times New Roman"/>
                <a:buNone/>
              </a:pPr>
              <a:r>
                <a:rPr b="1" i="0" lang="en-US" sz="44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380" name="Google Shape;380;p7"/>
            <p:cNvSpPr txBox="1"/>
            <p:nvPr/>
          </p:nvSpPr>
          <p:spPr>
            <a:xfrm>
              <a:off x="4191000" y="1676464"/>
              <a:ext cx="14478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4400"/>
                <a:buFont typeface="Times New Roman"/>
                <a:buNone/>
              </a:pPr>
              <a:r>
                <a:rPr b="1" i="0" lang="en-US" sz="44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pic>
          <p:nvPicPr>
            <p:cNvPr id="381" name="Google Shape;38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50208" y="1690682"/>
              <a:ext cx="1042416" cy="2254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2" name="Google Shape;382;p7"/>
          <p:cNvSpPr txBox="1"/>
          <p:nvPr/>
        </p:nvSpPr>
        <p:spPr>
          <a:xfrm>
            <a:off x="3505200" y="835755"/>
            <a:ext cx="1447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44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  <p:sp>
        <p:nvSpPr>
          <p:cNvPr id="383" name="Google Shape;383;p7"/>
          <p:cNvSpPr txBox="1"/>
          <p:nvPr/>
        </p:nvSpPr>
        <p:spPr>
          <a:xfrm>
            <a:off x="914400" y="2000250"/>
            <a:ext cx="3505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 nguyên</a:t>
            </a:r>
            <a:endParaRPr/>
          </a:p>
        </p:txBody>
      </p:sp>
      <p:sp>
        <p:nvSpPr>
          <p:cNvPr id="384" name="Google Shape;384;p7"/>
          <p:cNvSpPr txBox="1"/>
          <p:nvPr/>
        </p:nvSpPr>
        <p:spPr>
          <a:xfrm>
            <a:off x="4953000" y="2014537"/>
            <a:ext cx="4648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 phân số</a:t>
            </a:r>
            <a:endParaRPr/>
          </a:p>
        </p:txBody>
      </p:sp>
      <p:pic>
        <p:nvPicPr>
          <p:cNvPr id="385" name="Google Shape;38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8462" y="1420812"/>
            <a:ext cx="828675" cy="11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2987" y="1335087"/>
            <a:ext cx="1047750" cy="112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7" name="Google Shape;387;p7"/>
          <p:cNvGrpSpPr/>
          <p:nvPr/>
        </p:nvGrpSpPr>
        <p:grpSpPr>
          <a:xfrm>
            <a:off x="152400" y="3578225"/>
            <a:ext cx="2057400" cy="1317625"/>
            <a:chOff x="1143000" y="3886200"/>
            <a:chExt cx="2057400" cy="1317625"/>
          </a:xfrm>
        </p:grpSpPr>
        <p:grpSp>
          <p:nvGrpSpPr>
            <p:cNvPr id="388" name="Google Shape;388;p7"/>
            <p:cNvGrpSpPr/>
            <p:nvPr/>
          </p:nvGrpSpPr>
          <p:grpSpPr>
            <a:xfrm>
              <a:off x="1508760" y="3886200"/>
              <a:ext cx="1691640" cy="1317625"/>
              <a:chOff x="5547360" y="4267200"/>
              <a:chExt cx="1691640" cy="1317486"/>
            </a:xfrm>
          </p:grpSpPr>
          <p:sp>
            <p:nvSpPr>
              <p:cNvPr id="389" name="Google Shape;389;p7"/>
              <p:cNvSpPr txBox="1"/>
              <p:nvPr/>
            </p:nvSpPr>
            <p:spPr>
              <a:xfrm>
                <a:off x="5791200" y="42672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sp>
            <p:nvSpPr>
              <p:cNvPr id="390" name="Google Shape;390;p7"/>
              <p:cNvSpPr txBox="1"/>
              <p:nvPr/>
            </p:nvSpPr>
            <p:spPr>
              <a:xfrm>
                <a:off x="5791200" y="48768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pic>
            <p:nvPicPr>
              <p:cNvPr id="391" name="Google Shape;391;p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547360" y="4889053"/>
                <a:ext cx="1042416" cy="225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92" name="Google Shape;392;p7"/>
            <p:cNvSpPr txBox="1"/>
            <p:nvPr/>
          </p:nvSpPr>
          <p:spPr>
            <a:xfrm>
              <a:off x="1143000" y="4114800"/>
              <a:ext cx="14478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6600"/>
                </a:buClr>
                <a:buSzPts val="4400"/>
                <a:buFont typeface="Times New Roman"/>
                <a:buNone/>
              </a:pPr>
              <a:r>
                <a:rPr b="1" i="0" lang="en-US" sz="4400" u="none" cap="none" strike="noStrike">
                  <a:solidFill>
                    <a:srgbClr val="CC66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b="1" i="0" lang="en-US" sz="44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endParaRPr/>
            </a:p>
          </p:txBody>
        </p:sp>
      </p:grpSp>
      <p:sp>
        <p:nvSpPr>
          <p:cNvPr id="393" name="Google Shape;393;p7"/>
          <p:cNvSpPr txBox="1"/>
          <p:nvPr/>
        </p:nvSpPr>
        <p:spPr>
          <a:xfrm>
            <a:off x="3276600" y="2743200"/>
            <a:ext cx="4114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 và ba phần tư</a:t>
            </a:r>
            <a:endParaRPr/>
          </a:p>
        </p:txBody>
      </p:sp>
      <p:sp>
        <p:nvSpPr>
          <p:cNvPr id="394" name="Google Shape;394;p7"/>
          <p:cNvSpPr txBox="1"/>
          <p:nvPr/>
        </p:nvSpPr>
        <p:spPr>
          <a:xfrm>
            <a:off x="1905000" y="2722562"/>
            <a:ext cx="1828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là:</a:t>
            </a:r>
            <a:endParaRPr/>
          </a:p>
        </p:txBody>
      </p:sp>
      <p:sp>
        <p:nvSpPr>
          <p:cNvPr id="395" name="Google Shape;395;p7"/>
          <p:cNvSpPr/>
          <p:nvPr/>
        </p:nvSpPr>
        <p:spPr>
          <a:xfrm rot="-5400000">
            <a:off x="1181100" y="3867150"/>
            <a:ext cx="1447800" cy="762000"/>
          </a:xfrm>
          <a:custGeom>
            <a:rect b="b" l="l" r="r" t="t"/>
            <a:pathLst>
              <a:path extrusionOk="0" h="762000" w="1447800">
                <a:moveTo>
                  <a:pt x="0" y="571500"/>
                </a:moveTo>
                <a:lnTo>
                  <a:pt x="190500" y="381000"/>
                </a:lnTo>
                <a:lnTo>
                  <a:pt x="190500" y="476250"/>
                </a:lnTo>
                <a:lnTo>
                  <a:pt x="628650" y="476250"/>
                </a:lnTo>
                <a:lnTo>
                  <a:pt x="628650" y="190500"/>
                </a:lnTo>
                <a:lnTo>
                  <a:pt x="533400" y="190500"/>
                </a:lnTo>
                <a:lnTo>
                  <a:pt x="723900" y="0"/>
                </a:lnTo>
                <a:lnTo>
                  <a:pt x="914400" y="190500"/>
                </a:lnTo>
                <a:lnTo>
                  <a:pt x="819150" y="190500"/>
                </a:lnTo>
                <a:lnTo>
                  <a:pt x="819150" y="476250"/>
                </a:lnTo>
                <a:lnTo>
                  <a:pt x="1257300" y="476250"/>
                </a:lnTo>
                <a:lnTo>
                  <a:pt x="1257300" y="381000"/>
                </a:lnTo>
                <a:lnTo>
                  <a:pt x="1447800" y="571500"/>
                </a:lnTo>
                <a:lnTo>
                  <a:pt x="1257300" y="762000"/>
                </a:lnTo>
                <a:lnTo>
                  <a:pt x="1257300" y="666750"/>
                </a:lnTo>
                <a:lnTo>
                  <a:pt x="190500" y="666750"/>
                </a:lnTo>
                <a:lnTo>
                  <a:pt x="190500" y="762000"/>
                </a:lnTo>
                <a:lnTo>
                  <a:pt x="0" y="5715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B076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7"/>
          <p:cNvSpPr/>
          <p:nvPr/>
        </p:nvSpPr>
        <p:spPr>
          <a:xfrm>
            <a:off x="304800" y="4933950"/>
            <a:ext cx="8763000" cy="1371600"/>
          </a:xfrm>
          <a:prstGeom prst="horizontalScroll">
            <a:avLst>
              <a:gd fmla="val 12500" name="adj"/>
            </a:avLst>
          </a:prstGeom>
          <a:solidFill>
            <a:schemeClr val="lt1"/>
          </a:solidFill>
          <a:ln cap="flat" cmpd="sng" w="25400">
            <a:solidFill>
              <a:srgbClr val="C3986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7"/>
          <p:cNvSpPr txBox="1"/>
          <p:nvPr/>
        </p:nvSpPr>
        <p:spPr>
          <a:xfrm>
            <a:off x="990600" y="5276850"/>
            <a:ext cx="7086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 xét cách đọc hỗn số trên?</a:t>
            </a:r>
            <a:endParaRPr/>
          </a:p>
        </p:txBody>
      </p:sp>
      <p:sp>
        <p:nvSpPr>
          <p:cNvPr id="398" name="Google Shape;398;p7"/>
          <p:cNvSpPr txBox="1"/>
          <p:nvPr/>
        </p:nvSpPr>
        <p:spPr>
          <a:xfrm>
            <a:off x="2286000" y="3924300"/>
            <a:ext cx="7239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(hay đọc gọn là: “hai, ba phần tư”) </a:t>
            </a:r>
            <a:endParaRPr/>
          </a:p>
        </p:txBody>
      </p:sp>
      <p:sp>
        <p:nvSpPr>
          <p:cNvPr id="399" name="Google Shape;399;p7"/>
          <p:cNvSpPr txBox="1"/>
          <p:nvPr/>
        </p:nvSpPr>
        <p:spPr>
          <a:xfrm>
            <a:off x="381000" y="6781800"/>
            <a:ext cx="8839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Khi đọc hỗn số ta đọc phần nguyên trước rồi đọc phần phân số sau.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"/>
          <p:cNvSpPr/>
          <p:nvPr/>
        </p:nvSpPr>
        <p:spPr>
          <a:xfrm>
            <a:off x="3927475" y="827087"/>
            <a:ext cx="990600" cy="1219200"/>
          </a:xfrm>
          <a:prstGeom prst="flowChartAlternateProcess">
            <a:avLst/>
          </a:prstGeom>
          <a:gradFill>
            <a:gsLst>
              <a:gs pos="0">
                <a:srgbClr val="FDDCCC"/>
              </a:gs>
              <a:gs pos="72000">
                <a:srgbClr val="F99C67"/>
              </a:gs>
              <a:gs pos="100000">
                <a:srgbClr val="FD8A41"/>
              </a:gs>
            </a:gsLst>
            <a:lin ang="5400000" scaled="0"/>
          </a:gradFill>
          <a:ln cap="flat" cmpd="sng" w="10000">
            <a:solidFill>
              <a:srgbClr val="C1752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4E3B30">
                <a:alpha val="5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8"/>
          <p:cNvGrpSpPr/>
          <p:nvPr/>
        </p:nvGrpSpPr>
        <p:grpSpPr>
          <a:xfrm>
            <a:off x="3950208" y="750887"/>
            <a:ext cx="1688592" cy="1379537"/>
            <a:chOff x="3950208" y="1066800"/>
            <a:chExt cx="1688592" cy="1379105"/>
          </a:xfrm>
        </p:grpSpPr>
        <p:sp>
          <p:nvSpPr>
            <p:cNvPr id="406" name="Google Shape;406;p8"/>
            <p:cNvSpPr txBox="1"/>
            <p:nvPr/>
          </p:nvSpPr>
          <p:spPr>
            <a:xfrm>
              <a:off x="4191000" y="1066800"/>
              <a:ext cx="14478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4400"/>
                <a:buFont typeface="Times New Roman"/>
                <a:buNone/>
              </a:pPr>
              <a:r>
                <a:rPr b="1" i="0" lang="en-US" sz="44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407" name="Google Shape;407;p8"/>
            <p:cNvSpPr txBox="1"/>
            <p:nvPr/>
          </p:nvSpPr>
          <p:spPr>
            <a:xfrm>
              <a:off x="4191000" y="1676464"/>
              <a:ext cx="14478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4400"/>
                <a:buFont typeface="Times New Roman"/>
                <a:buNone/>
              </a:pPr>
              <a:r>
                <a:rPr b="1" i="0" lang="en-US" sz="44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pic>
          <p:nvPicPr>
            <p:cNvPr id="408" name="Google Shape;40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50208" y="1693412"/>
              <a:ext cx="1042416" cy="2254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9" name="Google Shape;409;p8"/>
          <p:cNvSpPr txBox="1"/>
          <p:nvPr/>
        </p:nvSpPr>
        <p:spPr>
          <a:xfrm>
            <a:off x="3505200" y="1033719"/>
            <a:ext cx="1447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44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  <p:sp>
        <p:nvSpPr>
          <p:cNvPr id="410" name="Google Shape;410;p8"/>
          <p:cNvSpPr txBox="1"/>
          <p:nvPr/>
        </p:nvSpPr>
        <p:spPr>
          <a:xfrm>
            <a:off x="609600" y="2122487"/>
            <a:ext cx="3505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 nguyên</a:t>
            </a:r>
            <a:endParaRPr/>
          </a:p>
        </p:txBody>
      </p:sp>
      <p:sp>
        <p:nvSpPr>
          <p:cNvPr id="411" name="Google Shape;411;p8"/>
          <p:cNvSpPr txBox="1"/>
          <p:nvPr/>
        </p:nvSpPr>
        <p:spPr>
          <a:xfrm>
            <a:off x="5029200" y="2122487"/>
            <a:ext cx="4648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 phân số</a:t>
            </a:r>
            <a:endParaRPr/>
          </a:p>
        </p:txBody>
      </p:sp>
      <p:pic>
        <p:nvPicPr>
          <p:cNvPr id="412" name="Google Shape;41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7837" y="1616075"/>
            <a:ext cx="749300" cy="9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9662" y="1543050"/>
            <a:ext cx="895350" cy="974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4" name="Google Shape;414;p8"/>
          <p:cNvGrpSpPr/>
          <p:nvPr/>
        </p:nvGrpSpPr>
        <p:grpSpPr>
          <a:xfrm>
            <a:off x="228600" y="3198812"/>
            <a:ext cx="1314450" cy="1317625"/>
            <a:chOff x="228600" y="4092575"/>
            <a:chExt cx="1315156" cy="1317625"/>
          </a:xfrm>
        </p:grpSpPr>
        <p:sp>
          <p:nvSpPr>
            <p:cNvPr id="415" name="Google Shape;415;p8"/>
            <p:cNvSpPr txBox="1"/>
            <p:nvPr/>
          </p:nvSpPr>
          <p:spPr>
            <a:xfrm>
              <a:off x="685800" y="4092575"/>
              <a:ext cx="857956" cy="707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416" name="Google Shape;416;p8"/>
            <p:cNvSpPr txBox="1"/>
            <p:nvPr/>
          </p:nvSpPr>
          <p:spPr>
            <a:xfrm>
              <a:off x="685800" y="4702239"/>
              <a:ext cx="857956" cy="707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pic>
          <p:nvPicPr>
            <p:cNvPr id="417" name="Google Shape;417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91507" y="4715954"/>
              <a:ext cx="701417" cy="2255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Google Shape;418;p8"/>
            <p:cNvSpPr txBox="1"/>
            <p:nvPr/>
          </p:nvSpPr>
          <p:spPr>
            <a:xfrm>
              <a:off x="228600" y="4343400"/>
              <a:ext cx="857956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6600"/>
                </a:buClr>
                <a:buSzPts val="4400"/>
                <a:buFont typeface="Times New Roman"/>
                <a:buNone/>
              </a:pPr>
              <a:r>
                <a:rPr b="1" i="0" lang="en-US" sz="4400" u="none" cap="none" strike="noStrike">
                  <a:solidFill>
                    <a:srgbClr val="CC66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b="1" i="0" lang="en-US" sz="44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endParaRPr/>
            </a:p>
          </p:txBody>
        </p:sp>
      </p:grpSp>
      <p:sp>
        <p:nvSpPr>
          <p:cNvPr id="419" name="Google Shape;419;p8"/>
          <p:cNvSpPr txBox="1"/>
          <p:nvPr/>
        </p:nvSpPr>
        <p:spPr>
          <a:xfrm>
            <a:off x="3152775" y="2693987"/>
            <a:ext cx="4114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 và ba phần tư</a:t>
            </a:r>
            <a:endParaRPr/>
          </a:p>
        </p:txBody>
      </p:sp>
      <p:sp>
        <p:nvSpPr>
          <p:cNvPr id="420" name="Google Shape;420;p8"/>
          <p:cNvSpPr txBox="1"/>
          <p:nvPr/>
        </p:nvSpPr>
        <p:spPr>
          <a:xfrm>
            <a:off x="1752600" y="2701925"/>
            <a:ext cx="1828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là:</a:t>
            </a:r>
            <a:endParaRPr/>
          </a:p>
        </p:txBody>
      </p:sp>
      <p:sp>
        <p:nvSpPr>
          <p:cNvPr id="421" name="Google Shape;421;p8"/>
          <p:cNvSpPr/>
          <p:nvPr/>
        </p:nvSpPr>
        <p:spPr>
          <a:xfrm rot="-5400000">
            <a:off x="1181100" y="3465512"/>
            <a:ext cx="1143000" cy="762000"/>
          </a:xfrm>
          <a:custGeom>
            <a:rect b="b" l="l" r="r" t="t"/>
            <a:pathLst>
              <a:path extrusionOk="0" h="762000" w="1143000">
                <a:moveTo>
                  <a:pt x="0" y="571500"/>
                </a:moveTo>
                <a:lnTo>
                  <a:pt x="190500" y="381000"/>
                </a:lnTo>
                <a:lnTo>
                  <a:pt x="190500" y="476250"/>
                </a:lnTo>
                <a:lnTo>
                  <a:pt x="476250" y="476250"/>
                </a:lnTo>
                <a:lnTo>
                  <a:pt x="476250" y="190500"/>
                </a:lnTo>
                <a:lnTo>
                  <a:pt x="381000" y="190500"/>
                </a:lnTo>
                <a:lnTo>
                  <a:pt x="571500" y="0"/>
                </a:lnTo>
                <a:lnTo>
                  <a:pt x="762000" y="190500"/>
                </a:lnTo>
                <a:lnTo>
                  <a:pt x="666750" y="190500"/>
                </a:lnTo>
                <a:lnTo>
                  <a:pt x="666750" y="476250"/>
                </a:lnTo>
                <a:lnTo>
                  <a:pt x="952500" y="476250"/>
                </a:lnTo>
                <a:lnTo>
                  <a:pt x="952500" y="381000"/>
                </a:lnTo>
                <a:lnTo>
                  <a:pt x="1143000" y="571500"/>
                </a:lnTo>
                <a:lnTo>
                  <a:pt x="952500" y="762000"/>
                </a:lnTo>
                <a:lnTo>
                  <a:pt x="952500" y="666750"/>
                </a:lnTo>
                <a:lnTo>
                  <a:pt x="190500" y="666750"/>
                </a:lnTo>
                <a:lnTo>
                  <a:pt x="190500" y="762000"/>
                </a:lnTo>
                <a:lnTo>
                  <a:pt x="0" y="5715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B0761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8"/>
          <p:cNvSpPr/>
          <p:nvPr/>
        </p:nvSpPr>
        <p:spPr>
          <a:xfrm>
            <a:off x="228600" y="5133975"/>
            <a:ext cx="8763000" cy="1371600"/>
          </a:xfrm>
          <a:prstGeom prst="horizontalScroll">
            <a:avLst>
              <a:gd fmla="val 12500" name="adj"/>
            </a:avLst>
          </a:prstGeom>
          <a:solidFill>
            <a:schemeClr val="lt1"/>
          </a:solidFill>
          <a:ln cap="flat" cmpd="sng" w="25400">
            <a:solidFill>
              <a:srgbClr val="C3986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8"/>
          <p:cNvSpPr txBox="1"/>
          <p:nvPr/>
        </p:nvSpPr>
        <p:spPr>
          <a:xfrm>
            <a:off x="990600" y="5399087"/>
            <a:ext cx="7086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 xét cách viết hỗn số trên?</a:t>
            </a:r>
            <a:endParaRPr/>
          </a:p>
        </p:txBody>
      </p:sp>
      <p:sp>
        <p:nvSpPr>
          <p:cNvPr id="424" name="Google Shape;424;p8"/>
          <p:cNvSpPr txBox="1"/>
          <p:nvPr/>
        </p:nvSpPr>
        <p:spPr>
          <a:xfrm>
            <a:off x="2209800" y="3419475"/>
            <a:ext cx="7162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(hay đọc gọn là: “hai, ba phần tư”) </a:t>
            </a:r>
            <a:endParaRPr/>
          </a:p>
        </p:txBody>
      </p:sp>
      <p:sp>
        <p:nvSpPr>
          <p:cNvPr id="425" name="Google Shape;425;p8"/>
          <p:cNvSpPr txBox="1"/>
          <p:nvPr/>
        </p:nvSpPr>
        <p:spPr>
          <a:xfrm>
            <a:off x="381000" y="6813550"/>
            <a:ext cx="8839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viết hỗn số ta viết phần nguyên trước rồi viết phần phân số sau.</a:t>
            </a:r>
            <a:endParaRPr/>
          </a:p>
        </p:txBody>
      </p:sp>
      <p:sp>
        <p:nvSpPr>
          <p:cNvPr id="426" name="Google Shape;426;p8"/>
          <p:cNvSpPr txBox="1"/>
          <p:nvPr/>
        </p:nvSpPr>
        <p:spPr>
          <a:xfrm>
            <a:off x="2324100" y="4254500"/>
            <a:ext cx="2286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là: </a:t>
            </a:r>
            <a:endParaRPr/>
          </a:p>
        </p:txBody>
      </p:sp>
      <p:sp>
        <p:nvSpPr>
          <p:cNvPr id="427" name="Google Shape;427;p8"/>
          <p:cNvSpPr txBox="1"/>
          <p:nvPr/>
        </p:nvSpPr>
        <p:spPr>
          <a:xfrm>
            <a:off x="4780844" y="3846630"/>
            <a:ext cx="857956" cy="707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428" name="Google Shape;428;p8"/>
          <p:cNvSpPr txBox="1"/>
          <p:nvPr/>
        </p:nvSpPr>
        <p:spPr>
          <a:xfrm>
            <a:off x="4804728" y="4386444"/>
            <a:ext cx="857956" cy="707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pic>
        <p:nvPicPr>
          <p:cNvPr id="429" name="Google Shape;429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11700" y="4462462"/>
            <a:ext cx="7016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8"/>
          <p:cNvSpPr txBox="1"/>
          <p:nvPr/>
        </p:nvSpPr>
        <p:spPr>
          <a:xfrm>
            <a:off x="4371622" y="4131834"/>
            <a:ext cx="85795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"/>
          <p:cNvSpPr/>
          <p:nvPr/>
        </p:nvSpPr>
        <p:spPr>
          <a:xfrm>
            <a:off x="1752600" y="1219200"/>
            <a:ext cx="914400" cy="1219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AE5D5"/>
              </a:gs>
              <a:gs pos="72000">
                <a:srgbClr val="EFB687"/>
              </a:gs>
              <a:gs pos="100000">
                <a:srgbClr val="EFAB6F"/>
              </a:gs>
            </a:gsLst>
            <a:lin ang="5400000" scaled="0"/>
          </a:gradFill>
          <a:ln cap="flat" cmpd="sng" w="10000">
            <a:solidFill>
              <a:srgbClr val="C3986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4E3B30">
                <a:alpha val="5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0925" y="1206500"/>
            <a:ext cx="669925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9"/>
          <p:cNvSpPr txBox="1"/>
          <p:nvPr/>
        </p:nvSpPr>
        <p:spPr>
          <a:xfrm>
            <a:off x="1143000" y="1349514"/>
            <a:ext cx="1447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38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803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grpSp>
        <p:nvGrpSpPr>
          <p:cNvPr id="438" name="Google Shape;438;p9"/>
          <p:cNvGrpSpPr/>
          <p:nvPr/>
        </p:nvGrpSpPr>
        <p:grpSpPr>
          <a:xfrm>
            <a:off x="1664208" y="1120775"/>
            <a:ext cx="1840992" cy="1317625"/>
            <a:chOff x="5558094" y="4267200"/>
            <a:chExt cx="1680906" cy="1317486"/>
          </a:xfrm>
        </p:grpSpPr>
        <p:sp>
          <p:nvSpPr>
            <p:cNvPr id="439" name="Google Shape;439;p9"/>
            <p:cNvSpPr txBox="1"/>
            <p:nvPr/>
          </p:nvSpPr>
          <p:spPr>
            <a:xfrm>
              <a:off x="5791200" y="426720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440" name="Google Shape;440;p9"/>
            <p:cNvSpPr txBox="1"/>
            <p:nvPr/>
          </p:nvSpPr>
          <p:spPr>
            <a:xfrm>
              <a:off x="5791200" y="487680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pic>
          <p:nvPicPr>
            <p:cNvPr id="441" name="Google Shape;441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558094" y="4889815"/>
              <a:ext cx="1024128" cy="2255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2" name="Google Shape;442;p9"/>
          <p:cNvSpPr txBox="1"/>
          <p:nvPr/>
        </p:nvSpPr>
        <p:spPr>
          <a:xfrm>
            <a:off x="3276600" y="3025914"/>
            <a:ext cx="1066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CC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443" name="Google Shape;443;p9"/>
          <p:cNvSpPr/>
          <p:nvPr/>
        </p:nvSpPr>
        <p:spPr>
          <a:xfrm>
            <a:off x="2743200" y="3025914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endParaRPr b="1" i="0" sz="4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609600" y="4038600"/>
            <a:ext cx="8077200" cy="1828800"/>
          </a:xfrm>
          <a:prstGeom prst="horizontalScroll">
            <a:avLst>
              <a:gd fmla="val 12500" name="adj"/>
            </a:avLst>
          </a:prstGeom>
          <a:solidFill>
            <a:schemeClr val="lt1"/>
          </a:solidFill>
          <a:ln cap="flat" cmpd="sng" w="100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4E3B30">
                <a:alpha val="5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" name="Google Shape;445;p9"/>
          <p:cNvGrpSpPr/>
          <p:nvPr/>
        </p:nvGrpSpPr>
        <p:grpSpPr>
          <a:xfrm>
            <a:off x="1295400" y="4267200"/>
            <a:ext cx="7391400" cy="1317625"/>
            <a:chOff x="1295400" y="4267200"/>
            <a:chExt cx="7391400" cy="1317625"/>
          </a:xfrm>
        </p:grpSpPr>
        <p:sp>
          <p:nvSpPr>
            <p:cNvPr id="446" name="Google Shape;446;p9"/>
            <p:cNvSpPr txBox="1"/>
            <p:nvPr/>
          </p:nvSpPr>
          <p:spPr>
            <a:xfrm>
              <a:off x="1295400" y="4583668"/>
              <a:ext cx="7391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imes New Roman"/>
                <a:buNone/>
              </a:pPr>
              <a:r>
                <a:rPr b="1" i="0" lang="en-US" sz="3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Nhận  xét phần phân số          và </a:t>
              </a:r>
              <a:r>
                <a:rPr b="1" i="0" lang="en-US" sz="3600" u="none" cap="none" strike="noStrike">
                  <a:solidFill>
                    <a:srgbClr val="CC66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b="1" i="0" lang="en-US" sz="3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?</a:t>
              </a:r>
              <a:endParaRPr/>
            </a:p>
          </p:txBody>
        </p:sp>
        <p:grpSp>
          <p:nvGrpSpPr>
            <p:cNvPr id="447" name="Google Shape;447;p9"/>
            <p:cNvGrpSpPr/>
            <p:nvPr/>
          </p:nvGrpSpPr>
          <p:grpSpPr>
            <a:xfrm>
              <a:off x="6004560" y="4267200"/>
              <a:ext cx="1615440" cy="1317625"/>
              <a:chOff x="6004560" y="4267200"/>
              <a:chExt cx="1615440" cy="1317625"/>
            </a:xfrm>
          </p:grpSpPr>
          <p:sp>
            <p:nvSpPr>
              <p:cNvPr id="448" name="Google Shape;448;p9"/>
              <p:cNvSpPr txBox="1"/>
              <p:nvPr/>
            </p:nvSpPr>
            <p:spPr>
              <a:xfrm>
                <a:off x="6241143" y="4267200"/>
                <a:ext cx="1378857" cy="707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sp>
            <p:nvSpPr>
              <p:cNvPr id="449" name="Google Shape;449;p9"/>
              <p:cNvSpPr txBox="1"/>
              <p:nvPr/>
            </p:nvSpPr>
            <p:spPr>
              <a:xfrm>
                <a:off x="6241143" y="4876864"/>
                <a:ext cx="1378857" cy="707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3800"/>
                  </a:buClr>
                  <a:buSzPts val="4000"/>
                  <a:buFont typeface="Times New Roman"/>
                  <a:buNone/>
                </a:pPr>
                <a:r>
                  <a:rPr b="1" i="0" lang="en-US" sz="4000" u="none" cap="none" strike="noStrike">
                    <a:solidFill>
                      <a:srgbClr val="8038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pic>
            <p:nvPicPr>
              <p:cNvPr id="450" name="Google Shape;450;p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004560" y="4895088"/>
                <a:ext cx="999744" cy="2255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51" name="Google Shape;451;p9"/>
          <p:cNvSpPr txBox="1"/>
          <p:nvPr/>
        </p:nvSpPr>
        <p:spPr>
          <a:xfrm>
            <a:off x="1143000" y="6877050"/>
            <a:ext cx="79248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 phân số của hỗn số bao giờ cũng bé hơn 1.</a:t>
            </a:r>
            <a:endParaRPr/>
          </a:p>
        </p:txBody>
      </p:sp>
      <p:grpSp>
        <p:nvGrpSpPr>
          <p:cNvPr id="452" name="Google Shape;452;p9"/>
          <p:cNvGrpSpPr/>
          <p:nvPr/>
        </p:nvGrpSpPr>
        <p:grpSpPr>
          <a:xfrm>
            <a:off x="1664208" y="1120775"/>
            <a:ext cx="1840992" cy="1317625"/>
            <a:chOff x="5398008" y="1447800"/>
            <a:chExt cx="1840992" cy="1317625"/>
          </a:xfrm>
        </p:grpSpPr>
        <p:sp>
          <p:nvSpPr>
            <p:cNvPr id="453" name="Google Shape;453;p9"/>
            <p:cNvSpPr txBox="1"/>
            <p:nvPr/>
          </p:nvSpPr>
          <p:spPr>
            <a:xfrm>
              <a:off x="5653314" y="1447800"/>
              <a:ext cx="1585686" cy="707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454" name="Google Shape;454;p9"/>
            <p:cNvSpPr txBox="1"/>
            <p:nvPr/>
          </p:nvSpPr>
          <p:spPr>
            <a:xfrm>
              <a:off x="5653314" y="2057464"/>
              <a:ext cx="1585686" cy="707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3800"/>
                </a:buClr>
                <a:buSzPts val="4000"/>
                <a:buFont typeface="Times New Roman"/>
                <a:buNone/>
              </a:pPr>
              <a:r>
                <a:rPr b="1" i="0" lang="en-US" sz="4000" u="none" cap="none" strike="noStrike">
                  <a:solidFill>
                    <a:srgbClr val="8038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pic>
          <p:nvPicPr>
            <p:cNvPr id="455" name="Google Shape;455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98008" y="2070481"/>
              <a:ext cx="1121664" cy="2255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6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4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0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7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8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5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9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2008-11-12T03:57:41Z</dcterms:created>
  <dc:creator>HUONG DA QUY</dc:creator>
</cp:coreProperties>
</file>