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76" r:id="rId4"/>
    <p:sldId id="259" r:id="rId5"/>
    <p:sldId id="273" r:id="rId6"/>
    <p:sldId id="258" r:id="rId7"/>
    <p:sldId id="267" r:id="rId8"/>
    <p:sldId id="27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FBB7"/>
    <a:srgbClr val="C1E451"/>
    <a:srgbClr val="FCF7C4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microsoft.com/office/2007/relationships/media" Target="../media/media2.m4a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audio" Target="../media/media3.m4a"/><Relationship Id="rId16" Type="http://schemas.openxmlformats.org/officeDocument/2006/relationships/image" Target="../media/image39.png"/><Relationship Id="rId20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3.png"/><Relationship Id="rId21" Type="http://schemas.openxmlformats.org/officeDocument/2006/relationships/image" Target="../media/image60.png"/><Relationship Id="rId7" Type="http://schemas.openxmlformats.org/officeDocument/2006/relationships/image" Target="../media/image32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2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audio" Target="../media/media4.m4a"/><Relationship Id="rId16" Type="http://schemas.openxmlformats.org/officeDocument/2006/relationships/image" Target="../media/image68.png"/><Relationship Id="rId1" Type="http://schemas.microsoft.com/office/2007/relationships/media" Target="../media/media4.m4a"/><Relationship Id="rId6" Type="http://schemas.openxmlformats.org/officeDocument/2006/relationships/image" Target="../media/image46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5" Type="http://schemas.openxmlformats.org/officeDocument/2006/relationships/image" Target="../media/image67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Relationship Id="rId1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3169616" y="97419"/>
            <a:ext cx="67657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UBND QUẬN LONG BIÊN</a:t>
            </a:r>
          </a:p>
          <a:p>
            <a:pPr algn="ctr"/>
            <a:r>
              <a:rPr lang="en-US" altLang="zh-CN" sz="3200" b="1" u="sng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TRƯỜNG TIỂU HỌC ÁI MỘ B</a:t>
            </a:r>
            <a:endParaRPr lang="zh-CN" altLang="en-US" sz="3200" b="1" u="sng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58" y="-353484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sp>
        <p:nvSpPr>
          <p:cNvPr id="11" name="文本框 12"/>
          <p:cNvSpPr txBox="1"/>
          <p:nvPr/>
        </p:nvSpPr>
        <p:spPr>
          <a:xfrm>
            <a:off x="3169616" y="2254087"/>
            <a:ext cx="67657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5</a:t>
            </a:r>
          </a:p>
          <a:p>
            <a:pPr algn="ctr"/>
            <a:endParaRPr lang="en-US" altLang="zh-CN" sz="6000" b="1" dirty="0" smtClean="0">
              <a:ln w="12700">
                <a:noFill/>
              </a:ln>
              <a:solidFill>
                <a:srgbClr val="FF5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  <a:p>
            <a:pPr algn="ctr"/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LUYỆN TẬP CHUNG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3" y="97419"/>
            <a:ext cx="1465943" cy="14659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78477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81" y="3387760"/>
            <a:ext cx="1400825" cy="1230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grpSp>
        <p:nvGrpSpPr>
          <p:cNvPr id="16" name="组合 16"/>
          <p:cNvGrpSpPr/>
          <p:nvPr/>
        </p:nvGrpSpPr>
        <p:grpSpPr>
          <a:xfrm>
            <a:off x="12597140" y="1601004"/>
            <a:ext cx="3244556" cy="4318791"/>
            <a:chOff x="11916104" y="1673156"/>
            <a:chExt cx="3244556" cy="431879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6104" y="1673156"/>
              <a:ext cx="3244556" cy="4318791"/>
            </a:xfrm>
            <a:prstGeom prst="rect">
              <a:avLst/>
            </a:prstGeom>
          </p:spPr>
        </p:pic>
        <p:sp>
          <p:nvSpPr>
            <p:cNvPr id="19" name="文本框 14"/>
            <p:cNvSpPr txBox="1"/>
            <p:nvPr/>
          </p:nvSpPr>
          <p:spPr>
            <a:xfrm>
              <a:off x="13890487" y="1989997"/>
              <a:ext cx="127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 smtClean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Milu</a:t>
              </a:r>
              <a:endParaRPr lang="zh-CN" altLang="en-US" sz="2400" dirty="0">
                <a:solidFill>
                  <a:srgbClr val="724502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6016713" y="1805460"/>
            <a:ext cx="4300289" cy="4302757"/>
            <a:chOff x="6096000" y="1416310"/>
            <a:chExt cx="4605723" cy="4608369"/>
          </a:xfrm>
        </p:grpSpPr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612008"/>
              <a:ext cx="2379584" cy="3412671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80" y="1416310"/>
              <a:ext cx="3785743" cy="3555671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7695397" y="1501112"/>
              <a:ext cx="2453427" cy="2472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Mật</a:t>
              </a:r>
              <a:r>
                <a:rPr lang="en-US" altLang="zh-CN" sz="4800" dirty="0" smtClean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4800" dirty="0" err="1" smtClean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mã</a:t>
              </a:r>
              <a:r>
                <a:rPr lang="en-US" altLang="zh-CN" sz="4800" dirty="0" smtClean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4800" dirty="0" err="1" smtClean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của</a:t>
              </a:r>
              <a:r>
                <a:rPr lang="en-US" altLang="zh-CN" sz="4800" dirty="0" smtClean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4800" dirty="0" err="1" smtClean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MiLu</a:t>
              </a:r>
              <a:endParaRPr lang="zh-CN" altLang="en-US" sz="4800" dirty="0">
                <a:solidFill>
                  <a:srgbClr val="724502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5356041" y="194672"/>
            <a:ext cx="6253908" cy="6386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77158" y="2787636"/>
            <a:ext cx="338123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1352" y="2862369"/>
            <a:ext cx="2839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6888 -0.18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75664 3.7037E-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"/>
            <a:ext cx="12192000" cy="6858000"/>
          </a:xfrm>
          <a:prstGeom prst="rect">
            <a:avLst/>
          </a:prstGeom>
        </p:spPr>
      </p:pic>
      <p:pic>
        <p:nvPicPr>
          <p:cNvPr id="4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" y="4981433"/>
            <a:ext cx="12195810" cy="188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713" y="161149"/>
            <a:ext cx="1071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 :7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 :7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 :3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 :3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2135 -0.01528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2105161" y="0"/>
            <a:ext cx="1409519" cy="1989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" y="412955"/>
            <a:ext cx="1169055" cy="31538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41160" y="3787227"/>
            <a:ext cx="696789" cy="710061"/>
            <a:chOff x="641160" y="3787227"/>
            <a:chExt cx="696789" cy="710061"/>
          </a:xfrm>
        </p:grpSpPr>
        <p:pic>
          <p:nvPicPr>
            <p:cNvPr id="7" name="绿色旗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13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方正胖娃_GBK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337949" y="1112129"/>
            <a:ext cx="299188" cy="251091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529223"/>
            <a:chOff x="8061083" y="2111896"/>
            <a:chExt cx="1321237" cy="1220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Mã01</a:t>
              </a:r>
              <a:endParaRPr lang="zh-CN" altLang="en-US" sz="4000" b="1" dirty="0">
                <a:solidFill>
                  <a:srgbClr val="FF898B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978401" y="2610419"/>
            <a:ext cx="761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Chuyển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hỗn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sau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phân</a:t>
            </a: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số</a:t>
            </a:r>
            <a:endParaRPr lang="zh-CN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1159" y="5287797"/>
            <a:ext cx="696789" cy="710061"/>
            <a:chOff x="641160" y="4842854"/>
            <a:chExt cx="696789" cy="710061"/>
          </a:xfrm>
        </p:grpSpPr>
        <p:pic>
          <p:nvPicPr>
            <p:cNvPr id="5" name="橘色旗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14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方正胖娃_GBK" panose="03000509000000000000" pitchFamily="65" charset="-122"/>
                  <a:cs typeface="Arial" panose="020B0604020202020204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方正胖娃_GBK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64069" y="3926739"/>
            <a:ext cx="696789" cy="710061"/>
            <a:chOff x="641160" y="5898481"/>
            <a:chExt cx="696789" cy="710061"/>
          </a:xfrm>
        </p:grpSpPr>
        <p:pic>
          <p:nvPicPr>
            <p:cNvPr id="3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15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方正胖娃_GBK" panose="03000509000000000000" pitchFamily="65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6223" y="5218522"/>
            <a:ext cx="696789" cy="710061"/>
            <a:chOff x="641160" y="5898481"/>
            <a:chExt cx="696789" cy="710061"/>
          </a:xfrm>
        </p:grpSpPr>
        <p:pic>
          <p:nvPicPr>
            <p:cNvPr id="29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30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ea typeface="方正胖娃_GBK" panose="03000509000000000000" pitchFamily="65" charset="-122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6" name="1"/>
          <p:cNvSpPr txBox="1"/>
          <p:nvPr/>
        </p:nvSpPr>
        <p:spPr>
          <a:xfrm>
            <a:off x="777405" y="3909673"/>
            <a:ext cx="51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方正胖娃_GBK" panose="03000509000000000000" pitchFamily="65" charset="-122"/>
                <a:cs typeface="Arial" panose="020B0604020202020204" pitchFamily="34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方正胖娃_GBK" panose="03000509000000000000" pitchFamily="65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15"/>
              <p:cNvSpPr txBox="1"/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𝟖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15"/>
              <p:cNvSpPr txBox="1"/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𝟖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15"/>
              <p:cNvSpPr txBox="1"/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𝟓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15"/>
              <p:cNvSpPr txBox="1"/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15"/>
              <p:cNvSpPr txBox="1"/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𝟒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15"/>
              <p:cNvSpPr txBox="1"/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15"/>
              <p:cNvSpPr txBox="1"/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𝟐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blipFill>
                <a:blip r:embed="rId18"/>
                <a:stretch>
                  <a:fillRect r="-2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15"/>
              <p:cNvSpPr txBox="1"/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Arial" panose="020B0604020202020204" pitchFamily="34" charset="0"/>
                  <a:ea typeface="方正稚艺简体" panose="03000509000000000000" pitchFamily="65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Audio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1.25E-6 0.2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4.07407E-6 L -0.68373 0.0157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9" grpId="0" animBg="1"/>
      <p:bldP spid="12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157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62" y="1881822"/>
            <a:ext cx="549886" cy="823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7" y="1422806"/>
            <a:ext cx="831240" cy="12445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3932" y="2783728"/>
            <a:ext cx="12192000" cy="40742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1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Mã02</a:t>
              </a:r>
              <a:endParaRPr lang="zh-CN" altLang="en-US" sz="3600" b="1" dirty="0">
                <a:solidFill>
                  <a:srgbClr val="FF898B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文本框 11"/>
          <p:cNvSpPr txBox="1"/>
          <p:nvPr/>
        </p:nvSpPr>
        <p:spPr>
          <a:xfrm>
            <a:off x="5453726" y="2900059"/>
            <a:ext cx="69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28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phân</a:t>
            </a:r>
            <a:r>
              <a:rPr lang="en-US" altLang="zh-CN" sz="28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số</a:t>
            </a:r>
            <a:r>
              <a:rPr lang="en-US" altLang="zh-CN" sz="28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thích</a:t>
            </a:r>
            <a:r>
              <a:rPr lang="en-US" altLang="zh-CN" sz="28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hợp</a:t>
            </a:r>
            <a:r>
              <a:rPr lang="en-US" altLang="zh-CN" sz="28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28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chỗ</a:t>
            </a:r>
            <a:r>
              <a:rPr lang="en-US" altLang="zh-CN" sz="28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华文琥珀" panose="02010800040101010101" pitchFamily="2" charset="-122"/>
                <a:cs typeface="Arial" panose="020B0604020202020204" pitchFamily="34" charset="0"/>
              </a:rPr>
              <a:t>chấm</a:t>
            </a:r>
            <a:endParaRPr lang="zh-CN" altLang="en-US" sz="2800" dirty="0">
              <a:ln w="22225">
                <a:solidFill>
                  <a:srgbClr val="C00000"/>
                </a:solidFill>
              </a:ln>
              <a:solidFill>
                <a:srgbClr val="C00000"/>
              </a:solidFill>
              <a:latin typeface="Arial" panose="020B0604020202020204" pitchFamily="34" charset="0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813" y="327888"/>
            <a:ext cx="2941625" cy="4549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0816" y="4223274"/>
            <a:ext cx="929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1dm = ….m          b)1g   = ….kg         c)1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= …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3dm = ….m              8g   = ….kg            6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= …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9dm = ….m              25g = ….kg            12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…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221" y="4043056"/>
            <a:ext cx="233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75" y="4625721"/>
            <a:ext cx="253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10dm =       m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0907" y="4610001"/>
            <a:ext cx="56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45" y="5250901"/>
            <a:ext cx="253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1dm   =       m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360250" y="5001516"/>
                <a:ext cx="5637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50" y="5001516"/>
                <a:ext cx="563750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8849" y="6068121"/>
            <a:ext cx="253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  =       m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407718" y="5830583"/>
                <a:ext cx="5637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718" y="5830583"/>
                <a:ext cx="563750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69282" y="3462218"/>
            <a:ext cx="398115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3dm =       m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9dm =       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893939" y="3584500"/>
                <a:ext cx="71819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39" y="3584500"/>
                <a:ext cx="718198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798457" y="4424986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57" y="4424986"/>
                <a:ext cx="960046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824773" y="5327573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73" y="5327573"/>
                <a:ext cx="960046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52482" y="3467891"/>
            <a:ext cx="3599621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1g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8g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25g =           kg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977243" y="3602582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243" y="3602582"/>
                <a:ext cx="96004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0123898" y="454186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898" y="4541860"/>
                <a:ext cx="960046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0040241" y="5358070"/>
                <a:ext cx="960046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241" y="5358070"/>
                <a:ext cx="960046" cy="7936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04433" y="3453312"/>
            <a:ext cx="421619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1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 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=   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12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8135565" y="360954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565" y="3609547"/>
                <a:ext cx="960046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8110811" y="4449810"/>
                <a:ext cx="96004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11" y="4449810"/>
                <a:ext cx="960046" cy="6705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515916" y="4495475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916" y="4495475"/>
                <a:ext cx="1637098" cy="714683"/>
              </a:xfrm>
              <a:prstGeom prst="rect">
                <a:avLst/>
              </a:prstGeom>
              <a:blipFill>
                <a:blip r:embed="rId19"/>
                <a:stretch>
                  <a:fillRect l="-5576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149587" y="5302890"/>
                <a:ext cx="96004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87" y="5302890"/>
                <a:ext cx="960046" cy="67056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9546439" y="5327207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439" y="5327207"/>
                <a:ext cx="1637098" cy="714683"/>
              </a:xfrm>
              <a:prstGeom prst="rect">
                <a:avLst/>
              </a:prstGeom>
              <a:blipFill>
                <a:blip r:embed="rId21"/>
                <a:stretch>
                  <a:fillRect l="-557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846 0.00185 L -3.33333E-6 -0.5583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80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58333E-6 7.40741E-7 L -4.58333E-6 -0.513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7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1.85185E-6 L -1.0168 -0.0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46" y="-14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1.11111E-6 L -0.73477 0.0048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" grpId="1"/>
      <p:bldP spid="4" grpId="0"/>
      <p:bldP spid="5" grpId="0"/>
      <p:bldP spid="25" grpId="0"/>
      <p:bldP spid="26" grpId="0"/>
      <p:bldP spid="27" grpId="0"/>
      <p:bldP spid="28" grpId="0"/>
      <p:bldP spid="29" grpId="0"/>
      <p:bldP spid="6" grpId="0"/>
      <p:bldP spid="6" grpId="1"/>
      <p:bldP spid="30" grpId="0"/>
      <p:bldP spid="30" grpId="1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/>
      <p:bldP spid="34" grpId="1"/>
      <p:bldP spid="35" grpId="0"/>
      <p:bldP spid="35" grpId="1"/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22"/>
            <a:ext cx="12192000" cy="56481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10522633" y="3636001"/>
            <a:ext cx="1409519" cy="1989880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068" y="5528345"/>
            <a:ext cx="12192000" cy="809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3772" y="5467892"/>
            <a:ext cx="6776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5m 7dm; 2m 3dm; 4m 37cm; 1m 53cm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流程图: 过程 5"/>
          <p:cNvSpPr/>
          <p:nvPr/>
        </p:nvSpPr>
        <p:spPr>
          <a:xfrm>
            <a:off x="3057099" y="276767"/>
            <a:ext cx="7205686" cy="398133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329" y="886341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23772" y="886341"/>
            <a:ext cx="313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 5m 7dm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5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blipFill>
                <a:blip r:embed="rId11"/>
                <a:stretch>
                  <a:fillRect l="-5753" r="-356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667379" y="843903"/>
                <a:ext cx="1806827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79" y="843903"/>
                <a:ext cx="1806827" cy="701859"/>
              </a:xfrm>
              <a:prstGeom prst="rect">
                <a:avLst/>
              </a:prstGeom>
              <a:blipFill>
                <a:blip r:embed="rId12"/>
                <a:stretch>
                  <a:fillRect l="-7095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23771" y="1726043"/>
            <a:ext cx="322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2m 3dm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blipFill>
                <a:blip r:embed="rId13"/>
                <a:stretch>
                  <a:fillRect l="-5753" r="-3562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816362" y="1657141"/>
                <a:ext cx="168548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62" y="1657141"/>
                <a:ext cx="1685485" cy="704295"/>
              </a:xfrm>
              <a:prstGeom prst="rect">
                <a:avLst/>
              </a:prstGeom>
              <a:blipFill>
                <a:blip r:embed="rId14"/>
                <a:stretch>
                  <a:fillRect l="-722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05477" y="2656334"/>
            <a:ext cx="262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4m 37cm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588392" y="2598118"/>
                <a:ext cx="243283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4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2598118"/>
                <a:ext cx="2432830" cy="704295"/>
              </a:xfrm>
              <a:prstGeom prst="rect">
                <a:avLst/>
              </a:prstGeom>
              <a:blipFill>
                <a:blip r:embed="rId15"/>
                <a:stretch>
                  <a:fillRect l="-5263" r="-1003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892380" y="2581543"/>
                <a:ext cx="197698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380" y="2581543"/>
                <a:ext cx="1976986" cy="704295"/>
              </a:xfrm>
              <a:prstGeom prst="rect">
                <a:avLst/>
              </a:prstGeom>
              <a:blipFill>
                <a:blip r:embed="rId16"/>
                <a:stretch>
                  <a:fillRect l="-6481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205477" y="3335191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53cm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610221" y="3283853"/>
                <a:ext cx="2467121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21" y="3283853"/>
                <a:ext cx="2467121" cy="710451"/>
              </a:xfrm>
              <a:prstGeom prst="rect">
                <a:avLst/>
              </a:prstGeom>
              <a:blipFill>
                <a:blip r:embed="rId17"/>
                <a:stretch>
                  <a:fillRect l="-4938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892380" y="3290009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380" y="3290009"/>
                <a:ext cx="1918481" cy="704295"/>
              </a:xfrm>
              <a:prstGeom prst="rect">
                <a:avLst/>
              </a:prstGeom>
              <a:blipFill>
                <a:blip r:embed="rId18"/>
                <a:stretch>
                  <a:fillRect l="-668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25 1.48148E-6 L 0.94831 1.48148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2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-0.84127 0.01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70" y="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85781 0.027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1" y="13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  <p:bldP spid="18" grpId="0" animBg="1"/>
      <p:bldP spid="6" grpId="0"/>
      <p:bldP spid="7" grpId="0"/>
      <p:bldP spid="8" grpId="0"/>
      <p:bldP spid="26" grpId="0"/>
      <p:bldP spid="27" grpId="0"/>
      <p:bldP spid="28" grpId="0"/>
      <p:bldP spid="29" grpId="0"/>
      <p:bldP spid="21" grpId="0"/>
      <p:bldP spid="30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32" y="126872"/>
            <a:ext cx="1198006" cy="1093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0" y="2986370"/>
            <a:ext cx="1826770" cy="2076971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3458" y="289864"/>
            <a:ext cx="10684968" cy="95985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5. </a:t>
            </a:r>
            <a:r>
              <a:rPr lang="en-US" altLang="en-US" sz="2500" dirty="0" err="1">
                <a:cs typeface="Arial" panose="020B0604020202020204" pitchFamily="34" charset="0"/>
              </a:rPr>
              <a:t>Đo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chiều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dài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của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một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sợi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dây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được</a:t>
            </a:r>
            <a:r>
              <a:rPr lang="en-US" altLang="en-US" sz="2500" dirty="0">
                <a:cs typeface="Arial" panose="020B0604020202020204" pitchFamily="34" charset="0"/>
              </a:rPr>
              <a:t> 3m </a:t>
            </a:r>
            <a:r>
              <a:rPr lang="en-US" altLang="en-US" sz="2500" dirty="0" err="1">
                <a:cs typeface="Arial" panose="020B0604020202020204" pitchFamily="34" charset="0"/>
              </a:rPr>
              <a:t>và</a:t>
            </a:r>
            <a:r>
              <a:rPr lang="en-US" altLang="en-US" sz="2500" dirty="0">
                <a:cs typeface="Arial" panose="020B0604020202020204" pitchFamily="34" charset="0"/>
              </a:rPr>
              <a:t> 27cm. </a:t>
            </a:r>
            <a:r>
              <a:rPr lang="en-US" altLang="en-US" sz="2500" dirty="0" err="1">
                <a:cs typeface="Arial" panose="020B0604020202020204" pitchFamily="34" charset="0"/>
              </a:rPr>
              <a:t>Hãy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viết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số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đo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độ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dài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của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sợi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dây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dưới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dạng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số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đo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có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đơn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vị</a:t>
            </a:r>
            <a:r>
              <a:rPr lang="en-US" altLang="en-US" sz="2500" dirty="0"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cs typeface="Arial" panose="020B0604020202020204" pitchFamily="34" charset="0"/>
              </a:rPr>
              <a:t>là</a:t>
            </a:r>
            <a:r>
              <a:rPr lang="en-US" altLang="en-US" sz="2500" dirty="0">
                <a:cs typeface="Arial" panose="020B0604020202020204" pitchFamily="34" charset="0"/>
              </a:rPr>
              <a:t>: </a:t>
            </a:r>
            <a:r>
              <a:rPr lang="en-US" altLang="en-US" sz="2500" dirty="0" err="1">
                <a:cs typeface="Arial" panose="020B0604020202020204" pitchFamily="34" charset="0"/>
              </a:rPr>
              <a:t>xăng-ti-mét</a:t>
            </a:r>
            <a:r>
              <a:rPr lang="en-US" altLang="en-US" sz="2500" dirty="0">
                <a:cs typeface="Arial" panose="020B0604020202020204" pitchFamily="34" charset="0"/>
              </a:rPr>
              <a:t>; </a:t>
            </a:r>
            <a:r>
              <a:rPr lang="en-US" altLang="en-US" sz="2500" dirty="0" err="1">
                <a:cs typeface="Arial" panose="020B0604020202020204" pitchFamily="34" charset="0"/>
              </a:rPr>
              <a:t>đề</a:t>
            </a:r>
            <a:r>
              <a:rPr lang="en-US" altLang="en-US" sz="2500" dirty="0">
                <a:cs typeface="Arial" panose="020B0604020202020204" pitchFamily="34" charset="0"/>
              </a:rPr>
              <a:t>-xi-</a:t>
            </a:r>
            <a:r>
              <a:rPr lang="en-US" altLang="en-US" sz="2500" dirty="0" err="1">
                <a:cs typeface="Arial" panose="020B0604020202020204" pitchFamily="34" charset="0"/>
              </a:rPr>
              <a:t>mét</a:t>
            </a:r>
            <a:r>
              <a:rPr lang="en-US" altLang="en-US" sz="2500" dirty="0">
                <a:cs typeface="Arial" panose="020B0604020202020204" pitchFamily="34" charset="0"/>
              </a:rPr>
              <a:t>; </a:t>
            </a:r>
            <a:r>
              <a:rPr lang="en-US" altLang="en-US" sz="2500" dirty="0" err="1">
                <a:cs typeface="Arial" panose="020B0604020202020204" pitchFamily="34" charset="0"/>
              </a:rPr>
              <a:t>mét</a:t>
            </a:r>
            <a:r>
              <a:rPr lang="en-US" altLang="en-US" sz="2500" dirty="0">
                <a:cs typeface="Arial" panose="020B0604020202020204" pitchFamily="34" charset="0"/>
              </a:rPr>
              <a:t>.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1515" y="2866571"/>
            <a:ext cx="8686800" cy="3505200"/>
          </a:xfrm>
          <a:prstGeom prst="rect">
            <a:avLst/>
          </a:prstGeom>
          <a:blipFill rotWithShape="1">
            <a:blip r:embed="rId6"/>
            <a:srcRect/>
            <a:stretch>
              <a:fillRect l="-1862" t="-911" r="668" b="-827"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vi-VN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15143 0.172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1074056"/>
            <a:ext cx="12192000" cy="5776569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4621132" y="801948"/>
            <a:ext cx="6192099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Bài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học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kết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thúc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sp>
        <p:nvSpPr>
          <p:cNvPr id="9" name="文本框 12"/>
          <p:cNvSpPr txBox="1"/>
          <p:nvPr/>
        </p:nvSpPr>
        <p:spPr>
          <a:xfrm>
            <a:off x="4403418" y="1338364"/>
            <a:ext cx="796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Chúc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các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em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học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tốt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576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92</Paragraphs>
  <Slides>8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Cambria Math</vt:lpstr>
      <vt:lpstr>华文琥珀</vt:lpstr>
      <vt:lpstr>Times New Roman</vt:lpstr>
      <vt:lpstr>UTM Windsor BT</vt:lpstr>
      <vt:lpstr>华康海报体W12</vt:lpstr>
      <vt:lpstr>方正稚艺简体</vt:lpstr>
      <vt:lpstr>方正胖娃_GBK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2022-09-14T07:21:38Z</dcterms:modified>
</cp:coreProperties>
</file>