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2" r:id="rId4"/>
    <p:sldId id="273" r:id="rId5"/>
    <p:sldId id="257" r:id="rId6"/>
    <p:sldId id="261" r:id="rId7"/>
    <p:sldId id="259" r:id="rId8"/>
    <p:sldId id="260" r:id="rId9"/>
    <p:sldId id="264" r:id="rId10"/>
    <p:sldId id="274" r:id="rId11"/>
    <p:sldId id="262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E1E1"/>
    <a:srgbClr val="0000FF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22" autoAdjust="0"/>
  </p:normalViewPr>
  <p:slideViewPr>
    <p:cSldViewPr>
      <p:cViewPr varScale="1">
        <p:scale>
          <a:sx n="33" d="100"/>
          <a:sy n="33" d="100"/>
        </p:scale>
        <p:origin x="150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601D8-95C9-4C48-8AA8-E9A1B5F29E9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368A-A287-4694-A444-0F280B82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368A-A287-4694-A444-0F280B82F5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0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12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9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32" Type="http://schemas.openxmlformats.org/officeDocument/2006/relationships/image" Target="../media/image11.jpeg"/><Relationship Id="rId5" Type="http://schemas.openxmlformats.org/officeDocument/2006/relationships/image" Target="../media/image46.svg"/><Relationship Id="rId15" Type="http://schemas.openxmlformats.org/officeDocument/2006/relationships/image" Target="../media/image57.svg"/><Relationship Id="rId31" Type="http://schemas.openxmlformats.org/officeDocument/2006/relationships/image" Target="../media/image10.png"/><Relationship Id="rId4" Type="http://schemas.openxmlformats.org/officeDocument/2006/relationships/image" Target="../media/image2.png"/><Relationship Id="rId14" Type="http://schemas.openxmlformats.org/officeDocument/2006/relationships/image" Target="../media/image6.png"/><Relationship Id="rId3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microsoft.com/office/2007/relationships/hdphoto" Target="../media/hdphoto2.wdp"/><Relationship Id="rId26" Type="http://schemas.openxmlformats.org/officeDocument/2006/relationships/image" Target="../media/image81.png"/><Relationship Id="rId39" Type="http://schemas.openxmlformats.org/officeDocument/2006/relationships/image" Target="../media/image94.png"/><Relationship Id="rId34" Type="http://schemas.openxmlformats.org/officeDocument/2006/relationships/image" Target="../media/image89.png"/><Relationship Id="rId42" Type="http://schemas.openxmlformats.org/officeDocument/2006/relationships/image" Target="../media/image97.png"/><Relationship Id="rId47" Type="http://schemas.openxmlformats.org/officeDocument/2006/relationships/image" Target="../media/image102.png"/><Relationship Id="rId12" Type="http://schemas.openxmlformats.org/officeDocument/2006/relationships/image" Target="../media/image100.svg"/><Relationship Id="rId17" Type="http://schemas.openxmlformats.org/officeDocument/2006/relationships/image" Target="../media/image78.png"/><Relationship Id="rId25" Type="http://schemas.openxmlformats.org/officeDocument/2006/relationships/image" Target="../media/image61.svg"/><Relationship Id="rId33" Type="http://schemas.openxmlformats.org/officeDocument/2006/relationships/image" Target="../media/image88.png"/><Relationship Id="rId38" Type="http://schemas.openxmlformats.org/officeDocument/2006/relationships/image" Target="../media/image93.png"/><Relationship Id="rId46" Type="http://schemas.openxmlformats.org/officeDocument/2006/relationships/image" Target="../media/image101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9" Type="http://schemas.openxmlformats.org/officeDocument/2006/relationships/image" Target="../media/image84.png"/><Relationship Id="rId41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32" Type="http://schemas.openxmlformats.org/officeDocument/2006/relationships/image" Target="../media/image87.png"/><Relationship Id="rId37" Type="http://schemas.openxmlformats.org/officeDocument/2006/relationships/image" Target="../media/image92.png"/><Relationship Id="rId40" Type="http://schemas.openxmlformats.org/officeDocument/2006/relationships/image" Target="../media/image95.png"/><Relationship Id="rId45" Type="http://schemas.openxmlformats.org/officeDocument/2006/relationships/image" Target="../media/image100.png"/><Relationship Id="rId5" Type="http://schemas.openxmlformats.org/officeDocument/2006/relationships/image" Target="../media/image93.svg"/><Relationship Id="rId15" Type="http://schemas.openxmlformats.org/officeDocument/2006/relationships/image" Target="../media/image71.png"/><Relationship Id="rId28" Type="http://schemas.openxmlformats.org/officeDocument/2006/relationships/image" Target="../media/image83.png"/><Relationship Id="rId36" Type="http://schemas.openxmlformats.org/officeDocument/2006/relationships/image" Target="../media/image91.png"/><Relationship Id="rId31" Type="http://schemas.openxmlformats.org/officeDocument/2006/relationships/image" Target="../media/image86.png"/><Relationship Id="rId44" Type="http://schemas.openxmlformats.org/officeDocument/2006/relationships/image" Target="../media/image99.png"/><Relationship Id="rId4" Type="http://schemas.openxmlformats.org/officeDocument/2006/relationships/image" Target="../media/image68.png"/><Relationship Id="rId14" Type="http://schemas.openxmlformats.org/officeDocument/2006/relationships/image" Target="../media/image50.svg"/><Relationship Id="rId9" Type="http://schemas.openxmlformats.org/officeDocument/2006/relationships/image" Target="../media/image52.svg"/><Relationship Id="rId27" Type="http://schemas.openxmlformats.org/officeDocument/2006/relationships/image" Target="../media/image82.png"/><Relationship Id="rId30" Type="http://schemas.openxmlformats.org/officeDocument/2006/relationships/image" Target="../media/image85.png"/><Relationship Id="rId35" Type="http://schemas.openxmlformats.org/officeDocument/2006/relationships/image" Target="../media/image90.png"/><Relationship Id="rId43" Type="http://schemas.openxmlformats.org/officeDocument/2006/relationships/image" Target="../media/image98.png"/><Relationship Id="rId3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08.png"/><Relationship Id="rId3" Type="http://schemas.openxmlformats.org/officeDocument/2006/relationships/image" Target="../media/image75.svg"/><Relationship Id="rId12" Type="http://schemas.openxmlformats.org/officeDocument/2006/relationships/image" Target="../media/image14.svg"/><Relationship Id="rId17" Type="http://schemas.openxmlformats.org/officeDocument/2006/relationships/image" Target="../media/image10.svg"/><Relationship Id="rId2" Type="http://schemas.openxmlformats.org/officeDocument/2006/relationships/image" Target="../media/image10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7.png"/><Relationship Id="rId5" Type="http://schemas.openxmlformats.org/officeDocument/2006/relationships/image" Target="../media/image77.svg"/><Relationship Id="rId15" Type="http://schemas.openxmlformats.org/officeDocument/2006/relationships/image" Target="../media/image44.svg"/><Relationship Id="rId10" Type="http://schemas.openxmlformats.org/officeDocument/2006/relationships/image" Target="../media/image82.svg"/><Relationship Id="rId4" Type="http://schemas.openxmlformats.org/officeDocument/2006/relationships/image" Target="../media/image104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jpeg"/><Relationship Id="rId5" Type="http://schemas.openxmlformats.org/officeDocument/2006/relationships/image" Target="../media/image15.gif"/><Relationship Id="rId15" Type="http://schemas.openxmlformats.org/officeDocument/2006/relationships/image" Target="../media/image24.gif"/><Relationship Id="rId10" Type="http://schemas.openxmlformats.org/officeDocument/2006/relationships/image" Target="../media/image19.png"/><Relationship Id="rId4" Type="http://schemas.openxmlformats.org/officeDocument/2006/relationships/image" Target="../media/image12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image" Target="../media/image12.jp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svg"/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21" Type="http://schemas.openxmlformats.org/officeDocument/2006/relationships/image" Target="../media/image7.png"/><Relationship Id="rId7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6.svg"/><Relationship Id="rId15" Type="http://schemas.openxmlformats.org/officeDocument/2006/relationships/image" Target="../media/image28.svg"/><Relationship Id="rId19" Type="http://schemas.openxmlformats.org/officeDocument/2006/relationships/image" Target="../media/image32.svg"/><Relationship Id="rId4" Type="http://schemas.openxmlformats.org/officeDocument/2006/relationships/image" Target="../media/image2.png"/><Relationship Id="rId14" Type="http://schemas.openxmlformats.org/officeDocument/2006/relationships/image" Target="../media/image33.png"/><Relationship Id="rId22" Type="http://schemas.openxmlformats.org/officeDocument/2006/relationships/image" Target="../media/image1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12" Type="http://schemas.openxmlformats.org/officeDocument/2006/relationships/image" Target="../media/image32.sv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5.png"/><Relationship Id="rId5" Type="http://schemas.openxmlformats.org/officeDocument/2006/relationships/image" Target="../media/image69.svg"/><Relationship Id="rId15" Type="http://schemas.openxmlformats.org/officeDocument/2006/relationships/image" Target="../media/image42.png"/><Relationship Id="rId10" Type="http://schemas.openxmlformats.org/officeDocument/2006/relationships/image" Target="../media/image73.svg"/><Relationship Id="rId19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52.png"/><Relationship Id="rId3" Type="http://schemas.openxmlformats.org/officeDocument/2006/relationships/image" Target="../media/image46.svg"/><Relationship Id="rId21" Type="http://schemas.openxmlformats.org/officeDocument/2006/relationships/image" Target="../media/image54.png"/><Relationship Id="rId12" Type="http://schemas.openxmlformats.org/officeDocument/2006/relationships/image" Target="../media/image55.svg"/><Relationship Id="rId17" Type="http://schemas.openxmlformats.org/officeDocument/2006/relationships/image" Target="../media/image51.png"/><Relationship Id="rId25" Type="http://schemas.openxmlformats.org/officeDocument/2006/relationships/image" Target="../media/image38.svg"/><Relationship Id="rId2" Type="http://schemas.openxmlformats.org/officeDocument/2006/relationships/image" Target="../media/image2.png"/><Relationship Id="rId16" Type="http://schemas.openxmlformats.org/officeDocument/2006/relationships/image" Target="../media/image59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7.png"/><Relationship Id="rId15" Type="http://schemas.openxmlformats.org/officeDocument/2006/relationships/image" Target="../media/image50.png"/><Relationship Id="rId5" Type="http://schemas.openxmlformats.org/officeDocument/2006/relationships/image" Target="../media/image34.svg"/><Relationship Id="rId23" Type="http://schemas.openxmlformats.org/officeDocument/2006/relationships/image" Target="../media/image56.png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7.svg"/><Relationship Id="rId18" Type="http://schemas.openxmlformats.org/officeDocument/2006/relationships/image" Target="../media/image63.svg"/><Relationship Id="rId26" Type="http://schemas.openxmlformats.org/officeDocument/2006/relationships/image" Target="../media/image66.png"/><Relationship Id="rId3" Type="http://schemas.openxmlformats.org/officeDocument/2006/relationships/image" Target="../media/image58.png"/><Relationship Id="rId21" Type="http://schemas.openxmlformats.org/officeDocument/2006/relationships/image" Target="../media/image65.png"/><Relationship Id="rId7" Type="http://schemas.openxmlformats.org/officeDocument/2006/relationships/image" Target="../media/image2.svg"/><Relationship Id="rId12" Type="http://schemas.openxmlformats.org/officeDocument/2006/relationships/image" Target="../media/image60.png"/><Relationship Id="rId17" Type="http://schemas.openxmlformats.org/officeDocument/2006/relationships/image" Target="../media/image62.png"/><Relationship Id="rId25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sv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5.svg"/><Relationship Id="rId24" Type="http://schemas.openxmlformats.org/officeDocument/2006/relationships/image" Target="../media/image53.pn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23" Type="http://schemas.openxmlformats.org/officeDocument/2006/relationships/image" Target="../media/image34.svg"/><Relationship Id="rId28" Type="http://schemas.openxmlformats.org/officeDocument/2006/relationships/image" Target="../media/image98.svg"/><Relationship Id="rId10" Type="http://schemas.openxmlformats.org/officeDocument/2006/relationships/image" Target="../media/image59.png"/><Relationship Id="rId19" Type="http://schemas.openxmlformats.org/officeDocument/2006/relationships/image" Target="../media/image63.png"/><Relationship Id="rId9" Type="http://schemas.openxmlformats.org/officeDocument/2006/relationships/image" Target="../media/image12.svg"/><Relationship Id="rId14" Type="http://schemas.openxmlformats.org/officeDocument/2006/relationships/image" Target="../media/image61.png"/><Relationship Id="rId22" Type="http://schemas.openxmlformats.org/officeDocument/2006/relationships/image" Target="../media/image52.png"/><Relationship Id="rId27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26" Type="http://schemas.openxmlformats.org/officeDocument/2006/relationships/image" Target="../media/image79.png"/><Relationship Id="rId3" Type="http://schemas.openxmlformats.org/officeDocument/2006/relationships/image" Target="../media/image2.svg"/><Relationship Id="rId21" Type="http://schemas.openxmlformats.org/officeDocument/2006/relationships/image" Target="../media/image76.png"/><Relationship Id="rId12" Type="http://schemas.openxmlformats.org/officeDocument/2006/relationships/image" Target="../media/image100.svg"/><Relationship Id="rId17" Type="http://schemas.openxmlformats.org/officeDocument/2006/relationships/image" Target="../media/image72.png"/><Relationship Id="rId25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24" Type="http://schemas.microsoft.com/office/2007/relationships/hdphoto" Target="../media/hdphoto2.wdp"/><Relationship Id="rId5" Type="http://schemas.openxmlformats.org/officeDocument/2006/relationships/image" Target="../media/image93.svg"/><Relationship Id="rId15" Type="http://schemas.openxmlformats.org/officeDocument/2006/relationships/image" Target="../media/image71.png"/><Relationship Id="rId23" Type="http://schemas.openxmlformats.org/officeDocument/2006/relationships/image" Target="../media/image78.png"/><Relationship Id="rId19" Type="http://schemas.openxmlformats.org/officeDocument/2006/relationships/image" Target="../media/image74.png"/><Relationship Id="rId4" Type="http://schemas.openxmlformats.org/officeDocument/2006/relationships/image" Target="../media/image68.png"/><Relationship Id="rId14" Type="http://schemas.openxmlformats.org/officeDocument/2006/relationships/image" Target="../media/image50.svg"/><Relationship Id="rId9" Type="http://schemas.openxmlformats.org/officeDocument/2006/relationships/image" Target="../media/image52.svg"/><Relationship Id="rId2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2050"/>
            <a:ext cx="18288000" cy="1028039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7023" y="389404"/>
            <a:ext cx="11017977" cy="91835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83594" y="577207"/>
            <a:ext cx="7530564" cy="5933764"/>
            <a:chOff x="1896600" y="-3165418"/>
            <a:chExt cx="10040751" cy="7911680"/>
          </a:xfrm>
        </p:grpSpPr>
        <p:sp>
          <p:nvSpPr>
            <p:cNvPr id="7" name="TextBox 7"/>
            <p:cNvSpPr txBox="1"/>
            <p:nvPr/>
          </p:nvSpPr>
          <p:spPr>
            <a:xfrm>
              <a:off x="1896600" y="1389652"/>
              <a:ext cx="9713109" cy="103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7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7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75200" y="2162309"/>
              <a:ext cx="8155907" cy="2583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8"/>
                </a:lnSpc>
              </a:pPr>
              <a:endPara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4928"/>
                </a:lnSpc>
              </a:pPr>
              <a:endPara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4928"/>
                </a:lnSpc>
              </a:pPr>
              <a:r>
                <a:rPr lang="en-US" sz="72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2224243" y="-3165418"/>
              <a:ext cx="9713108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UBND</a:t>
              </a:r>
              <a:r>
                <a:rPr lang="en-US" sz="3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QUẬN LONG BIÊN</a:t>
              </a:r>
            </a:p>
            <a:p>
              <a:pPr algn="ctr">
                <a:lnSpc>
                  <a:spcPts val="5880"/>
                </a:lnSpc>
              </a:pPr>
              <a:r>
                <a:rPr lang="en-US" sz="4000" b="1" u="sng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 TIỂU HỌC ÁI MỘ B</a:t>
              </a:r>
              <a:endParaRPr lang="en-US" sz="4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543252" y="1258337"/>
            <a:ext cx="6147135" cy="57322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11596733" y="70633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26627" y="6072065"/>
            <a:ext cx="1061203" cy="106120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16445" y="795262"/>
            <a:ext cx="1462949" cy="1436350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419542" y="7105952"/>
            <a:ext cx="2744258" cy="2522948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1385697" y="7305620"/>
            <a:ext cx="1568303" cy="2060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105951" y="2049060"/>
            <a:ext cx="5182049" cy="4316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2530947" y="6527901"/>
            <a:ext cx="3796758" cy="3796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1" y="306505"/>
            <a:ext cx="2075637" cy="2246195"/>
          </a:xfrm>
          <a:prstGeom prst="ellipse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634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67991" y="642868"/>
            <a:ext cx="14942112" cy="8859556"/>
            <a:chOff x="-1494052" y="-1270"/>
            <a:chExt cx="3239559" cy="1688333"/>
          </a:xfrm>
        </p:grpSpPr>
        <p:sp>
          <p:nvSpPr>
            <p:cNvPr id="4" name="Freeform 4"/>
            <p:cNvSpPr/>
            <p:nvPr/>
          </p:nvSpPr>
          <p:spPr>
            <a:xfrm>
              <a:off x="-1494052" y="-1270"/>
              <a:ext cx="3239559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52723">
            <a:off x="519637" y="7704231"/>
            <a:ext cx="1724375" cy="2265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25915">
            <a:off x="14954654" y="8245451"/>
            <a:ext cx="2053504" cy="159782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E1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323043" y="-34130"/>
            <a:ext cx="4125857" cy="2219951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716361" y="706787"/>
            <a:ext cx="9542770" cy="1311065"/>
          </a:xfrm>
          <a:prstGeom prst="rect">
            <a:avLst/>
          </a:prstGeom>
        </p:spPr>
      </p:pic>
      <p:sp>
        <p:nvSpPr>
          <p:cNvPr id="268" name="Rectangle 97"/>
          <p:cNvSpPr>
            <a:spLocks noChangeArrowheads="1"/>
          </p:cNvSpPr>
          <p:nvPr/>
        </p:nvSpPr>
        <p:spPr bwMode="auto">
          <a:xfrm>
            <a:off x="4081752" y="861792"/>
            <a:ext cx="1015293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		</a:t>
            </a:r>
            <a:r>
              <a:rPr lang="en-US" altLang="en-US" sz="4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Hỗn</a:t>
            </a:r>
            <a:r>
              <a:rPr lang="en-US" altLang="en-US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 -&gt; </a:t>
            </a:r>
            <a:r>
              <a:rPr lang="en-US" altLang="en-US" sz="44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 -&gt; </a:t>
            </a:r>
            <a:r>
              <a:rPr lang="en-US" altLang="en-US" sz="4400" b="1" dirty="0" err="1">
                <a:solidFill>
                  <a:srgbClr val="C00000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389" name="TextBox 9"/>
          <p:cNvSpPr txBox="1"/>
          <p:nvPr/>
        </p:nvSpPr>
        <p:spPr>
          <a:xfrm>
            <a:off x="1184977" y="502825"/>
            <a:ext cx="2263393" cy="984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0" name="TextBox 389"/>
              <p:cNvSpPr txBox="1"/>
              <p:nvPr/>
            </p:nvSpPr>
            <p:spPr>
              <a:xfrm>
                <a:off x="1550694" y="2625659"/>
                <a:ext cx="5656874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0" name="TextBox 3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694" y="2625659"/>
                <a:ext cx="5656874" cy="1139094"/>
              </a:xfrm>
              <a:prstGeom prst="rect">
                <a:avLst/>
              </a:prstGeom>
              <a:blipFill>
                <a:blip r:embed="rId26"/>
                <a:stretch>
                  <a:fillRect l="-3233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1" name="TextBox 390"/>
              <p:cNvSpPr txBox="1"/>
              <p:nvPr/>
            </p:nvSpPr>
            <p:spPr>
              <a:xfrm>
                <a:off x="2017993" y="3943170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1" name="TextBox 3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993" y="3943170"/>
                <a:ext cx="784225" cy="112947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2" name="Text Box 17"/>
          <p:cNvSpPr txBox="1">
            <a:spLocks noChangeArrowheads="1"/>
          </p:cNvSpPr>
          <p:nvPr/>
        </p:nvSpPr>
        <p:spPr bwMode="auto">
          <a:xfrm>
            <a:off x="2752931" y="415290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+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3" name="TextBox 392"/>
              <p:cNvSpPr txBox="1"/>
              <p:nvPr/>
            </p:nvSpPr>
            <p:spPr>
              <a:xfrm>
                <a:off x="3121890" y="3924300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3" name="TextBox 3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890" y="3924300"/>
                <a:ext cx="784225" cy="112947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4" name="TextBox 393"/>
              <p:cNvSpPr txBox="1"/>
              <p:nvPr/>
            </p:nvSpPr>
            <p:spPr>
              <a:xfrm>
                <a:off x="1982500" y="5460011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4" name="TextBox 3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500" y="5460011"/>
                <a:ext cx="784225" cy="1129476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5" name="TextBox 394"/>
              <p:cNvSpPr txBox="1"/>
              <p:nvPr/>
            </p:nvSpPr>
            <p:spPr>
              <a:xfrm>
                <a:off x="3089121" y="5455539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5" name="TextBox 3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21" y="5455539"/>
                <a:ext cx="784225" cy="112947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6" name="TextBox 395"/>
              <p:cNvSpPr txBox="1"/>
              <p:nvPr/>
            </p:nvSpPr>
            <p:spPr>
              <a:xfrm>
                <a:off x="2530243" y="6844222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6" name="TextBox 3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243" y="6844222"/>
                <a:ext cx="784225" cy="112947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7" name="Text Box 17"/>
          <p:cNvSpPr txBox="1">
            <a:spLocks noChangeArrowheads="1"/>
          </p:cNvSpPr>
          <p:nvPr/>
        </p:nvSpPr>
        <p:spPr bwMode="auto">
          <a:xfrm>
            <a:off x="1614721" y="416482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p:sp>
        <p:nvSpPr>
          <p:cNvPr id="398" name="Text Box 17"/>
          <p:cNvSpPr txBox="1">
            <a:spLocks noChangeArrowheads="1"/>
          </p:cNvSpPr>
          <p:nvPr/>
        </p:nvSpPr>
        <p:spPr bwMode="auto">
          <a:xfrm>
            <a:off x="1566407" y="5594107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p:sp>
        <p:nvSpPr>
          <p:cNvPr id="399" name="Text Box 17"/>
          <p:cNvSpPr txBox="1">
            <a:spLocks noChangeArrowheads="1"/>
          </p:cNvSpPr>
          <p:nvPr/>
        </p:nvSpPr>
        <p:spPr bwMode="auto">
          <a:xfrm>
            <a:off x="1577558" y="7009582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p:sp>
        <p:nvSpPr>
          <p:cNvPr id="400" name="Text Box 17"/>
          <p:cNvSpPr txBox="1">
            <a:spLocks noChangeArrowheads="1"/>
          </p:cNvSpPr>
          <p:nvPr/>
        </p:nvSpPr>
        <p:spPr bwMode="auto">
          <a:xfrm>
            <a:off x="2657050" y="574584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+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1" name="TextBox 400"/>
              <p:cNvSpPr txBox="1"/>
              <p:nvPr/>
            </p:nvSpPr>
            <p:spPr>
              <a:xfrm>
                <a:off x="5319633" y="2552700"/>
                <a:ext cx="3519567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6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1" name="TextBox 4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633" y="2552700"/>
                <a:ext cx="3519567" cy="1139094"/>
              </a:xfrm>
              <a:prstGeom prst="rect">
                <a:avLst/>
              </a:prstGeom>
              <a:blipFill>
                <a:blip r:embed="rId32"/>
                <a:stretch>
                  <a:fillRect l="-5373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TextBox 401"/>
              <p:cNvSpPr txBox="1"/>
              <p:nvPr/>
            </p:nvSpPr>
            <p:spPr>
              <a:xfrm>
                <a:off x="9129633" y="2552700"/>
                <a:ext cx="3519567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6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2" name="TextBox 4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633" y="2552700"/>
                <a:ext cx="3519567" cy="1139094"/>
              </a:xfrm>
              <a:prstGeom prst="rect">
                <a:avLst/>
              </a:prstGeom>
              <a:blipFill>
                <a:blip r:embed="rId33"/>
                <a:stretch>
                  <a:fillRect l="-5373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3" name="TextBox 402"/>
              <p:cNvSpPr txBox="1"/>
              <p:nvPr/>
            </p:nvSpPr>
            <p:spPr>
              <a:xfrm>
                <a:off x="12863433" y="2552700"/>
                <a:ext cx="3519567" cy="113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6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3" name="TextBox 4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433" y="2552700"/>
                <a:ext cx="3519567" cy="1139094"/>
              </a:xfrm>
              <a:prstGeom prst="rect">
                <a:avLst/>
              </a:prstGeom>
              <a:blipFill>
                <a:blip r:embed="rId34"/>
                <a:stretch>
                  <a:fillRect l="-5190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4" name="Text Box 17"/>
          <p:cNvSpPr txBox="1">
            <a:spLocks noChangeArrowheads="1"/>
          </p:cNvSpPr>
          <p:nvPr/>
        </p:nvSpPr>
        <p:spPr bwMode="auto">
          <a:xfrm>
            <a:off x="5007745" y="4067979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5" name="TextBox 404"/>
              <p:cNvSpPr txBox="1"/>
              <p:nvPr/>
            </p:nvSpPr>
            <p:spPr>
              <a:xfrm>
                <a:off x="5760014" y="3928674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5" name="TextBox 4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14" y="3928674"/>
                <a:ext cx="784225" cy="1129476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6" name="Text Box 17"/>
          <p:cNvSpPr txBox="1">
            <a:spLocks noChangeArrowheads="1"/>
          </p:cNvSpPr>
          <p:nvPr/>
        </p:nvSpPr>
        <p:spPr bwMode="auto">
          <a:xfrm>
            <a:off x="6627253" y="409692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-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7" name="TextBox 406"/>
              <p:cNvSpPr txBox="1"/>
              <p:nvPr/>
            </p:nvSpPr>
            <p:spPr>
              <a:xfrm>
                <a:off x="7242133" y="3895353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7" name="TextBox 4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133" y="3895353"/>
                <a:ext cx="784225" cy="1129476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8" name="Text Box 17"/>
          <p:cNvSpPr txBox="1">
            <a:spLocks noChangeArrowheads="1"/>
          </p:cNvSpPr>
          <p:nvPr/>
        </p:nvSpPr>
        <p:spPr bwMode="auto">
          <a:xfrm>
            <a:off x="5038931" y="56546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" name="TextBox 408"/>
              <p:cNvSpPr txBox="1"/>
              <p:nvPr/>
            </p:nvSpPr>
            <p:spPr>
              <a:xfrm>
                <a:off x="5765342" y="5460011"/>
                <a:ext cx="784225" cy="1178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9" name="TextBox 4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342" y="5460011"/>
                <a:ext cx="784225" cy="1178784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" name="Text Box 17"/>
          <p:cNvSpPr txBox="1">
            <a:spLocks noChangeArrowheads="1"/>
          </p:cNvSpPr>
          <p:nvPr/>
        </p:nvSpPr>
        <p:spPr bwMode="auto">
          <a:xfrm>
            <a:off x="6629400" y="567690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-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1" name="TextBox 410"/>
              <p:cNvSpPr txBox="1"/>
              <p:nvPr/>
            </p:nvSpPr>
            <p:spPr>
              <a:xfrm>
                <a:off x="7136068" y="5548560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1" name="TextBox 4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068" y="5548560"/>
                <a:ext cx="784225" cy="1129476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2" name="Text Box 17"/>
          <p:cNvSpPr txBox="1">
            <a:spLocks noChangeArrowheads="1"/>
          </p:cNvSpPr>
          <p:nvPr/>
        </p:nvSpPr>
        <p:spPr bwMode="auto">
          <a:xfrm>
            <a:off x="5029200" y="70262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3" name="TextBox 412"/>
              <p:cNvSpPr txBox="1"/>
              <p:nvPr/>
            </p:nvSpPr>
            <p:spPr>
              <a:xfrm>
                <a:off x="6300519" y="7029968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3" name="TextBox 4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519" y="7029968"/>
                <a:ext cx="784225" cy="1129476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4" name="Text Box 17"/>
          <p:cNvSpPr txBox="1">
            <a:spLocks noChangeArrowheads="1"/>
          </p:cNvSpPr>
          <p:nvPr/>
        </p:nvSpPr>
        <p:spPr bwMode="auto">
          <a:xfrm>
            <a:off x="9294349" y="4106811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5" name="TextBox 414"/>
              <p:cNvSpPr txBox="1"/>
              <p:nvPr/>
            </p:nvSpPr>
            <p:spPr>
              <a:xfrm>
                <a:off x="9864773" y="3899168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5" name="TextBox 4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773" y="3899168"/>
                <a:ext cx="784225" cy="1129476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6" name="Text Box 17"/>
          <p:cNvSpPr txBox="1">
            <a:spLocks noChangeArrowheads="1"/>
          </p:cNvSpPr>
          <p:nvPr/>
        </p:nvSpPr>
        <p:spPr bwMode="auto">
          <a:xfrm>
            <a:off x="10744200" y="4054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/>
              <a:t>x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7" name="TextBox 416"/>
              <p:cNvSpPr txBox="1"/>
              <p:nvPr/>
            </p:nvSpPr>
            <p:spPr>
              <a:xfrm>
                <a:off x="11104356" y="3979764"/>
                <a:ext cx="78422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7" name="TextBox 4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4356" y="3979764"/>
                <a:ext cx="784225" cy="1129476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" name="Text Box 17"/>
          <p:cNvSpPr txBox="1">
            <a:spLocks noChangeArrowheads="1"/>
          </p:cNvSpPr>
          <p:nvPr/>
        </p:nvSpPr>
        <p:spPr bwMode="auto">
          <a:xfrm>
            <a:off x="9382331" y="5578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p:sp>
        <p:nvSpPr>
          <p:cNvPr id="419" name="TextBox 418"/>
          <p:cNvSpPr txBox="1"/>
          <p:nvPr/>
        </p:nvSpPr>
        <p:spPr>
          <a:xfrm>
            <a:off x="10584426" y="5716369"/>
            <a:ext cx="78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Text Box 17"/>
          <p:cNvSpPr txBox="1">
            <a:spLocks noChangeArrowheads="1"/>
          </p:cNvSpPr>
          <p:nvPr/>
        </p:nvSpPr>
        <p:spPr bwMode="auto">
          <a:xfrm>
            <a:off x="12853756" y="4054474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1" name="TextBox 420"/>
              <p:cNvSpPr txBox="1"/>
              <p:nvPr/>
            </p:nvSpPr>
            <p:spPr>
              <a:xfrm>
                <a:off x="13577419" y="3896055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1" name="TextBox 4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419" y="3896055"/>
                <a:ext cx="784225" cy="1125886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Text Box 17"/>
          <p:cNvSpPr txBox="1">
            <a:spLocks noChangeArrowheads="1"/>
          </p:cNvSpPr>
          <p:nvPr/>
        </p:nvSpPr>
        <p:spPr bwMode="auto">
          <a:xfrm>
            <a:off x="14259131" y="4076700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: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3" name="TextBox 422"/>
              <p:cNvSpPr txBox="1"/>
              <p:nvPr/>
            </p:nvSpPr>
            <p:spPr>
              <a:xfrm>
                <a:off x="14638267" y="3927890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3" name="TextBox 4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8267" y="3927890"/>
                <a:ext cx="784225" cy="1125886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4" name="Text Box 17"/>
          <p:cNvSpPr txBox="1">
            <a:spLocks noChangeArrowheads="1"/>
          </p:cNvSpPr>
          <p:nvPr/>
        </p:nvSpPr>
        <p:spPr bwMode="auto">
          <a:xfrm>
            <a:off x="12877800" y="5578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6" name="TextBox 425"/>
              <p:cNvSpPr txBox="1"/>
              <p:nvPr/>
            </p:nvSpPr>
            <p:spPr>
              <a:xfrm>
                <a:off x="13577418" y="5460011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6" name="TextBox 4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418" y="5460011"/>
                <a:ext cx="784225" cy="1125886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7" name="Text Box 17"/>
          <p:cNvSpPr txBox="1">
            <a:spLocks noChangeArrowheads="1"/>
          </p:cNvSpPr>
          <p:nvPr/>
        </p:nvSpPr>
        <p:spPr bwMode="auto">
          <a:xfrm>
            <a:off x="14259131" y="55784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/>
              <a:t>x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8" name="TextBox 427"/>
              <p:cNvSpPr txBox="1"/>
              <p:nvPr/>
            </p:nvSpPr>
            <p:spPr>
              <a:xfrm>
                <a:off x="14616366" y="5506069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8" name="TextBox 4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366" y="5506069"/>
                <a:ext cx="784225" cy="112588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9" name="Text Box 17"/>
          <p:cNvSpPr txBox="1">
            <a:spLocks noChangeArrowheads="1"/>
          </p:cNvSpPr>
          <p:nvPr/>
        </p:nvSpPr>
        <p:spPr bwMode="auto">
          <a:xfrm>
            <a:off x="12877800" y="6873875"/>
            <a:ext cx="752269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/>
              <a:t>=</a:t>
            </a:r>
            <a:endParaRPr lang="en-US" altLang="en-US" sz="45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" name="TextBox 429"/>
              <p:cNvSpPr txBox="1"/>
              <p:nvPr/>
            </p:nvSpPr>
            <p:spPr>
              <a:xfrm>
                <a:off x="13633068" y="6835160"/>
                <a:ext cx="1223304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0" name="TextBox 4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3068" y="6835160"/>
                <a:ext cx="1223304" cy="113306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1" name="TextBox 430"/>
              <p:cNvSpPr txBox="1"/>
              <p:nvPr/>
            </p:nvSpPr>
            <p:spPr>
              <a:xfrm>
                <a:off x="14638267" y="6861843"/>
                <a:ext cx="784225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1" name="TextBox 4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8267" y="6861843"/>
                <a:ext cx="784225" cy="1125886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6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/>
      <p:bldP spid="390" grpId="0"/>
      <p:bldP spid="391" grpId="0"/>
      <p:bldP spid="392" grpId="0"/>
      <p:bldP spid="393" grpId="0"/>
      <p:bldP spid="394" grpId="0"/>
      <p:bldP spid="395" grpId="0"/>
      <p:bldP spid="396" grpId="0"/>
      <p:bldP spid="397" grpId="0"/>
      <p:bldP spid="398" grpId="0"/>
      <p:bldP spid="399" grpId="0"/>
      <p:bldP spid="400" grpId="0"/>
      <p:bldP spid="401" grpId="0"/>
      <p:bldP spid="402" grpId="0"/>
      <p:bldP spid="403" grpId="0"/>
      <p:bldP spid="404" grpId="0"/>
      <p:bldP spid="405" grpId="0"/>
      <p:bldP spid="406" grpId="0"/>
      <p:bldP spid="407" grpId="0"/>
      <p:bldP spid="408" grpId="0"/>
      <p:bldP spid="409" grpId="0"/>
      <p:bldP spid="410" grpId="0"/>
      <p:bldP spid="411" grpId="0"/>
      <p:bldP spid="412" grpId="0"/>
      <p:bldP spid="413" grpId="0"/>
      <p:bldP spid="414" grpId="0"/>
      <p:bldP spid="415" grpId="0"/>
      <p:bldP spid="416" grpId="0"/>
      <p:bldP spid="417" grpId="0"/>
      <p:bldP spid="418" grpId="0"/>
      <p:bldP spid="419" grpId="0"/>
      <p:bldP spid="420" grpId="0"/>
      <p:bldP spid="421" grpId="0"/>
      <p:bldP spid="422" grpId="0"/>
      <p:bldP spid="423" grpId="0"/>
      <p:bldP spid="424" grpId="0"/>
      <p:bldP spid="426" grpId="0"/>
      <p:bldP spid="427" grpId="0"/>
      <p:bldP spid="428" grpId="0"/>
      <p:bldP spid="429" grpId="0"/>
      <p:bldP spid="430" grpId="0"/>
      <p:bldP spid="4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91743" y="426918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4304" y="3755447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81543" y="4710118"/>
            <a:ext cx="8231509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8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3426830" y="363157"/>
            <a:ext cx="5165752" cy="44997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3959">
            <a:off x="14948439" y="1949203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365089" y="338408"/>
            <a:ext cx="2482113" cy="2635449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126139">
            <a:off x="15167952" y="7284144"/>
            <a:ext cx="2348424" cy="76857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605935">
            <a:off x="1488718" y="8962812"/>
            <a:ext cx="2348424" cy="768575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5158756" y="3774150"/>
            <a:ext cx="8231509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8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5186243" y="4543048"/>
            <a:ext cx="8231509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8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8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0" grpId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" y="-5765"/>
            <a:ext cx="36901874" cy="10287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7" y="333899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5001" y="4871219"/>
            <a:ext cx="6684861" cy="60969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97264"/>
            <a:ext cx="50292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70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7356" y="4641260"/>
            <a:ext cx="7062318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3691" y="753738"/>
            <a:ext cx="15751277" cy="43184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6637246"/>
                <a:ext cx="7025705" cy="1333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4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4"/>
                <a:ext cx="7025705" cy="12612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182" y="8338441"/>
                <a:ext cx="7025705" cy="1336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5699" y="2439593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2808021" y="2049550"/>
                <a:ext cx="12582464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 smtClean="0">
                    <a:ln w="0"/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 w="0"/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ln w="0"/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021" y="2049550"/>
                <a:ext cx="12582464" cy="1170192"/>
              </a:xfrm>
              <a:prstGeom prst="rect">
                <a:avLst/>
              </a:prstGeom>
              <a:blipFill>
                <a:blip r:embed="rId14"/>
                <a:stretch>
                  <a:fillRect l="-2229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0809" y="3653318"/>
            <a:ext cx="6476765" cy="6113643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8284" y="3580424"/>
            <a:ext cx="6476765" cy="61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1164" y="9861"/>
            <a:ext cx="36788892" cy="10277091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231" y="3919422"/>
            <a:ext cx="6823733" cy="6441159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4" y="3237520"/>
            <a:ext cx="6022994" cy="60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1215" y="3791258"/>
            <a:ext cx="6823733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5576" y="592116"/>
            <a:ext cx="15751277" cy="430811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8318349"/>
                <a:ext cx="7025705" cy="12806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4400" b="0" i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2" y="8261613"/>
                <a:ext cx="7025705" cy="12293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17" y="6738479"/>
                <a:ext cx="7025705" cy="11803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10" y="6709369"/>
                <a:ext cx="7025705" cy="1209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187" y="3774678"/>
            <a:ext cx="6647109" cy="60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369" y="2136299"/>
                <a:ext cx="13959483" cy="1156407"/>
              </a:xfrm>
              <a:prstGeom prst="rect">
                <a:avLst/>
              </a:prstGeom>
              <a:blipFill>
                <a:blip r:embed="rId15"/>
                <a:stretch>
                  <a:fillRect l="-2009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33" y="-104283"/>
            <a:ext cx="7161198" cy="71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96083" y="1094035"/>
            <a:ext cx="8080684" cy="673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9740581" y="7159902"/>
            <a:ext cx="2071506" cy="27217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9114158" y="6289283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85529" y="2778758"/>
            <a:ext cx="5963739" cy="338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2000" dirty="0" smtClean="0">
                <a:solidFill>
                  <a:srgbClr val="FF3399"/>
                </a:solidFill>
                <a:latin typeface="UTM Ambrosia" panose="02040603050506020204" pitchFamily="18" charset="0"/>
              </a:rPr>
              <a:t>LUYỆN</a:t>
            </a:r>
          </a:p>
          <a:p>
            <a:pPr algn="ctr">
              <a:lnSpc>
                <a:spcPts val="8640"/>
              </a:lnSpc>
            </a:pPr>
            <a:endParaRPr lang="en-US" sz="12000" dirty="0">
              <a:solidFill>
                <a:srgbClr val="FF3399"/>
              </a:solidFill>
              <a:latin typeface="UTM Ambrosia" panose="02040603050506020204" pitchFamily="18" charset="0"/>
            </a:endParaRPr>
          </a:p>
          <a:p>
            <a:pPr algn="ctr">
              <a:lnSpc>
                <a:spcPts val="8640"/>
              </a:lnSpc>
            </a:pPr>
            <a:r>
              <a:rPr lang="en-US" sz="12000" dirty="0" smtClean="0">
                <a:solidFill>
                  <a:srgbClr val="FF3399"/>
                </a:solidFill>
                <a:latin typeface="UTM Ambrosia" panose="02040603050506020204" pitchFamily="18" charset="0"/>
              </a:rPr>
              <a:t> TẬP</a:t>
            </a:r>
            <a:endParaRPr lang="en-US" sz="12000" dirty="0">
              <a:solidFill>
                <a:srgbClr val="FF3399"/>
              </a:solidFill>
              <a:latin typeface="UTM Ambrosia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119">
            <a:off x="8827680" y="-306790"/>
            <a:ext cx="3796758" cy="379675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31365" y="4114242"/>
            <a:ext cx="2744258" cy="25229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1985" y="725578"/>
            <a:ext cx="16216732" cy="914232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24200" y="3174682"/>
            <a:ext cx="6019800" cy="5685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286000" y="1107597"/>
                <a:ext cx="14358040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Chuyển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hỗn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ts val="4800"/>
                  </a:lnSpc>
                </a:pPr>
                <a:endParaRPr lang="en-US" sz="4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800"/>
                  </a:lnSpc>
                </a:pPr>
                <a:r>
                  <a:rPr lang="en-US" sz="48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107597"/>
                <a:ext cx="14358040" cy="1846659"/>
              </a:xfrm>
              <a:prstGeom prst="rect">
                <a:avLst/>
              </a:prstGeom>
              <a:blipFill>
                <a:blip r:embed="rId6"/>
                <a:stretch>
                  <a:fillRect t="-17162" b="-15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4616588" y="7111264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5942944" y="8852278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1628530" y="7191514"/>
            <a:ext cx="1794567" cy="3087917"/>
          </a:xfrm>
          <a:prstGeom prst="rect">
            <a:avLst/>
          </a:prstGeom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962400" y="4305300"/>
            <a:ext cx="43434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 smtClean="0"/>
              <a:t>Muốn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chuyển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hỗn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/>
              <a:t>số</a:t>
            </a:r>
            <a:r>
              <a:rPr lang="en-US" altLang="en-US" sz="3600" b="1" dirty="0"/>
              <a:t> </a:t>
            </a:r>
            <a:r>
              <a:rPr lang="en-US" altLang="en-US" sz="3600" b="1" dirty="0" err="1" smtClean="0"/>
              <a:t>thành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phân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số</a:t>
            </a:r>
            <a:r>
              <a:rPr lang="en-US" altLang="en-US" sz="3600" b="1" dirty="0" smtClean="0"/>
              <a:t> ta </a:t>
            </a:r>
            <a:r>
              <a:rPr lang="en-US" altLang="en-US" sz="3600" b="1" dirty="0" err="1" smtClean="0"/>
              <a:t>làm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thế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nào</a:t>
            </a:r>
            <a:r>
              <a:rPr lang="en-US" altLang="en-US" sz="3600" b="1" dirty="0" smtClean="0"/>
              <a:t>? </a:t>
            </a:r>
            <a:endParaRPr lang="en-US" altLang="en-US" sz="3600" b="1" dirty="0"/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986885" y="4184152"/>
            <a:ext cx="51105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</a:rPr>
              <a:t>Ta </a:t>
            </a:r>
            <a:r>
              <a:rPr lang="en-US" altLang="en-US" sz="4000" b="1" dirty="0" err="1">
                <a:solidFill>
                  <a:srgbClr val="0000FF"/>
                </a:solidFill>
              </a:rPr>
              <a:t>lấy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phần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nhân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cộng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tử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giữ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mẫu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99" y="3281133"/>
                <a:ext cx="1374842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×5+3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593" y="3278499"/>
                <a:ext cx="6517938" cy="22337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5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01" y="3308083"/>
                <a:ext cx="1374842" cy="1477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072" y="3255741"/>
                <a:ext cx="6517938" cy="22337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9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436" y="5051983"/>
                <a:ext cx="1374842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730" y="5016492"/>
                <a:ext cx="6517938" cy="22337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079" y="5179927"/>
                <a:ext cx="1374842" cy="1475212"/>
              </a:xfrm>
              <a:prstGeom prst="rect">
                <a:avLst/>
              </a:prstGeom>
              <a:blipFill>
                <a:blip r:embed="rId19"/>
                <a:stretch>
                  <a:fillRect r="-1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478" y="5199820"/>
                <a:ext cx="6517938" cy="22824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531793" y="3673784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14088" y="5441499"/>
            <a:ext cx="457297" cy="84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46"/>
          <p:cNvGrpSpPr/>
          <p:nvPr/>
        </p:nvGrpSpPr>
        <p:grpSpPr>
          <a:xfrm rot="21037578">
            <a:off x="1316566" y="700175"/>
            <a:ext cx="3074873" cy="1093865"/>
            <a:chOff x="0" y="0"/>
            <a:chExt cx="1294189" cy="1292488"/>
          </a:xfrm>
        </p:grpSpPr>
        <p:grpSp>
          <p:nvGrpSpPr>
            <p:cNvPr id="29" name="Group 47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0" name="TextBox 49"/>
            <p:cNvSpPr txBox="1"/>
            <p:nvPr/>
          </p:nvSpPr>
          <p:spPr>
            <a:xfrm>
              <a:off x="247843" y="283117"/>
              <a:ext cx="748262" cy="848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695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</a:t>
              </a:r>
              <a:endParaRPr lang="en-US" sz="46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6" grpId="0"/>
      <p:bldP spid="16" grpId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" y="767648"/>
            <a:ext cx="154686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481945" y="-78004"/>
            <a:ext cx="4125857" cy="22199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22592" y="8161275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503575" y="8603257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13221" y="439453"/>
            <a:ext cx="2263393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14" y="3249654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t="-107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6"/>
          <p:cNvSpPr>
            <a:spLocks/>
          </p:cNvSpPr>
          <p:nvPr/>
        </p:nvSpPr>
        <p:spPr bwMode="auto">
          <a:xfrm rot="5400000">
            <a:off x="4846475" y="4117005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18" name="AutoShape 16"/>
          <p:cNvSpPr>
            <a:spLocks/>
          </p:cNvSpPr>
          <p:nvPr/>
        </p:nvSpPr>
        <p:spPr bwMode="auto">
          <a:xfrm rot="5400000">
            <a:off x="6819900" y="4073664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1985"/>
          <a:stretch/>
        </p:blipFill>
        <p:spPr>
          <a:xfrm>
            <a:off x="9116983" y="3050006"/>
            <a:ext cx="7072236" cy="542924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16706">
            <a:off x="8859834" y="2621409"/>
            <a:ext cx="673623" cy="18907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10982" y="3109422"/>
            <a:ext cx="5166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82100" y="4730873"/>
            <a:ext cx="5166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091" y="4777644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16" y="4754851"/>
                <a:ext cx="1374842" cy="14800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628270" y="5188167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628270" y="3390900"/>
            <a:ext cx="120474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/>
              <a:t>và</a:t>
            </a:r>
            <a:endParaRPr lang="en-US" altLang="en-US" sz="4500" dirty="0"/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784724" y="3415681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96"/>
          <a:stretch/>
        </p:blipFill>
        <p:spPr>
          <a:xfrm>
            <a:off x="9628182" y="2326654"/>
            <a:ext cx="7072236" cy="6931645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16706">
            <a:off x="9371033" y="1898058"/>
            <a:ext cx="673623" cy="18907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11382" y="2350541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10769650" y="3247549"/>
                <a:ext cx="5396994" cy="371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Phần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&gt; 2 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650" y="3247549"/>
                <a:ext cx="5396994" cy="3717300"/>
              </a:xfrm>
              <a:prstGeom prst="rect">
                <a:avLst/>
              </a:prstGeom>
              <a:blipFill>
                <a:blip r:embed="rId23"/>
                <a:stretch>
                  <a:fillRect l="-4068" t="-2951" r="-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404314">
            <a:off x="1335616" y="6333758"/>
            <a:ext cx="3137285" cy="2748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6" grpId="1"/>
      <p:bldP spid="27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802" y="633274"/>
            <a:ext cx="15204487" cy="86862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5437" y="62780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15703" y="8146761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582769" y="6307433"/>
            <a:ext cx="1499829" cy="315868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452987">
            <a:off x="460158" y="290516"/>
            <a:ext cx="4125857" cy="22199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317294">
            <a:off x="138426" y="2362689"/>
            <a:ext cx="2348424" cy="768575"/>
          </a:xfrm>
          <a:prstGeom prst="rect">
            <a:avLst/>
          </a:prstGeom>
        </p:spPr>
      </p:pic>
      <p:sp>
        <p:nvSpPr>
          <p:cNvPr id="21" name="TextBox 9"/>
          <p:cNvSpPr txBox="1"/>
          <p:nvPr/>
        </p:nvSpPr>
        <p:spPr>
          <a:xfrm>
            <a:off x="1413221" y="439453"/>
            <a:ext cx="2263393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63" y="2877088"/>
                <a:ext cx="5656874" cy="1141466"/>
              </a:xfrm>
              <a:prstGeom prst="rect">
                <a:avLst/>
              </a:prstGeom>
              <a:blipFill>
                <a:blip r:embed="rId19"/>
                <a:stretch>
                  <a:fillRect l="-4849" t="-107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648200" y="3029922"/>
            <a:ext cx="79362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/>
              <a:t>và</a:t>
            </a:r>
            <a:endParaRPr lang="en-US" altLang="en-US" sz="4500" dirty="0"/>
          </a:p>
        </p:txBody>
      </p:sp>
      <p:sp>
        <p:nvSpPr>
          <p:cNvPr id="25" name="AutoShape 16"/>
          <p:cNvSpPr>
            <a:spLocks/>
          </p:cNvSpPr>
          <p:nvPr/>
        </p:nvSpPr>
        <p:spPr bwMode="auto">
          <a:xfrm rot="5400000">
            <a:off x="4019514" y="3736801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6" name="AutoShape 16"/>
          <p:cNvSpPr>
            <a:spLocks/>
          </p:cNvSpPr>
          <p:nvPr/>
        </p:nvSpPr>
        <p:spPr bwMode="auto">
          <a:xfrm rot="5400000">
            <a:off x="5992939" y="369346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99" y="4328093"/>
                <a:ext cx="1374842" cy="14800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824" y="4305300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938778" y="4738616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&lt;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4713969" y="3086100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&lt;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b="396"/>
          <a:stretch/>
        </p:blipFill>
        <p:spPr>
          <a:xfrm>
            <a:off x="8380114" y="2230187"/>
            <a:ext cx="7072236" cy="6931645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1616706">
            <a:off x="8122965" y="1801591"/>
            <a:ext cx="673623" cy="18907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445918" y="2346286"/>
            <a:ext cx="21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= 3 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Phần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302" y="3151082"/>
                <a:ext cx="5700048" cy="3756093"/>
              </a:xfrm>
              <a:prstGeom prst="rect">
                <a:avLst/>
              </a:prstGeom>
              <a:blipFill>
                <a:blip r:embed="rId26"/>
                <a:stretch>
                  <a:fillRect l="-3850" t="-2922" r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508057">
            <a:off x="7244899" y="8308582"/>
            <a:ext cx="2625654" cy="6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4" grpId="1"/>
      <p:bldP spid="25" grpId="0" animBg="1"/>
      <p:bldP spid="26" grpId="0" animBg="1"/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3763" y="756023"/>
            <a:ext cx="14942112" cy="8859556"/>
            <a:chOff x="-1494052" y="-1270"/>
            <a:chExt cx="3239559" cy="1688333"/>
          </a:xfrm>
        </p:grpSpPr>
        <p:sp>
          <p:nvSpPr>
            <p:cNvPr id="4" name="Freeform 4"/>
            <p:cNvSpPr/>
            <p:nvPr/>
          </p:nvSpPr>
          <p:spPr>
            <a:xfrm>
              <a:off x="-1494052" y="-1270"/>
              <a:ext cx="3239559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52723">
            <a:off x="465958" y="7215883"/>
            <a:ext cx="2071506" cy="2721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25915">
            <a:off x="14954654" y="8245451"/>
            <a:ext cx="2053504" cy="159782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E1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323043" y="-34130"/>
            <a:ext cx="4125857" cy="2219951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1184977" y="502825"/>
            <a:ext cx="2263393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266898" y="1134071"/>
            <a:ext cx="143580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5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192" y="2178667"/>
                <a:ext cx="5656874" cy="1141466"/>
              </a:xfrm>
              <a:prstGeom prst="rect">
                <a:avLst/>
              </a:prstGeom>
              <a:blipFill>
                <a:blip r:embed="rId17"/>
                <a:stretch>
                  <a:fillRect l="-4849" t="-1064" b="-1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613598" y="2311479"/>
            <a:ext cx="88426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/>
              <a:t>và</a:t>
            </a:r>
            <a:endParaRPr lang="en-US" altLang="en-US" sz="4500" dirty="0"/>
          </a:p>
        </p:txBody>
      </p:sp>
      <p:sp>
        <p:nvSpPr>
          <p:cNvPr id="20" name="AutoShape 16"/>
          <p:cNvSpPr>
            <a:spLocks/>
          </p:cNvSpPr>
          <p:nvPr/>
        </p:nvSpPr>
        <p:spPr bwMode="auto">
          <a:xfrm rot="5400000">
            <a:off x="3995343" y="3038380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1" name="AutoShape 16"/>
          <p:cNvSpPr>
            <a:spLocks/>
          </p:cNvSpPr>
          <p:nvPr/>
        </p:nvSpPr>
        <p:spPr bwMode="auto">
          <a:xfrm rot="5400000">
            <a:off x="5968768" y="2995039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428" y="3629672"/>
                <a:ext cx="1374842" cy="15437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653" y="3606879"/>
                <a:ext cx="1374842" cy="14800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914607" y="4040195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&lt;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752163" y="2374504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&lt;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291" y="2239814"/>
                <a:ext cx="5656874" cy="1141466"/>
              </a:xfrm>
              <a:prstGeom prst="rect">
                <a:avLst/>
              </a:prstGeom>
              <a:blipFill>
                <a:blip r:embed="rId20"/>
                <a:stretch>
                  <a:fillRect l="-4849" t="-1064" b="-1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1405697" y="2372626"/>
            <a:ext cx="94870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dirty="0" err="1" smtClean="0"/>
              <a:t>và</a:t>
            </a:r>
            <a:endParaRPr lang="en-US" altLang="en-US" sz="4500" dirty="0"/>
          </a:p>
        </p:txBody>
      </p:sp>
      <p:sp>
        <p:nvSpPr>
          <p:cNvPr id="28" name="AutoShape 16"/>
          <p:cNvSpPr>
            <a:spLocks/>
          </p:cNvSpPr>
          <p:nvPr/>
        </p:nvSpPr>
        <p:spPr bwMode="auto">
          <a:xfrm rot="5400000">
            <a:off x="10787442" y="3099527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>
            <a:off x="12760867" y="3056186"/>
            <a:ext cx="152400" cy="838200"/>
          </a:xfrm>
          <a:prstGeom prst="rightBrace">
            <a:avLst>
              <a:gd name="adj1" fmla="val 127824"/>
              <a:gd name="adj2" fmla="val 46481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527" y="3690819"/>
                <a:ext cx="1374842" cy="14800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752" y="3668026"/>
                <a:ext cx="1374842" cy="14800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1706706" y="4101342"/>
            <a:ext cx="6477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=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1544262" y="2435651"/>
            <a:ext cx="495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=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067267" y="5785531"/>
            <a:ext cx="8923993" cy="38300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09531" y="5846678"/>
            <a:ext cx="679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3 = 3.</a:t>
                </a:r>
              </a:p>
              <a:p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56" y="5912694"/>
                <a:ext cx="6792099" cy="3072123"/>
              </a:xfrm>
              <a:prstGeom prst="rect">
                <a:avLst/>
              </a:prstGeom>
              <a:blipFill>
                <a:blip r:embed="rId26"/>
                <a:stretch>
                  <a:fillRect l="-3232" t="-3571" b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9" grpId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7" grpId="1"/>
      <p:bldP spid="28" grpId="0" animBg="1"/>
      <p:bldP spid="29" grpId="0" animBg="1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311</Words>
  <Application>Microsoft Office PowerPoint</Application>
  <PresentationFormat>Custom</PresentationFormat>
  <Paragraphs>129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Calibri</vt:lpstr>
      <vt:lpstr>UTM Ambrosia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Admin</dc:creator>
  <cp:lastModifiedBy>Admin</cp:lastModifiedBy>
  <cp:revision>41</cp:revision>
  <dcterms:created xsi:type="dcterms:W3CDTF">2006-08-16T00:00:00Z</dcterms:created>
  <dcterms:modified xsi:type="dcterms:W3CDTF">2022-09-14T07:59:41Z</dcterms:modified>
  <dc:identifier>DAEpPIpF5go</dc:identifier>
</cp:coreProperties>
</file>