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15"/>
  </p:notesMasterIdLst>
  <p:sldIdLst>
    <p:sldId id="344" r:id="rId2"/>
    <p:sldId id="345" r:id="rId3"/>
    <p:sldId id="376" r:id="rId4"/>
    <p:sldId id="378" r:id="rId5"/>
    <p:sldId id="379" r:id="rId6"/>
    <p:sldId id="377" r:id="rId7"/>
    <p:sldId id="351" r:id="rId8"/>
    <p:sldId id="367" r:id="rId9"/>
    <p:sldId id="361" r:id="rId10"/>
    <p:sldId id="380" r:id="rId11"/>
    <p:sldId id="365" r:id="rId12"/>
    <p:sldId id="369" r:id="rId13"/>
    <p:sldId id="373" r:id="rId14"/>
  </p:sldIdLst>
  <p:sldSz cx="18288000" cy="10287000"/>
  <p:notesSz cx="6858000" cy="9144000"/>
  <p:embeddedFontLst>
    <p:embeddedFont>
      <p:font typeface="Quicksand Light" panose="020B0604020202020204" charset="0"/>
      <p:regular r:id="rId16"/>
      <p:bold r:id="rId17"/>
    </p:embeddedFont>
    <p:embeddedFont>
      <p:font typeface="#9Slide07 SVNNexa Rust Slab Bla" panose="020B0606040200020203" charset="0"/>
      <p:bold r:id="rId18"/>
    </p:embeddedFont>
    <p:embeddedFont>
      <p:font typeface="Jua" panose="020B0604020202020204" charset="-127"/>
      <p:regular r:id="rId19"/>
    </p:embeddedFont>
    <p:embeddedFont>
      <p:font typeface="Bunge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991187-0F00-4822-A767-5DBB4D881F52}">
  <a:tblStyle styleId="{F2991187-0F00-4822-A767-5DBB4D881F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5304" autoAdjust="0"/>
  </p:normalViewPr>
  <p:slideViewPr>
    <p:cSldViewPr>
      <p:cViewPr varScale="1">
        <p:scale>
          <a:sx n="43" d="100"/>
          <a:sy n="43" d="100"/>
        </p:scale>
        <p:origin x="6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ông Trương" userId="5ee39a359a88c745" providerId="LiveId" clId="{663A07E6-59DE-4F8E-8D56-14040270E251}"/>
    <pc:docChg chg="undo custSel addSld delSld modSld sldOrd modMainMaster">
      <pc:chgData name="Hoàng Thông Trương" userId="5ee39a359a88c745" providerId="LiveId" clId="{663A07E6-59DE-4F8E-8D56-14040270E251}" dt="2021-12-26T08:51:27.503" v="3729"/>
      <pc:docMkLst>
        <pc:docMk/>
      </pc:docMkLst>
      <pc:sldChg chg="modSp add del">
        <pc:chgData name="Hoàng Thông Trương" userId="5ee39a359a88c745" providerId="LiveId" clId="{663A07E6-59DE-4F8E-8D56-14040270E251}" dt="2021-12-23T16:39:22.236" v="24" actId="47"/>
        <pc:sldMkLst>
          <pc:docMk/>
          <pc:sldMk cId="0" sldId="258"/>
        </pc:sldMkLst>
        <pc:spChg chg="mod">
          <ac:chgData name="Hoàng Thông Trương" userId="5ee39a359a88c745" providerId="LiveId" clId="{663A07E6-59DE-4F8E-8D56-14040270E251}" dt="2021-12-23T16:39:15.381" v="23"/>
          <ac:spMkLst>
            <pc:docMk/>
            <pc:sldMk cId="0" sldId="258"/>
            <ac:spMk id="1742" creationId="{00000000-0000-0000-0000-000000000000}"/>
          </ac:spMkLst>
        </pc:spChg>
        <pc:spChg chg="mod">
          <ac:chgData name="Hoàng Thông Trương" userId="5ee39a359a88c745" providerId="LiveId" clId="{663A07E6-59DE-4F8E-8D56-14040270E251}" dt="2021-12-23T16:39:15.381" v="23"/>
          <ac:spMkLst>
            <pc:docMk/>
            <pc:sldMk cId="0" sldId="258"/>
            <ac:spMk id="1746" creationId="{00000000-0000-0000-0000-000000000000}"/>
          </ac:spMkLst>
        </pc:spChg>
        <pc:spChg chg="mod">
          <ac:chgData name="Hoàng Thông Trương" userId="5ee39a359a88c745" providerId="LiveId" clId="{663A07E6-59DE-4F8E-8D56-14040270E251}" dt="2021-12-23T16:39:15.381" v="23"/>
          <ac:spMkLst>
            <pc:docMk/>
            <pc:sldMk cId="0" sldId="258"/>
            <ac:spMk id="1748" creationId="{00000000-0000-0000-0000-000000000000}"/>
          </ac:spMkLst>
        </pc:spChg>
        <pc:spChg chg="mod">
          <ac:chgData name="Hoàng Thông Trương" userId="5ee39a359a88c745" providerId="LiveId" clId="{663A07E6-59DE-4F8E-8D56-14040270E251}" dt="2021-12-23T16:39:15.381" v="23"/>
          <ac:spMkLst>
            <pc:docMk/>
            <pc:sldMk cId="0" sldId="258"/>
            <ac:spMk id="1752" creationId="{00000000-0000-0000-0000-000000000000}"/>
          </ac:spMkLst>
        </pc:spChg>
        <pc:spChg chg="mod">
          <ac:chgData name="Hoàng Thông Trương" userId="5ee39a359a88c745" providerId="LiveId" clId="{663A07E6-59DE-4F8E-8D56-14040270E251}" dt="2021-12-23T16:39:15.381" v="23"/>
          <ac:spMkLst>
            <pc:docMk/>
            <pc:sldMk cId="0" sldId="258"/>
            <ac:spMk id="1754" creationId="{00000000-0000-0000-0000-000000000000}"/>
          </ac:spMkLst>
        </pc:spChg>
        <pc:spChg chg="mod">
          <ac:chgData name="Hoàng Thông Trương" userId="5ee39a359a88c745" providerId="LiveId" clId="{663A07E6-59DE-4F8E-8D56-14040270E251}" dt="2021-12-23T16:39:15.381" v="23"/>
          <ac:spMkLst>
            <pc:docMk/>
            <pc:sldMk cId="0" sldId="258"/>
            <ac:spMk id="1755" creationId="{00000000-0000-0000-0000-000000000000}"/>
          </ac:spMkLst>
        </pc:spChg>
        <pc:spChg chg="mod">
          <ac:chgData name="Hoàng Thông Trương" userId="5ee39a359a88c745" providerId="LiveId" clId="{663A07E6-59DE-4F8E-8D56-14040270E251}" dt="2021-12-23T16:39:15.381" v="23"/>
          <ac:spMkLst>
            <pc:docMk/>
            <pc:sldMk cId="0" sldId="258"/>
            <ac:spMk id="1757" creationId="{00000000-0000-0000-0000-000000000000}"/>
          </ac:spMkLst>
        </pc:spChg>
        <pc:spChg chg="mod">
          <ac:chgData name="Hoàng Thông Trương" userId="5ee39a359a88c745" providerId="LiveId" clId="{663A07E6-59DE-4F8E-8D56-14040270E251}" dt="2021-12-23T16:39:15.381" v="23"/>
          <ac:spMkLst>
            <pc:docMk/>
            <pc:sldMk cId="0" sldId="258"/>
            <ac:spMk id="1758" creationId="{00000000-0000-0000-0000-000000000000}"/>
          </ac:spMkLst>
        </pc:spChg>
        <pc:spChg chg="mod">
          <ac:chgData name="Hoàng Thông Trương" userId="5ee39a359a88c745" providerId="LiveId" clId="{663A07E6-59DE-4F8E-8D56-14040270E251}" dt="2021-12-23T16:39:15.381" v="23"/>
          <ac:spMkLst>
            <pc:docMk/>
            <pc:sldMk cId="0" sldId="258"/>
            <ac:spMk id="1760" creationId="{00000000-0000-0000-0000-000000000000}"/>
          </ac:spMkLst>
        </pc:spChg>
      </pc:sldChg>
      <pc:sldChg chg="modSp add del">
        <pc:chgData name="Hoàng Thông Trương" userId="5ee39a359a88c745" providerId="LiveId" clId="{663A07E6-59DE-4F8E-8D56-14040270E251}" dt="2021-12-23T16:39:22.236" v="24" actId="47"/>
        <pc:sldMkLst>
          <pc:docMk/>
          <pc:sldMk cId="0" sldId="259"/>
        </pc:sldMkLst>
        <pc:spChg chg="mod">
          <ac:chgData name="Hoàng Thông Trương" userId="5ee39a359a88c745" providerId="LiveId" clId="{663A07E6-59DE-4F8E-8D56-14040270E251}" dt="2021-12-23T16:39:15.381" v="23"/>
          <ac:spMkLst>
            <pc:docMk/>
            <pc:sldMk cId="0" sldId="259"/>
            <ac:spMk id="1768" creationId="{00000000-0000-0000-0000-000000000000}"/>
          </ac:spMkLst>
        </pc:spChg>
        <pc:spChg chg="mod">
          <ac:chgData name="Hoàng Thông Trương" userId="5ee39a359a88c745" providerId="LiveId" clId="{663A07E6-59DE-4F8E-8D56-14040270E251}" dt="2021-12-23T16:39:15.381" v="23"/>
          <ac:spMkLst>
            <pc:docMk/>
            <pc:sldMk cId="0" sldId="259"/>
            <ac:spMk id="1769" creationId="{00000000-0000-0000-0000-000000000000}"/>
          </ac:spMkLst>
        </pc:spChg>
      </pc:sldChg>
      <pc:sldChg chg="modSp add del">
        <pc:chgData name="Hoàng Thông Trương" userId="5ee39a359a88c745" providerId="LiveId" clId="{663A07E6-59DE-4F8E-8D56-14040270E251}" dt="2021-12-23T16:39:22.236" v="24" actId="47"/>
        <pc:sldMkLst>
          <pc:docMk/>
          <pc:sldMk cId="0" sldId="260"/>
        </pc:sldMkLst>
        <pc:spChg chg="mod">
          <ac:chgData name="Hoàng Thông Trương" userId="5ee39a359a88c745" providerId="LiveId" clId="{663A07E6-59DE-4F8E-8D56-14040270E251}" dt="2021-12-23T16:39:15.381" v="23"/>
          <ac:spMkLst>
            <pc:docMk/>
            <pc:sldMk cId="0" sldId="260"/>
            <ac:spMk id="1792" creationId="{00000000-0000-0000-0000-000000000000}"/>
          </ac:spMkLst>
        </pc:spChg>
        <pc:spChg chg="mod">
          <ac:chgData name="Hoàng Thông Trương" userId="5ee39a359a88c745" providerId="LiveId" clId="{663A07E6-59DE-4F8E-8D56-14040270E251}" dt="2021-12-23T16:39:15.381" v="23"/>
          <ac:spMkLst>
            <pc:docMk/>
            <pc:sldMk cId="0" sldId="260"/>
            <ac:spMk id="2013" creationId="{00000000-0000-0000-0000-000000000000}"/>
          </ac:spMkLst>
        </pc:spChg>
        <pc:spChg chg="mod">
          <ac:chgData name="Hoàng Thông Trương" userId="5ee39a359a88c745" providerId="LiveId" clId="{663A07E6-59DE-4F8E-8D56-14040270E251}" dt="2021-12-23T16:39:15.381" v="23"/>
          <ac:spMkLst>
            <pc:docMk/>
            <pc:sldMk cId="0" sldId="260"/>
            <ac:spMk id="2015" creationId="{00000000-0000-0000-0000-000000000000}"/>
          </ac:spMkLst>
        </pc:spChg>
      </pc:sldChg>
      <pc:sldChg chg="modSp add del">
        <pc:chgData name="Hoàng Thông Trương" userId="5ee39a359a88c745" providerId="LiveId" clId="{663A07E6-59DE-4F8E-8D56-14040270E251}" dt="2021-12-23T16:39:22.236" v="24" actId="47"/>
        <pc:sldMkLst>
          <pc:docMk/>
          <pc:sldMk cId="0" sldId="262"/>
        </pc:sldMkLst>
        <pc:spChg chg="mod">
          <ac:chgData name="Hoàng Thông Trương" userId="5ee39a359a88c745" providerId="LiveId" clId="{663A07E6-59DE-4F8E-8D56-14040270E251}" dt="2021-12-23T16:39:15.381" v="23"/>
          <ac:spMkLst>
            <pc:docMk/>
            <pc:sldMk cId="0" sldId="262"/>
            <ac:spMk id="2333" creationId="{00000000-0000-0000-0000-000000000000}"/>
          </ac:spMkLst>
        </pc:spChg>
        <pc:spChg chg="mod">
          <ac:chgData name="Hoàng Thông Trương" userId="5ee39a359a88c745" providerId="LiveId" clId="{663A07E6-59DE-4F8E-8D56-14040270E251}" dt="2021-12-23T16:39:15.381" v="23"/>
          <ac:spMkLst>
            <pc:docMk/>
            <pc:sldMk cId="0" sldId="262"/>
            <ac:spMk id="2334" creationId="{00000000-0000-0000-0000-000000000000}"/>
          </ac:spMkLst>
        </pc:spChg>
      </pc:sldChg>
      <pc:sldChg chg="modSp add del">
        <pc:chgData name="Hoàng Thông Trương" userId="5ee39a359a88c745" providerId="LiveId" clId="{663A07E6-59DE-4F8E-8D56-14040270E251}" dt="2021-12-23T16:39:22.236" v="24" actId="47"/>
        <pc:sldMkLst>
          <pc:docMk/>
          <pc:sldMk cId="0" sldId="263"/>
        </pc:sldMkLst>
        <pc:spChg chg="mod">
          <ac:chgData name="Hoàng Thông Trương" userId="5ee39a359a88c745" providerId="LiveId" clId="{663A07E6-59DE-4F8E-8D56-14040270E251}" dt="2021-12-23T16:39:15.381" v="23"/>
          <ac:spMkLst>
            <pc:docMk/>
            <pc:sldMk cId="0" sldId="263"/>
            <ac:spMk id="167" creationId="{D0DC8765-C72D-45F9-91CC-8CCC0CF45C94}"/>
          </ac:spMkLst>
        </pc:spChg>
      </pc:sldChg>
      <pc:sldChg chg="add del">
        <pc:chgData name="Hoàng Thông Trương" userId="5ee39a359a88c745" providerId="LiveId" clId="{663A07E6-59DE-4F8E-8D56-14040270E251}" dt="2021-12-23T16:39:22.236" v="24" actId="47"/>
        <pc:sldMkLst>
          <pc:docMk/>
          <pc:sldMk cId="0" sldId="264"/>
        </pc:sldMkLst>
      </pc:sldChg>
      <pc:sldChg chg="add del">
        <pc:chgData name="Hoàng Thông Trương" userId="5ee39a359a88c745" providerId="LiveId" clId="{663A07E6-59DE-4F8E-8D56-14040270E251}" dt="2021-12-23T16:39:22.236" v="24" actId="47"/>
        <pc:sldMkLst>
          <pc:docMk/>
          <pc:sldMk cId="0" sldId="265"/>
        </pc:sldMkLst>
      </pc:sldChg>
      <pc:sldChg chg="add del">
        <pc:chgData name="Hoàng Thông Trương" userId="5ee39a359a88c745" providerId="LiveId" clId="{663A07E6-59DE-4F8E-8D56-14040270E251}" dt="2021-12-23T16:39:22.236" v="24" actId="47"/>
        <pc:sldMkLst>
          <pc:docMk/>
          <pc:sldMk cId="0" sldId="266"/>
        </pc:sldMkLst>
      </pc:sldChg>
      <pc:sldChg chg="modSp add del">
        <pc:chgData name="Hoàng Thông Trương" userId="5ee39a359a88c745" providerId="LiveId" clId="{663A07E6-59DE-4F8E-8D56-14040270E251}" dt="2021-12-23T16:39:22.236" v="24" actId="47"/>
        <pc:sldMkLst>
          <pc:docMk/>
          <pc:sldMk cId="0" sldId="267"/>
        </pc:sldMkLst>
        <pc:spChg chg="mod">
          <ac:chgData name="Hoàng Thông Trương" userId="5ee39a359a88c745" providerId="LiveId" clId="{663A07E6-59DE-4F8E-8D56-14040270E251}" dt="2021-12-23T16:39:15.381" v="23"/>
          <ac:spMkLst>
            <pc:docMk/>
            <pc:sldMk cId="0" sldId="267"/>
            <ac:spMk id="3167" creationId="{00000000-0000-0000-0000-000000000000}"/>
          </ac:spMkLst>
        </pc:spChg>
        <pc:spChg chg="mod">
          <ac:chgData name="Hoàng Thông Trương" userId="5ee39a359a88c745" providerId="LiveId" clId="{663A07E6-59DE-4F8E-8D56-14040270E251}" dt="2021-12-23T16:39:15.381" v="23"/>
          <ac:spMkLst>
            <pc:docMk/>
            <pc:sldMk cId="0" sldId="267"/>
            <ac:spMk id="3168" creationId="{00000000-0000-0000-0000-000000000000}"/>
          </ac:spMkLst>
        </pc:spChg>
      </pc:sldChg>
      <pc:sldChg chg="add del">
        <pc:chgData name="Hoàng Thông Trương" userId="5ee39a359a88c745" providerId="LiveId" clId="{663A07E6-59DE-4F8E-8D56-14040270E251}" dt="2021-12-23T16:39:22.236" v="24" actId="47"/>
        <pc:sldMkLst>
          <pc:docMk/>
          <pc:sldMk cId="1603911142" sldId="309"/>
        </pc:sldMkLst>
      </pc:sldChg>
      <pc:sldChg chg="add del">
        <pc:chgData name="Hoàng Thông Trương" userId="5ee39a359a88c745" providerId="LiveId" clId="{663A07E6-59DE-4F8E-8D56-14040270E251}" dt="2021-12-23T16:39:22.236" v="24" actId="47"/>
        <pc:sldMkLst>
          <pc:docMk/>
          <pc:sldMk cId="2684163709" sldId="311"/>
        </pc:sldMkLst>
      </pc:sldChg>
      <pc:sldChg chg="modSp add del">
        <pc:chgData name="Hoàng Thông Trương" userId="5ee39a359a88c745" providerId="LiveId" clId="{663A07E6-59DE-4F8E-8D56-14040270E251}" dt="2021-12-23T16:39:22.236" v="24" actId="47"/>
        <pc:sldMkLst>
          <pc:docMk/>
          <pc:sldMk cId="1063774973" sldId="312"/>
        </pc:sldMkLst>
        <pc:spChg chg="mod">
          <ac:chgData name="Hoàng Thông Trương" userId="5ee39a359a88c745" providerId="LiveId" clId="{663A07E6-59DE-4F8E-8D56-14040270E251}" dt="2021-12-23T16:39:15.381" v="23"/>
          <ac:spMkLst>
            <pc:docMk/>
            <pc:sldMk cId="1063774973" sldId="312"/>
            <ac:spMk id="2333" creationId="{00000000-0000-0000-0000-000000000000}"/>
          </ac:spMkLst>
        </pc:spChg>
        <pc:spChg chg="mod">
          <ac:chgData name="Hoàng Thông Trương" userId="5ee39a359a88c745" providerId="LiveId" clId="{663A07E6-59DE-4F8E-8D56-14040270E251}" dt="2021-12-23T16:39:15.381" v="23"/>
          <ac:spMkLst>
            <pc:docMk/>
            <pc:sldMk cId="1063774973" sldId="312"/>
            <ac:spMk id="2334" creationId="{00000000-0000-0000-0000-000000000000}"/>
          </ac:spMkLst>
        </pc:spChg>
      </pc:sldChg>
      <pc:sldChg chg="add del">
        <pc:chgData name="Hoàng Thông Trương" userId="5ee39a359a88c745" providerId="LiveId" clId="{663A07E6-59DE-4F8E-8D56-14040270E251}" dt="2021-12-23T16:39:22.236" v="24" actId="47"/>
        <pc:sldMkLst>
          <pc:docMk/>
          <pc:sldMk cId="4163367299" sldId="314"/>
        </pc:sldMkLst>
      </pc:sldChg>
      <pc:sldChg chg="add del">
        <pc:chgData name="Hoàng Thông Trương" userId="5ee39a359a88c745" providerId="LiveId" clId="{663A07E6-59DE-4F8E-8D56-14040270E251}" dt="2021-12-23T16:39:22.236" v="24" actId="47"/>
        <pc:sldMkLst>
          <pc:docMk/>
          <pc:sldMk cId="3934401804" sldId="315"/>
        </pc:sldMkLst>
      </pc:sldChg>
      <pc:sldChg chg="add del">
        <pc:chgData name="Hoàng Thông Trương" userId="5ee39a359a88c745" providerId="LiveId" clId="{663A07E6-59DE-4F8E-8D56-14040270E251}" dt="2021-12-23T16:39:22.236" v="24" actId="47"/>
        <pc:sldMkLst>
          <pc:docMk/>
          <pc:sldMk cId="3119269344" sldId="316"/>
        </pc:sldMkLst>
      </pc:sldChg>
      <pc:sldChg chg="add del">
        <pc:chgData name="Hoàng Thông Trương" userId="5ee39a359a88c745" providerId="LiveId" clId="{663A07E6-59DE-4F8E-8D56-14040270E251}" dt="2021-12-23T16:39:22.236" v="24" actId="47"/>
        <pc:sldMkLst>
          <pc:docMk/>
          <pc:sldMk cId="3520375192" sldId="318"/>
        </pc:sldMkLst>
      </pc:sldChg>
      <pc:sldChg chg="add del">
        <pc:chgData name="Hoàng Thông Trương" userId="5ee39a359a88c745" providerId="LiveId" clId="{663A07E6-59DE-4F8E-8D56-14040270E251}" dt="2021-12-23T16:39:22.236" v="24" actId="47"/>
        <pc:sldMkLst>
          <pc:docMk/>
          <pc:sldMk cId="2859709860" sldId="319"/>
        </pc:sldMkLst>
      </pc:sldChg>
      <pc:sldChg chg="modSp add del">
        <pc:chgData name="Hoàng Thông Trương" userId="5ee39a359a88c745" providerId="LiveId" clId="{663A07E6-59DE-4F8E-8D56-14040270E251}" dt="2021-12-23T16:39:22.236" v="24" actId="47"/>
        <pc:sldMkLst>
          <pc:docMk/>
          <pc:sldMk cId="4062827329" sldId="320"/>
        </pc:sldMkLst>
        <pc:spChg chg="mod">
          <ac:chgData name="Hoàng Thông Trương" userId="5ee39a359a88c745" providerId="LiveId" clId="{663A07E6-59DE-4F8E-8D56-14040270E251}" dt="2021-12-23T16:39:15.381" v="23"/>
          <ac:spMkLst>
            <pc:docMk/>
            <pc:sldMk cId="4062827329" sldId="320"/>
            <ac:spMk id="4" creationId="{D26AF1A3-77FF-44EB-9FF6-3C65263CE7DF}"/>
          </ac:spMkLst>
        </pc:spChg>
      </pc:sldChg>
      <pc:sldChg chg="modSp add del">
        <pc:chgData name="Hoàng Thông Trương" userId="5ee39a359a88c745" providerId="LiveId" clId="{663A07E6-59DE-4F8E-8D56-14040270E251}" dt="2021-12-23T16:39:22.236" v="24" actId="47"/>
        <pc:sldMkLst>
          <pc:docMk/>
          <pc:sldMk cId="1569673816" sldId="321"/>
        </pc:sldMkLst>
        <pc:spChg chg="mod">
          <ac:chgData name="Hoàng Thông Trương" userId="5ee39a359a88c745" providerId="LiveId" clId="{663A07E6-59DE-4F8E-8D56-14040270E251}" dt="2021-12-23T16:39:15.381" v="23"/>
          <ac:spMkLst>
            <pc:docMk/>
            <pc:sldMk cId="1569673816" sldId="321"/>
            <ac:spMk id="3" creationId="{33A6FF33-067A-492F-801D-1339BE14D570}"/>
          </ac:spMkLst>
        </pc:spChg>
      </pc:sldChg>
      <pc:sldChg chg="modSp add del">
        <pc:chgData name="Hoàng Thông Trương" userId="5ee39a359a88c745" providerId="LiveId" clId="{663A07E6-59DE-4F8E-8D56-14040270E251}" dt="2021-12-23T16:39:22.236" v="24" actId="47"/>
        <pc:sldMkLst>
          <pc:docMk/>
          <pc:sldMk cId="430607958" sldId="323"/>
        </pc:sldMkLst>
        <pc:spChg chg="mod">
          <ac:chgData name="Hoàng Thông Trương" userId="5ee39a359a88c745" providerId="LiveId" clId="{663A07E6-59DE-4F8E-8D56-14040270E251}" dt="2021-12-23T16:39:15.381" v="23"/>
          <ac:spMkLst>
            <pc:docMk/>
            <pc:sldMk cId="430607958" sldId="323"/>
            <ac:spMk id="36" creationId="{AE6539FE-C696-4D47-A743-F3C1C4BDD233}"/>
          </ac:spMkLst>
        </pc:spChg>
      </pc:sldChg>
      <pc:sldChg chg="add del">
        <pc:chgData name="Hoàng Thông Trương" userId="5ee39a359a88c745" providerId="LiveId" clId="{663A07E6-59DE-4F8E-8D56-14040270E251}" dt="2021-12-23T16:43:07.063" v="104" actId="47"/>
        <pc:sldMkLst>
          <pc:docMk/>
          <pc:sldMk cId="3672571381" sldId="324"/>
        </pc:sldMkLst>
      </pc:sldChg>
      <pc:sldChg chg="add del">
        <pc:chgData name="Hoàng Thông Trương" userId="5ee39a359a88c745" providerId="LiveId" clId="{663A07E6-59DE-4F8E-8D56-14040270E251}" dt="2021-12-23T16:39:22.236" v="24" actId="47"/>
        <pc:sldMkLst>
          <pc:docMk/>
          <pc:sldMk cId="1932511519" sldId="325"/>
        </pc:sldMkLst>
      </pc:sldChg>
      <pc:sldChg chg="add del">
        <pc:chgData name="Hoàng Thông Trương" userId="5ee39a359a88c745" providerId="LiveId" clId="{663A07E6-59DE-4F8E-8D56-14040270E251}" dt="2021-12-23T16:39:22.236" v="24" actId="47"/>
        <pc:sldMkLst>
          <pc:docMk/>
          <pc:sldMk cId="1435798351" sldId="326"/>
        </pc:sldMkLst>
      </pc:sldChg>
      <pc:sldChg chg="add del">
        <pc:chgData name="Hoàng Thông Trương" userId="5ee39a359a88c745" providerId="LiveId" clId="{663A07E6-59DE-4F8E-8D56-14040270E251}" dt="2021-12-23T16:39:22.236" v="24" actId="47"/>
        <pc:sldMkLst>
          <pc:docMk/>
          <pc:sldMk cId="1160386084" sldId="327"/>
        </pc:sldMkLst>
      </pc:sldChg>
      <pc:sldChg chg="add del">
        <pc:chgData name="Hoàng Thông Trương" userId="5ee39a359a88c745" providerId="LiveId" clId="{663A07E6-59DE-4F8E-8D56-14040270E251}" dt="2021-12-23T16:39:22.236" v="24" actId="47"/>
        <pc:sldMkLst>
          <pc:docMk/>
          <pc:sldMk cId="1382638227" sldId="328"/>
        </pc:sldMkLst>
      </pc:sldChg>
      <pc:sldChg chg="add del">
        <pc:chgData name="Hoàng Thông Trương" userId="5ee39a359a88c745" providerId="LiveId" clId="{663A07E6-59DE-4F8E-8D56-14040270E251}" dt="2021-12-23T16:39:22.236" v="24" actId="47"/>
        <pc:sldMkLst>
          <pc:docMk/>
          <pc:sldMk cId="1250454424" sldId="330"/>
        </pc:sldMkLst>
      </pc:sldChg>
      <pc:sldChg chg="add del">
        <pc:chgData name="Hoàng Thông Trương" userId="5ee39a359a88c745" providerId="LiveId" clId="{663A07E6-59DE-4F8E-8D56-14040270E251}" dt="2021-12-23T16:39:22.236" v="24" actId="47"/>
        <pc:sldMkLst>
          <pc:docMk/>
          <pc:sldMk cId="3650211004" sldId="331"/>
        </pc:sldMkLst>
      </pc:sldChg>
      <pc:sldChg chg="add del">
        <pc:chgData name="Hoàng Thông Trương" userId="5ee39a359a88c745" providerId="LiveId" clId="{663A07E6-59DE-4F8E-8D56-14040270E251}" dt="2021-12-23T16:39:22.236" v="24" actId="47"/>
        <pc:sldMkLst>
          <pc:docMk/>
          <pc:sldMk cId="4195611846" sldId="332"/>
        </pc:sldMkLst>
      </pc:sldChg>
      <pc:sldChg chg="addSp delSp modSp add del">
        <pc:chgData name="Hoàng Thông Trương" userId="5ee39a359a88c745" providerId="LiveId" clId="{663A07E6-59DE-4F8E-8D56-14040270E251}" dt="2021-12-23T16:39:22.236" v="24" actId="47"/>
        <pc:sldMkLst>
          <pc:docMk/>
          <pc:sldMk cId="1176925730" sldId="338"/>
        </pc:sldMkLst>
        <pc:spChg chg="add del mod">
          <ac:chgData name="Hoàng Thông Trương" userId="5ee39a359a88c745" providerId="LiveId" clId="{663A07E6-59DE-4F8E-8D56-14040270E251}" dt="2021-12-23T16:39:15.381" v="23"/>
          <ac:spMkLst>
            <pc:docMk/>
            <pc:sldMk cId="1176925730" sldId="338"/>
            <ac:spMk id="2" creationId="{72AF4D80-143A-486F-A29E-B458E759E360}"/>
          </ac:spMkLst>
        </pc:spChg>
      </pc:sldChg>
      <pc:sldChg chg="addSp delSp modSp add del">
        <pc:chgData name="Hoàng Thông Trương" userId="5ee39a359a88c745" providerId="LiveId" clId="{663A07E6-59DE-4F8E-8D56-14040270E251}" dt="2021-12-23T16:39:22.236" v="24" actId="47"/>
        <pc:sldMkLst>
          <pc:docMk/>
          <pc:sldMk cId="3473455391" sldId="340"/>
        </pc:sldMkLst>
        <pc:spChg chg="add del mod">
          <ac:chgData name="Hoàng Thông Trương" userId="5ee39a359a88c745" providerId="LiveId" clId="{663A07E6-59DE-4F8E-8D56-14040270E251}" dt="2021-12-23T16:39:15.381" v="23"/>
          <ac:spMkLst>
            <pc:docMk/>
            <pc:sldMk cId="3473455391" sldId="340"/>
            <ac:spMk id="2" creationId="{B00EC252-BC7A-4EA9-B57F-B04597876E97}"/>
          </ac:spMkLst>
        </pc:spChg>
      </pc:sldChg>
      <pc:sldChg chg="addSp delSp modSp add del">
        <pc:chgData name="Hoàng Thông Trương" userId="5ee39a359a88c745" providerId="LiveId" clId="{663A07E6-59DE-4F8E-8D56-14040270E251}" dt="2021-12-23T16:39:22.236" v="24" actId="47"/>
        <pc:sldMkLst>
          <pc:docMk/>
          <pc:sldMk cId="227145180" sldId="341"/>
        </pc:sldMkLst>
        <pc:spChg chg="add del mod">
          <ac:chgData name="Hoàng Thông Trương" userId="5ee39a359a88c745" providerId="LiveId" clId="{663A07E6-59DE-4F8E-8D56-14040270E251}" dt="2021-12-23T16:39:15.381" v="23"/>
          <ac:spMkLst>
            <pc:docMk/>
            <pc:sldMk cId="227145180" sldId="341"/>
            <ac:spMk id="2" creationId="{2CE2C25F-2786-4D4F-B2D9-67790454EE52}"/>
          </ac:spMkLst>
        </pc:spChg>
      </pc:sldChg>
      <pc:sldChg chg="addSp delSp modSp add del">
        <pc:chgData name="Hoàng Thông Trương" userId="5ee39a359a88c745" providerId="LiveId" clId="{663A07E6-59DE-4F8E-8D56-14040270E251}" dt="2021-12-23T16:39:22.236" v="24" actId="47"/>
        <pc:sldMkLst>
          <pc:docMk/>
          <pc:sldMk cId="2081693088" sldId="342"/>
        </pc:sldMkLst>
        <pc:spChg chg="add del mod">
          <ac:chgData name="Hoàng Thông Trương" userId="5ee39a359a88c745" providerId="LiveId" clId="{663A07E6-59DE-4F8E-8D56-14040270E251}" dt="2021-12-23T16:39:15.381" v="23"/>
          <ac:spMkLst>
            <pc:docMk/>
            <pc:sldMk cId="2081693088" sldId="342"/>
            <ac:spMk id="2" creationId="{64DA3D7A-7E48-4703-A55D-EFFD1A50F803}"/>
          </ac:spMkLst>
        </pc:spChg>
      </pc:sldChg>
      <pc:sldChg chg="addSp delSp modSp add del">
        <pc:chgData name="Hoàng Thông Trương" userId="5ee39a359a88c745" providerId="LiveId" clId="{663A07E6-59DE-4F8E-8D56-14040270E251}" dt="2021-12-23T16:39:22.236" v="24" actId="47"/>
        <pc:sldMkLst>
          <pc:docMk/>
          <pc:sldMk cId="2226638059" sldId="343"/>
        </pc:sldMkLst>
        <pc:spChg chg="add del mod">
          <ac:chgData name="Hoàng Thông Trương" userId="5ee39a359a88c745" providerId="LiveId" clId="{663A07E6-59DE-4F8E-8D56-14040270E251}" dt="2021-12-23T16:39:15.381" v="23"/>
          <ac:spMkLst>
            <pc:docMk/>
            <pc:sldMk cId="2226638059" sldId="343"/>
            <ac:spMk id="2" creationId="{06645123-505E-42D1-A7DB-13E9F0D8B149}"/>
          </ac:spMkLst>
        </pc:spChg>
      </pc:sldChg>
      <pc:sldChg chg="addSp delSp modSp new mod ord modTransition delAnim modAnim">
        <pc:chgData name="Hoàng Thông Trương" userId="5ee39a359a88c745" providerId="LiveId" clId="{663A07E6-59DE-4F8E-8D56-14040270E251}" dt="2021-12-23T18:27:38.069" v="3138"/>
        <pc:sldMkLst>
          <pc:docMk/>
          <pc:sldMk cId="878320679" sldId="344"/>
        </pc:sldMkLst>
        <pc:spChg chg="add del mod">
          <ac:chgData name="Hoàng Thông Trương" userId="5ee39a359a88c745" providerId="LiveId" clId="{663A07E6-59DE-4F8E-8D56-14040270E251}" dt="2021-12-23T16:39:07.042" v="5" actId="478"/>
          <ac:spMkLst>
            <pc:docMk/>
            <pc:sldMk cId="878320679" sldId="344"/>
            <ac:spMk id="2" creationId="{CFD96AE8-B948-42CE-929A-12664A7955D4}"/>
          </ac:spMkLst>
        </pc:spChg>
        <pc:spChg chg="add del mod">
          <ac:chgData name="Hoàng Thông Trương" userId="5ee39a359a88c745" providerId="LiveId" clId="{663A07E6-59DE-4F8E-8D56-14040270E251}" dt="2021-12-23T16:39:07.042" v="5" actId="478"/>
          <ac:spMkLst>
            <pc:docMk/>
            <pc:sldMk cId="878320679" sldId="344"/>
            <ac:spMk id="3" creationId="{6D5AE2E8-831C-4C52-9360-0F17F15CED09}"/>
          </ac:spMkLst>
        </pc:spChg>
        <pc:spChg chg="add del mod">
          <ac:chgData name="Hoàng Thông Trương" userId="5ee39a359a88c745" providerId="LiveId" clId="{663A07E6-59DE-4F8E-8D56-14040270E251}" dt="2021-12-23T16:39:07.042" v="5" actId="478"/>
          <ac:spMkLst>
            <pc:docMk/>
            <pc:sldMk cId="878320679" sldId="344"/>
            <ac:spMk id="4" creationId="{6A316CBD-92C9-4F2A-84E3-35341113671C}"/>
          </ac:spMkLst>
        </pc:spChg>
        <pc:spChg chg="add del mod">
          <ac:chgData name="Hoàng Thông Trương" userId="5ee39a359a88c745" providerId="LiveId" clId="{663A07E6-59DE-4F8E-8D56-14040270E251}" dt="2021-12-23T16:39:07.042" v="5" actId="478"/>
          <ac:spMkLst>
            <pc:docMk/>
            <pc:sldMk cId="878320679" sldId="344"/>
            <ac:spMk id="5" creationId="{00D68F21-CE77-40CE-9073-5F2F695FA9AD}"/>
          </ac:spMkLst>
        </pc:spChg>
        <pc:spChg chg="add del mod">
          <ac:chgData name="Hoàng Thông Trương" userId="5ee39a359a88c745" providerId="LiveId" clId="{663A07E6-59DE-4F8E-8D56-14040270E251}" dt="2021-12-23T16:39:07.042" v="5" actId="478"/>
          <ac:spMkLst>
            <pc:docMk/>
            <pc:sldMk cId="878320679" sldId="344"/>
            <ac:spMk id="6" creationId="{84F69291-B834-4387-84A1-B988DDEA6A9E}"/>
          </ac:spMkLst>
        </pc:spChg>
        <pc:spChg chg="add del mod">
          <ac:chgData name="Hoàng Thông Trương" userId="5ee39a359a88c745" providerId="LiveId" clId="{663A07E6-59DE-4F8E-8D56-14040270E251}" dt="2021-12-23T16:40:09.400" v="29" actId="478"/>
          <ac:spMkLst>
            <pc:docMk/>
            <pc:sldMk cId="878320679" sldId="344"/>
            <ac:spMk id="7" creationId="{C136A2F0-4322-4A6A-BB3C-F75C31AB8A75}"/>
          </ac:spMkLst>
        </pc:spChg>
        <pc:spChg chg="mod">
          <ac:chgData name="Hoàng Thông Trương" userId="5ee39a359a88c745" providerId="LiveId" clId="{663A07E6-59DE-4F8E-8D56-14040270E251}" dt="2021-12-23T16:39:54.526" v="25"/>
          <ac:spMkLst>
            <pc:docMk/>
            <pc:sldMk cId="878320679" sldId="344"/>
            <ac:spMk id="9" creationId="{315F2D38-5162-40D7-9BA8-E82906C5FCA2}"/>
          </ac:spMkLst>
        </pc:spChg>
        <pc:spChg chg="mod">
          <ac:chgData name="Hoàng Thông Trương" userId="5ee39a359a88c745" providerId="LiveId" clId="{663A07E6-59DE-4F8E-8D56-14040270E251}" dt="2021-12-23T16:39:54.526" v="25"/>
          <ac:spMkLst>
            <pc:docMk/>
            <pc:sldMk cId="878320679" sldId="344"/>
            <ac:spMk id="11" creationId="{AB382E8C-D3D1-4FD7-ADE5-4EAD685219D6}"/>
          </ac:spMkLst>
        </pc:spChg>
        <pc:spChg chg="mod">
          <ac:chgData name="Hoàng Thông Trương" userId="5ee39a359a88c745" providerId="LiveId" clId="{663A07E6-59DE-4F8E-8D56-14040270E251}" dt="2021-12-23T16:39:54.526" v="25"/>
          <ac:spMkLst>
            <pc:docMk/>
            <pc:sldMk cId="878320679" sldId="344"/>
            <ac:spMk id="12" creationId="{23A4E0FF-9621-472E-B803-0F8C3166D368}"/>
          </ac:spMkLst>
        </pc:spChg>
        <pc:spChg chg="mod">
          <ac:chgData name="Hoàng Thông Trương" userId="5ee39a359a88c745" providerId="LiveId" clId="{663A07E6-59DE-4F8E-8D56-14040270E251}" dt="2021-12-23T16:39:54.526" v="25"/>
          <ac:spMkLst>
            <pc:docMk/>
            <pc:sldMk cId="878320679" sldId="344"/>
            <ac:spMk id="13" creationId="{93300EAF-BFB0-4752-9886-6A0D13D015CE}"/>
          </ac:spMkLst>
        </pc:spChg>
        <pc:spChg chg="mod">
          <ac:chgData name="Hoàng Thông Trương" userId="5ee39a359a88c745" providerId="LiveId" clId="{663A07E6-59DE-4F8E-8D56-14040270E251}" dt="2021-12-23T16:39:54.526" v="25"/>
          <ac:spMkLst>
            <pc:docMk/>
            <pc:sldMk cId="878320679" sldId="344"/>
            <ac:spMk id="14" creationId="{EFB308AB-6289-408E-BEA0-54F0AED383F9}"/>
          </ac:spMkLst>
        </pc:spChg>
        <pc:spChg chg="mod">
          <ac:chgData name="Hoàng Thông Trương" userId="5ee39a359a88c745" providerId="LiveId" clId="{663A07E6-59DE-4F8E-8D56-14040270E251}" dt="2021-12-23T16:39:54.526" v="25"/>
          <ac:spMkLst>
            <pc:docMk/>
            <pc:sldMk cId="878320679" sldId="344"/>
            <ac:spMk id="15" creationId="{D2357C9E-D62A-44A6-A2FE-20FABA6D5F68}"/>
          </ac:spMkLst>
        </pc:spChg>
        <pc:spChg chg="add mod">
          <ac:chgData name="Hoàng Thông Trương" userId="5ee39a359a88c745" providerId="LiveId" clId="{663A07E6-59DE-4F8E-8D56-14040270E251}" dt="2021-12-23T16:39:54.526" v="25"/>
          <ac:spMkLst>
            <pc:docMk/>
            <pc:sldMk cId="878320679" sldId="344"/>
            <ac:spMk id="16" creationId="{781108B9-869D-4394-816E-CE46E6E8BC31}"/>
          </ac:spMkLst>
        </pc:spChg>
        <pc:spChg chg="add mod">
          <ac:chgData name="Hoàng Thông Trương" userId="5ee39a359a88c745" providerId="LiveId" clId="{663A07E6-59DE-4F8E-8D56-14040270E251}" dt="2021-12-23T16:39:54.526" v="25"/>
          <ac:spMkLst>
            <pc:docMk/>
            <pc:sldMk cId="878320679" sldId="344"/>
            <ac:spMk id="17" creationId="{7D6BE8A2-52FC-41C8-ACC1-2484BDD69CD5}"/>
          </ac:spMkLst>
        </pc:spChg>
        <pc:spChg chg="add mod">
          <ac:chgData name="Hoàng Thông Trương" userId="5ee39a359a88c745" providerId="LiveId" clId="{663A07E6-59DE-4F8E-8D56-14040270E251}" dt="2021-12-23T16:39:54.526" v="25"/>
          <ac:spMkLst>
            <pc:docMk/>
            <pc:sldMk cId="878320679" sldId="344"/>
            <ac:spMk id="18" creationId="{381030A3-6373-47E5-AAB7-C0BDEB0FC3FB}"/>
          </ac:spMkLst>
        </pc:spChg>
        <pc:spChg chg="add mod">
          <ac:chgData name="Hoàng Thông Trương" userId="5ee39a359a88c745" providerId="LiveId" clId="{663A07E6-59DE-4F8E-8D56-14040270E251}" dt="2021-12-23T16:39:54.526" v="25"/>
          <ac:spMkLst>
            <pc:docMk/>
            <pc:sldMk cId="878320679" sldId="344"/>
            <ac:spMk id="19" creationId="{1E5651EF-3F8B-40B3-B705-39D625EFE6EC}"/>
          </ac:spMkLst>
        </pc:spChg>
        <pc:spChg chg="add mod">
          <ac:chgData name="Hoàng Thông Trương" userId="5ee39a359a88c745" providerId="LiveId" clId="{663A07E6-59DE-4F8E-8D56-14040270E251}" dt="2021-12-23T16:39:54.526" v="25"/>
          <ac:spMkLst>
            <pc:docMk/>
            <pc:sldMk cId="878320679" sldId="344"/>
            <ac:spMk id="20" creationId="{6442C2EA-FE56-4AAE-BE2F-6DF832CB3CA4}"/>
          </ac:spMkLst>
        </pc:spChg>
        <pc:spChg chg="add mod">
          <ac:chgData name="Hoàng Thông Trương" userId="5ee39a359a88c745" providerId="LiveId" clId="{663A07E6-59DE-4F8E-8D56-14040270E251}" dt="2021-12-23T16:39:54.526" v="25"/>
          <ac:spMkLst>
            <pc:docMk/>
            <pc:sldMk cId="878320679" sldId="344"/>
            <ac:spMk id="21" creationId="{13C7E3F3-BD53-49C0-BBB8-5D051181EBD7}"/>
          </ac:spMkLst>
        </pc:spChg>
        <pc:spChg chg="mod">
          <ac:chgData name="Hoàng Thông Trương" userId="5ee39a359a88c745" providerId="LiveId" clId="{663A07E6-59DE-4F8E-8D56-14040270E251}" dt="2021-12-23T16:39:54.526" v="25"/>
          <ac:spMkLst>
            <pc:docMk/>
            <pc:sldMk cId="878320679" sldId="344"/>
            <ac:spMk id="23" creationId="{A04A8138-0ADF-4B1F-8DAE-DDE0FF4B7997}"/>
          </ac:spMkLst>
        </pc:spChg>
        <pc:spChg chg="mod">
          <ac:chgData name="Hoàng Thông Trương" userId="5ee39a359a88c745" providerId="LiveId" clId="{663A07E6-59DE-4F8E-8D56-14040270E251}" dt="2021-12-23T16:39:54.526" v="25"/>
          <ac:spMkLst>
            <pc:docMk/>
            <pc:sldMk cId="878320679" sldId="344"/>
            <ac:spMk id="25" creationId="{FD091BEE-ABD5-4065-87B7-498B38DFA23A}"/>
          </ac:spMkLst>
        </pc:spChg>
        <pc:spChg chg="mod">
          <ac:chgData name="Hoàng Thông Trương" userId="5ee39a359a88c745" providerId="LiveId" clId="{663A07E6-59DE-4F8E-8D56-14040270E251}" dt="2021-12-23T16:39:54.526" v="25"/>
          <ac:spMkLst>
            <pc:docMk/>
            <pc:sldMk cId="878320679" sldId="344"/>
            <ac:spMk id="26" creationId="{269CEF5E-980C-41B9-B242-5686B4EF39D9}"/>
          </ac:spMkLst>
        </pc:spChg>
        <pc:spChg chg="mod">
          <ac:chgData name="Hoàng Thông Trương" userId="5ee39a359a88c745" providerId="LiveId" clId="{663A07E6-59DE-4F8E-8D56-14040270E251}" dt="2021-12-23T16:39:54.526" v="25"/>
          <ac:spMkLst>
            <pc:docMk/>
            <pc:sldMk cId="878320679" sldId="344"/>
            <ac:spMk id="27" creationId="{4E1358B3-4C44-4165-97D5-77C9E018DEB8}"/>
          </ac:spMkLst>
        </pc:spChg>
        <pc:spChg chg="mod">
          <ac:chgData name="Hoàng Thông Trương" userId="5ee39a359a88c745" providerId="LiveId" clId="{663A07E6-59DE-4F8E-8D56-14040270E251}" dt="2021-12-23T16:39:54.526" v="25"/>
          <ac:spMkLst>
            <pc:docMk/>
            <pc:sldMk cId="878320679" sldId="344"/>
            <ac:spMk id="28" creationId="{10A5AB5F-40A7-4ACE-AB91-54E88C6D3A29}"/>
          </ac:spMkLst>
        </pc:spChg>
        <pc:spChg chg="mod">
          <ac:chgData name="Hoàng Thông Trương" userId="5ee39a359a88c745" providerId="LiveId" clId="{663A07E6-59DE-4F8E-8D56-14040270E251}" dt="2021-12-23T16:39:54.526" v="25"/>
          <ac:spMkLst>
            <pc:docMk/>
            <pc:sldMk cId="878320679" sldId="344"/>
            <ac:spMk id="29" creationId="{172DE2D0-2A19-4478-A13C-5FAD35200BE3}"/>
          </ac:spMkLst>
        </pc:spChg>
        <pc:spChg chg="mod">
          <ac:chgData name="Hoàng Thông Trương" userId="5ee39a359a88c745" providerId="LiveId" clId="{663A07E6-59DE-4F8E-8D56-14040270E251}" dt="2021-12-23T16:39:54.526" v="25"/>
          <ac:spMkLst>
            <pc:docMk/>
            <pc:sldMk cId="878320679" sldId="344"/>
            <ac:spMk id="30" creationId="{F03AB575-7A2C-4A4C-A7D6-D6D3BC85A63E}"/>
          </ac:spMkLst>
        </pc:spChg>
        <pc:spChg chg="mod">
          <ac:chgData name="Hoàng Thông Trương" userId="5ee39a359a88c745" providerId="LiveId" clId="{663A07E6-59DE-4F8E-8D56-14040270E251}" dt="2021-12-23T16:39:54.526" v="25"/>
          <ac:spMkLst>
            <pc:docMk/>
            <pc:sldMk cId="878320679" sldId="344"/>
            <ac:spMk id="31" creationId="{31C04800-DC02-4763-B318-D4CE72784BB6}"/>
          </ac:spMkLst>
        </pc:spChg>
        <pc:spChg chg="mod">
          <ac:chgData name="Hoàng Thông Trương" userId="5ee39a359a88c745" providerId="LiveId" clId="{663A07E6-59DE-4F8E-8D56-14040270E251}" dt="2021-12-23T16:39:54.526" v="25"/>
          <ac:spMkLst>
            <pc:docMk/>
            <pc:sldMk cId="878320679" sldId="344"/>
            <ac:spMk id="32" creationId="{CEAB006A-0883-40C9-8328-CDB71ADEB8D9}"/>
          </ac:spMkLst>
        </pc:spChg>
        <pc:spChg chg="mod">
          <ac:chgData name="Hoàng Thông Trương" userId="5ee39a359a88c745" providerId="LiveId" clId="{663A07E6-59DE-4F8E-8D56-14040270E251}" dt="2021-12-23T16:39:54.526" v="25"/>
          <ac:spMkLst>
            <pc:docMk/>
            <pc:sldMk cId="878320679" sldId="344"/>
            <ac:spMk id="33" creationId="{E2D1A164-DDAB-4C50-9D03-5332C6378BBD}"/>
          </ac:spMkLst>
        </pc:spChg>
        <pc:spChg chg="mod">
          <ac:chgData name="Hoàng Thông Trương" userId="5ee39a359a88c745" providerId="LiveId" clId="{663A07E6-59DE-4F8E-8D56-14040270E251}" dt="2021-12-23T16:39:54.526" v="25"/>
          <ac:spMkLst>
            <pc:docMk/>
            <pc:sldMk cId="878320679" sldId="344"/>
            <ac:spMk id="34" creationId="{28D59FC3-F973-4675-B45B-D8CF7011A1D8}"/>
          </ac:spMkLst>
        </pc:spChg>
        <pc:spChg chg="mod">
          <ac:chgData name="Hoàng Thông Trương" userId="5ee39a359a88c745" providerId="LiveId" clId="{663A07E6-59DE-4F8E-8D56-14040270E251}" dt="2021-12-23T16:39:54.526" v="25"/>
          <ac:spMkLst>
            <pc:docMk/>
            <pc:sldMk cId="878320679" sldId="344"/>
            <ac:spMk id="35" creationId="{332627F2-155E-46DA-ABE5-80BDDD0174E2}"/>
          </ac:spMkLst>
        </pc:spChg>
        <pc:spChg chg="mod">
          <ac:chgData name="Hoàng Thông Trương" userId="5ee39a359a88c745" providerId="LiveId" clId="{663A07E6-59DE-4F8E-8D56-14040270E251}" dt="2021-12-23T16:39:54.526" v="25"/>
          <ac:spMkLst>
            <pc:docMk/>
            <pc:sldMk cId="878320679" sldId="344"/>
            <ac:spMk id="36" creationId="{E421C315-C1FC-4167-B9F7-FF08A7E20F8D}"/>
          </ac:spMkLst>
        </pc:spChg>
        <pc:spChg chg="mod">
          <ac:chgData name="Hoàng Thông Trương" userId="5ee39a359a88c745" providerId="LiveId" clId="{663A07E6-59DE-4F8E-8D56-14040270E251}" dt="2021-12-23T16:39:54.526" v="25"/>
          <ac:spMkLst>
            <pc:docMk/>
            <pc:sldMk cId="878320679" sldId="344"/>
            <ac:spMk id="37" creationId="{B0ED3560-169B-4A91-BC1A-784E250FE5A9}"/>
          </ac:spMkLst>
        </pc:spChg>
        <pc:spChg chg="mod">
          <ac:chgData name="Hoàng Thông Trương" userId="5ee39a359a88c745" providerId="LiveId" clId="{663A07E6-59DE-4F8E-8D56-14040270E251}" dt="2021-12-23T16:39:54.526" v="25"/>
          <ac:spMkLst>
            <pc:docMk/>
            <pc:sldMk cId="878320679" sldId="344"/>
            <ac:spMk id="38" creationId="{8070E524-C894-4C20-AE92-F45027F887BC}"/>
          </ac:spMkLst>
        </pc:spChg>
        <pc:spChg chg="mod">
          <ac:chgData name="Hoàng Thông Trương" userId="5ee39a359a88c745" providerId="LiveId" clId="{663A07E6-59DE-4F8E-8D56-14040270E251}" dt="2021-12-23T16:39:54.526" v="25"/>
          <ac:spMkLst>
            <pc:docMk/>
            <pc:sldMk cId="878320679" sldId="344"/>
            <ac:spMk id="39" creationId="{DC238C07-3B37-4CFD-8B59-1D2EA8D9E168}"/>
          </ac:spMkLst>
        </pc:spChg>
        <pc:spChg chg="mod">
          <ac:chgData name="Hoàng Thông Trương" userId="5ee39a359a88c745" providerId="LiveId" clId="{663A07E6-59DE-4F8E-8D56-14040270E251}" dt="2021-12-23T16:39:54.526" v="25"/>
          <ac:spMkLst>
            <pc:docMk/>
            <pc:sldMk cId="878320679" sldId="344"/>
            <ac:spMk id="40" creationId="{6F421ACD-20D1-47CF-91E9-DC246F823A2F}"/>
          </ac:spMkLst>
        </pc:spChg>
        <pc:spChg chg="add mod">
          <ac:chgData name="Hoàng Thông Trương" userId="5ee39a359a88c745" providerId="LiveId" clId="{663A07E6-59DE-4F8E-8D56-14040270E251}" dt="2021-12-23T16:41:41.635" v="95" actId="1076"/>
          <ac:spMkLst>
            <pc:docMk/>
            <pc:sldMk cId="878320679" sldId="344"/>
            <ac:spMk id="44" creationId="{44C692B1-209F-4531-AB31-A51A8A1B4822}"/>
          </ac:spMkLst>
        </pc:spChg>
        <pc:spChg chg="mod">
          <ac:chgData name="Hoàng Thông Trương" userId="5ee39a359a88c745" providerId="LiveId" clId="{663A07E6-59DE-4F8E-8D56-14040270E251}" dt="2021-12-23T16:39:54.526" v="25"/>
          <ac:spMkLst>
            <pc:docMk/>
            <pc:sldMk cId="878320679" sldId="344"/>
            <ac:spMk id="48" creationId="{65C3CA7C-D9CA-4427-96B6-184C8EDE930F}"/>
          </ac:spMkLst>
        </pc:spChg>
        <pc:spChg chg="mod">
          <ac:chgData name="Hoàng Thông Trương" userId="5ee39a359a88c745" providerId="LiveId" clId="{663A07E6-59DE-4F8E-8D56-14040270E251}" dt="2021-12-23T16:39:54.526" v="25"/>
          <ac:spMkLst>
            <pc:docMk/>
            <pc:sldMk cId="878320679" sldId="344"/>
            <ac:spMk id="49" creationId="{50CDD7E1-E8A2-48C3-ABE1-991EBE42AFEC}"/>
          </ac:spMkLst>
        </pc:spChg>
        <pc:spChg chg="mod">
          <ac:chgData name="Hoàng Thông Trương" userId="5ee39a359a88c745" providerId="LiveId" clId="{663A07E6-59DE-4F8E-8D56-14040270E251}" dt="2021-12-23T16:39:54.526" v="25"/>
          <ac:spMkLst>
            <pc:docMk/>
            <pc:sldMk cId="878320679" sldId="344"/>
            <ac:spMk id="50" creationId="{03FFF905-BF08-44D0-91FB-C58412D987AA}"/>
          </ac:spMkLst>
        </pc:spChg>
        <pc:spChg chg="add mod">
          <ac:chgData name="Hoàng Thông Trương" userId="5ee39a359a88c745" providerId="LiveId" clId="{663A07E6-59DE-4F8E-8D56-14040270E251}" dt="2021-12-23T16:43:22.628" v="109" actId="1036"/>
          <ac:spMkLst>
            <pc:docMk/>
            <pc:sldMk cId="878320679" sldId="344"/>
            <ac:spMk id="52" creationId="{47F6A96E-905C-437A-A838-ED84E12CCF9D}"/>
          </ac:spMkLst>
        </pc:spChg>
        <pc:spChg chg="add mod">
          <ac:chgData name="Hoàng Thông Trương" userId="5ee39a359a88c745" providerId="LiveId" clId="{663A07E6-59DE-4F8E-8D56-14040270E251}" dt="2021-12-23T16:43:30.319" v="111" actId="1076"/>
          <ac:spMkLst>
            <pc:docMk/>
            <pc:sldMk cId="878320679" sldId="344"/>
            <ac:spMk id="53" creationId="{BC737BBC-1D98-4B8C-9B63-0A8A9C0F6959}"/>
          </ac:spMkLst>
        </pc:spChg>
        <pc:spChg chg="add mod">
          <ac:chgData name="Hoàng Thông Trương" userId="5ee39a359a88c745" providerId="LiveId" clId="{663A07E6-59DE-4F8E-8D56-14040270E251}" dt="2021-12-23T16:43:27.892" v="110" actId="1076"/>
          <ac:spMkLst>
            <pc:docMk/>
            <pc:sldMk cId="878320679" sldId="344"/>
            <ac:spMk id="55" creationId="{A206589D-15A2-4D85-B6FA-1AED0CD272BD}"/>
          </ac:spMkLst>
        </pc:spChg>
        <pc:spChg chg="add mod">
          <ac:chgData name="Hoàng Thông Trương" userId="5ee39a359a88c745" providerId="LiveId" clId="{663A07E6-59DE-4F8E-8D56-14040270E251}" dt="2021-12-23T16:43:27.892" v="110" actId="1076"/>
          <ac:spMkLst>
            <pc:docMk/>
            <pc:sldMk cId="878320679" sldId="344"/>
            <ac:spMk id="56" creationId="{CA8A6960-2920-4EC2-AAA3-9700BD75BDC1}"/>
          </ac:spMkLst>
        </pc:spChg>
        <pc:spChg chg="mod">
          <ac:chgData name="Hoàng Thông Trương" userId="5ee39a359a88c745" providerId="LiveId" clId="{663A07E6-59DE-4F8E-8D56-14040270E251}" dt="2021-12-23T16:40:18.344" v="30"/>
          <ac:spMkLst>
            <pc:docMk/>
            <pc:sldMk cId="878320679" sldId="344"/>
            <ac:spMk id="58" creationId="{334AD237-A7BC-4FBE-B799-9D55CD754B94}"/>
          </ac:spMkLst>
        </pc:spChg>
        <pc:spChg chg="mod">
          <ac:chgData name="Hoàng Thông Trương" userId="5ee39a359a88c745" providerId="LiveId" clId="{663A07E6-59DE-4F8E-8D56-14040270E251}" dt="2021-12-23T16:40:18.344" v="30"/>
          <ac:spMkLst>
            <pc:docMk/>
            <pc:sldMk cId="878320679" sldId="344"/>
            <ac:spMk id="60" creationId="{5C2EBF25-156D-476B-AB7A-573F3127C498}"/>
          </ac:spMkLst>
        </pc:spChg>
        <pc:spChg chg="mod">
          <ac:chgData name="Hoàng Thông Trương" userId="5ee39a359a88c745" providerId="LiveId" clId="{663A07E6-59DE-4F8E-8D56-14040270E251}" dt="2021-12-23T16:40:18.344" v="30"/>
          <ac:spMkLst>
            <pc:docMk/>
            <pc:sldMk cId="878320679" sldId="344"/>
            <ac:spMk id="61" creationId="{9F97C9BD-5B05-4D87-A133-C2DEBA8EAC8E}"/>
          </ac:spMkLst>
        </pc:spChg>
        <pc:spChg chg="mod">
          <ac:chgData name="Hoàng Thông Trương" userId="5ee39a359a88c745" providerId="LiveId" clId="{663A07E6-59DE-4F8E-8D56-14040270E251}" dt="2021-12-23T16:40:18.344" v="30"/>
          <ac:spMkLst>
            <pc:docMk/>
            <pc:sldMk cId="878320679" sldId="344"/>
            <ac:spMk id="62" creationId="{65AF36E2-27A8-401B-B21B-63596E4DAA39}"/>
          </ac:spMkLst>
        </pc:spChg>
        <pc:spChg chg="mod">
          <ac:chgData name="Hoàng Thông Trương" userId="5ee39a359a88c745" providerId="LiveId" clId="{663A07E6-59DE-4F8E-8D56-14040270E251}" dt="2021-12-23T16:40:18.344" v="30"/>
          <ac:spMkLst>
            <pc:docMk/>
            <pc:sldMk cId="878320679" sldId="344"/>
            <ac:spMk id="63" creationId="{EF1E275F-8D7B-44FC-BD88-DEC2DF8E04DF}"/>
          </ac:spMkLst>
        </pc:spChg>
        <pc:spChg chg="mod">
          <ac:chgData name="Hoàng Thông Trương" userId="5ee39a359a88c745" providerId="LiveId" clId="{663A07E6-59DE-4F8E-8D56-14040270E251}" dt="2021-12-23T16:40:18.344" v="30"/>
          <ac:spMkLst>
            <pc:docMk/>
            <pc:sldMk cId="878320679" sldId="344"/>
            <ac:spMk id="64" creationId="{7A2C05BC-9038-43B3-BB8B-2D6E748F4BCD}"/>
          </ac:spMkLst>
        </pc:spChg>
        <pc:spChg chg="mod">
          <ac:chgData name="Hoàng Thông Trương" userId="5ee39a359a88c745" providerId="LiveId" clId="{663A07E6-59DE-4F8E-8D56-14040270E251}" dt="2021-12-23T16:40:18.344" v="30"/>
          <ac:spMkLst>
            <pc:docMk/>
            <pc:sldMk cId="878320679" sldId="344"/>
            <ac:spMk id="65" creationId="{4E4C75FC-073D-4CD1-80E3-CE7C400102CE}"/>
          </ac:spMkLst>
        </pc:spChg>
        <pc:spChg chg="mod">
          <ac:chgData name="Hoàng Thông Trương" userId="5ee39a359a88c745" providerId="LiveId" clId="{663A07E6-59DE-4F8E-8D56-14040270E251}" dt="2021-12-23T16:40:18.344" v="30"/>
          <ac:spMkLst>
            <pc:docMk/>
            <pc:sldMk cId="878320679" sldId="344"/>
            <ac:spMk id="66" creationId="{D0C7EDD3-025F-4E09-8A4B-BB4AC201D654}"/>
          </ac:spMkLst>
        </pc:spChg>
        <pc:spChg chg="mod">
          <ac:chgData name="Hoàng Thông Trương" userId="5ee39a359a88c745" providerId="LiveId" clId="{663A07E6-59DE-4F8E-8D56-14040270E251}" dt="2021-12-23T16:40:18.344" v="30"/>
          <ac:spMkLst>
            <pc:docMk/>
            <pc:sldMk cId="878320679" sldId="344"/>
            <ac:spMk id="67" creationId="{60338F43-4108-4D25-A58A-B0A0CB829B86}"/>
          </ac:spMkLst>
        </pc:spChg>
        <pc:spChg chg="mod">
          <ac:chgData name="Hoàng Thông Trương" userId="5ee39a359a88c745" providerId="LiveId" clId="{663A07E6-59DE-4F8E-8D56-14040270E251}" dt="2021-12-23T16:40:18.344" v="30"/>
          <ac:spMkLst>
            <pc:docMk/>
            <pc:sldMk cId="878320679" sldId="344"/>
            <ac:spMk id="68" creationId="{C6DE13BD-99E4-4AAA-A073-002D71AD8236}"/>
          </ac:spMkLst>
        </pc:spChg>
        <pc:spChg chg="mod">
          <ac:chgData name="Hoàng Thông Trương" userId="5ee39a359a88c745" providerId="LiveId" clId="{663A07E6-59DE-4F8E-8D56-14040270E251}" dt="2021-12-23T16:40:18.344" v="30"/>
          <ac:spMkLst>
            <pc:docMk/>
            <pc:sldMk cId="878320679" sldId="344"/>
            <ac:spMk id="69" creationId="{DFFFDBC5-CFA1-4E9A-AE2C-AF153F26CC06}"/>
          </ac:spMkLst>
        </pc:spChg>
        <pc:spChg chg="mod">
          <ac:chgData name="Hoàng Thông Trương" userId="5ee39a359a88c745" providerId="LiveId" clId="{663A07E6-59DE-4F8E-8D56-14040270E251}" dt="2021-12-23T16:40:18.344" v="30"/>
          <ac:spMkLst>
            <pc:docMk/>
            <pc:sldMk cId="878320679" sldId="344"/>
            <ac:spMk id="70" creationId="{17B92725-38FB-42A1-A20E-472EF81B1AD8}"/>
          </ac:spMkLst>
        </pc:spChg>
        <pc:spChg chg="mod">
          <ac:chgData name="Hoàng Thông Trương" userId="5ee39a359a88c745" providerId="LiveId" clId="{663A07E6-59DE-4F8E-8D56-14040270E251}" dt="2021-12-23T16:40:18.344" v="30"/>
          <ac:spMkLst>
            <pc:docMk/>
            <pc:sldMk cId="878320679" sldId="344"/>
            <ac:spMk id="71" creationId="{DD43F46B-455F-4352-AD84-77C59AF81E47}"/>
          </ac:spMkLst>
        </pc:spChg>
        <pc:spChg chg="mod">
          <ac:chgData name="Hoàng Thông Trương" userId="5ee39a359a88c745" providerId="LiveId" clId="{663A07E6-59DE-4F8E-8D56-14040270E251}" dt="2021-12-23T16:40:18.344" v="30"/>
          <ac:spMkLst>
            <pc:docMk/>
            <pc:sldMk cId="878320679" sldId="344"/>
            <ac:spMk id="72" creationId="{0E729D1A-2F62-42E3-8DFE-F8B9B4F44BA8}"/>
          </ac:spMkLst>
        </pc:spChg>
        <pc:spChg chg="mod">
          <ac:chgData name="Hoàng Thông Trương" userId="5ee39a359a88c745" providerId="LiveId" clId="{663A07E6-59DE-4F8E-8D56-14040270E251}" dt="2021-12-23T16:40:18.344" v="30"/>
          <ac:spMkLst>
            <pc:docMk/>
            <pc:sldMk cId="878320679" sldId="344"/>
            <ac:spMk id="73" creationId="{13897FA3-BE97-42CF-B159-198AF9E940D5}"/>
          </ac:spMkLst>
        </pc:spChg>
        <pc:spChg chg="mod">
          <ac:chgData name="Hoàng Thông Trương" userId="5ee39a359a88c745" providerId="LiveId" clId="{663A07E6-59DE-4F8E-8D56-14040270E251}" dt="2021-12-23T16:40:18.344" v="30"/>
          <ac:spMkLst>
            <pc:docMk/>
            <pc:sldMk cId="878320679" sldId="344"/>
            <ac:spMk id="74" creationId="{6FD1C78A-D585-4AB7-8D52-0EA46DC86C90}"/>
          </ac:spMkLst>
        </pc:spChg>
        <pc:spChg chg="mod">
          <ac:chgData name="Hoàng Thông Trương" userId="5ee39a359a88c745" providerId="LiveId" clId="{663A07E6-59DE-4F8E-8D56-14040270E251}" dt="2021-12-23T16:40:18.344" v="30"/>
          <ac:spMkLst>
            <pc:docMk/>
            <pc:sldMk cId="878320679" sldId="344"/>
            <ac:spMk id="75" creationId="{8C27F177-C56D-464D-8B4E-FE25CA25F6BA}"/>
          </ac:spMkLst>
        </pc:spChg>
        <pc:grpChg chg="add mod">
          <ac:chgData name="Hoàng Thông Trương" userId="5ee39a359a88c745" providerId="LiveId" clId="{663A07E6-59DE-4F8E-8D56-14040270E251}" dt="2021-12-23T16:39:54.526" v="25"/>
          <ac:grpSpMkLst>
            <pc:docMk/>
            <pc:sldMk cId="878320679" sldId="344"/>
            <ac:grpSpMk id="8" creationId="{81033FAB-739D-4F8F-A32A-B00BE24AC2F7}"/>
          </ac:grpSpMkLst>
        </pc:grpChg>
        <pc:grpChg chg="mod">
          <ac:chgData name="Hoàng Thông Trương" userId="5ee39a359a88c745" providerId="LiveId" clId="{663A07E6-59DE-4F8E-8D56-14040270E251}" dt="2021-12-23T16:39:54.526" v="25"/>
          <ac:grpSpMkLst>
            <pc:docMk/>
            <pc:sldMk cId="878320679" sldId="344"/>
            <ac:grpSpMk id="10" creationId="{A69BAC94-6993-4598-8814-7E155F80C1DC}"/>
          </ac:grpSpMkLst>
        </pc:grpChg>
        <pc:grpChg chg="add del mod">
          <ac:chgData name="Hoàng Thông Trương" userId="5ee39a359a88c745" providerId="LiveId" clId="{663A07E6-59DE-4F8E-8D56-14040270E251}" dt="2021-12-23T16:40:05.457" v="28" actId="478"/>
          <ac:grpSpMkLst>
            <pc:docMk/>
            <pc:sldMk cId="878320679" sldId="344"/>
            <ac:grpSpMk id="22" creationId="{B2744B34-309A-4FE6-994D-8BFC258EE5F5}"/>
          </ac:grpSpMkLst>
        </pc:grpChg>
        <pc:grpChg chg="mod">
          <ac:chgData name="Hoàng Thông Trương" userId="5ee39a359a88c745" providerId="LiveId" clId="{663A07E6-59DE-4F8E-8D56-14040270E251}" dt="2021-12-23T16:39:54.526" v="25"/>
          <ac:grpSpMkLst>
            <pc:docMk/>
            <pc:sldMk cId="878320679" sldId="344"/>
            <ac:grpSpMk id="24" creationId="{CA935C1B-612A-4160-9686-901642A4807B}"/>
          </ac:grpSpMkLst>
        </pc:grpChg>
        <pc:grpChg chg="add del mod">
          <ac:chgData name="Hoàng Thông Trương" userId="5ee39a359a88c745" providerId="LiveId" clId="{663A07E6-59DE-4F8E-8D56-14040270E251}" dt="2021-12-23T16:50:37.988" v="296" actId="478"/>
          <ac:grpSpMkLst>
            <pc:docMk/>
            <pc:sldMk cId="878320679" sldId="344"/>
            <ac:grpSpMk id="41" creationId="{41EB00F3-AD41-4F77-A54D-D2E768179CA6}"/>
          </ac:grpSpMkLst>
        </pc:grpChg>
        <pc:grpChg chg="add del mod">
          <ac:chgData name="Hoàng Thông Trương" userId="5ee39a359a88c745" providerId="LiveId" clId="{663A07E6-59DE-4F8E-8D56-14040270E251}" dt="2021-12-23T16:46:23.455" v="257" actId="478"/>
          <ac:grpSpMkLst>
            <pc:docMk/>
            <pc:sldMk cId="878320679" sldId="344"/>
            <ac:grpSpMk id="47" creationId="{2D101D17-7DF7-4D21-99A2-5945D5AA6E3C}"/>
          </ac:grpSpMkLst>
        </pc:grpChg>
        <pc:grpChg chg="add del mod ord">
          <ac:chgData name="Hoàng Thông Trương" userId="5ee39a359a88c745" providerId="LiveId" clId="{663A07E6-59DE-4F8E-8D56-14040270E251}" dt="2021-12-23T16:50:36.207" v="295" actId="478"/>
          <ac:grpSpMkLst>
            <pc:docMk/>
            <pc:sldMk cId="878320679" sldId="344"/>
            <ac:grpSpMk id="57" creationId="{83B29FE7-8F2E-44C8-B6C8-A80B0FBD9E7C}"/>
          </ac:grpSpMkLst>
        </pc:grpChg>
        <pc:grpChg chg="mod">
          <ac:chgData name="Hoàng Thông Trương" userId="5ee39a359a88c745" providerId="LiveId" clId="{663A07E6-59DE-4F8E-8D56-14040270E251}" dt="2021-12-23T16:40:18.344" v="30"/>
          <ac:grpSpMkLst>
            <pc:docMk/>
            <pc:sldMk cId="878320679" sldId="344"/>
            <ac:grpSpMk id="59" creationId="{783704E7-81DA-4EAD-A074-46ECABD2D2EC}"/>
          </ac:grpSpMkLst>
        </pc:grpChg>
        <pc:picChg chg="mod">
          <ac:chgData name="Hoàng Thông Trương" userId="5ee39a359a88c745" providerId="LiveId" clId="{663A07E6-59DE-4F8E-8D56-14040270E251}" dt="2021-12-23T16:39:54.526" v="25"/>
          <ac:picMkLst>
            <pc:docMk/>
            <pc:sldMk cId="878320679" sldId="344"/>
            <ac:picMk id="42" creationId="{901AAB02-7790-4DB3-B35C-21B8A432AAE9}"/>
          </ac:picMkLst>
        </pc:picChg>
        <pc:picChg chg="mod">
          <ac:chgData name="Hoàng Thông Trương" userId="5ee39a359a88c745" providerId="LiveId" clId="{663A07E6-59DE-4F8E-8D56-14040270E251}" dt="2021-12-23T16:39:54.526" v="25"/>
          <ac:picMkLst>
            <pc:docMk/>
            <pc:sldMk cId="878320679" sldId="344"/>
            <ac:picMk id="43" creationId="{38DB155E-5FB7-4D8B-9125-D58417D2D496}"/>
          </ac:picMkLst>
        </pc:picChg>
        <pc:picChg chg="add mod">
          <ac:chgData name="Hoàng Thông Trương" userId="5ee39a359a88c745" providerId="LiveId" clId="{663A07E6-59DE-4F8E-8D56-14040270E251}" dt="2021-12-23T16:39:54.526" v="25"/>
          <ac:picMkLst>
            <pc:docMk/>
            <pc:sldMk cId="878320679" sldId="344"/>
            <ac:picMk id="45" creationId="{B11A5818-4ED5-47CD-8341-B8DD3F4DA21F}"/>
          </ac:picMkLst>
        </pc:picChg>
        <pc:picChg chg="add del mod">
          <ac:chgData name="Hoàng Thông Trương" userId="5ee39a359a88c745" providerId="LiveId" clId="{663A07E6-59DE-4F8E-8D56-14040270E251}" dt="2021-12-23T16:46:18.539" v="255" actId="478"/>
          <ac:picMkLst>
            <pc:docMk/>
            <pc:sldMk cId="878320679" sldId="344"/>
            <ac:picMk id="46" creationId="{297A66C6-8008-42D7-8142-83490E453C66}"/>
          </ac:picMkLst>
        </pc:picChg>
        <pc:picChg chg="add del mod">
          <ac:chgData name="Hoàng Thông Trương" userId="5ee39a359a88c745" providerId="LiveId" clId="{663A07E6-59DE-4F8E-8D56-14040270E251}" dt="2021-12-23T16:41:21.166" v="91" actId="478"/>
          <ac:picMkLst>
            <pc:docMk/>
            <pc:sldMk cId="878320679" sldId="344"/>
            <ac:picMk id="51" creationId="{D9F743D2-8FEF-4CBD-BC56-83BFE5FE158B}"/>
          </ac:picMkLst>
        </pc:picChg>
        <pc:picChg chg="add mod">
          <ac:chgData name="Hoàng Thông Trương" userId="5ee39a359a88c745" providerId="LiveId" clId="{663A07E6-59DE-4F8E-8D56-14040270E251}" dt="2021-12-23T16:39:54.526" v="25"/>
          <ac:picMkLst>
            <pc:docMk/>
            <pc:sldMk cId="878320679" sldId="344"/>
            <ac:picMk id="54" creationId="{2E8AFD93-C861-423F-8B32-4860B42692A8}"/>
          </ac:picMkLst>
        </pc:picChg>
        <pc:picChg chg="add mod">
          <ac:chgData name="Hoàng Thông Trương" userId="5ee39a359a88c745" providerId="LiveId" clId="{663A07E6-59DE-4F8E-8D56-14040270E251}" dt="2021-12-23T16:41:39.043" v="93" actId="14100"/>
          <ac:picMkLst>
            <pc:docMk/>
            <pc:sldMk cId="878320679" sldId="344"/>
            <ac:picMk id="1026" creationId="{373670FA-926F-45B5-83C5-9D99F67B73C8}"/>
          </ac:picMkLst>
        </pc:picChg>
        <pc:picChg chg="add mod">
          <ac:chgData name="Hoàng Thông Trương" userId="5ee39a359a88c745" providerId="LiveId" clId="{663A07E6-59DE-4F8E-8D56-14040270E251}" dt="2021-12-23T16:43:14.206" v="105" actId="1076"/>
          <ac:picMkLst>
            <pc:docMk/>
            <pc:sldMk cId="878320679" sldId="344"/>
            <ac:picMk id="1028" creationId="{180A4CE3-C7ED-4187-95A0-C3EE65A6E52E}"/>
          </ac:picMkLst>
        </pc:picChg>
        <pc:picChg chg="add mod">
          <ac:chgData name="Hoàng Thông Trương" userId="5ee39a359a88c745" providerId="LiveId" clId="{663A07E6-59DE-4F8E-8D56-14040270E251}" dt="2021-12-23T16:45:53.594" v="251" actId="1076"/>
          <ac:picMkLst>
            <pc:docMk/>
            <pc:sldMk cId="878320679" sldId="344"/>
            <ac:picMk id="1030" creationId="{0D0A6E6C-E0E8-43A8-8BB4-C3A55A9CB0BA}"/>
          </ac:picMkLst>
        </pc:picChg>
        <pc:picChg chg="add mod">
          <ac:chgData name="Hoàng Thông Trương" userId="5ee39a359a88c745" providerId="LiveId" clId="{663A07E6-59DE-4F8E-8D56-14040270E251}" dt="2021-12-23T16:46:28.482" v="260" actId="1076"/>
          <ac:picMkLst>
            <pc:docMk/>
            <pc:sldMk cId="878320679" sldId="344"/>
            <ac:picMk id="1032" creationId="{CC07DE73-4984-4561-B74B-F287BC7B2F8A}"/>
          </ac:picMkLst>
        </pc:picChg>
        <pc:picChg chg="add del">
          <ac:chgData name="Hoàng Thông Trương" userId="5ee39a359a88c745" providerId="LiveId" clId="{663A07E6-59DE-4F8E-8D56-14040270E251}" dt="2021-12-23T16:48:22.802" v="262"/>
          <ac:picMkLst>
            <pc:docMk/>
            <pc:sldMk cId="878320679" sldId="344"/>
            <ac:picMk id="1034" creationId="{A6D5E0EF-6EFD-4051-9F91-5A2D8D734D2D}"/>
          </ac:picMkLst>
        </pc:picChg>
      </pc:sldChg>
      <pc:sldChg chg="addSp delSp modSp new mod ord modTransition modAnim">
        <pc:chgData name="Hoàng Thông Trương" userId="5ee39a359a88c745" providerId="LiveId" clId="{663A07E6-59DE-4F8E-8D56-14040270E251}" dt="2021-12-23T18:27:38.069" v="3140"/>
        <pc:sldMkLst>
          <pc:docMk/>
          <pc:sldMk cId="1297373706" sldId="345"/>
        </pc:sldMkLst>
        <pc:spChg chg="add del mod">
          <ac:chgData name="Hoàng Thông Trương" userId="5ee39a359a88c745" providerId="LiveId" clId="{663A07E6-59DE-4F8E-8D56-14040270E251}" dt="2021-12-23T16:43:46.824" v="115" actId="478"/>
          <ac:spMkLst>
            <pc:docMk/>
            <pc:sldMk cId="1297373706" sldId="345"/>
            <ac:spMk id="2" creationId="{9C21BBFC-A120-48B1-B4D7-7141A718DC75}"/>
          </ac:spMkLst>
        </pc:spChg>
        <pc:spChg chg="add del mod">
          <ac:chgData name="Hoàng Thông Trương" userId="5ee39a359a88c745" providerId="LiveId" clId="{663A07E6-59DE-4F8E-8D56-14040270E251}" dt="2021-12-23T16:43:46.824" v="115" actId="478"/>
          <ac:spMkLst>
            <pc:docMk/>
            <pc:sldMk cId="1297373706" sldId="345"/>
            <ac:spMk id="3" creationId="{81993D46-F95B-47CC-919A-1EFDCC648377}"/>
          </ac:spMkLst>
        </pc:spChg>
        <pc:spChg chg="add del mod">
          <ac:chgData name="Hoàng Thông Trương" userId="5ee39a359a88c745" providerId="LiveId" clId="{663A07E6-59DE-4F8E-8D56-14040270E251}" dt="2021-12-23T16:43:46.824" v="115" actId="478"/>
          <ac:spMkLst>
            <pc:docMk/>
            <pc:sldMk cId="1297373706" sldId="345"/>
            <ac:spMk id="4" creationId="{3418FCD0-17F1-439A-BCE3-0FB6C1049EE8}"/>
          </ac:spMkLst>
        </pc:spChg>
        <pc:spChg chg="add mod">
          <ac:chgData name="Hoàng Thông Trương" userId="5ee39a359a88c745" providerId="LiveId" clId="{663A07E6-59DE-4F8E-8D56-14040270E251}" dt="2021-12-23T16:43:47.654" v="116"/>
          <ac:spMkLst>
            <pc:docMk/>
            <pc:sldMk cId="1297373706" sldId="345"/>
            <ac:spMk id="5" creationId="{0D6A0497-1A59-472C-AD3A-AAE9BC6E1C38}"/>
          </ac:spMkLst>
        </pc:spChg>
        <pc:spChg chg="add del">
          <ac:chgData name="Hoàng Thông Trương" userId="5ee39a359a88c745" providerId="LiveId" clId="{663A07E6-59DE-4F8E-8D56-14040270E251}" dt="2021-12-23T16:44:25.377" v="121"/>
          <ac:spMkLst>
            <pc:docMk/>
            <pc:sldMk cId="1297373706" sldId="345"/>
            <ac:spMk id="8" creationId="{C8541C4E-8EFD-476F-9210-1384983BCA70}"/>
          </ac:spMkLst>
        </pc:spChg>
        <pc:spChg chg="add mod">
          <ac:chgData name="Hoàng Thông Trương" userId="5ee39a359a88c745" providerId="LiveId" clId="{663A07E6-59DE-4F8E-8D56-14040270E251}" dt="2021-12-23T16:45:31.084" v="247" actId="20577"/>
          <ac:spMkLst>
            <pc:docMk/>
            <pc:sldMk cId="1297373706" sldId="345"/>
            <ac:spMk id="11" creationId="{4AFF3040-55E5-434F-97AD-1E7F596D199E}"/>
          </ac:spMkLst>
        </pc:spChg>
        <pc:picChg chg="add del mod">
          <ac:chgData name="Hoàng Thông Trương" userId="5ee39a359a88c745" providerId="LiveId" clId="{663A07E6-59DE-4F8E-8D56-14040270E251}" dt="2021-12-23T16:44:48.076" v="127" actId="478"/>
          <ac:picMkLst>
            <pc:docMk/>
            <pc:sldMk cId="1297373706" sldId="345"/>
            <ac:picMk id="6" creationId="{25CBAAA3-B3AD-4122-9F8A-32CC3550283B}"/>
          </ac:picMkLst>
        </pc:picChg>
        <pc:picChg chg="add mod">
          <ac:chgData name="Hoàng Thông Trương" userId="5ee39a359a88c745" providerId="LiveId" clId="{663A07E6-59DE-4F8E-8D56-14040270E251}" dt="2021-12-23T16:44:50.495" v="128" actId="1076"/>
          <ac:picMkLst>
            <pc:docMk/>
            <pc:sldMk cId="1297373706" sldId="345"/>
            <ac:picMk id="7" creationId="{5262F806-2B43-47BE-88D7-E7EB0EAE8D18}"/>
          </ac:picMkLst>
        </pc:picChg>
        <pc:picChg chg="add mod">
          <ac:chgData name="Hoàng Thông Trương" userId="5ee39a359a88c745" providerId="LiveId" clId="{663A07E6-59DE-4F8E-8D56-14040270E251}" dt="2021-12-23T16:45:04.188" v="131" actId="1076"/>
          <ac:picMkLst>
            <pc:docMk/>
            <pc:sldMk cId="1297373706" sldId="345"/>
            <ac:picMk id="10" creationId="{4D6862C5-BD03-45E4-AB85-3AB46AA215B5}"/>
          </ac:picMkLst>
        </pc:picChg>
        <pc:picChg chg="add del">
          <ac:chgData name="Hoàng Thông Trương" userId="5ee39a359a88c745" providerId="LiveId" clId="{663A07E6-59DE-4F8E-8D56-14040270E251}" dt="2021-12-23T16:44:25.377" v="121"/>
          <ac:picMkLst>
            <pc:docMk/>
            <pc:sldMk cId="1297373706" sldId="345"/>
            <ac:picMk id="2050" creationId="{24960414-5104-45A0-9271-27F3BEA42A7A}"/>
          </ac:picMkLst>
        </pc:picChg>
        <pc:picChg chg="add mod">
          <ac:chgData name="Hoàng Thông Trương" userId="5ee39a359a88c745" providerId="LiveId" clId="{663A07E6-59DE-4F8E-8D56-14040270E251}" dt="2021-12-23T16:48:30.198" v="266" actId="1076"/>
          <ac:picMkLst>
            <pc:docMk/>
            <pc:sldMk cId="1297373706" sldId="345"/>
            <ac:picMk id="2052" creationId="{58251777-CEEA-45A0-B4D2-0EAFBF12A21B}"/>
          </ac:picMkLst>
        </pc:picChg>
      </pc:sldChg>
      <pc:sldChg chg="addSp delSp modSp new del mod modAnim">
        <pc:chgData name="Hoàng Thông Trương" userId="5ee39a359a88c745" providerId="LiveId" clId="{663A07E6-59DE-4F8E-8D56-14040270E251}" dt="2021-12-23T18:22:23.432" v="3088" actId="47"/>
        <pc:sldMkLst>
          <pc:docMk/>
          <pc:sldMk cId="962107363" sldId="346"/>
        </pc:sldMkLst>
        <pc:spChg chg="add del mod">
          <ac:chgData name="Hoàng Thông Trương" userId="5ee39a359a88c745" providerId="LiveId" clId="{663A07E6-59DE-4F8E-8D56-14040270E251}" dt="2021-12-23T16:48:49.982" v="270" actId="478"/>
          <ac:spMkLst>
            <pc:docMk/>
            <pc:sldMk cId="962107363" sldId="346"/>
            <ac:spMk id="2" creationId="{CC0706C5-B8A0-4621-BA3F-2372FF12D5AA}"/>
          </ac:spMkLst>
        </pc:spChg>
        <pc:spChg chg="add del mod">
          <ac:chgData name="Hoàng Thông Trương" userId="5ee39a359a88c745" providerId="LiveId" clId="{663A07E6-59DE-4F8E-8D56-14040270E251}" dt="2021-12-23T16:48:49.982" v="270" actId="478"/>
          <ac:spMkLst>
            <pc:docMk/>
            <pc:sldMk cId="962107363" sldId="346"/>
            <ac:spMk id="3" creationId="{42EAD28C-95C9-4CE3-AD22-B89ECA11031E}"/>
          </ac:spMkLst>
        </pc:spChg>
        <pc:spChg chg="add del mod">
          <ac:chgData name="Hoàng Thông Trương" userId="5ee39a359a88c745" providerId="LiveId" clId="{663A07E6-59DE-4F8E-8D56-14040270E251}" dt="2021-12-23T16:48:49.982" v="270" actId="478"/>
          <ac:spMkLst>
            <pc:docMk/>
            <pc:sldMk cId="962107363" sldId="346"/>
            <ac:spMk id="4" creationId="{00589CDB-8709-4B5B-B0F7-DC5AD7D25E09}"/>
          </ac:spMkLst>
        </pc:spChg>
        <pc:spChg chg="add mod">
          <ac:chgData name="Hoàng Thông Trương" userId="5ee39a359a88c745" providerId="LiveId" clId="{663A07E6-59DE-4F8E-8D56-14040270E251}" dt="2021-12-23T16:48:50.826" v="271"/>
          <ac:spMkLst>
            <pc:docMk/>
            <pc:sldMk cId="962107363" sldId="346"/>
            <ac:spMk id="5" creationId="{DC34FA68-EE1C-47C4-A1A0-B8DDABED36A1}"/>
          </ac:spMkLst>
        </pc:spChg>
        <pc:spChg chg="add mod">
          <ac:chgData name="Hoàng Thông Trương" userId="5ee39a359a88c745" providerId="LiveId" clId="{663A07E6-59DE-4F8E-8D56-14040270E251}" dt="2021-12-23T16:48:50.826" v="271"/>
          <ac:spMkLst>
            <pc:docMk/>
            <pc:sldMk cId="962107363" sldId="346"/>
            <ac:spMk id="6" creationId="{BDA889AC-9192-4D98-8812-96278DC80CA7}"/>
          </ac:spMkLst>
        </pc:spChg>
        <pc:spChg chg="add mod">
          <ac:chgData name="Hoàng Thông Trương" userId="5ee39a359a88c745" providerId="LiveId" clId="{663A07E6-59DE-4F8E-8D56-14040270E251}" dt="2021-12-23T16:48:50.826" v="271"/>
          <ac:spMkLst>
            <pc:docMk/>
            <pc:sldMk cId="962107363" sldId="346"/>
            <ac:spMk id="7" creationId="{D2DD1E88-596C-45BC-944F-60176388EC4F}"/>
          </ac:spMkLst>
        </pc:spChg>
        <pc:spChg chg="add mod">
          <ac:chgData name="Hoàng Thông Trương" userId="5ee39a359a88c745" providerId="LiveId" clId="{663A07E6-59DE-4F8E-8D56-14040270E251}" dt="2021-12-23T16:48:50.826" v="271"/>
          <ac:spMkLst>
            <pc:docMk/>
            <pc:sldMk cId="962107363" sldId="346"/>
            <ac:spMk id="8" creationId="{93A69253-1CAD-4B65-9A96-C4BC4311AE96}"/>
          </ac:spMkLst>
        </pc:spChg>
        <pc:spChg chg="add mod">
          <ac:chgData name="Hoàng Thông Trương" userId="5ee39a359a88c745" providerId="LiveId" clId="{663A07E6-59DE-4F8E-8D56-14040270E251}" dt="2021-12-23T16:48:50.826" v="271"/>
          <ac:spMkLst>
            <pc:docMk/>
            <pc:sldMk cId="962107363" sldId="346"/>
            <ac:spMk id="9" creationId="{D4F69841-1A8E-4B28-B64E-E8DF80E5A911}"/>
          </ac:spMkLst>
        </pc:spChg>
        <pc:spChg chg="add mod">
          <ac:chgData name="Hoàng Thông Trương" userId="5ee39a359a88c745" providerId="LiveId" clId="{663A07E6-59DE-4F8E-8D56-14040270E251}" dt="2021-12-23T16:48:50.826" v="271"/>
          <ac:spMkLst>
            <pc:docMk/>
            <pc:sldMk cId="962107363" sldId="346"/>
            <ac:spMk id="10" creationId="{3CF5577B-6ACB-40E2-8FE7-5FE0880F289F}"/>
          </ac:spMkLst>
        </pc:spChg>
        <pc:spChg chg="add mod">
          <ac:chgData name="Hoàng Thông Trương" userId="5ee39a359a88c745" providerId="LiveId" clId="{663A07E6-59DE-4F8E-8D56-14040270E251}" dt="2021-12-23T16:48:50.826" v="271"/>
          <ac:spMkLst>
            <pc:docMk/>
            <pc:sldMk cId="962107363" sldId="346"/>
            <ac:spMk id="11" creationId="{00B20C51-7CCC-4F9E-BFBC-A233FF94E6BB}"/>
          </ac:spMkLst>
        </pc:spChg>
        <pc:spChg chg="mod">
          <ac:chgData name="Hoàng Thông Trương" userId="5ee39a359a88c745" providerId="LiveId" clId="{663A07E6-59DE-4F8E-8D56-14040270E251}" dt="2021-12-23T16:48:50.826" v="271"/>
          <ac:spMkLst>
            <pc:docMk/>
            <pc:sldMk cId="962107363" sldId="346"/>
            <ac:spMk id="13" creationId="{2EEA080B-DF68-4C9E-8054-E0839EFE156D}"/>
          </ac:spMkLst>
        </pc:spChg>
        <pc:spChg chg="mod">
          <ac:chgData name="Hoàng Thông Trương" userId="5ee39a359a88c745" providerId="LiveId" clId="{663A07E6-59DE-4F8E-8D56-14040270E251}" dt="2021-12-23T16:48:50.826" v="271"/>
          <ac:spMkLst>
            <pc:docMk/>
            <pc:sldMk cId="962107363" sldId="346"/>
            <ac:spMk id="15" creationId="{E12AFFCA-216C-422C-85EA-0A74B50FA2CF}"/>
          </ac:spMkLst>
        </pc:spChg>
        <pc:spChg chg="mod">
          <ac:chgData name="Hoàng Thông Trương" userId="5ee39a359a88c745" providerId="LiveId" clId="{663A07E6-59DE-4F8E-8D56-14040270E251}" dt="2021-12-23T16:48:50.826" v="271"/>
          <ac:spMkLst>
            <pc:docMk/>
            <pc:sldMk cId="962107363" sldId="346"/>
            <ac:spMk id="16" creationId="{0447D132-30C6-48D6-AFA4-90700F486A51}"/>
          </ac:spMkLst>
        </pc:spChg>
        <pc:spChg chg="mod">
          <ac:chgData name="Hoàng Thông Trương" userId="5ee39a359a88c745" providerId="LiveId" clId="{663A07E6-59DE-4F8E-8D56-14040270E251}" dt="2021-12-23T16:48:50.826" v="271"/>
          <ac:spMkLst>
            <pc:docMk/>
            <pc:sldMk cId="962107363" sldId="346"/>
            <ac:spMk id="17" creationId="{F2B481CB-6C97-48D2-9499-5A2273D34DB5}"/>
          </ac:spMkLst>
        </pc:spChg>
        <pc:spChg chg="mod">
          <ac:chgData name="Hoàng Thông Trương" userId="5ee39a359a88c745" providerId="LiveId" clId="{663A07E6-59DE-4F8E-8D56-14040270E251}" dt="2021-12-23T16:48:50.826" v="271"/>
          <ac:spMkLst>
            <pc:docMk/>
            <pc:sldMk cId="962107363" sldId="346"/>
            <ac:spMk id="18" creationId="{215CD4A6-A224-458E-8A3D-C7E192B28594}"/>
          </ac:spMkLst>
        </pc:spChg>
        <pc:spChg chg="mod">
          <ac:chgData name="Hoàng Thông Trương" userId="5ee39a359a88c745" providerId="LiveId" clId="{663A07E6-59DE-4F8E-8D56-14040270E251}" dt="2021-12-23T16:48:50.826" v="271"/>
          <ac:spMkLst>
            <pc:docMk/>
            <pc:sldMk cId="962107363" sldId="346"/>
            <ac:spMk id="19" creationId="{72A7D4D8-5363-4286-B301-D2DA779F4871}"/>
          </ac:spMkLst>
        </pc:spChg>
        <pc:spChg chg="mod">
          <ac:chgData name="Hoàng Thông Trương" userId="5ee39a359a88c745" providerId="LiveId" clId="{663A07E6-59DE-4F8E-8D56-14040270E251}" dt="2021-12-23T16:48:50.826" v="271"/>
          <ac:spMkLst>
            <pc:docMk/>
            <pc:sldMk cId="962107363" sldId="346"/>
            <ac:spMk id="21" creationId="{C6529335-CB07-4E22-BC9A-57E48BE6FBDE}"/>
          </ac:spMkLst>
        </pc:spChg>
        <pc:spChg chg="mod">
          <ac:chgData name="Hoàng Thông Trương" userId="5ee39a359a88c745" providerId="LiveId" clId="{663A07E6-59DE-4F8E-8D56-14040270E251}" dt="2021-12-23T16:48:50.826" v="271"/>
          <ac:spMkLst>
            <pc:docMk/>
            <pc:sldMk cId="962107363" sldId="346"/>
            <ac:spMk id="23" creationId="{07A4D921-0469-4EC2-BC92-4F74BB92233D}"/>
          </ac:spMkLst>
        </pc:spChg>
        <pc:spChg chg="mod">
          <ac:chgData name="Hoàng Thông Trương" userId="5ee39a359a88c745" providerId="LiveId" clId="{663A07E6-59DE-4F8E-8D56-14040270E251}" dt="2021-12-23T16:48:50.826" v="271"/>
          <ac:spMkLst>
            <pc:docMk/>
            <pc:sldMk cId="962107363" sldId="346"/>
            <ac:spMk id="24" creationId="{551602F4-D4E0-4228-AA38-EB2152B42345}"/>
          </ac:spMkLst>
        </pc:spChg>
        <pc:spChg chg="mod">
          <ac:chgData name="Hoàng Thông Trương" userId="5ee39a359a88c745" providerId="LiveId" clId="{663A07E6-59DE-4F8E-8D56-14040270E251}" dt="2021-12-23T16:48:50.826" v="271"/>
          <ac:spMkLst>
            <pc:docMk/>
            <pc:sldMk cId="962107363" sldId="346"/>
            <ac:spMk id="25" creationId="{848757C5-B1BF-4E5C-A58A-E18C21F4C2F4}"/>
          </ac:spMkLst>
        </pc:spChg>
        <pc:spChg chg="mod">
          <ac:chgData name="Hoàng Thông Trương" userId="5ee39a359a88c745" providerId="LiveId" clId="{663A07E6-59DE-4F8E-8D56-14040270E251}" dt="2021-12-23T16:48:50.826" v="271"/>
          <ac:spMkLst>
            <pc:docMk/>
            <pc:sldMk cId="962107363" sldId="346"/>
            <ac:spMk id="26" creationId="{CE24A4D6-4433-425F-98E8-B54FBEB8720F}"/>
          </ac:spMkLst>
        </pc:spChg>
        <pc:spChg chg="mod">
          <ac:chgData name="Hoàng Thông Trương" userId="5ee39a359a88c745" providerId="LiveId" clId="{663A07E6-59DE-4F8E-8D56-14040270E251}" dt="2021-12-23T16:48:50.826" v="271"/>
          <ac:spMkLst>
            <pc:docMk/>
            <pc:sldMk cId="962107363" sldId="346"/>
            <ac:spMk id="27" creationId="{E93F21E1-A823-42E6-BE6F-79E69046C1EE}"/>
          </ac:spMkLst>
        </pc:spChg>
        <pc:spChg chg="mod">
          <ac:chgData name="Hoàng Thông Trương" userId="5ee39a359a88c745" providerId="LiveId" clId="{663A07E6-59DE-4F8E-8D56-14040270E251}" dt="2021-12-23T16:48:50.826" v="271"/>
          <ac:spMkLst>
            <pc:docMk/>
            <pc:sldMk cId="962107363" sldId="346"/>
            <ac:spMk id="28" creationId="{D32396A6-3FB6-4154-9278-67AAF7744453}"/>
          </ac:spMkLst>
        </pc:spChg>
        <pc:spChg chg="mod">
          <ac:chgData name="Hoàng Thông Trương" userId="5ee39a359a88c745" providerId="LiveId" clId="{663A07E6-59DE-4F8E-8D56-14040270E251}" dt="2021-12-23T16:48:50.826" v="271"/>
          <ac:spMkLst>
            <pc:docMk/>
            <pc:sldMk cId="962107363" sldId="346"/>
            <ac:spMk id="29" creationId="{317CCF19-B73E-49E8-BD38-EF6EE70EF24F}"/>
          </ac:spMkLst>
        </pc:spChg>
        <pc:spChg chg="mod">
          <ac:chgData name="Hoàng Thông Trương" userId="5ee39a359a88c745" providerId="LiveId" clId="{663A07E6-59DE-4F8E-8D56-14040270E251}" dt="2021-12-23T16:48:50.826" v="271"/>
          <ac:spMkLst>
            <pc:docMk/>
            <pc:sldMk cId="962107363" sldId="346"/>
            <ac:spMk id="30" creationId="{6CC9D312-28A5-45A7-81BA-F4FDE5A648A6}"/>
          </ac:spMkLst>
        </pc:spChg>
        <pc:spChg chg="mod">
          <ac:chgData name="Hoàng Thông Trương" userId="5ee39a359a88c745" providerId="LiveId" clId="{663A07E6-59DE-4F8E-8D56-14040270E251}" dt="2021-12-23T16:48:50.826" v="271"/>
          <ac:spMkLst>
            <pc:docMk/>
            <pc:sldMk cId="962107363" sldId="346"/>
            <ac:spMk id="31" creationId="{5FC44F9A-6BFA-4876-87E6-2C387DDE6F81}"/>
          </ac:spMkLst>
        </pc:spChg>
        <pc:spChg chg="mod">
          <ac:chgData name="Hoàng Thông Trương" userId="5ee39a359a88c745" providerId="LiveId" clId="{663A07E6-59DE-4F8E-8D56-14040270E251}" dt="2021-12-23T16:48:50.826" v="271"/>
          <ac:spMkLst>
            <pc:docMk/>
            <pc:sldMk cId="962107363" sldId="346"/>
            <ac:spMk id="32" creationId="{B7ABFB77-0ECE-4CF3-9BA5-7E2A74465532}"/>
          </ac:spMkLst>
        </pc:spChg>
        <pc:spChg chg="mod">
          <ac:chgData name="Hoàng Thông Trương" userId="5ee39a359a88c745" providerId="LiveId" clId="{663A07E6-59DE-4F8E-8D56-14040270E251}" dt="2021-12-23T16:48:50.826" v="271"/>
          <ac:spMkLst>
            <pc:docMk/>
            <pc:sldMk cId="962107363" sldId="346"/>
            <ac:spMk id="33" creationId="{71CC87FB-7545-4CBE-96D3-B26A0FCC15D4}"/>
          </ac:spMkLst>
        </pc:spChg>
        <pc:spChg chg="mod">
          <ac:chgData name="Hoàng Thông Trương" userId="5ee39a359a88c745" providerId="LiveId" clId="{663A07E6-59DE-4F8E-8D56-14040270E251}" dt="2021-12-23T16:48:50.826" v="271"/>
          <ac:spMkLst>
            <pc:docMk/>
            <pc:sldMk cId="962107363" sldId="346"/>
            <ac:spMk id="34" creationId="{948C536C-0E81-41AA-BB4F-C3165A527546}"/>
          </ac:spMkLst>
        </pc:spChg>
        <pc:spChg chg="mod">
          <ac:chgData name="Hoàng Thông Trương" userId="5ee39a359a88c745" providerId="LiveId" clId="{663A07E6-59DE-4F8E-8D56-14040270E251}" dt="2021-12-23T16:48:50.826" v="271"/>
          <ac:spMkLst>
            <pc:docMk/>
            <pc:sldMk cId="962107363" sldId="346"/>
            <ac:spMk id="35" creationId="{88ABFE69-FB3E-47D0-B8E7-4DF8C12804A0}"/>
          </ac:spMkLst>
        </pc:spChg>
        <pc:spChg chg="mod">
          <ac:chgData name="Hoàng Thông Trương" userId="5ee39a359a88c745" providerId="LiveId" clId="{663A07E6-59DE-4F8E-8D56-14040270E251}" dt="2021-12-23T16:48:50.826" v="271"/>
          <ac:spMkLst>
            <pc:docMk/>
            <pc:sldMk cId="962107363" sldId="346"/>
            <ac:spMk id="36" creationId="{9B0B401D-78E0-425A-8EAD-3A7075559058}"/>
          </ac:spMkLst>
        </pc:spChg>
        <pc:spChg chg="mod">
          <ac:chgData name="Hoàng Thông Trương" userId="5ee39a359a88c745" providerId="LiveId" clId="{663A07E6-59DE-4F8E-8D56-14040270E251}" dt="2021-12-23T16:48:50.826" v="271"/>
          <ac:spMkLst>
            <pc:docMk/>
            <pc:sldMk cId="962107363" sldId="346"/>
            <ac:spMk id="37" creationId="{A65F7029-0ACF-4015-95DB-CA9F4573538B}"/>
          </ac:spMkLst>
        </pc:spChg>
        <pc:spChg chg="mod">
          <ac:chgData name="Hoàng Thông Trương" userId="5ee39a359a88c745" providerId="LiveId" clId="{663A07E6-59DE-4F8E-8D56-14040270E251}" dt="2021-12-23T16:48:50.826" v="271"/>
          <ac:spMkLst>
            <pc:docMk/>
            <pc:sldMk cId="962107363" sldId="346"/>
            <ac:spMk id="38" creationId="{E62F8F7E-257D-45E4-A994-80FBFBD5F5E5}"/>
          </ac:spMkLst>
        </pc:spChg>
        <pc:spChg chg="add mod">
          <ac:chgData name="Hoàng Thông Trương" userId="5ee39a359a88c745" providerId="LiveId" clId="{663A07E6-59DE-4F8E-8D56-14040270E251}" dt="2021-12-23T16:50:32.455" v="293" actId="1076"/>
          <ac:spMkLst>
            <pc:docMk/>
            <pc:sldMk cId="962107363" sldId="346"/>
            <ac:spMk id="40" creationId="{31E39120-D44D-4AD8-ADF0-EBA32BEFDD6D}"/>
          </ac:spMkLst>
        </pc:spChg>
        <pc:spChg chg="add mod">
          <ac:chgData name="Hoàng Thông Trương" userId="5ee39a359a88c745" providerId="LiveId" clId="{663A07E6-59DE-4F8E-8D56-14040270E251}" dt="2021-12-23T16:50:19.774" v="285" actId="1076"/>
          <ac:spMkLst>
            <pc:docMk/>
            <pc:sldMk cId="962107363" sldId="346"/>
            <ac:spMk id="52" creationId="{65B3F6D3-546A-4A14-841A-D11FEBEFE7C8}"/>
          </ac:spMkLst>
        </pc:spChg>
        <pc:spChg chg="mod">
          <ac:chgData name="Hoàng Thông Trương" userId="5ee39a359a88c745" providerId="LiveId" clId="{663A07E6-59DE-4F8E-8D56-14040270E251}" dt="2021-12-23T16:50:14.267" v="283"/>
          <ac:spMkLst>
            <pc:docMk/>
            <pc:sldMk cId="962107363" sldId="346"/>
            <ac:spMk id="54" creationId="{ED28FA48-BCE8-493F-AA81-254836CD1624}"/>
          </ac:spMkLst>
        </pc:spChg>
        <pc:spChg chg="mod">
          <ac:chgData name="Hoàng Thông Trương" userId="5ee39a359a88c745" providerId="LiveId" clId="{663A07E6-59DE-4F8E-8D56-14040270E251}" dt="2021-12-23T16:50:14.267" v="283"/>
          <ac:spMkLst>
            <pc:docMk/>
            <pc:sldMk cId="962107363" sldId="346"/>
            <ac:spMk id="55" creationId="{59953F7D-4B75-4435-95EE-E60DA5E629F6}"/>
          </ac:spMkLst>
        </pc:spChg>
        <pc:spChg chg="mod">
          <ac:chgData name="Hoàng Thông Trương" userId="5ee39a359a88c745" providerId="LiveId" clId="{663A07E6-59DE-4F8E-8D56-14040270E251}" dt="2021-12-23T16:50:14.267" v="283"/>
          <ac:spMkLst>
            <pc:docMk/>
            <pc:sldMk cId="962107363" sldId="346"/>
            <ac:spMk id="56" creationId="{6DEA7F8B-3CC9-4B27-BF34-FF4BAEBCC79B}"/>
          </ac:spMkLst>
        </pc:spChg>
        <pc:spChg chg="mod">
          <ac:chgData name="Hoàng Thông Trương" userId="5ee39a359a88c745" providerId="LiveId" clId="{663A07E6-59DE-4F8E-8D56-14040270E251}" dt="2021-12-23T16:50:14.267" v="283"/>
          <ac:spMkLst>
            <pc:docMk/>
            <pc:sldMk cId="962107363" sldId="346"/>
            <ac:spMk id="57" creationId="{E46B6900-A1C8-4DE3-94DE-475CACA0DDC1}"/>
          </ac:spMkLst>
        </pc:spChg>
        <pc:spChg chg="mod">
          <ac:chgData name="Hoàng Thông Trương" userId="5ee39a359a88c745" providerId="LiveId" clId="{663A07E6-59DE-4F8E-8D56-14040270E251}" dt="2021-12-23T16:50:14.267" v="283"/>
          <ac:spMkLst>
            <pc:docMk/>
            <pc:sldMk cId="962107363" sldId="346"/>
            <ac:spMk id="58" creationId="{723C5D04-5259-42A4-99C3-8266EF9735E6}"/>
          </ac:spMkLst>
        </pc:spChg>
        <pc:spChg chg="mod">
          <ac:chgData name="Hoàng Thông Trương" userId="5ee39a359a88c745" providerId="LiveId" clId="{663A07E6-59DE-4F8E-8D56-14040270E251}" dt="2021-12-23T16:50:14.267" v="283"/>
          <ac:spMkLst>
            <pc:docMk/>
            <pc:sldMk cId="962107363" sldId="346"/>
            <ac:spMk id="59" creationId="{963937C5-5C3E-450D-AFE3-98E1D647FBB2}"/>
          </ac:spMkLst>
        </pc:spChg>
        <pc:spChg chg="mod">
          <ac:chgData name="Hoàng Thông Trương" userId="5ee39a359a88c745" providerId="LiveId" clId="{663A07E6-59DE-4F8E-8D56-14040270E251}" dt="2021-12-23T16:50:14.267" v="283"/>
          <ac:spMkLst>
            <pc:docMk/>
            <pc:sldMk cId="962107363" sldId="346"/>
            <ac:spMk id="60" creationId="{3EE46293-450B-4C01-BD62-F062D77AE6CF}"/>
          </ac:spMkLst>
        </pc:spChg>
        <pc:spChg chg="mod">
          <ac:chgData name="Hoàng Thông Trương" userId="5ee39a359a88c745" providerId="LiveId" clId="{663A07E6-59DE-4F8E-8D56-14040270E251}" dt="2021-12-23T16:50:14.267" v="283"/>
          <ac:spMkLst>
            <pc:docMk/>
            <pc:sldMk cId="962107363" sldId="346"/>
            <ac:spMk id="61" creationId="{5B53CDD6-FDAB-4FC8-80E0-8D076EF141D2}"/>
          </ac:spMkLst>
        </pc:spChg>
        <pc:spChg chg="mod">
          <ac:chgData name="Hoàng Thông Trương" userId="5ee39a359a88c745" providerId="LiveId" clId="{663A07E6-59DE-4F8E-8D56-14040270E251}" dt="2021-12-23T16:50:14.267" v="283"/>
          <ac:spMkLst>
            <pc:docMk/>
            <pc:sldMk cId="962107363" sldId="346"/>
            <ac:spMk id="62" creationId="{8E195276-0913-4D14-AFE7-CF1C2045D82D}"/>
          </ac:spMkLst>
        </pc:spChg>
        <pc:spChg chg="mod">
          <ac:chgData name="Hoàng Thông Trương" userId="5ee39a359a88c745" providerId="LiveId" clId="{663A07E6-59DE-4F8E-8D56-14040270E251}" dt="2021-12-23T16:50:14.267" v="283"/>
          <ac:spMkLst>
            <pc:docMk/>
            <pc:sldMk cId="962107363" sldId="346"/>
            <ac:spMk id="63" creationId="{CE7F1EA0-8C7B-4086-B181-FFAA448E717B}"/>
          </ac:spMkLst>
        </pc:spChg>
        <pc:spChg chg="mod">
          <ac:chgData name="Hoàng Thông Trương" userId="5ee39a359a88c745" providerId="LiveId" clId="{663A07E6-59DE-4F8E-8D56-14040270E251}" dt="2021-12-23T16:50:14.267" v="283"/>
          <ac:spMkLst>
            <pc:docMk/>
            <pc:sldMk cId="962107363" sldId="346"/>
            <ac:spMk id="64" creationId="{E72E8016-C387-4FD7-832A-B58CBDFDCC76}"/>
          </ac:spMkLst>
        </pc:spChg>
        <pc:spChg chg="mod">
          <ac:chgData name="Hoàng Thông Trương" userId="5ee39a359a88c745" providerId="LiveId" clId="{663A07E6-59DE-4F8E-8D56-14040270E251}" dt="2021-12-23T16:50:14.267" v="283"/>
          <ac:spMkLst>
            <pc:docMk/>
            <pc:sldMk cId="962107363" sldId="346"/>
            <ac:spMk id="65" creationId="{59432559-F178-4C07-AAD5-8D44C5996DEF}"/>
          </ac:spMkLst>
        </pc:spChg>
        <pc:spChg chg="mod">
          <ac:chgData name="Hoàng Thông Trương" userId="5ee39a359a88c745" providerId="LiveId" clId="{663A07E6-59DE-4F8E-8D56-14040270E251}" dt="2021-12-23T16:50:14.267" v="283"/>
          <ac:spMkLst>
            <pc:docMk/>
            <pc:sldMk cId="962107363" sldId="346"/>
            <ac:spMk id="66" creationId="{8A14FC69-B74E-42E6-BE54-5C2AEF50478D}"/>
          </ac:spMkLst>
        </pc:spChg>
        <pc:spChg chg="mod">
          <ac:chgData name="Hoàng Thông Trương" userId="5ee39a359a88c745" providerId="LiveId" clId="{663A07E6-59DE-4F8E-8D56-14040270E251}" dt="2021-12-23T16:50:14.267" v="283"/>
          <ac:spMkLst>
            <pc:docMk/>
            <pc:sldMk cId="962107363" sldId="346"/>
            <ac:spMk id="68" creationId="{C108715A-FD8E-4540-A131-8C1ADF979077}"/>
          </ac:spMkLst>
        </pc:spChg>
        <pc:spChg chg="mod">
          <ac:chgData name="Hoàng Thông Trương" userId="5ee39a359a88c745" providerId="LiveId" clId="{663A07E6-59DE-4F8E-8D56-14040270E251}" dt="2021-12-23T16:50:14.267" v="283"/>
          <ac:spMkLst>
            <pc:docMk/>
            <pc:sldMk cId="962107363" sldId="346"/>
            <ac:spMk id="69" creationId="{E78AD770-8E7F-43D9-949B-749DF9C12324}"/>
          </ac:spMkLst>
        </pc:spChg>
        <pc:spChg chg="mod">
          <ac:chgData name="Hoàng Thông Trương" userId="5ee39a359a88c745" providerId="LiveId" clId="{663A07E6-59DE-4F8E-8D56-14040270E251}" dt="2021-12-23T16:50:14.267" v="283"/>
          <ac:spMkLst>
            <pc:docMk/>
            <pc:sldMk cId="962107363" sldId="346"/>
            <ac:spMk id="70" creationId="{56E9D000-3F83-49D4-9623-89C6D8129E71}"/>
          </ac:spMkLst>
        </pc:spChg>
        <pc:spChg chg="mod">
          <ac:chgData name="Hoàng Thông Trương" userId="5ee39a359a88c745" providerId="LiveId" clId="{663A07E6-59DE-4F8E-8D56-14040270E251}" dt="2021-12-23T16:50:14.267" v="283"/>
          <ac:spMkLst>
            <pc:docMk/>
            <pc:sldMk cId="962107363" sldId="346"/>
            <ac:spMk id="71" creationId="{75CB1490-9C4A-4260-AFD5-B994563242E5}"/>
          </ac:spMkLst>
        </pc:spChg>
        <pc:spChg chg="mod">
          <ac:chgData name="Hoàng Thông Trương" userId="5ee39a359a88c745" providerId="LiveId" clId="{663A07E6-59DE-4F8E-8D56-14040270E251}" dt="2021-12-23T16:50:14.267" v="283"/>
          <ac:spMkLst>
            <pc:docMk/>
            <pc:sldMk cId="962107363" sldId="346"/>
            <ac:spMk id="72" creationId="{287701A8-7358-4CFD-9D2E-B7609277C359}"/>
          </ac:spMkLst>
        </pc:spChg>
        <pc:spChg chg="mod">
          <ac:chgData name="Hoàng Thông Trương" userId="5ee39a359a88c745" providerId="LiveId" clId="{663A07E6-59DE-4F8E-8D56-14040270E251}" dt="2021-12-23T16:50:14.267" v="283"/>
          <ac:spMkLst>
            <pc:docMk/>
            <pc:sldMk cId="962107363" sldId="346"/>
            <ac:spMk id="73" creationId="{F9ED1D66-DF96-4B3E-A4B1-AE95EF2AFEDA}"/>
          </ac:spMkLst>
        </pc:spChg>
        <pc:spChg chg="mod">
          <ac:chgData name="Hoàng Thông Trương" userId="5ee39a359a88c745" providerId="LiveId" clId="{663A07E6-59DE-4F8E-8D56-14040270E251}" dt="2021-12-23T16:50:14.267" v="283"/>
          <ac:spMkLst>
            <pc:docMk/>
            <pc:sldMk cId="962107363" sldId="346"/>
            <ac:spMk id="74" creationId="{B820DDD5-2695-40FC-AEE2-9F9D95B1C3C9}"/>
          </ac:spMkLst>
        </pc:spChg>
        <pc:spChg chg="mod">
          <ac:chgData name="Hoàng Thông Trương" userId="5ee39a359a88c745" providerId="LiveId" clId="{663A07E6-59DE-4F8E-8D56-14040270E251}" dt="2021-12-23T16:50:14.267" v="283"/>
          <ac:spMkLst>
            <pc:docMk/>
            <pc:sldMk cId="962107363" sldId="346"/>
            <ac:spMk id="75" creationId="{C7534E8A-0C90-4010-9D1D-AFA2C36EF492}"/>
          </ac:spMkLst>
        </pc:spChg>
        <pc:spChg chg="mod">
          <ac:chgData name="Hoàng Thông Trương" userId="5ee39a359a88c745" providerId="LiveId" clId="{663A07E6-59DE-4F8E-8D56-14040270E251}" dt="2021-12-23T16:50:14.267" v="283"/>
          <ac:spMkLst>
            <pc:docMk/>
            <pc:sldMk cId="962107363" sldId="346"/>
            <ac:spMk id="76" creationId="{64E46E74-3AB5-4E72-A7FE-4857D832DC63}"/>
          </ac:spMkLst>
        </pc:spChg>
        <pc:spChg chg="mod">
          <ac:chgData name="Hoàng Thông Trương" userId="5ee39a359a88c745" providerId="LiveId" clId="{663A07E6-59DE-4F8E-8D56-14040270E251}" dt="2021-12-23T16:50:14.267" v="283"/>
          <ac:spMkLst>
            <pc:docMk/>
            <pc:sldMk cId="962107363" sldId="346"/>
            <ac:spMk id="77" creationId="{AF955170-6096-4E35-828C-31ADD3903610}"/>
          </ac:spMkLst>
        </pc:spChg>
        <pc:spChg chg="mod">
          <ac:chgData name="Hoàng Thông Trương" userId="5ee39a359a88c745" providerId="LiveId" clId="{663A07E6-59DE-4F8E-8D56-14040270E251}" dt="2021-12-23T16:50:14.267" v="283"/>
          <ac:spMkLst>
            <pc:docMk/>
            <pc:sldMk cId="962107363" sldId="346"/>
            <ac:spMk id="78" creationId="{3564DE60-15B2-4D78-9773-CFE250DDDDBF}"/>
          </ac:spMkLst>
        </pc:spChg>
        <pc:grpChg chg="add mod">
          <ac:chgData name="Hoàng Thông Trương" userId="5ee39a359a88c745" providerId="LiveId" clId="{663A07E6-59DE-4F8E-8D56-14040270E251}" dt="2021-12-23T16:48:50.826" v="271"/>
          <ac:grpSpMkLst>
            <pc:docMk/>
            <pc:sldMk cId="962107363" sldId="346"/>
            <ac:grpSpMk id="12" creationId="{7A2FBE62-6D27-487A-AB2F-4E5BA9A163EC}"/>
          </ac:grpSpMkLst>
        </pc:grpChg>
        <pc:grpChg chg="mod">
          <ac:chgData name="Hoàng Thông Trương" userId="5ee39a359a88c745" providerId="LiveId" clId="{663A07E6-59DE-4F8E-8D56-14040270E251}" dt="2021-12-23T16:48:50.826" v="271"/>
          <ac:grpSpMkLst>
            <pc:docMk/>
            <pc:sldMk cId="962107363" sldId="346"/>
            <ac:grpSpMk id="14" creationId="{F8795F5E-713B-45C0-8FA9-7F4CA1B4DC3F}"/>
          </ac:grpSpMkLst>
        </pc:grpChg>
        <pc:grpChg chg="add mod">
          <ac:chgData name="Hoàng Thông Trương" userId="5ee39a359a88c745" providerId="LiveId" clId="{663A07E6-59DE-4F8E-8D56-14040270E251}" dt="2021-12-23T16:50:30.094" v="292" actId="1076"/>
          <ac:grpSpMkLst>
            <pc:docMk/>
            <pc:sldMk cId="962107363" sldId="346"/>
            <ac:grpSpMk id="20" creationId="{63EFB115-94E8-42EE-8752-CEB97DF762F3}"/>
          </ac:grpSpMkLst>
        </pc:grpChg>
        <pc:grpChg chg="mod">
          <ac:chgData name="Hoàng Thông Trương" userId="5ee39a359a88c745" providerId="LiveId" clId="{663A07E6-59DE-4F8E-8D56-14040270E251}" dt="2021-12-23T16:48:50.826" v="271"/>
          <ac:grpSpMkLst>
            <pc:docMk/>
            <pc:sldMk cId="962107363" sldId="346"/>
            <ac:grpSpMk id="22" creationId="{0002F7EA-96BC-4E0B-B7A0-16A176877D29}"/>
          </ac:grpSpMkLst>
        </pc:grpChg>
        <pc:grpChg chg="add del mod">
          <ac:chgData name="Hoàng Thông Trương" userId="5ee39a359a88c745" providerId="LiveId" clId="{663A07E6-59DE-4F8E-8D56-14040270E251}" dt="2021-12-23T16:50:27.548" v="290" actId="478"/>
          <ac:grpSpMkLst>
            <pc:docMk/>
            <pc:sldMk cId="962107363" sldId="346"/>
            <ac:grpSpMk id="41" creationId="{0899EA89-E1BB-4211-AB27-EC0BF992387F}"/>
          </ac:grpSpMkLst>
        </pc:grpChg>
        <pc:grpChg chg="add del mod">
          <ac:chgData name="Hoàng Thông Trương" userId="5ee39a359a88c745" providerId="LiveId" clId="{663A07E6-59DE-4F8E-8D56-14040270E251}" dt="2021-12-23T16:49:04.522" v="273" actId="478"/>
          <ac:grpSpMkLst>
            <pc:docMk/>
            <pc:sldMk cId="962107363" sldId="346"/>
            <ac:grpSpMk id="45" creationId="{896D09F2-E46A-4E80-9447-01A68B887743}"/>
          </ac:grpSpMkLst>
        </pc:grpChg>
        <pc:grpChg chg="add mod">
          <ac:chgData name="Hoàng Thông Trương" userId="5ee39a359a88c745" providerId="LiveId" clId="{663A07E6-59DE-4F8E-8D56-14040270E251}" dt="2021-12-23T16:50:17.302" v="284" actId="1076"/>
          <ac:grpSpMkLst>
            <pc:docMk/>
            <pc:sldMk cId="962107363" sldId="346"/>
            <ac:grpSpMk id="53" creationId="{3863A59E-2E5B-4AD9-9250-410B0F626E8C}"/>
          </ac:grpSpMkLst>
        </pc:grpChg>
        <pc:grpChg chg="add mod">
          <ac:chgData name="Hoàng Thông Trương" userId="5ee39a359a88c745" providerId="LiveId" clId="{663A07E6-59DE-4F8E-8D56-14040270E251}" dt="2021-12-23T16:50:14.267" v="283"/>
          <ac:grpSpMkLst>
            <pc:docMk/>
            <pc:sldMk cId="962107363" sldId="346"/>
            <ac:grpSpMk id="67" creationId="{0AD59769-D071-46C8-BFC7-19F73897D2C8}"/>
          </ac:grpSpMkLst>
        </pc:grpChg>
        <pc:picChg chg="add mod">
          <ac:chgData name="Hoàng Thông Trương" userId="5ee39a359a88c745" providerId="LiveId" clId="{663A07E6-59DE-4F8E-8D56-14040270E251}" dt="2021-12-23T16:48:50.826" v="271"/>
          <ac:picMkLst>
            <pc:docMk/>
            <pc:sldMk cId="962107363" sldId="346"/>
            <ac:picMk id="39" creationId="{74249B85-787E-4348-89DB-C3DB1563BAB0}"/>
          </ac:picMkLst>
        </pc:picChg>
        <pc:picChg chg="mod">
          <ac:chgData name="Hoàng Thông Trương" userId="5ee39a359a88c745" providerId="LiveId" clId="{663A07E6-59DE-4F8E-8D56-14040270E251}" dt="2021-12-23T16:48:50.826" v="271"/>
          <ac:picMkLst>
            <pc:docMk/>
            <pc:sldMk cId="962107363" sldId="346"/>
            <ac:picMk id="42" creationId="{8CA83ED0-B319-48C1-852E-4BFA2E8D3EEB}"/>
          </ac:picMkLst>
        </pc:picChg>
        <pc:picChg chg="mod">
          <ac:chgData name="Hoàng Thông Trương" userId="5ee39a359a88c745" providerId="LiveId" clId="{663A07E6-59DE-4F8E-8D56-14040270E251}" dt="2021-12-23T16:48:50.826" v="271"/>
          <ac:picMkLst>
            <pc:docMk/>
            <pc:sldMk cId="962107363" sldId="346"/>
            <ac:picMk id="43" creationId="{D8A5F908-B481-41F1-89A0-79131BA6FC5B}"/>
          </ac:picMkLst>
        </pc:picChg>
        <pc:picChg chg="add mod">
          <ac:chgData name="Hoàng Thông Trương" userId="5ee39a359a88c745" providerId="LiveId" clId="{663A07E6-59DE-4F8E-8D56-14040270E251}" dt="2021-12-23T16:48:50.826" v="271"/>
          <ac:picMkLst>
            <pc:docMk/>
            <pc:sldMk cId="962107363" sldId="346"/>
            <ac:picMk id="44" creationId="{C7380FF5-FFC2-4391-A0C0-38D41B24914F}"/>
          </ac:picMkLst>
        </pc:picChg>
        <pc:picChg chg="mod">
          <ac:chgData name="Hoàng Thông Trương" userId="5ee39a359a88c745" providerId="LiveId" clId="{663A07E6-59DE-4F8E-8D56-14040270E251}" dt="2021-12-23T16:48:50.826" v="271"/>
          <ac:picMkLst>
            <pc:docMk/>
            <pc:sldMk cId="962107363" sldId="346"/>
            <ac:picMk id="46" creationId="{73B41ABF-C3D8-4409-A78B-747FD97C50E7}"/>
          </ac:picMkLst>
        </pc:picChg>
        <pc:picChg chg="mod">
          <ac:chgData name="Hoàng Thông Trương" userId="5ee39a359a88c745" providerId="LiveId" clId="{663A07E6-59DE-4F8E-8D56-14040270E251}" dt="2021-12-23T16:48:50.826" v="271"/>
          <ac:picMkLst>
            <pc:docMk/>
            <pc:sldMk cId="962107363" sldId="346"/>
            <ac:picMk id="47" creationId="{6ED0456A-515F-45BF-B6D2-8C6B19D79642}"/>
          </ac:picMkLst>
        </pc:picChg>
        <pc:picChg chg="mod">
          <ac:chgData name="Hoàng Thông Trương" userId="5ee39a359a88c745" providerId="LiveId" clId="{663A07E6-59DE-4F8E-8D56-14040270E251}" dt="2021-12-23T16:48:50.826" v="271"/>
          <ac:picMkLst>
            <pc:docMk/>
            <pc:sldMk cId="962107363" sldId="346"/>
            <ac:picMk id="48" creationId="{AF51E847-C659-4A48-8012-B291FDC0B327}"/>
          </ac:picMkLst>
        </pc:picChg>
        <pc:picChg chg="add del mod">
          <ac:chgData name="Hoàng Thông Trương" userId="5ee39a359a88c745" providerId="LiveId" clId="{663A07E6-59DE-4F8E-8D56-14040270E251}" dt="2021-12-23T16:49:59.129" v="282" actId="478"/>
          <ac:picMkLst>
            <pc:docMk/>
            <pc:sldMk cId="962107363" sldId="346"/>
            <ac:picMk id="51" creationId="{1EDE6376-624E-4785-A6F6-0DD85F07D24B}"/>
          </ac:picMkLst>
        </pc:picChg>
        <pc:picChg chg="add mod">
          <ac:chgData name="Hoàng Thông Trương" userId="5ee39a359a88c745" providerId="LiveId" clId="{663A07E6-59DE-4F8E-8D56-14040270E251}" dt="2021-12-23T16:50:22.040" v="286" actId="1076"/>
          <ac:picMkLst>
            <pc:docMk/>
            <pc:sldMk cId="962107363" sldId="346"/>
            <ac:picMk id="3074" creationId="{9832476F-3BBC-4F41-9881-2283377CB00A}"/>
          </ac:picMkLst>
        </pc:picChg>
        <pc:picChg chg="add del mod">
          <ac:chgData name="Hoàng Thông Trương" userId="5ee39a359a88c745" providerId="LiveId" clId="{663A07E6-59DE-4F8E-8D56-14040270E251}" dt="2021-12-23T16:49:53.551" v="279" actId="478"/>
          <ac:picMkLst>
            <pc:docMk/>
            <pc:sldMk cId="962107363" sldId="346"/>
            <ac:picMk id="3076" creationId="{0C683483-870D-4DF8-BEA5-E167149D19F5}"/>
          </ac:picMkLst>
        </pc:picChg>
      </pc:sldChg>
      <pc:sldChg chg="addSp delSp modSp new mod modTransition modAnim">
        <pc:chgData name="Hoàng Thông Trương" userId="5ee39a359a88c745" providerId="LiveId" clId="{663A07E6-59DE-4F8E-8D56-14040270E251}" dt="2021-12-23T18:27:38.069" v="3142"/>
        <pc:sldMkLst>
          <pc:docMk/>
          <pc:sldMk cId="3090298058" sldId="347"/>
        </pc:sldMkLst>
        <pc:spChg chg="add del mod">
          <ac:chgData name="Hoàng Thông Trương" userId="5ee39a359a88c745" providerId="LiveId" clId="{663A07E6-59DE-4F8E-8D56-14040270E251}" dt="2021-12-23T16:50:50.603" v="300" actId="478"/>
          <ac:spMkLst>
            <pc:docMk/>
            <pc:sldMk cId="3090298058" sldId="347"/>
            <ac:spMk id="2" creationId="{7427AB63-21B7-4F3B-BC14-A300FB44ED42}"/>
          </ac:spMkLst>
        </pc:spChg>
        <pc:spChg chg="add del mod">
          <ac:chgData name="Hoàng Thông Trương" userId="5ee39a359a88c745" providerId="LiveId" clId="{663A07E6-59DE-4F8E-8D56-14040270E251}" dt="2021-12-23T16:50:50.603" v="300" actId="478"/>
          <ac:spMkLst>
            <pc:docMk/>
            <pc:sldMk cId="3090298058" sldId="347"/>
            <ac:spMk id="3" creationId="{D19A8EE3-351B-429F-B861-D8493ED0CC37}"/>
          </ac:spMkLst>
        </pc:spChg>
        <pc:spChg chg="add del mod">
          <ac:chgData name="Hoàng Thông Trương" userId="5ee39a359a88c745" providerId="LiveId" clId="{663A07E6-59DE-4F8E-8D56-14040270E251}" dt="2021-12-23T16:50:50.603" v="300" actId="478"/>
          <ac:spMkLst>
            <pc:docMk/>
            <pc:sldMk cId="3090298058" sldId="347"/>
            <ac:spMk id="4" creationId="{CF5455AA-E88D-4FA9-8867-3E64E7113124}"/>
          </ac:spMkLst>
        </pc:spChg>
        <pc:spChg chg="mod">
          <ac:chgData name="Hoàng Thông Trương" userId="5ee39a359a88c745" providerId="LiveId" clId="{663A07E6-59DE-4F8E-8D56-14040270E251}" dt="2021-12-23T16:56:03.888" v="435" actId="14100"/>
          <ac:spMkLst>
            <pc:docMk/>
            <pc:sldMk cId="3090298058" sldId="347"/>
            <ac:spMk id="6" creationId="{1A7B43B1-36D7-45D3-928C-6E30DEE40E1C}"/>
          </ac:spMkLst>
        </pc:spChg>
        <pc:spChg chg="mod">
          <ac:chgData name="Hoàng Thông Trương" userId="5ee39a359a88c745" providerId="LiveId" clId="{663A07E6-59DE-4F8E-8D56-14040270E251}" dt="2021-12-23T16:55:52.468" v="431" actId="1076"/>
          <ac:spMkLst>
            <pc:docMk/>
            <pc:sldMk cId="3090298058" sldId="347"/>
            <ac:spMk id="8" creationId="{647FA116-F2ED-4973-A475-A3D2D7E890A3}"/>
          </ac:spMkLst>
        </pc:spChg>
        <pc:spChg chg="add mod">
          <ac:chgData name="Hoàng Thông Trương" userId="5ee39a359a88c745" providerId="LiveId" clId="{663A07E6-59DE-4F8E-8D56-14040270E251}" dt="2021-12-23T16:53:10.578" v="399" actId="164"/>
          <ac:spMkLst>
            <pc:docMk/>
            <pc:sldMk cId="3090298058" sldId="347"/>
            <ac:spMk id="9" creationId="{D6E27045-21F3-42F2-BB38-9438FB67F4B5}"/>
          </ac:spMkLst>
        </pc:spChg>
        <pc:spChg chg="add mod">
          <ac:chgData name="Hoàng Thông Trương" userId="5ee39a359a88c745" providerId="LiveId" clId="{663A07E6-59DE-4F8E-8D56-14040270E251}" dt="2021-12-23T16:53:24.614" v="407" actId="1035"/>
          <ac:spMkLst>
            <pc:docMk/>
            <pc:sldMk cId="3090298058" sldId="347"/>
            <ac:spMk id="10" creationId="{AEF865C6-CE61-4DDA-A9C9-A2AC832E129B}"/>
          </ac:spMkLst>
        </pc:spChg>
        <pc:spChg chg="mod">
          <ac:chgData name="Hoàng Thông Trương" userId="5ee39a359a88c745" providerId="LiveId" clId="{663A07E6-59DE-4F8E-8D56-14040270E251}" dt="2021-12-23T16:56:29.452" v="444"/>
          <ac:spMkLst>
            <pc:docMk/>
            <pc:sldMk cId="3090298058" sldId="347"/>
            <ac:spMk id="17" creationId="{A9AC4A1F-950E-434C-B648-AD064B11166B}"/>
          </ac:spMkLst>
        </pc:spChg>
        <pc:spChg chg="mod">
          <ac:chgData name="Hoàng Thông Trương" userId="5ee39a359a88c745" providerId="LiveId" clId="{663A07E6-59DE-4F8E-8D56-14040270E251}" dt="2021-12-23T16:56:36.949" v="447" actId="1076"/>
          <ac:spMkLst>
            <pc:docMk/>
            <pc:sldMk cId="3090298058" sldId="347"/>
            <ac:spMk id="18" creationId="{57199CFD-72CE-4692-85E8-5A04B88126A1}"/>
          </ac:spMkLst>
        </pc:spChg>
        <pc:spChg chg="mod">
          <ac:chgData name="Hoàng Thông Trương" userId="5ee39a359a88c745" providerId="LiveId" clId="{663A07E6-59DE-4F8E-8D56-14040270E251}" dt="2021-12-23T16:57:03.611" v="455"/>
          <ac:spMkLst>
            <pc:docMk/>
            <pc:sldMk cId="3090298058" sldId="347"/>
            <ac:spMk id="22" creationId="{0B57DA62-0442-410F-BB99-B1102F6399C9}"/>
          </ac:spMkLst>
        </pc:spChg>
        <pc:spChg chg="mod">
          <ac:chgData name="Hoàng Thông Trương" userId="5ee39a359a88c745" providerId="LiveId" clId="{663A07E6-59DE-4F8E-8D56-14040270E251}" dt="2021-12-23T16:57:10.076" v="458" actId="1076"/>
          <ac:spMkLst>
            <pc:docMk/>
            <pc:sldMk cId="3090298058" sldId="347"/>
            <ac:spMk id="23" creationId="{DFF930DA-5F12-4CC3-BDB3-C4FB5B608E41}"/>
          </ac:spMkLst>
        </pc:spChg>
        <pc:spChg chg="mod">
          <ac:chgData name="Hoàng Thông Trương" userId="5ee39a359a88c745" providerId="LiveId" clId="{663A07E6-59DE-4F8E-8D56-14040270E251}" dt="2021-12-23T16:57:36.630" v="462"/>
          <ac:spMkLst>
            <pc:docMk/>
            <pc:sldMk cId="3090298058" sldId="347"/>
            <ac:spMk id="27" creationId="{06E5DB7B-14EB-450D-B52B-AAE215759C48}"/>
          </ac:spMkLst>
        </pc:spChg>
        <pc:spChg chg="mod">
          <ac:chgData name="Hoàng Thông Trương" userId="5ee39a359a88c745" providerId="LiveId" clId="{663A07E6-59DE-4F8E-8D56-14040270E251}" dt="2021-12-23T16:57:42.083" v="466" actId="20577"/>
          <ac:spMkLst>
            <pc:docMk/>
            <pc:sldMk cId="3090298058" sldId="347"/>
            <ac:spMk id="28" creationId="{81D6070E-871C-4E74-A6F6-441E42BAA5D4}"/>
          </ac:spMkLst>
        </pc:spChg>
        <pc:grpChg chg="add mod">
          <ac:chgData name="Hoàng Thông Trương" userId="5ee39a359a88c745" providerId="LiveId" clId="{663A07E6-59DE-4F8E-8D56-14040270E251}" dt="2021-12-23T16:55:57.029" v="433" actId="14100"/>
          <ac:grpSpMkLst>
            <pc:docMk/>
            <pc:sldMk cId="3090298058" sldId="347"/>
            <ac:grpSpMk id="5" creationId="{8B119451-5110-4A00-96BE-BB409406699E}"/>
          </ac:grpSpMkLst>
        </pc:grpChg>
        <pc:grpChg chg="add mod">
          <ac:chgData name="Hoàng Thông Trương" userId="5ee39a359a88c745" providerId="LiveId" clId="{663A07E6-59DE-4F8E-8D56-14040270E251}" dt="2021-12-23T16:57:01.815" v="454" actId="1076"/>
          <ac:grpSpMkLst>
            <pc:docMk/>
            <pc:sldMk cId="3090298058" sldId="347"/>
            <ac:grpSpMk id="11" creationId="{9EE13881-5441-4417-BBE7-55A9923C19A4}"/>
          </ac:grpSpMkLst>
        </pc:grpChg>
        <pc:grpChg chg="add mod">
          <ac:chgData name="Hoàng Thông Trương" userId="5ee39a359a88c745" providerId="LiveId" clId="{663A07E6-59DE-4F8E-8D56-14040270E251}" dt="2021-12-23T16:56:31.656" v="445" actId="1076"/>
          <ac:grpSpMkLst>
            <pc:docMk/>
            <pc:sldMk cId="3090298058" sldId="347"/>
            <ac:grpSpMk id="16" creationId="{ABB8B2DA-67B8-4B03-8ED2-6F46E990DEDA}"/>
          </ac:grpSpMkLst>
        </pc:grpChg>
        <pc:grpChg chg="add mod">
          <ac:chgData name="Hoàng Thông Trương" userId="5ee39a359a88c745" providerId="LiveId" clId="{663A07E6-59DE-4F8E-8D56-14040270E251}" dt="2021-12-23T16:57:05.079" v="456" actId="1076"/>
          <ac:grpSpMkLst>
            <pc:docMk/>
            <pc:sldMk cId="3090298058" sldId="347"/>
            <ac:grpSpMk id="21" creationId="{F317D7F5-7E8B-4047-BF07-AB90FB52D015}"/>
          </ac:grpSpMkLst>
        </pc:grpChg>
        <pc:grpChg chg="add mod">
          <ac:chgData name="Hoàng Thông Trương" userId="5ee39a359a88c745" providerId="LiveId" clId="{663A07E6-59DE-4F8E-8D56-14040270E251}" dt="2021-12-23T16:57:38.658" v="463" actId="1076"/>
          <ac:grpSpMkLst>
            <pc:docMk/>
            <pc:sldMk cId="3090298058" sldId="347"/>
            <ac:grpSpMk id="26" creationId="{DB518621-9FE7-43EE-AA5F-866D7424B10E}"/>
          </ac:grpSpMkLst>
        </pc:grpChg>
        <pc:picChg chg="mod">
          <ac:chgData name="Hoàng Thông Trương" userId="5ee39a359a88c745" providerId="LiveId" clId="{663A07E6-59DE-4F8E-8D56-14040270E251}" dt="2021-12-23T16:56:08.476" v="436" actId="1076"/>
          <ac:picMkLst>
            <pc:docMk/>
            <pc:sldMk cId="3090298058" sldId="347"/>
            <ac:picMk id="7" creationId="{CD368B8E-132C-4228-80A9-CEAE4BEEED0D}"/>
          </ac:picMkLst>
        </pc:picChg>
        <pc:picChg chg="add mod">
          <ac:chgData name="Hoàng Thông Trương" userId="5ee39a359a88c745" providerId="LiveId" clId="{663A07E6-59DE-4F8E-8D56-14040270E251}" dt="2021-12-23T16:56:59.965" v="453" actId="1076"/>
          <ac:picMkLst>
            <pc:docMk/>
            <pc:sldMk cId="3090298058" sldId="347"/>
            <ac:picMk id="13" creationId="{BE2C8A06-451D-499A-A042-D89C9559C9D1}"/>
          </ac:picMkLst>
        </pc:picChg>
        <pc:picChg chg="add mod">
          <ac:chgData name="Hoàng Thông Trương" userId="5ee39a359a88c745" providerId="LiveId" clId="{663A07E6-59DE-4F8E-8D56-14040270E251}" dt="2021-12-23T16:56:27.304" v="443" actId="14100"/>
          <ac:picMkLst>
            <pc:docMk/>
            <pc:sldMk cId="3090298058" sldId="347"/>
            <ac:picMk id="15" creationId="{66FF6C3D-53C4-4924-86D7-6571038BC5D8}"/>
          </ac:picMkLst>
        </pc:picChg>
        <pc:picChg chg="add mod">
          <ac:chgData name="Hoàng Thông Trương" userId="5ee39a359a88c745" providerId="LiveId" clId="{663A07E6-59DE-4F8E-8D56-14040270E251}" dt="2021-12-23T16:56:58.357" v="451" actId="1076"/>
          <ac:picMkLst>
            <pc:docMk/>
            <pc:sldMk cId="3090298058" sldId="347"/>
            <ac:picMk id="20" creationId="{3CB9953D-BE93-4A0A-B86E-E816BA4C772F}"/>
          </ac:picMkLst>
        </pc:picChg>
        <pc:picChg chg="add mod">
          <ac:chgData name="Hoàng Thông Trương" userId="5ee39a359a88c745" providerId="LiveId" clId="{663A07E6-59DE-4F8E-8D56-14040270E251}" dt="2021-12-23T16:57:35.089" v="461" actId="14100"/>
          <ac:picMkLst>
            <pc:docMk/>
            <pc:sldMk cId="3090298058" sldId="347"/>
            <ac:picMk id="25" creationId="{3C4616E4-5EC3-4355-BCB7-B559255B96BD}"/>
          </ac:picMkLst>
        </pc:picChg>
        <pc:picChg chg="add del mod">
          <ac:chgData name="Hoàng Thông Trương" userId="5ee39a359a88c745" providerId="LiveId" clId="{663A07E6-59DE-4F8E-8D56-14040270E251}" dt="2021-12-23T16:58:00.894" v="471" actId="478"/>
          <ac:picMkLst>
            <pc:docMk/>
            <pc:sldMk cId="3090298058" sldId="347"/>
            <ac:picMk id="29" creationId="{81162281-E97C-44B5-B69E-0604A5B8F7A5}"/>
          </ac:picMkLst>
        </pc:picChg>
        <pc:picChg chg="add mod">
          <ac:chgData name="Hoàng Thông Trương" userId="5ee39a359a88c745" providerId="LiveId" clId="{663A07E6-59DE-4F8E-8D56-14040270E251}" dt="2021-12-23T18:25:13.920" v="3117" actId="1076"/>
          <ac:picMkLst>
            <pc:docMk/>
            <pc:sldMk cId="3090298058" sldId="347"/>
            <ac:picMk id="30" creationId="{5152727E-49D3-40B5-A69C-225C60FBD60D}"/>
          </ac:picMkLst>
        </pc:picChg>
        <pc:picChg chg="add del mod">
          <ac:chgData name="Hoàng Thông Trương" userId="5ee39a359a88c745" providerId="LiveId" clId="{663A07E6-59DE-4F8E-8D56-14040270E251}" dt="2021-12-23T16:59:08.730" v="491" actId="478"/>
          <ac:picMkLst>
            <pc:docMk/>
            <pc:sldMk cId="3090298058" sldId="347"/>
            <ac:picMk id="31" creationId="{5B91C4CA-D9DC-4ABE-B292-44595D94FEA8}"/>
          </ac:picMkLst>
        </pc:picChg>
        <pc:picChg chg="add del mod">
          <ac:chgData name="Hoàng Thông Trương" userId="5ee39a359a88c745" providerId="LiveId" clId="{663A07E6-59DE-4F8E-8D56-14040270E251}" dt="2021-12-23T16:59:07.486" v="490" actId="478"/>
          <ac:picMkLst>
            <pc:docMk/>
            <pc:sldMk cId="3090298058" sldId="347"/>
            <ac:picMk id="32" creationId="{F1E962F9-89D7-4CBF-AB4F-B70908633D15}"/>
          </ac:picMkLst>
        </pc:picChg>
        <pc:picChg chg="add del mod">
          <ac:chgData name="Hoàng Thông Trương" userId="5ee39a359a88c745" providerId="LiveId" clId="{663A07E6-59DE-4F8E-8D56-14040270E251}" dt="2021-12-23T16:59:33.035" v="500" actId="478"/>
          <ac:picMkLst>
            <pc:docMk/>
            <pc:sldMk cId="3090298058" sldId="347"/>
            <ac:picMk id="33" creationId="{694700BB-896A-47F4-8D84-4868733E153D}"/>
          </ac:picMkLst>
        </pc:picChg>
      </pc:sldChg>
      <pc:sldChg chg="addSp delSp modSp new mod modTransition modAnim">
        <pc:chgData name="Hoàng Thông Trương" userId="5ee39a359a88c745" providerId="LiveId" clId="{663A07E6-59DE-4F8E-8D56-14040270E251}" dt="2021-12-26T08:32:01.729" v="3184" actId="1076"/>
        <pc:sldMkLst>
          <pc:docMk/>
          <pc:sldMk cId="2727439974" sldId="348"/>
        </pc:sldMkLst>
        <pc:spChg chg="add del mod">
          <ac:chgData name="Hoàng Thông Trương" userId="5ee39a359a88c745" providerId="LiveId" clId="{663A07E6-59DE-4F8E-8D56-14040270E251}" dt="2021-12-23T16:59:40.488" v="505" actId="478"/>
          <ac:spMkLst>
            <pc:docMk/>
            <pc:sldMk cId="2727439974" sldId="348"/>
            <ac:spMk id="2" creationId="{286210E9-4E0F-4D2B-A162-41EEB990929E}"/>
          </ac:spMkLst>
        </pc:spChg>
        <pc:spChg chg="add del mod">
          <ac:chgData name="Hoàng Thông Trương" userId="5ee39a359a88c745" providerId="LiveId" clId="{663A07E6-59DE-4F8E-8D56-14040270E251}" dt="2021-12-23T16:59:40.488" v="505" actId="478"/>
          <ac:spMkLst>
            <pc:docMk/>
            <pc:sldMk cId="2727439974" sldId="348"/>
            <ac:spMk id="3" creationId="{C92019BA-770B-4BAE-8C18-93C4C07B7345}"/>
          </ac:spMkLst>
        </pc:spChg>
        <pc:spChg chg="add del mod">
          <ac:chgData name="Hoàng Thông Trương" userId="5ee39a359a88c745" providerId="LiveId" clId="{663A07E6-59DE-4F8E-8D56-14040270E251}" dt="2021-12-23T16:59:40.488" v="505" actId="478"/>
          <ac:spMkLst>
            <pc:docMk/>
            <pc:sldMk cId="2727439974" sldId="348"/>
            <ac:spMk id="4" creationId="{24EE9421-9178-4E29-A801-67EA0BCF591E}"/>
          </ac:spMkLst>
        </pc:spChg>
        <pc:spChg chg="mod">
          <ac:chgData name="Hoàng Thông Trương" userId="5ee39a359a88c745" providerId="LiveId" clId="{663A07E6-59DE-4F8E-8D56-14040270E251}" dt="2021-12-23T16:59:59.775" v="506"/>
          <ac:spMkLst>
            <pc:docMk/>
            <pc:sldMk cId="2727439974" sldId="348"/>
            <ac:spMk id="6" creationId="{D45CEAA1-EBFA-4560-B229-C4B5451CC671}"/>
          </ac:spMkLst>
        </pc:spChg>
        <pc:spChg chg="mod">
          <ac:chgData name="Hoàng Thông Trương" userId="5ee39a359a88c745" providerId="LiveId" clId="{663A07E6-59DE-4F8E-8D56-14040270E251}" dt="2021-12-23T17:01:15.435" v="656" actId="20577"/>
          <ac:spMkLst>
            <pc:docMk/>
            <pc:sldMk cId="2727439974" sldId="348"/>
            <ac:spMk id="8" creationId="{2162725D-D417-445F-89A3-D84608C51A08}"/>
          </ac:spMkLst>
        </pc:spChg>
        <pc:spChg chg="mod">
          <ac:chgData name="Hoàng Thông Trương" userId="5ee39a359a88c745" providerId="LiveId" clId="{663A07E6-59DE-4F8E-8D56-14040270E251}" dt="2021-12-23T17:03:07.500" v="708" actId="14100"/>
          <ac:spMkLst>
            <pc:docMk/>
            <pc:sldMk cId="2727439974" sldId="348"/>
            <ac:spMk id="13" creationId="{1EEB2A1A-4ED5-4AC2-AF10-49E41526E507}"/>
          </ac:spMkLst>
        </pc:spChg>
        <pc:spChg chg="mod">
          <ac:chgData name="Hoàng Thông Trương" userId="5ee39a359a88c745" providerId="LiveId" clId="{663A07E6-59DE-4F8E-8D56-14040270E251}" dt="2021-12-23T17:02:06.390" v="677" actId="1076"/>
          <ac:spMkLst>
            <pc:docMk/>
            <pc:sldMk cId="2727439974" sldId="348"/>
            <ac:spMk id="14" creationId="{120BD31C-F81A-4462-9663-69545C6A7A72}"/>
          </ac:spMkLst>
        </pc:spChg>
        <pc:spChg chg="mod">
          <ac:chgData name="Hoàng Thông Trương" userId="5ee39a359a88c745" providerId="LiveId" clId="{663A07E6-59DE-4F8E-8D56-14040270E251}" dt="2021-12-23T17:02:10.197" v="678" actId="1076"/>
          <ac:spMkLst>
            <pc:docMk/>
            <pc:sldMk cId="2727439974" sldId="348"/>
            <ac:spMk id="15" creationId="{8D2DDB69-A6A5-4F2E-8D62-55246307B390}"/>
          </ac:spMkLst>
        </pc:spChg>
        <pc:spChg chg="mod">
          <ac:chgData name="Hoàng Thông Trương" userId="5ee39a359a88c745" providerId="LiveId" clId="{663A07E6-59DE-4F8E-8D56-14040270E251}" dt="2021-12-23T17:03:25.756" v="722" actId="20577"/>
          <ac:spMkLst>
            <pc:docMk/>
            <pc:sldMk cId="2727439974" sldId="348"/>
            <ac:spMk id="19" creationId="{3EE9C363-E47A-4596-8BC3-2A65240D2E15}"/>
          </ac:spMkLst>
        </pc:spChg>
        <pc:spChg chg="mod">
          <ac:chgData name="Hoàng Thông Trương" userId="5ee39a359a88c745" providerId="LiveId" clId="{663A07E6-59DE-4F8E-8D56-14040270E251}" dt="2021-12-23T17:03:12.402" v="710"/>
          <ac:spMkLst>
            <pc:docMk/>
            <pc:sldMk cId="2727439974" sldId="348"/>
            <ac:spMk id="20" creationId="{FBA4F5F0-F439-4B02-A2FD-8D1FF2C2EA0E}"/>
          </ac:spMkLst>
        </pc:spChg>
        <pc:spChg chg="mod">
          <ac:chgData name="Hoàng Thông Trương" userId="5ee39a359a88c745" providerId="LiveId" clId="{663A07E6-59DE-4F8E-8D56-14040270E251}" dt="2021-12-23T17:03:21.990" v="716" actId="20577"/>
          <ac:spMkLst>
            <pc:docMk/>
            <pc:sldMk cId="2727439974" sldId="348"/>
            <ac:spMk id="21" creationId="{C0F154B0-A2A8-469A-84A8-2DE7EF3E3D00}"/>
          </ac:spMkLst>
        </pc:spChg>
        <pc:spChg chg="mod">
          <ac:chgData name="Hoàng Thông Trương" userId="5ee39a359a88c745" providerId="LiveId" clId="{663A07E6-59DE-4F8E-8D56-14040270E251}" dt="2021-12-23T17:03:39.393" v="731" actId="20577"/>
          <ac:spMkLst>
            <pc:docMk/>
            <pc:sldMk cId="2727439974" sldId="348"/>
            <ac:spMk id="25" creationId="{BAD98795-EF97-4B49-A997-EEA2700B1654}"/>
          </ac:spMkLst>
        </pc:spChg>
        <pc:spChg chg="mod">
          <ac:chgData name="Hoàng Thông Trương" userId="5ee39a359a88c745" providerId="LiveId" clId="{663A07E6-59DE-4F8E-8D56-14040270E251}" dt="2021-12-23T17:03:29.074" v="723"/>
          <ac:spMkLst>
            <pc:docMk/>
            <pc:sldMk cId="2727439974" sldId="348"/>
            <ac:spMk id="26" creationId="{B5B1EF5E-9411-4150-872D-015CAFF1DFDD}"/>
          </ac:spMkLst>
        </pc:spChg>
        <pc:spChg chg="mod">
          <ac:chgData name="Hoàng Thông Trương" userId="5ee39a359a88c745" providerId="LiveId" clId="{663A07E6-59DE-4F8E-8D56-14040270E251}" dt="2021-12-23T17:03:33.251" v="725" actId="20577"/>
          <ac:spMkLst>
            <pc:docMk/>
            <pc:sldMk cId="2727439974" sldId="348"/>
            <ac:spMk id="27" creationId="{8E885203-8281-448C-B482-745C4C4A424F}"/>
          </ac:spMkLst>
        </pc:spChg>
        <pc:spChg chg="mod">
          <ac:chgData name="Hoàng Thông Trương" userId="5ee39a359a88c745" providerId="LiveId" clId="{663A07E6-59DE-4F8E-8D56-14040270E251}" dt="2021-12-23T17:04:02.280" v="741" actId="20577"/>
          <ac:spMkLst>
            <pc:docMk/>
            <pc:sldMk cId="2727439974" sldId="348"/>
            <ac:spMk id="31" creationId="{ABA5296C-F4DB-4013-968B-BC54F02D8472}"/>
          </ac:spMkLst>
        </pc:spChg>
        <pc:spChg chg="mod">
          <ac:chgData name="Hoàng Thông Trương" userId="5ee39a359a88c745" providerId="LiveId" clId="{663A07E6-59DE-4F8E-8D56-14040270E251}" dt="2021-12-23T17:03:42.875" v="732"/>
          <ac:spMkLst>
            <pc:docMk/>
            <pc:sldMk cId="2727439974" sldId="348"/>
            <ac:spMk id="32" creationId="{753829EA-05BC-406C-A2C4-E09B25930766}"/>
          </ac:spMkLst>
        </pc:spChg>
        <pc:spChg chg="mod">
          <ac:chgData name="Hoàng Thông Trương" userId="5ee39a359a88c745" providerId="LiveId" clId="{663A07E6-59DE-4F8E-8D56-14040270E251}" dt="2021-12-26T08:32:01.729" v="3184" actId="1076"/>
          <ac:spMkLst>
            <pc:docMk/>
            <pc:sldMk cId="2727439974" sldId="348"/>
            <ac:spMk id="33" creationId="{88A0FB48-1AE6-4F73-965E-BA14C641A082}"/>
          </ac:spMkLst>
        </pc:spChg>
        <pc:grpChg chg="add mod">
          <ac:chgData name="Hoàng Thông Trương" userId="5ee39a359a88c745" providerId="LiveId" clId="{663A07E6-59DE-4F8E-8D56-14040270E251}" dt="2021-12-23T16:59:59.775" v="506"/>
          <ac:grpSpMkLst>
            <pc:docMk/>
            <pc:sldMk cId="2727439974" sldId="348"/>
            <ac:grpSpMk id="5" creationId="{46E34A16-B4B7-41F8-A1EC-40143AB33C63}"/>
          </ac:grpSpMkLst>
        </pc:grpChg>
        <pc:grpChg chg="add mod">
          <ac:chgData name="Hoàng Thông Trương" userId="5ee39a359a88c745" providerId="LiveId" clId="{663A07E6-59DE-4F8E-8D56-14040270E251}" dt="2021-12-23T17:03:13.985" v="712" actId="1076"/>
          <ac:grpSpMkLst>
            <pc:docMk/>
            <pc:sldMk cId="2727439974" sldId="348"/>
            <ac:grpSpMk id="10" creationId="{2150DDD0-A97C-4F0C-8647-7CBE276D27D4}"/>
          </ac:grpSpMkLst>
        </pc:grpChg>
        <pc:grpChg chg="mod">
          <ac:chgData name="Hoàng Thông Trương" userId="5ee39a359a88c745" providerId="LiveId" clId="{663A07E6-59DE-4F8E-8D56-14040270E251}" dt="2021-12-23T17:01:19.971" v="657"/>
          <ac:grpSpMkLst>
            <pc:docMk/>
            <pc:sldMk cId="2727439974" sldId="348"/>
            <ac:grpSpMk id="11" creationId="{BB65D3DE-D8C4-4EF3-971D-8450747D5683}"/>
          </ac:grpSpMkLst>
        </pc:grpChg>
        <pc:grpChg chg="add mod">
          <ac:chgData name="Hoàng Thông Trương" userId="5ee39a359a88c745" providerId="LiveId" clId="{663A07E6-59DE-4F8E-8D56-14040270E251}" dt="2021-12-23T17:03:20.639" v="715" actId="1076"/>
          <ac:grpSpMkLst>
            <pc:docMk/>
            <pc:sldMk cId="2727439974" sldId="348"/>
            <ac:grpSpMk id="16" creationId="{B923F10A-5B6E-45F9-B360-6B2C0C940AF1}"/>
          </ac:grpSpMkLst>
        </pc:grpChg>
        <pc:grpChg chg="mod">
          <ac:chgData name="Hoàng Thông Trương" userId="5ee39a359a88c745" providerId="LiveId" clId="{663A07E6-59DE-4F8E-8D56-14040270E251}" dt="2021-12-23T17:03:12.402" v="710"/>
          <ac:grpSpMkLst>
            <pc:docMk/>
            <pc:sldMk cId="2727439974" sldId="348"/>
            <ac:grpSpMk id="17" creationId="{CA976F26-664D-4F37-BC4E-F8253B28F0E5}"/>
          </ac:grpSpMkLst>
        </pc:grpChg>
        <pc:grpChg chg="add mod">
          <ac:chgData name="Hoàng Thông Trương" userId="5ee39a359a88c745" providerId="LiveId" clId="{663A07E6-59DE-4F8E-8D56-14040270E251}" dt="2021-12-23T17:03:31.633" v="724" actId="1076"/>
          <ac:grpSpMkLst>
            <pc:docMk/>
            <pc:sldMk cId="2727439974" sldId="348"/>
            <ac:grpSpMk id="22" creationId="{C788F83C-D3E7-4F92-84EE-B16BFCAA96A0}"/>
          </ac:grpSpMkLst>
        </pc:grpChg>
        <pc:grpChg chg="mod">
          <ac:chgData name="Hoàng Thông Trương" userId="5ee39a359a88c745" providerId="LiveId" clId="{663A07E6-59DE-4F8E-8D56-14040270E251}" dt="2021-12-23T17:03:29.074" v="723"/>
          <ac:grpSpMkLst>
            <pc:docMk/>
            <pc:sldMk cId="2727439974" sldId="348"/>
            <ac:grpSpMk id="23" creationId="{2D806CEE-65A1-479C-A0AF-A2A19EC64FFC}"/>
          </ac:grpSpMkLst>
        </pc:grpChg>
        <pc:grpChg chg="add mod">
          <ac:chgData name="Hoàng Thông Trương" userId="5ee39a359a88c745" providerId="LiveId" clId="{663A07E6-59DE-4F8E-8D56-14040270E251}" dt="2021-12-23T17:03:46.104" v="733" actId="1076"/>
          <ac:grpSpMkLst>
            <pc:docMk/>
            <pc:sldMk cId="2727439974" sldId="348"/>
            <ac:grpSpMk id="28" creationId="{80EBE4A0-AE10-432A-BBB6-6A9C24673593}"/>
          </ac:grpSpMkLst>
        </pc:grpChg>
        <pc:grpChg chg="mod">
          <ac:chgData name="Hoàng Thông Trương" userId="5ee39a359a88c745" providerId="LiveId" clId="{663A07E6-59DE-4F8E-8D56-14040270E251}" dt="2021-12-23T17:03:42.875" v="732"/>
          <ac:grpSpMkLst>
            <pc:docMk/>
            <pc:sldMk cId="2727439974" sldId="348"/>
            <ac:grpSpMk id="29" creationId="{83826DAA-7AA5-4244-8C99-3612D8DE9C15}"/>
          </ac:grpSpMkLst>
        </pc:grpChg>
        <pc:picChg chg="mod">
          <ac:chgData name="Hoàng Thông Trương" userId="5ee39a359a88c745" providerId="LiveId" clId="{663A07E6-59DE-4F8E-8D56-14040270E251}" dt="2021-12-23T16:59:59.775" v="506"/>
          <ac:picMkLst>
            <pc:docMk/>
            <pc:sldMk cId="2727439974" sldId="348"/>
            <ac:picMk id="7" creationId="{1E7DD2CC-DB9D-42DD-A58B-1971DDBA975B}"/>
          </ac:picMkLst>
        </pc:picChg>
        <pc:picChg chg="mod">
          <ac:chgData name="Hoàng Thông Trương" userId="5ee39a359a88c745" providerId="LiveId" clId="{663A07E6-59DE-4F8E-8D56-14040270E251}" dt="2021-12-23T17:03:10.712" v="709" actId="1076"/>
          <ac:picMkLst>
            <pc:docMk/>
            <pc:sldMk cId="2727439974" sldId="348"/>
            <ac:picMk id="12" creationId="{86C8E897-5BC6-4373-922E-C9EABF40B946}"/>
          </ac:picMkLst>
        </pc:picChg>
        <pc:picChg chg="mod">
          <ac:chgData name="Hoàng Thông Trương" userId="5ee39a359a88c745" providerId="LiveId" clId="{663A07E6-59DE-4F8E-8D56-14040270E251}" dt="2021-12-23T17:03:12.402" v="710"/>
          <ac:picMkLst>
            <pc:docMk/>
            <pc:sldMk cId="2727439974" sldId="348"/>
            <ac:picMk id="18" creationId="{E6D2AA30-BA85-42FE-ABF0-6DBEA8C22070}"/>
          </ac:picMkLst>
        </pc:picChg>
        <pc:picChg chg="mod">
          <ac:chgData name="Hoàng Thông Trương" userId="5ee39a359a88c745" providerId="LiveId" clId="{663A07E6-59DE-4F8E-8D56-14040270E251}" dt="2021-12-23T17:03:29.074" v="723"/>
          <ac:picMkLst>
            <pc:docMk/>
            <pc:sldMk cId="2727439974" sldId="348"/>
            <ac:picMk id="24" creationId="{80A96FF8-11F2-43A4-B321-2941F94368A3}"/>
          </ac:picMkLst>
        </pc:picChg>
        <pc:picChg chg="mod">
          <ac:chgData name="Hoàng Thông Trương" userId="5ee39a359a88c745" providerId="LiveId" clId="{663A07E6-59DE-4F8E-8D56-14040270E251}" dt="2021-12-23T17:03:42.875" v="732"/>
          <ac:picMkLst>
            <pc:docMk/>
            <pc:sldMk cId="2727439974" sldId="348"/>
            <ac:picMk id="30" creationId="{64664BB4-8A0C-45C4-9A43-B3D7DDCA3FEE}"/>
          </ac:picMkLst>
        </pc:picChg>
        <pc:picChg chg="add mod">
          <ac:chgData name="Hoàng Thông Trương" userId="5ee39a359a88c745" providerId="LiveId" clId="{663A07E6-59DE-4F8E-8D56-14040270E251}" dt="2021-12-23T17:04:10.901" v="747" actId="1076"/>
          <ac:picMkLst>
            <pc:docMk/>
            <pc:sldMk cId="2727439974" sldId="348"/>
            <ac:picMk id="34" creationId="{5FBC66AC-18D0-4719-A67E-3D1485C1C8CF}"/>
          </ac:picMkLst>
        </pc:picChg>
        <pc:picChg chg="add mod">
          <ac:chgData name="Hoàng Thông Trương" userId="5ee39a359a88c745" providerId="LiveId" clId="{663A07E6-59DE-4F8E-8D56-14040270E251}" dt="2021-12-23T17:03:00.620" v="706" actId="1076"/>
          <ac:picMkLst>
            <pc:docMk/>
            <pc:sldMk cId="2727439974" sldId="348"/>
            <ac:picMk id="4098" creationId="{5D023EE2-9200-4088-9CD5-826791A44709}"/>
          </ac:picMkLst>
        </pc:picChg>
      </pc:sldChg>
      <pc:sldChg chg="addSp delSp modSp add mod modTransition modAnim">
        <pc:chgData name="Hoàng Thông Trương" userId="5ee39a359a88c745" providerId="LiveId" clId="{663A07E6-59DE-4F8E-8D56-14040270E251}" dt="2021-12-26T08:32:27.212" v="3216" actId="20577"/>
        <pc:sldMkLst>
          <pc:docMk/>
          <pc:sldMk cId="1723220975" sldId="349"/>
        </pc:sldMkLst>
        <pc:spChg chg="mod">
          <ac:chgData name="Hoàng Thông Trương" userId="5ee39a359a88c745" providerId="LiveId" clId="{663A07E6-59DE-4F8E-8D56-14040270E251}" dt="2021-12-26T08:32:27.212" v="3216" actId="20577"/>
          <ac:spMkLst>
            <pc:docMk/>
            <pc:sldMk cId="1723220975" sldId="349"/>
            <ac:spMk id="8" creationId="{2162725D-D417-445F-89A3-D84608C51A08}"/>
          </ac:spMkLst>
        </pc:spChg>
        <pc:spChg chg="mod">
          <ac:chgData name="Hoàng Thông Trương" userId="5ee39a359a88c745" providerId="LiveId" clId="{663A07E6-59DE-4F8E-8D56-14040270E251}" dt="2021-12-23T17:06:04.420" v="783" actId="20577"/>
          <ac:spMkLst>
            <pc:docMk/>
            <pc:sldMk cId="1723220975" sldId="349"/>
            <ac:spMk id="13" creationId="{1EEB2A1A-4ED5-4AC2-AF10-49E41526E507}"/>
          </ac:spMkLst>
        </pc:spChg>
        <pc:spChg chg="mod">
          <ac:chgData name="Hoàng Thông Trương" userId="5ee39a359a88c745" providerId="LiveId" clId="{663A07E6-59DE-4F8E-8D56-14040270E251}" dt="2021-12-23T17:06:00.846" v="781" actId="20577"/>
          <ac:spMkLst>
            <pc:docMk/>
            <pc:sldMk cId="1723220975" sldId="349"/>
            <ac:spMk id="19" creationId="{3EE9C363-E47A-4596-8BC3-2A65240D2E15}"/>
          </ac:spMkLst>
        </pc:spChg>
        <pc:spChg chg="mod">
          <ac:chgData name="Hoàng Thông Trương" userId="5ee39a359a88c745" providerId="LiveId" clId="{663A07E6-59DE-4F8E-8D56-14040270E251}" dt="2021-12-23T17:06:06.325" v="785" actId="20577"/>
          <ac:spMkLst>
            <pc:docMk/>
            <pc:sldMk cId="1723220975" sldId="349"/>
            <ac:spMk id="25" creationId="{BAD98795-EF97-4B49-A997-EEA2700B1654}"/>
          </ac:spMkLst>
        </pc:spChg>
        <pc:spChg chg="mod">
          <ac:chgData name="Hoàng Thông Trương" userId="5ee39a359a88c745" providerId="LiveId" clId="{663A07E6-59DE-4F8E-8D56-14040270E251}" dt="2021-12-23T17:06:08.332" v="787" actId="20577"/>
          <ac:spMkLst>
            <pc:docMk/>
            <pc:sldMk cId="1723220975" sldId="349"/>
            <ac:spMk id="31" creationId="{ABA5296C-F4DB-4013-968B-BC54F02D8472}"/>
          </ac:spMkLst>
        </pc:spChg>
        <pc:spChg chg="mod">
          <ac:chgData name="Hoàng Thông Trương" userId="5ee39a359a88c745" providerId="LiveId" clId="{663A07E6-59DE-4F8E-8D56-14040270E251}" dt="2021-12-23T17:06:12.265" v="788" actId="20577"/>
          <ac:spMkLst>
            <pc:docMk/>
            <pc:sldMk cId="1723220975" sldId="349"/>
            <ac:spMk id="33" creationId="{88A0FB48-1AE6-4F73-965E-BA14C641A082}"/>
          </ac:spMkLst>
        </pc:spChg>
        <pc:grpChg chg="mod">
          <ac:chgData name="Hoàng Thông Trương" userId="5ee39a359a88c745" providerId="LiveId" clId="{663A07E6-59DE-4F8E-8D56-14040270E251}" dt="2021-12-23T17:05:23.285" v="762" actId="1076"/>
          <ac:grpSpMkLst>
            <pc:docMk/>
            <pc:sldMk cId="1723220975" sldId="349"/>
            <ac:grpSpMk id="10" creationId="{2150DDD0-A97C-4F0C-8647-7CBE276D27D4}"/>
          </ac:grpSpMkLst>
        </pc:grpChg>
        <pc:grpChg chg="mod">
          <ac:chgData name="Hoàng Thông Trương" userId="5ee39a359a88c745" providerId="LiveId" clId="{663A07E6-59DE-4F8E-8D56-14040270E251}" dt="2021-12-23T17:05:28.046" v="763" actId="1076"/>
          <ac:grpSpMkLst>
            <pc:docMk/>
            <pc:sldMk cId="1723220975" sldId="349"/>
            <ac:grpSpMk id="16" creationId="{B923F10A-5B6E-45F9-B360-6B2C0C940AF1}"/>
          </ac:grpSpMkLst>
        </pc:grpChg>
        <pc:picChg chg="mod">
          <ac:chgData name="Hoàng Thông Trương" userId="5ee39a359a88c745" providerId="LiveId" clId="{663A07E6-59DE-4F8E-8D56-14040270E251}" dt="2021-12-23T17:05:57.147" v="775" actId="1076"/>
          <ac:picMkLst>
            <pc:docMk/>
            <pc:sldMk cId="1723220975" sldId="349"/>
            <ac:picMk id="34" creationId="{5FBC66AC-18D0-4719-A67E-3D1485C1C8CF}"/>
          </ac:picMkLst>
        </pc:picChg>
        <pc:picChg chg="del">
          <ac:chgData name="Hoàng Thông Trương" userId="5ee39a359a88c745" providerId="LiveId" clId="{663A07E6-59DE-4F8E-8D56-14040270E251}" dt="2021-12-23T17:04:42.010" v="749" actId="478"/>
          <ac:picMkLst>
            <pc:docMk/>
            <pc:sldMk cId="1723220975" sldId="349"/>
            <ac:picMk id="4098" creationId="{5D023EE2-9200-4088-9CD5-826791A44709}"/>
          </ac:picMkLst>
        </pc:picChg>
        <pc:picChg chg="add del mod">
          <ac:chgData name="Hoàng Thông Trương" userId="5ee39a359a88c745" providerId="LiveId" clId="{663A07E6-59DE-4F8E-8D56-14040270E251}" dt="2021-12-23T17:04:44.489" v="752" actId="478"/>
          <ac:picMkLst>
            <pc:docMk/>
            <pc:sldMk cId="1723220975" sldId="349"/>
            <ac:picMk id="5122" creationId="{D59CF307-5A6B-443B-89ED-AE5C0AA6806F}"/>
          </ac:picMkLst>
        </pc:picChg>
        <pc:picChg chg="add mod">
          <ac:chgData name="Hoàng Thông Trương" userId="5ee39a359a88c745" providerId="LiveId" clId="{663A07E6-59DE-4F8E-8D56-14040270E251}" dt="2021-12-23T17:05:51.247" v="773" actId="1076"/>
          <ac:picMkLst>
            <pc:docMk/>
            <pc:sldMk cId="1723220975" sldId="349"/>
            <ac:picMk id="5124" creationId="{3B724801-DC86-425B-9699-A87B67E6BFA4}"/>
          </ac:picMkLst>
        </pc:picChg>
      </pc:sldChg>
      <pc:sldChg chg="addSp delSp modSp add mod modTransition delAnim modAnim">
        <pc:chgData name="Hoàng Thông Trương" userId="5ee39a359a88c745" providerId="LiveId" clId="{663A07E6-59DE-4F8E-8D56-14040270E251}" dt="2021-12-26T08:32:45.687" v="3295" actId="20577"/>
        <pc:sldMkLst>
          <pc:docMk/>
          <pc:sldMk cId="3748787695" sldId="350"/>
        </pc:sldMkLst>
        <pc:spChg chg="add mod">
          <ac:chgData name="Hoàng Thông Trương" userId="5ee39a359a88c745" providerId="LiveId" clId="{663A07E6-59DE-4F8E-8D56-14040270E251}" dt="2021-12-23T18:26:26.304" v="3124" actId="1076"/>
          <ac:spMkLst>
            <pc:docMk/>
            <pc:sldMk cId="3748787695" sldId="350"/>
            <ac:spMk id="2" creationId="{6EB6C7F1-81E6-4153-8888-7CD413AD2B0A}"/>
          </ac:spMkLst>
        </pc:spChg>
        <pc:spChg chg="mod">
          <ac:chgData name="Hoàng Thông Trương" userId="5ee39a359a88c745" providerId="LiveId" clId="{663A07E6-59DE-4F8E-8D56-14040270E251}" dt="2021-12-23T17:07:33.422" v="919" actId="14100"/>
          <ac:spMkLst>
            <pc:docMk/>
            <pc:sldMk cId="3748787695" sldId="350"/>
            <ac:spMk id="6" creationId="{D45CEAA1-EBFA-4560-B229-C4B5451CC671}"/>
          </ac:spMkLst>
        </pc:spChg>
        <pc:spChg chg="mod">
          <ac:chgData name="Hoàng Thông Trương" userId="5ee39a359a88c745" providerId="LiveId" clId="{663A07E6-59DE-4F8E-8D56-14040270E251}" dt="2021-12-26T08:32:45.687" v="3295" actId="20577"/>
          <ac:spMkLst>
            <pc:docMk/>
            <pc:sldMk cId="3748787695" sldId="350"/>
            <ac:spMk id="8" creationId="{2162725D-D417-445F-89A3-D84608C51A08}"/>
          </ac:spMkLst>
        </pc:spChg>
        <pc:spChg chg="mod">
          <ac:chgData name="Hoàng Thông Trương" userId="5ee39a359a88c745" providerId="LiveId" clId="{663A07E6-59DE-4F8E-8D56-14040270E251}" dt="2021-12-23T17:09:36.844" v="976" actId="14100"/>
          <ac:spMkLst>
            <pc:docMk/>
            <pc:sldMk cId="3748787695" sldId="350"/>
            <ac:spMk id="13" creationId="{1EEB2A1A-4ED5-4AC2-AF10-49E41526E507}"/>
          </ac:spMkLst>
        </pc:spChg>
        <pc:spChg chg="del">
          <ac:chgData name="Hoàng Thông Trương" userId="5ee39a359a88c745" providerId="LiveId" clId="{663A07E6-59DE-4F8E-8D56-14040270E251}" dt="2021-12-23T17:08:00.196" v="928" actId="478"/>
          <ac:spMkLst>
            <pc:docMk/>
            <pc:sldMk cId="3748787695" sldId="350"/>
            <ac:spMk id="14" creationId="{120BD31C-F81A-4462-9663-69545C6A7A72}"/>
          </ac:spMkLst>
        </pc:spChg>
        <pc:spChg chg="del">
          <ac:chgData name="Hoàng Thông Trương" userId="5ee39a359a88c745" providerId="LiveId" clId="{663A07E6-59DE-4F8E-8D56-14040270E251}" dt="2021-12-23T17:08:05.469" v="930" actId="478"/>
          <ac:spMkLst>
            <pc:docMk/>
            <pc:sldMk cId="3748787695" sldId="350"/>
            <ac:spMk id="15" creationId="{8D2DDB69-A6A5-4F2E-8D62-55246307B390}"/>
          </ac:spMkLst>
        </pc:spChg>
        <pc:spChg chg="add mod">
          <ac:chgData name="Hoàng Thông Trương" userId="5ee39a359a88c745" providerId="LiveId" clId="{663A07E6-59DE-4F8E-8D56-14040270E251}" dt="2021-12-23T18:26:22.744" v="3123" actId="1076"/>
          <ac:spMkLst>
            <pc:docMk/>
            <pc:sldMk cId="3748787695" sldId="350"/>
            <ac:spMk id="35" creationId="{9551D987-9E39-4A3D-B5AF-F1BA1AA052BA}"/>
          </ac:spMkLst>
        </pc:spChg>
        <pc:spChg chg="add mod">
          <ac:chgData name="Hoàng Thông Trương" userId="5ee39a359a88c745" providerId="LiveId" clId="{663A07E6-59DE-4F8E-8D56-14040270E251}" dt="2021-12-23T17:08:44.950" v="944" actId="20577"/>
          <ac:spMkLst>
            <pc:docMk/>
            <pc:sldMk cId="3748787695" sldId="350"/>
            <ac:spMk id="36" creationId="{0293EAC9-A16D-4B23-A1B8-AF4DEDBAAC2D}"/>
          </ac:spMkLst>
        </pc:spChg>
        <pc:spChg chg="add mod">
          <ac:chgData name="Hoàng Thông Trương" userId="5ee39a359a88c745" providerId="LiveId" clId="{663A07E6-59DE-4F8E-8D56-14040270E251}" dt="2021-12-23T17:09:23.615" v="970" actId="1076"/>
          <ac:spMkLst>
            <pc:docMk/>
            <pc:sldMk cId="3748787695" sldId="350"/>
            <ac:spMk id="37" creationId="{E6595D7F-51FC-4655-AE40-71A2DFA11F67}"/>
          </ac:spMkLst>
        </pc:spChg>
        <pc:spChg chg="add mod">
          <ac:chgData name="Hoàng Thông Trương" userId="5ee39a359a88c745" providerId="LiveId" clId="{663A07E6-59DE-4F8E-8D56-14040270E251}" dt="2021-12-23T17:09:51.286" v="995" actId="1076"/>
          <ac:spMkLst>
            <pc:docMk/>
            <pc:sldMk cId="3748787695" sldId="350"/>
            <ac:spMk id="38" creationId="{88DAC239-9CC2-476E-A864-42861081E753}"/>
          </ac:spMkLst>
        </pc:spChg>
        <pc:spChg chg="add mod">
          <ac:chgData name="Hoàng Thông Trương" userId="5ee39a359a88c745" providerId="LiveId" clId="{663A07E6-59DE-4F8E-8D56-14040270E251}" dt="2021-12-23T17:09:58.091" v="1000" actId="1076"/>
          <ac:spMkLst>
            <pc:docMk/>
            <pc:sldMk cId="3748787695" sldId="350"/>
            <ac:spMk id="39" creationId="{44D899E0-F70F-44F0-A5FE-36753B79E7A9}"/>
          </ac:spMkLst>
        </pc:spChg>
        <pc:grpChg chg="mod">
          <ac:chgData name="Hoàng Thông Trương" userId="5ee39a359a88c745" providerId="LiveId" clId="{663A07E6-59DE-4F8E-8D56-14040270E251}" dt="2021-12-23T17:09:32.049" v="974" actId="14100"/>
          <ac:grpSpMkLst>
            <pc:docMk/>
            <pc:sldMk cId="3748787695" sldId="350"/>
            <ac:grpSpMk id="10" creationId="{2150DDD0-A97C-4F0C-8647-7CBE276D27D4}"/>
          </ac:grpSpMkLst>
        </pc:grpChg>
        <pc:grpChg chg="del">
          <ac:chgData name="Hoàng Thông Trương" userId="5ee39a359a88c745" providerId="LiveId" clId="{663A07E6-59DE-4F8E-8D56-14040270E251}" dt="2021-12-23T17:08:05.469" v="930" actId="478"/>
          <ac:grpSpMkLst>
            <pc:docMk/>
            <pc:sldMk cId="3748787695" sldId="350"/>
            <ac:grpSpMk id="11" creationId="{BB65D3DE-D8C4-4EF3-971D-8450747D5683}"/>
          </ac:grpSpMkLst>
        </pc:grpChg>
        <pc:grpChg chg="del">
          <ac:chgData name="Hoàng Thông Trương" userId="5ee39a359a88c745" providerId="LiveId" clId="{663A07E6-59DE-4F8E-8D56-14040270E251}" dt="2021-12-23T17:07:55.497" v="924" actId="478"/>
          <ac:grpSpMkLst>
            <pc:docMk/>
            <pc:sldMk cId="3748787695" sldId="350"/>
            <ac:grpSpMk id="16" creationId="{B923F10A-5B6E-45F9-B360-6B2C0C940AF1}"/>
          </ac:grpSpMkLst>
        </pc:grpChg>
        <pc:grpChg chg="del">
          <ac:chgData name="Hoàng Thông Trương" userId="5ee39a359a88c745" providerId="LiveId" clId="{663A07E6-59DE-4F8E-8D56-14040270E251}" dt="2021-12-23T17:07:58.023" v="927" actId="478"/>
          <ac:grpSpMkLst>
            <pc:docMk/>
            <pc:sldMk cId="3748787695" sldId="350"/>
            <ac:grpSpMk id="22" creationId="{C788F83C-D3E7-4F92-84EE-B16BFCAA96A0}"/>
          </ac:grpSpMkLst>
        </pc:grpChg>
        <pc:grpChg chg="del">
          <ac:chgData name="Hoàng Thông Trương" userId="5ee39a359a88c745" providerId="LiveId" clId="{663A07E6-59DE-4F8E-8D56-14040270E251}" dt="2021-12-23T17:07:56.418" v="925" actId="478"/>
          <ac:grpSpMkLst>
            <pc:docMk/>
            <pc:sldMk cId="3748787695" sldId="350"/>
            <ac:grpSpMk id="28" creationId="{80EBE4A0-AE10-432A-BBB6-6A9C24673593}"/>
          </ac:grpSpMkLst>
        </pc:grpChg>
        <pc:picChg chg="mod">
          <ac:chgData name="Hoàng Thông Trương" userId="5ee39a359a88c745" providerId="LiveId" clId="{663A07E6-59DE-4F8E-8D56-14040270E251}" dt="2021-12-23T17:07:37.960" v="920" actId="1076"/>
          <ac:picMkLst>
            <pc:docMk/>
            <pc:sldMk cId="3748787695" sldId="350"/>
            <ac:picMk id="7" creationId="{1E7DD2CC-DB9D-42DD-A58B-1971DDBA975B}"/>
          </ac:picMkLst>
        </pc:picChg>
        <pc:picChg chg="mod">
          <ac:chgData name="Hoàng Thông Trương" userId="5ee39a359a88c745" providerId="LiveId" clId="{663A07E6-59DE-4F8E-8D56-14040270E251}" dt="2021-12-23T17:09:18.614" v="969" actId="1076"/>
          <ac:picMkLst>
            <pc:docMk/>
            <pc:sldMk cId="3748787695" sldId="350"/>
            <ac:picMk id="12" creationId="{86C8E897-5BC6-4373-922E-C9EABF40B946}"/>
          </ac:picMkLst>
        </pc:picChg>
        <pc:picChg chg="del">
          <ac:chgData name="Hoàng Thông Trương" userId="5ee39a359a88c745" providerId="LiveId" clId="{663A07E6-59DE-4F8E-8D56-14040270E251}" dt="2021-12-23T17:07:56.983" v="926" actId="478"/>
          <ac:picMkLst>
            <pc:docMk/>
            <pc:sldMk cId="3748787695" sldId="350"/>
            <ac:picMk id="34" creationId="{5FBC66AC-18D0-4719-A67E-3D1485C1C8CF}"/>
          </ac:picMkLst>
        </pc:picChg>
        <pc:picChg chg="mod">
          <ac:chgData name="Hoàng Thông Trương" userId="5ee39a359a88c745" providerId="LiveId" clId="{663A07E6-59DE-4F8E-8D56-14040270E251}" dt="2021-12-23T17:08:27.116" v="935" actId="1076"/>
          <ac:picMkLst>
            <pc:docMk/>
            <pc:sldMk cId="3748787695" sldId="350"/>
            <ac:picMk id="5124" creationId="{3B724801-DC86-425B-9699-A87B67E6BFA4}"/>
          </ac:picMkLst>
        </pc:picChg>
        <pc:cxnChg chg="add mod">
          <ac:chgData name="Hoàng Thông Trương" userId="5ee39a359a88c745" providerId="LiveId" clId="{663A07E6-59DE-4F8E-8D56-14040270E251}" dt="2021-12-23T17:10:09.689" v="1003" actId="1582"/>
          <ac:cxnSpMkLst>
            <pc:docMk/>
            <pc:sldMk cId="3748787695" sldId="350"/>
            <ac:cxnSpMk id="4" creationId="{6A8EFEFD-A674-448D-9037-8649FEA80B0E}"/>
          </ac:cxnSpMkLst>
        </pc:cxnChg>
        <pc:cxnChg chg="add del">
          <ac:chgData name="Hoàng Thông Trương" userId="5ee39a359a88c745" providerId="LiveId" clId="{663A07E6-59DE-4F8E-8D56-14040270E251}" dt="2021-12-23T17:10:12.575" v="1005" actId="11529"/>
          <ac:cxnSpMkLst>
            <pc:docMk/>
            <pc:sldMk cId="3748787695" sldId="350"/>
            <ac:cxnSpMk id="40" creationId="{134AE79A-9F53-4427-9F10-7AB1D589C55B}"/>
          </ac:cxnSpMkLst>
        </pc:cxnChg>
      </pc:sldChg>
      <pc:sldChg chg="addSp delSp modSp new mod modTransition">
        <pc:chgData name="Hoàng Thông Trương" userId="5ee39a359a88c745" providerId="LiveId" clId="{663A07E6-59DE-4F8E-8D56-14040270E251}" dt="2021-12-26T08:36:30.621" v="3408" actId="1076"/>
        <pc:sldMkLst>
          <pc:docMk/>
          <pc:sldMk cId="2340992668" sldId="351"/>
        </pc:sldMkLst>
        <pc:spChg chg="add del mod">
          <ac:chgData name="Hoàng Thông Trương" userId="5ee39a359a88c745" providerId="LiveId" clId="{663A07E6-59DE-4F8E-8D56-14040270E251}" dt="2021-12-23T17:16:25.025" v="1197" actId="478"/>
          <ac:spMkLst>
            <pc:docMk/>
            <pc:sldMk cId="2340992668" sldId="351"/>
            <ac:spMk id="2" creationId="{BC3E1452-560C-4125-98BB-1CC0DC767852}"/>
          </ac:spMkLst>
        </pc:spChg>
        <pc:spChg chg="add del mod">
          <ac:chgData name="Hoàng Thông Trương" userId="5ee39a359a88c745" providerId="LiveId" clId="{663A07E6-59DE-4F8E-8D56-14040270E251}" dt="2021-12-23T17:16:25.025" v="1197" actId="478"/>
          <ac:spMkLst>
            <pc:docMk/>
            <pc:sldMk cId="2340992668" sldId="351"/>
            <ac:spMk id="3" creationId="{149A8BE8-6626-4D32-8C90-95E87182EE8E}"/>
          </ac:spMkLst>
        </pc:spChg>
        <pc:spChg chg="add del mod">
          <ac:chgData name="Hoàng Thông Trương" userId="5ee39a359a88c745" providerId="LiveId" clId="{663A07E6-59DE-4F8E-8D56-14040270E251}" dt="2021-12-23T17:16:25.025" v="1197" actId="478"/>
          <ac:spMkLst>
            <pc:docMk/>
            <pc:sldMk cId="2340992668" sldId="351"/>
            <ac:spMk id="4" creationId="{C973D1FD-A33E-481F-B040-8841B8C20EFD}"/>
          </ac:spMkLst>
        </pc:spChg>
        <pc:spChg chg="add mod">
          <ac:chgData name="Hoàng Thông Trương" userId="5ee39a359a88c745" providerId="LiveId" clId="{663A07E6-59DE-4F8E-8D56-14040270E251}" dt="2021-12-23T17:30:01.284" v="1404" actId="14100"/>
          <ac:spMkLst>
            <pc:docMk/>
            <pc:sldMk cId="2340992668" sldId="351"/>
            <ac:spMk id="5" creationId="{6FF3DFE9-FED8-44C7-9D54-958FB0D43EED}"/>
          </ac:spMkLst>
        </pc:spChg>
        <pc:spChg chg="add mod">
          <ac:chgData name="Hoàng Thông Trương" userId="5ee39a359a88c745" providerId="LiveId" clId="{663A07E6-59DE-4F8E-8D56-14040270E251}" dt="2021-12-23T17:30:12.861" v="1415" actId="20577"/>
          <ac:spMkLst>
            <pc:docMk/>
            <pc:sldMk cId="2340992668" sldId="351"/>
            <ac:spMk id="6" creationId="{1251015D-C514-42CB-8334-5B5991A8CF1A}"/>
          </ac:spMkLst>
        </pc:spChg>
        <pc:spChg chg="add del mod">
          <ac:chgData name="Hoàng Thông Trương" userId="5ee39a359a88c745" providerId="LiveId" clId="{663A07E6-59DE-4F8E-8D56-14040270E251}" dt="2021-12-23T17:28:09.429" v="1205" actId="478"/>
          <ac:spMkLst>
            <pc:docMk/>
            <pc:sldMk cId="2340992668" sldId="351"/>
            <ac:spMk id="8" creationId="{5ACB1F5F-A9A7-4A3A-8B92-64F1E7D60CC5}"/>
          </ac:spMkLst>
        </pc:spChg>
        <pc:spChg chg="add mod">
          <ac:chgData name="Hoàng Thông Trương" userId="5ee39a359a88c745" providerId="LiveId" clId="{663A07E6-59DE-4F8E-8D56-14040270E251}" dt="2021-12-23T17:29:04.671" v="1235" actId="164"/>
          <ac:spMkLst>
            <pc:docMk/>
            <pc:sldMk cId="2340992668" sldId="351"/>
            <ac:spMk id="9" creationId="{AE6FD1BC-1054-483F-B94D-A1E38AF6E20B}"/>
          </ac:spMkLst>
        </pc:spChg>
        <pc:spChg chg="add mod">
          <ac:chgData name="Hoàng Thông Trương" userId="5ee39a359a88c745" providerId="LiveId" clId="{663A07E6-59DE-4F8E-8D56-14040270E251}" dt="2021-12-23T17:32:41.799" v="1469" actId="113"/>
          <ac:spMkLst>
            <pc:docMk/>
            <pc:sldMk cId="2340992668" sldId="351"/>
            <ac:spMk id="11" creationId="{31C5E09B-C678-4E26-AA29-01D2225DEE70}"/>
          </ac:spMkLst>
        </pc:spChg>
        <pc:spChg chg="add mod">
          <ac:chgData name="Hoàng Thông Trương" userId="5ee39a359a88c745" providerId="LiveId" clId="{663A07E6-59DE-4F8E-8D56-14040270E251}" dt="2021-12-26T08:36:24.161" v="3400" actId="20577"/>
          <ac:spMkLst>
            <pc:docMk/>
            <pc:sldMk cId="2340992668" sldId="351"/>
            <ac:spMk id="12" creationId="{AFE5E14F-5C53-471E-BA97-30BD422B3DF3}"/>
          </ac:spMkLst>
        </pc:spChg>
        <pc:spChg chg="add mod">
          <ac:chgData name="Hoàng Thông Trương" userId="5ee39a359a88c745" providerId="LiveId" clId="{663A07E6-59DE-4F8E-8D56-14040270E251}" dt="2021-12-26T08:36:30.621" v="3408" actId="1076"/>
          <ac:spMkLst>
            <pc:docMk/>
            <pc:sldMk cId="2340992668" sldId="351"/>
            <ac:spMk id="16" creationId="{1159B198-A88C-4B2E-8763-3A2F7CC96FA4}"/>
          </ac:spMkLst>
        </pc:spChg>
        <pc:grpChg chg="add mod">
          <ac:chgData name="Hoàng Thông Trương" userId="5ee39a359a88c745" providerId="LiveId" clId="{663A07E6-59DE-4F8E-8D56-14040270E251}" dt="2021-12-23T17:29:10.459" v="1237" actId="1076"/>
          <ac:grpSpMkLst>
            <pc:docMk/>
            <pc:sldMk cId="2340992668" sldId="351"/>
            <ac:grpSpMk id="10" creationId="{B8C4957C-7192-4FE7-BB6E-99591BA5389D}"/>
          </ac:grpSpMkLst>
        </pc:grpChg>
        <pc:picChg chg="add mod">
          <ac:chgData name="Hoàng Thông Trương" userId="5ee39a359a88c745" providerId="LiveId" clId="{663A07E6-59DE-4F8E-8D56-14040270E251}" dt="2021-12-23T17:29:04.671" v="1235" actId="164"/>
          <ac:picMkLst>
            <pc:docMk/>
            <pc:sldMk cId="2340992668" sldId="351"/>
            <ac:picMk id="7" creationId="{EBF8FA84-CE06-4D63-9BE1-7A4ED09313E0}"/>
          </ac:picMkLst>
        </pc:picChg>
        <pc:picChg chg="add mod">
          <ac:chgData name="Hoàng Thông Trương" userId="5ee39a359a88c745" providerId="LiveId" clId="{663A07E6-59DE-4F8E-8D56-14040270E251}" dt="2021-12-26T08:33:02.395" v="3309" actId="1036"/>
          <ac:picMkLst>
            <pc:docMk/>
            <pc:sldMk cId="2340992668" sldId="351"/>
            <ac:picMk id="13" creationId="{B1B89BEC-E9F8-41C6-9B7B-9E0C12809BC5}"/>
          </ac:picMkLst>
        </pc:picChg>
        <pc:picChg chg="add mod">
          <ac:chgData name="Hoàng Thông Trương" userId="5ee39a359a88c745" providerId="LiveId" clId="{663A07E6-59DE-4F8E-8D56-14040270E251}" dt="2021-12-26T08:36:21.574" v="3398" actId="1037"/>
          <ac:picMkLst>
            <pc:docMk/>
            <pc:sldMk cId="2340992668" sldId="351"/>
            <ac:picMk id="14" creationId="{7EF50673-BA04-4B9A-A6E0-D112304AB325}"/>
          </ac:picMkLst>
        </pc:picChg>
        <pc:picChg chg="add mod">
          <ac:chgData name="Hoàng Thông Trương" userId="5ee39a359a88c745" providerId="LiveId" clId="{663A07E6-59DE-4F8E-8D56-14040270E251}" dt="2021-12-26T08:36:26.648" v="3406" actId="1037"/>
          <ac:picMkLst>
            <pc:docMk/>
            <pc:sldMk cId="2340992668" sldId="351"/>
            <ac:picMk id="15" creationId="{37B072F3-3F8C-44DF-9301-6F27BACCE803}"/>
          </ac:picMkLst>
        </pc:picChg>
      </pc:sldChg>
      <pc:sldChg chg="add ord">
        <pc:chgData name="Hoàng Thông Trương" userId="5ee39a359a88c745" providerId="LiveId" clId="{663A07E6-59DE-4F8E-8D56-14040270E251}" dt="2021-12-23T18:21:39.547" v="3084"/>
        <pc:sldMkLst>
          <pc:docMk/>
          <pc:sldMk cId="1189843731" sldId="352"/>
        </pc:sldMkLst>
      </pc:sldChg>
      <pc:sldChg chg="modSp add ord">
        <pc:chgData name="Hoàng Thông Trương" userId="5ee39a359a88c745" providerId="LiveId" clId="{663A07E6-59DE-4F8E-8D56-14040270E251}" dt="2021-12-23T18:21:39.547" v="3084"/>
        <pc:sldMkLst>
          <pc:docMk/>
          <pc:sldMk cId="3270841610" sldId="359"/>
        </pc:sldMkLst>
        <pc:picChg chg="mod">
          <ac:chgData name="Hoàng Thông Trương" userId="5ee39a359a88c745" providerId="LiveId" clId="{663A07E6-59DE-4F8E-8D56-14040270E251}" dt="2021-12-23T17:11:43.370" v="1017"/>
          <ac:picMkLst>
            <pc:docMk/>
            <pc:sldMk cId="3270841610" sldId="359"/>
            <ac:picMk id="4" creationId="{00000000-0000-0000-0000-000000000000}"/>
          </ac:picMkLst>
        </pc:picChg>
      </pc:sldChg>
      <pc:sldChg chg="addSp delSp modSp add del mod modAnim">
        <pc:chgData name="Hoàng Thông Trương" userId="5ee39a359a88c745" providerId="LiveId" clId="{663A07E6-59DE-4F8E-8D56-14040270E251}" dt="2021-12-23T18:22:37.203" v="3091" actId="47"/>
        <pc:sldMkLst>
          <pc:docMk/>
          <pc:sldMk cId="1201450897" sldId="360"/>
        </pc:sldMkLst>
        <pc:spChg chg="add del mod ord">
          <ac:chgData name="Hoàng Thông Trương" userId="5ee39a359a88c745" providerId="LiveId" clId="{663A07E6-59DE-4F8E-8D56-14040270E251}" dt="2021-12-23T17:13:37.095" v="1066" actId="11529"/>
          <ac:spMkLst>
            <pc:docMk/>
            <pc:sldMk cId="1201450897" sldId="360"/>
            <ac:spMk id="2" creationId="{B11B1248-9BEC-43E0-AA61-E8D356D78CE5}"/>
          </ac:spMkLst>
        </pc:spChg>
        <pc:spChg chg="mod">
          <ac:chgData name="Hoàng Thông Trương" userId="5ee39a359a88c745" providerId="LiveId" clId="{663A07E6-59DE-4F8E-8D56-14040270E251}" dt="2021-12-23T17:14:25.015" v="1072" actId="207"/>
          <ac:spMkLst>
            <pc:docMk/>
            <pc:sldMk cId="1201450897" sldId="360"/>
            <ac:spMk id="23" creationId="{00000000-0000-0000-0000-000000000000}"/>
          </ac:spMkLst>
        </pc:spChg>
        <pc:spChg chg="add del mod">
          <ac:chgData name="Hoàng Thông Trương" userId="5ee39a359a88c745" providerId="LiveId" clId="{663A07E6-59DE-4F8E-8D56-14040270E251}" dt="2021-12-23T17:12:13.622" v="1026" actId="478"/>
          <ac:spMkLst>
            <pc:docMk/>
            <pc:sldMk cId="1201450897" sldId="360"/>
            <ac:spMk id="24" creationId="{00000000-0000-0000-0000-000000000000}"/>
          </ac:spMkLst>
        </pc:spChg>
        <pc:spChg chg="mod">
          <ac:chgData name="Hoàng Thông Trương" userId="5ee39a359a88c745" providerId="LiveId" clId="{663A07E6-59DE-4F8E-8D56-14040270E251}" dt="2021-12-23T17:14:22.196" v="1071" actId="207"/>
          <ac:spMkLst>
            <pc:docMk/>
            <pc:sldMk cId="1201450897" sldId="360"/>
            <ac:spMk id="25" creationId="{00000000-0000-0000-0000-000000000000}"/>
          </ac:spMkLst>
        </pc:spChg>
        <pc:spChg chg="mod">
          <ac:chgData name="Hoàng Thông Trương" userId="5ee39a359a88c745" providerId="LiveId" clId="{663A07E6-59DE-4F8E-8D56-14040270E251}" dt="2021-12-23T17:14:18.179" v="1070" actId="207"/>
          <ac:spMkLst>
            <pc:docMk/>
            <pc:sldMk cId="1201450897" sldId="360"/>
            <ac:spMk id="26" creationId="{00000000-0000-0000-0000-000000000000}"/>
          </ac:spMkLst>
        </pc:spChg>
        <pc:spChg chg="add del">
          <ac:chgData name="Hoàng Thông Trương" userId="5ee39a359a88c745" providerId="LiveId" clId="{663A07E6-59DE-4F8E-8D56-14040270E251}" dt="2021-12-23T17:13:35.798" v="1063" actId="478"/>
          <ac:spMkLst>
            <pc:docMk/>
            <pc:sldMk cId="1201450897" sldId="360"/>
            <ac:spMk id="28" creationId="{00000000-0000-0000-0000-000000000000}"/>
          </ac:spMkLst>
        </pc:spChg>
        <pc:spChg chg="del">
          <ac:chgData name="Hoàng Thông Trương" userId="5ee39a359a88c745" providerId="LiveId" clId="{663A07E6-59DE-4F8E-8D56-14040270E251}" dt="2021-12-23T17:12:16.116" v="1027" actId="478"/>
          <ac:spMkLst>
            <pc:docMk/>
            <pc:sldMk cId="1201450897" sldId="360"/>
            <ac:spMk id="29" creationId="{00000000-0000-0000-0000-000000000000}"/>
          </ac:spMkLst>
        </pc:spChg>
        <pc:spChg chg="mod">
          <ac:chgData name="Hoàng Thông Trương" userId="5ee39a359a88c745" providerId="LiveId" clId="{663A07E6-59DE-4F8E-8D56-14040270E251}" dt="2021-12-23T17:13:49.628" v="1068" actId="207"/>
          <ac:spMkLst>
            <pc:docMk/>
            <pc:sldMk cId="1201450897" sldId="360"/>
            <ac:spMk id="31" creationId="{00000000-0000-0000-0000-000000000000}"/>
          </ac:spMkLst>
        </pc:spChg>
        <pc:spChg chg="add del">
          <ac:chgData name="Hoàng Thông Trương" userId="5ee39a359a88c745" providerId="LiveId" clId="{663A07E6-59DE-4F8E-8D56-14040270E251}" dt="2021-12-23T17:13:36.199" v="1064" actId="478"/>
          <ac:spMkLst>
            <pc:docMk/>
            <pc:sldMk cId="1201450897" sldId="360"/>
            <ac:spMk id="33" creationId="{00000000-0000-0000-0000-000000000000}"/>
          </ac:spMkLst>
        </pc:spChg>
        <pc:spChg chg="del">
          <ac:chgData name="Hoàng Thông Trương" userId="5ee39a359a88c745" providerId="LiveId" clId="{663A07E6-59DE-4F8E-8D56-14040270E251}" dt="2021-12-23T17:12:17.552" v="1028" actId="478"/>
          <ac:spMkLst>
            <pc:docMk/>
            <pc:sldMk cId="1201450897" sldId="360"/>
            <ac:spMk id="34" creationId="{00000000-0000-0000-0000-000000000000}"/>
          </ac:spMkLst>
        </pc:spChg>
        <pc:spChg chg="add del">
          <ac:chgData name="Hoàng Thông Trương" userId="5ee39a359a88c745" providerId="LiveId" clId="{663A07E6-59DE-4F8E-8D56-14040270E251}" dt="2021-12-23T17:13:35.562" v="1062" actId="478"/>
          <ac:spMkLst>
            <pc:docMk/>
            <pc:sldMk cId="1201450897" sldId="360"/>
            <ac:spMk id="38" creationId="{00000000-0000-0000-0000-000000000000}"/>
          </ac:spMkLst>
        </pc:spChg>
        <pc:spChg chg="del">
          <ac:chgData name="Hoàng Thông Trương" userId="5ee39a359a88c745" providerId="LiveId" clId="{663A07E6-59DE-4F8E-8D56-14040270E251}" dt="2021-12-23T17:12:18.747" v="1029" actId="478"/>
          <ac:spMkLst>
            <pc:docMk/>
            <pc:sldMk cId="1201450897" sldId="360"/>
            <ac:spMk id="39" creationId="{00000000-0000-0000-0000-000000000000}"/>
          </ac:spMkLst>
        </pc:spChg>
        <pc:spChg chg="mod">
          <ac:chgData name="Hoàng Thông Trương" userId="5ee39a359a88c745" providerId="LiveId" clId="{663A07E6-59DE-4F8E-8D56-14040270E251}" dt="2021-12-23T17:14:57.203" v="1126" actId="207"/>
          <ac:spMkLst>
            <pc:docMk/>
            <pc:sldMk cId="1201450897" sldId="360"/>
            <ac:spMk id="43" creationId="{70920199-C047-4498-91F0-2576BAF75508}"/>
          </ac:spMkLst>
        </pc:spChg>
        <pc:spChg chg="mod">
          <ac:chgData name="Hoàng Thông Trương" userId="5ee39a359a88c745" providerId="LiveId" clId="{663A07E6-59DE-4F8E-8D56-14040270E251}" dt="2021-12-23T17:14:57.203" v="1126" actId="207"/>
          <ac:spMkLst>
            <pc:docMk/>
            <pc:sldMk cId="1201450897" sldId="360"/>
            <ac:spMk id="44" creationId="{FF9FFAC1-A199-4F07-9FA6-F3B58C44DC4F}"/>
          </ac:spMkLst>
        </pc:spChg>
        <pc:spChg chg="mod">
          <ac:chgData name="Hoàng Thông Trương" userId="5ee39a359a88c745" providerId="LiveId" clId="{663A07E6-59DE-4F8E-8D56-14040270E251}" dt="2021-12-23T17:14:57.203" v="1126" actId="207"/>
          <ac:spMkLst>
            <pc:docMk/>
            <pc:sldMk cId="1201450897" sldId="360"/>
            <ac:spMk id="45" creationId="{07CAE1FD-C0A7-4196-9E6D-AD4CC986D810}"/>
          </ac:spMkLst>
        </pc:spChg>
        <pc:spChg chg="mod">
          <ac:chgData name="Hoàng Thông Trương" userId="5ee39a359a88c745" providerId="LiveId" clId="{663A07E6-59DE-4F8E-8D56-14040270E251}" dt="2021-12-23T17:15:32.186" v="1167" actId="207"/>
          <ac:spMkLst>
            <pc:docMk/>
            <pc:sldMk cId="1201450897" sldId="360"/>
            <ac:spMk id="47" creationId="{C409702E-9B9F-4305-A701-CC8B010ACF71}"/>
          </ac:spMkLst>
        </pc:spChg>
        <pc:spChg chg="mod">
          <ac:chgData name="Hoàng Thông Trương" userId="5ee39a359a88c745" providerId="LiveId" clId="{663A07E6-59DE-4F8E-8D56-14040270E251}" dt="2021-12-23T17:15:32.186" v="1167" actId="207"/>
          <ac:spMkLst>
            <pc:docMk/>
            <pc:sldMk cId="1201450897" sldId="360"/>
            <ac:spMk id="48" creationId="{377BF806-25B4-4269-AD7C-D35F9105E255}"/>
          </ac:spMkLst>
        </pc:spChg>
        <pc:spChg chg="mod">
          <ac:chgData name="Hoàng Thông Trương" userId="5ee39a359a88c745" providerId="LiveId" clId="{663A07E6-59DE-4F8E-8D56-14040270E251}" dt="2021-12-23T17:15:32.186" v="1167" actId="207"/>
          <ac:spMkLst>
            <pc:docMk/>
            <pc:sldMk cId="1201450897" sldId="360"/>
            <ac:spMk id="49" creationId="{23AD9B54-487A-4FEF-B506-D934658E361A}"/>
          </ac:spMkLst>
        </pc:spChg>
        <pc:spChg chg="mod">
          <ac:chgData name="Hoàng Thông Trương" userId="5ee39a359a88c745" providerId="LiveId" clId="{663A07E6-59DE-4F8E-8D56-14040270E251}" dt="2021-12-23T17:15:53.287" v="1192" actId="207"/>
          <ac:spMkLst>
            <pc:docMk/>
            <pc:sldMk cId="1201450897" sldId="360"/>
            <ac:spMk id="52" creationId="{0A2D725E-0BEC-486F-8034-E561D6ED84C9}"/>
          </ac:spMkLst>
        </pc:spChg>
        <pc:spChg chg="mod">
          <ac:chgData name="Hoàng Thông Trương" userId="5ee39a359a88c745" providerId="LiveId" clId="{663A07E6-59DE-4F8E-8D56-14040270E251}" dt="2021-12-23T17:15:53.287" v="1192" actId="207"/>
          <ac:spMkLst>
            <pc:docMk/>
            <pc:sldMk cId="1201450897" sldId="360"/>
            <ac:spMk id="53" creationId="{430DE118-C9A8-4DDD-B2BB-76F44FF1014F}"/>
          </ac:spMkLst>
        </pc:spChg>
        <pc:spChg chg="mod">
          <ac:chgData name="Hoàng Thông Trương" userId="5ee39a359a88c745" providerId="LiveId" clId="{663A07E6-59DE-4F8E-8D56-14040270E251}" dt="2021-12-23T17:15:53.287" v="1192" actId="207"/>
          <ac:spMkLst>
            <pc:docMk/>
            <pc:sldMk cId="1201450897" sldId="360"/>
            <ac:spMk id="54" creationId="{BF03B1FA-1846-4273-B883-DCF27602B730}"/>
          </ac:spMkLst>
        </pc:spChg>
        <pc:grpChg chg="add del mod">
          <ac:chgData name="Hoàng Thông Trương" userId="5ee39a359a88c745" providerId="LiveId" clId="{663A07E6-59DE-4F8E-8D56-14040270E251}" dt="2021-12-23T17:14:27.629" v="1073" actId="1076"/>
          <ac:grpSpMkLst>
            <pc:docMk/>
            <pc:sldMk cId="1201450897" sldId="360"/>
            <ac:grpSpMk id="22" creationId="{00000000-0000-0000-0000-000000000000}"/>
          </ac:grpSpMkLst>
        </pc:grpChg>
        <pc:grpChg chg="add del">
          <ac:chgData name="Hoàng Thông Trương" userId="5ee39a359a88c745" providerId="LiveId" clId="{663A07E6-59DE-4F8E-8D56-14040270E251}" dt="2021-12-23T17:14:07.795" v="1069" actId="478"/>
          <ac:grpSpMkLst>
            <pc:docMk/>
            <pc:sldMk cId="1201450897" sldId="360"/>
            <ac:grpSpMk id="27" creationId="{00000000-0000-0000-0000-000000000000}"/>
          </ac:grpSpMkLst>
        </pc:grpChg>
        <pc:grpChg chg="del">
          <ac:chgData name="Hoàng Thông Trương" userId="5ee39a359a88c745" providerId="LiveId" clId="{663A07E6-59DE-4F8E-8D56-14040270E251}" dt="2021-12-23T17:14:50.480" v="1125" actId="478"/>
          <ac:grpSpMkLst>
            <pc:docMk/>
            <pc:sldMk cId="1201450897" sldId="360"/>
            <ac:grpSpMk id="32" creationId="{00000000-0000-0000-0000-000000000000}"/>
          </ac:grpSpMkLst>
        </pc:grpChg>
        <pc:grpChg chg="del">
          <ac:chgData name="Hoàng Thông Trương" userId="5ee39a359a88c745" providerId="LiveId" clId="{663A07E6-59DE-4F8E-8D56-14040270E251}" dt="2021-12-23T17:15:23.326" v="1166" actId="478"/>
          <ac:grpSpMkLst>
            <pc:docMk/>
            <pc:sldMk cId="1201450897" sldId="360"/>
            <ac:grpSpMk id="37" creationId="{00000000-0000-0000-0000-000000000000}"/>
          </ac:grpSpMkLst>
        </pc:grpChg>
        <pc:grpChg chg="add mod">
          <ac:chgData name="Hoàng Thông Trương" userId="5ee39a359a88c745" providerId="LiveId" clId="{663A07E6-59DE-4F8E-8D56-14040270E251}" dt="2021-12-23T17:14:57.203" v="1126" actId="207"/>
          <ac:grpSpMkLst>
            <pc:docMk/>
            <pc:sldMk cId="1201450897" sldId="360"/>
            <ac:grpSpMk id="42" creationId="{7768D040-34BC-4C3A-AA6A-F5EC84983AD1}"/>
          </ac:grpSpMkLst>
        </pc:grpChg>
        <pc:grpChg chg="add mod">
          <ac:chgData name="Hoàng Thông Trương" userId="5ee39a359a88c745" providerId="LiveId" clId="{663A07E6-59DE-4F8E-8D56-14040270E251}" dt="2021-12-23T17:15:32.186" v="1167" actId="207"/>
          <ac:grpSpMkLst>
            <pc:docMk/>
            <pc:sldMk cId="1201450897" sldId="360"/>
            <ac:grpSpMk id="46" creationId="{20351A7B-5B42-40AB-8B1C-37A68FDA841E}"/>
          </ac:grpSpMkLst>
        </pc:grpChg>
        <pc:grpChg chg="add mod">
          <ac:chgData name="Hoàng Thông Trương" userId="5ee39a359a88c745" providerId="LiveId" clId="{663A07E6-59DE-4F8E-8D56-14040270E251}" dt="2021-12-23T17:15:53.287" v="1192" actId="207"/>
          <ac:grpSpMkLst>
            <pc:docMk/>
            <pc:sldMk cId="1201450897" sldId="360"/>
            <ac:grpSpMk id="51" creationId="{4A148477-BF9A-4DE5-BE10-4A69C047D3DC}"/>
          </ac:grpSpMkLst>
        </pc:grpChg>
        <pc:picChg chg="mod">
          <ac:chgData name="Hoàng Thông Trương" userId="5ee39a359a88c745" providerId="LiveId" clId="{663A07E6-59DE-4F8E-8D56-14040270E251}" dt="2021-12-23T17:15:35.586" v="1170" actId="1076"/>
          <ac:picMkLst>
            <pc:docMk/>
            <pc:sldMk cId="1201450897" sldId="360"/>
            <ac:picMk id="3074" creationId="{00000000-0000-0000-0000-000000000000}"/>
          </ac:picMkLst>
        </pc:picChg>
      </pc:sldChg>
      <pc:sldChg chg="addSp delSp modSp add mod modTransition modAnim">
        <pc:chgData name="Hoàng Thông Trương" userId="5ee39a359a88c745" providerId="LiveId" clId="{663A07E6-59DE-4F8E-8D56-14040270E251}" dt="2021-12-23T18:27:38.070" v="3152"/>
        <pc:sldMkLst>
          <pc:docMk/>
          <pc:sldMk cId="2363789089" sldId="361"/>
        </pc:sldMkLst>
        <pc:spChg chg="add mod ord">
          <ac:chgData name="Hoàng Thông Trương" userId="5ee39a359a88c745" providerId="LiveId" clId="{663A07E6-59DE-4F8E-8D56-14040270E251}" dt="2021-12-23T17:42:38.332" v="1609" actId="164"/>
          <ac:spMkLst>
            <pc:docMk/>
            <pc:sldMk cId="2363789089" sldId="361"/>
            <ac:spMk id="2" creationId="{80544612-5E72-4F54-941B-1DC2DC25ADE6}"/>
          </ac:spMkLst>
        </pc:spChg>
        <pc:spChg chg="del">
          <ac:chgData name="Hoàng Thông Trương" userId="5ee39a359a88c745" providerId="LiveId" clId="{663A07E6-59DE-4F8E-8D56-14040270E251}" dt="2021-12-23T17:39:26.211" v="1594" actId="478"/>
          <ac:spMkLst>
            <pc:docMk/>
            <pc:sldMk cId="2363789089" sldId="361"/>
            <ac:spMk id="12" creationId="{AFE5E14F-5C53-471E-BA97-30BD422B3DF3}"/>
          </ac:spMkLst>
        </pc:spChg>
        <pc:spChg chg="del">
          <ac:chgData name="Hoàng Thông Trương" userId="5ee39a359a88c745" providerId="LiveId" clId="{663A07E6-59DE-4F8E-8D56-14040270E251}" dt="2021-12-23T17:39:24.801" v="1593" actId="478"/>
          <ac:spMkLst>
            <pc:docMk/>
            <pc:sldMk cId="2363789089" sldId="361"/>
            <ac:spMk id="16" creationId="{1159B198-A88C-4B2E-8763-3A2F7CC96FA4}"/>
          </ac:spMkLst>
        </pc:spChg>
        <pc:spChg chg="add del mod">
          <ac:chgData name="Hoàng Thông Trương" userId="5ee39a359a88c745" providerId="LiveId" clId="{663A07E6-59DE-4F8E-8D56-14040270E251}" dt="2021-12-23T17:40:14.918" v="1601" actId="478"/>
          <ac:spMkLst>
            <pc:docMk/>
            <pc:sldMk cId="2363789089" sldId="361"/>
            <ac:spMk id="17" creationId="{A2B31643-3478-4EAB-821F-FEB06C3AAE76}"/>
          </ac:spMkLst>
        </pc:spChg>
        <pc:grpChg chg="add mod">
          <ac:chgData name="Hoàng Thông Trương" userId="5ee39a359a88c745" providerId="LiveId" clId="{663A07E6-59DE-4F8E-8D56-14040270E251}" dt="2021-12-23T17:42:38.332" v="1609" actId="164"/>
          <ac:grpSpMkLst>
            <pc:docMk/>
            <pc:sldMk cId="2363789089" sldId="361"/>
            <ac:grpSpMk id="3" creationId="{19FB927E-925F-405E-8A72-936AED70A8C0}"/>
          </ac:grpSpMkLst>
        </pc:grpChg>
        <pc:picChg chg="del">
          <ac:chgData name="Hoàng Thông Trương" userId="5ee39a359a88c745" providerId="LiveId" clId="{663A07E6-59DE-4F8E-8D56-14040270E251}" dt="2021-12-23T17:39:26.959" v="1595" actId="478"/>
          <ac:picMkLst>
            <pc:docMk/>
            <pc:sldMk cId="2363789089" sldId="361"/>
            <ac:picMk id="13" creationId="{B1B89BEC-E9F8-41C6-9B7B-9E0C12809BC5}"/>
          </ac:picMkLst>
        </pc:picChg>
        <pc:picChg chg="del mod">
          <ac:chgData name="Hoàng Thông Trương" userId="5ee39a359a88c745" providerId="LiveId" clId="{663A07E6-59DE-4F8E-8D56-14040270E251}" dt="2021-12-23T17:39:27.548" v="1597" actId="478"/>
          <ac:picMkLst>
            <pc:docMk/>
            <pc:sldMk cId="2363789089" sldId="361"/>
            <ac:picMk id="14" creationId="{7EF50673-BA04-4B9A-A6E0-D112304AB325}"/>
          </ac:picMkLst>
        </pc:picChg>
        <pc:picChg chg="del">
          <ac:chgData name="Hoàng Thông Trương" userId="5ee39a359a88c745" providerId="LiveId" clId="{663A07E6-59DE-4F8E-8D56-14040270E251}" dt="2021-12-23T17:39:28.298" v="1598" actId="478"/>
          <ac:picMkLst>
            <pc:docMk/>
            <pc:sldMk cId="2363789089" sldId="361"/>
            <ac:picMk id="15" creationId="{37B072F3-3F8C-44DF-9301-6F27BACCE803}"/>
          </ac:picMkLst>
        </pc:picChg>
        <pc:picChg chg="add mod">
          <ac:chgData name="Hoàng Thông Trương" userId="5ee39a359a88c745" providerId="LiveId" clId="{663A07E6-59DE-4F8E-8D56-14040270E251}" dt="2021-12-23T17:42:38.332" v="1609" actId="164"/>
          <ac:picMkLst>
            <pc:docMk/>
            <pc:sldMk cId="2363789089" sldId="361"/>
            <ac:picMk id="18" creationId="{C9CC9BEF-C5A2-4BAC-A548-5708B64FEC6C}"/>
          </ac:picMkLst>
        </pc:picChg>
      </pc:sldChg>
      <pc:sldChg chg="addSp delSp modSp add mod modTransition modAnim">
        <pc:chgData name="Hoàng Thông Trương" userId="5ee39a359a88c745" providerId="LiveId" clId="{663A07E6-59DE-4F8E-8D56-14040270E251}" dt="2021-12-26T08:37:02.723" v="3431" actId="20577"/>
        <pc:sldMkLst>
          <pc:docMk/>
          <pc:sldMk cId="3471618493" sldId="362"/>
        </pc:sldMkLst>
        <pc:spChg chg="del">
          <ac:chgData name="Hoàng Thông Trương" userId="5ee39a359a88c745" providerId="LiveId" clId="{663A07E6-59DE-4F8E-8D56-14040270E251}" dt="2021-12-23T17:43:00.659" v="1612" actId="478"/>
          <ac:spMkLst>
            <pc:docMk/>
            <pc:sldMk cId="3471618493" sldId="362"/>
            <ac:spMk id="11" creationId="{31C5E09B-C678-4E26-AA29-01D2225DEE70}"/>
          </ac:spMkLst>
        </pc:spChg>
        <pc:spChg chg="mod">
          <ac:chgData name="Hoàng Thông Trương" userId="5ee39a359a88c745" providerId="LiveId" clId="{663A07E6-59DE-4F8E-8D56-14040270E251}" dt="2021-12-26T08:37:02.723" v="3431" actId="20577"/>
          <ac:spMkLst>
            <pc:docMk/>
            <pc:sldMk cId="3471618493" sldId="362"/>
            <ac:spMk id="12" creationId="{AFE5E14F-5C53-471E-BA97-30BD422B3DF3}"/>
          </ac:spMkLst>
        </pc:spChg>
        <pc:spChg chg="del">
          <ac:chgData name="Hoàng Thông Trương" userId="5ee39a359a88c745" providerId="LiveId" clId="{663A07E6-59DE-4F8E-8D56-14040270E251}" dt="2021-12-23T17:43:40.805" v="1614" actId="478"/>
          <ac:spMkLst>
            <pc:docMk/>
            <pc:sldMk cId="3471618493" sldId="362"/>
            <ac:spMk id="16" creationId="{1159B198-A88C-4B2E-8763-3A2F7CC96FA4}"/>
          </ac:spMkLst>
        </pc:spChg>
        <pc:spChg chg="add del">
          <ac:chgData name="Hoàng Thông Trương" userId="5ee39a359a88c745" providerId="LiveId" clId="{663A07E6-59DE-4F8E-8D56-14040270E251}" dt="2021-12-23T17:45:12.560" v="1616" actId="22"/>
          <ac:spMkLst>
            <pc:docMk/>
            <pc:sldMk cId="3471618493" sldId="362"/>
            <ac:spMk id="17" creationId="{1C50B2F0-2A5E-4D27-BF37-D11C1404A510}"/>
          </ac:spMkLst>
        </pc:spChg>
        <pc:spChg chg="add mod">
          <ac:chgData name="Hoàng Thông Trương" userId="5ee39a359a88c745" providerId="LiveId" clId="{663A07E6-59DE-4F8E-8D56-14040270E251}" dt="2021-12-23T17:46:12.477" v="1624" actId="164"/>
          <ac:spMkLst>
            <pc:docMk/>
            <pc:sldMk cId="3471618493" sldId="362"/>
            <ac:spMk id="19" creationId="{A7730B79-1EA7-4E87-B082-5E915071FA30}"/>
          </ac:spMkLst>
        </pc:spChg>
        <pc:grpChg chg="add mod">
          <ac:chgData name="Hoàng Thông Trương" userId="5ee39a359a88c745" providerId="LiveId" clId="{663A07E6-59DE-4F8E-8D56-14040270E251}" dt="2021-12-23T17:46:12.477" v="1624" actId="164"/>
          <ac:grpSpMkLst>
            <pc:docMk/>
            <pc:sldMk cId="3471618493" sldId="362"/>
            <ac:grpSpMk id="3" creationId="{66034BAE-2A83-4ABE-A286-1AF46CC38653}"/>
          </ac:grpSpMkLst>
        </pc:grpChg>
        <pc:picChg chg="mod">
          <ac:chgData name="Hoàng Thông Trương" userId="5ee39a359a88c745" providerId="LiveId" clId="{663A07E6-59DE-4F8E-8D56-14040270E251}" dt="2021-12-23T17:43:38.858" v="1613" actId="1076"/>
          <ac:picMkLst>
            <pc:docMk/>
            <pc:sldMk cId="3471618493" sldId="362"/>
            <ac:picMk id="13" creationId="{B1B89BEC-E9F8-41C6-9B7B-9E0C12809BC5}"/>
          </ac:picMkLst>
        </pc:picChg>
        <pc:picChg chg="mod">
          <ac:chgData name="Hoàng Thông Trương" userId="5ee39a359a88c745" providerId="LiveId" clId="{663A07E6-59DE-4F8E-8D56-14040270E251}" dt="2021-12-26T08:36:54.189" v="3417" actId="1037"/>
          <ac:picMkLst>
            <pc:docMk/>
            <pc:sldMk cId="3471618493" sldId="362"/>
            <ac:picMk id="14" creationId="{7EF50673-BA04-4B9A-A6E0-D112304AB325}"/>
          </ac:picMkLst>
        </pc:picChg>
        <pc:picChg chg="mod">
          <ac:chgData name="Hoàng Thông Trương" userId="5ee39a359a88c745" providerId="LiveId" clId="{663A07E6-59DE-4F8E-8D56-14040270E251}" dt="2021-12-26T08:37:00.634" v="3430" actId="1037"/>
          <ac:picMkLst>
            <pc:docMk/>
            <pc:sldMk cId="3471618493" sldId="362"/>
            <ac:picMk id="15" creationId="{37B072F3-3F8C-44DF-9301-6F27BACCE803}"/>
          </ac:picMkLst>
        </pc:picChg>
        <pc:picChg chg="add mod">
          <ac:chgData name="Hoàng Thông Trương" userId="5ee39a359a88c745" providerId="LiveId" clId="{663A07E6-59DE-4F8E-8D56-14040270E251}" dt="2021-12-23T17:46:12.477" v="1624" actId="164"/>
          <ac:picMkLst>
            <pc:docMk/>
            <pc:sldMk cId="3471618493" sldId="362"/>
            <ac:picMk id="18" creationId="{EAF2CC2C-DB20-47B5-961F-E148F6C25605}"/>
          </ac:picMkLst>
        </pc:picChg>
      </pc:sldChg>
      <pc:sldChg chg="addSp delSp modSp add mod modTransition delAnim modAnim">
        <pc:chgData name="Hoàng Thông Trương" userId="5ee39a359a88c745" providerId="LiveId" clId="{663A07E6-59DE-4F8E-8D56-14040270E251}" dt="2021-12-23T18:27:38.070" v="3156"/>
        <pc:sldMkLst>
          <pc:docMk/>
          <pc:sldMk cId="196267851" sldId="363"/>
        </pc:sldMkLst>
        <pc:spChg chg="del">
          <ac:chgData name="Hoàng Thông Trương" userId="5ee39a359a88c745" providerId="LiveId" clId="{663A07E6-59DE-4F8E-8D56-14040270E251}" dt="2021-12-23T17:46:36.436" v="1627" actId="478"/>
          <ac:spMkLst>
            <pc:docMk/>
            <pc:sldMk cId="196267851" sldId="363"/>
            <ac:spMk id="12" creationId="{AFE5E14F-5C53-471E-BA97-30BD422B3DF3}"/>
          </ac:spMkLst>
        </pc:spChg>
        <pc:spChg chg="add mod">
          <ac:chgData name="Hoàng Thông Trương" userId="5ee39a359a88c745" providerId="LiveId" clId="{663A07E6-59DE-4F8E-8D56-14040270E251}" dt="2021-12-23T17:46:43.219" v="1632" actId="1076"/>
          <ac:spMkLst>
            <pc:docMk/>
            <pc:sldMk cId="196267851" sldId="363"/>
            <ac:spMk id="16" creationId="{EC0A91A1-7D6A-46F1-ABDC-63B30C8E1B32}"/>
          </ac:spMkLst>
        </pc:spChg>
        <pc:spChg chg="mod topLvl">
          <ac:chgData name="Hoàng Thông Trương" userId="5ee39a359a88c745" providerId="LiveId" clId="{663A07E6-59DE-4F8E-8D56-14040270E251}" dt="2021-12-23T17:48:55.412" v="1646" actId="164"/>
          <ac:spMkLst>
            <pc:docMk/>
            <pc:sldMk cId="196267851" sldId="363"/>
            <ac:spMk id="19" creationId="{A7730B79-1EA7-4E87-B082-5E915071FA30}"/>
          </ac:spMkLst>
        </pc:spChg>
        <pc:grpChg chg="add mod">
          <ac:chgData name="Hoàng Thông Trương" userId="5ee39a359a88c745" providerId="LiveId" clId="{663A07E6-59DE-4F8E-8D56-14040270E251}" dt="2021-12-23T17:48:42.654" v="1642" actId="164"/>
          <ac:grpSpMkLst>
            <pc:docMk/>
            <pc:sldMk cId="196267851" sldId="363"/>
            <ac:grpSpMk id="2" creationId="{0A06FBA1-B6DB-4014-84EA-737A96B96139}"/>
          </ac:grpSpMkLst>
        </pc:grpChg>
        <pc:grpChg chg="del">
          <ac:chgData name="Hoàng Thông Trương" userId="5ee39a359a88c745" providerId="LiveId" clId="{663A07E6-59DE-4F8E-8D56-14040270E251}" dt="2021-12-23T17:47:35.775" v="1633" actId="478"/>
          <ac:grpSpMkLst>
            <pc:docMk/>
            <pc:sldMk cId="196267851" sldId="363"/>
            <ac:grpSpMk id="3" creationId="{66034BAE-2A83-4ABE-A286-1AF46CC38653}"/>
          </ac:grpSpMkLst>
        </pc:grpChg>
        <pc:grpChg chg="add mod">
          <ac:chgData name="Hoàng Thông Trương" userId="5ee39a359a88c745" providerId="LiveId" clId="{663A07E6-59DE-4F8E-8D56-14040270E251}" dt="2021-12-23T17:48:55.412" v="1646" actId="164"/>
          <ac:grpSpMkLst>
            <pc:docMk/>
            <pc:sldMk cId="196267851" sldId="363"/>
            <ac:grpSpMk id="4" creationId="{145A3A30-E9F2-4BD9-8AC7-EB6A473721FF}"/>
          </ac:grpSpMkLst>
        </pc:grpChg>
        <pc:picChg chg="del">
          <ac:chgData name="Hoàng Thông Trương" userId="5ee39a359a88c745" providerId="LiveId" clId="{663A07E6-59DE-4F8E-8D56-14040270E251}" dt="2021-12-23T17:46:38.120" v="1628" actId="478"/>
          <ac:picMkLst>
            <pc:docMk/>
            <pc:sldMk cId="196267851" sldId="363"/>
            <ac:picMk id="13" creationId="{B1B89BEC-E9F8-41C6-9B7B-9E0C12809BC5}"/>
          </ac:picMkLst>
        </pc:picChg>
        <pc:picChg chg="del">
          <ac:chgData name="Hoàng Thông Trương" userId="5ee39a359a88c745" providerId="LiveId" clId="{663A07E6-59DE-4F8E-8D56-14040270E251}" dt="2021-12-23T17:46:38.825" v="1629" actId="478"/>
          <ac:picMkLst>
            <pc:docMk/>
            <pc:sldMk cId="196267851" sldId="363"/>
            <ac:picMk id="14" creationId="{7EF50673-BA04-4B9A-A6E0-D112304AB325}"/>
          </ac:picMkLst>
        </pc:picChg>
        <pc:picChg chg="del">
          <ac:chgData name="Hoàng Thông Trương" userId="5ee39a359a88c745" providerId="LiveId" clId="{663A07E6-59DE-4F8E-8D56-14040270E251}" dt="2021-12-23T17:46:39.633" v="1630" actId="478"/>
          <ac:picMkLst>
            <pc:docMk/>
            <pc:sldMk cId="196267851" sldId="363"/>
            <ac:picMk id="15" creationId="{37B072F3-3F8C-44DF-9301-6F27BACCE803}"/>
          </ac:picMkLst>
        </pc:picChg>
        <pc:picChg chg="add mod">
          <ac:chgData name="Hoàng Thông Trương" userId="5ee39a359a88c745" providerId="LiveId" clId="{663A07E6-59DE-4F8E-8D56-14040270E251}" dt="2021-12-23T17:48:55.412" v="1646" actId="164"/>
          <ac:picMkLst>
            <pc:docMk/>
            <pc:sldMk cId="196267851" sldId="363"/>
            <ac:picMk id="17" creationId="{F88B8875-A453-4DB0-8ED0-E7B891269037}"/>
          </ac:picMkLst>
        </pc:picChg>
        <pc:picChg chg="del topLvl">
          <ac:chgData name="Hoàng Thông Trương" userId="5ee39a359a88c745" providerId="LiveId" clId="{663A07E6-59DE-4F8E-8D56-14040270E251}" dt="2021-12-23T17:47:35.775" v="1633" actId="478"/>
          <ac:picMkLst>
            <pc:docMk/>
            <pc:sldMk cId="196267851" sldId="363"/>
            <ac:picMk id="18" creationId="{EAF2CC2C-DB20-47B5-961F-E148F6C25605}"/>
          </ac:picMkLst>
        </pc:picChg>
      </pc:sldChg>
      <pc:sldChg chg="addSp delSp modSp add mod ord delAnim modAnim">
        <pc:chgData name="Hoàng Thông Trương" userId="5ee39a359a88c745" providerId="LiveId" clId="{663A07E6-59DE-4F8E-8D56-14040270E251}" dt="2021-12-23T18:22:35.794" v="3090"/>
        <pc:sldMkLst>
          <pc:docMk/>
          <pc:sldMk cId="1048074242" sldId="364"/>
        </pc:sldMkLst>
        <pc:spChg chg="mod">
          <ac:chgData name="Hoàng Thông Trương" userId="5ee39a359a88c745" providerId="LiveId" clId="{663A07E6-59DE-4F8E-8D56-14040270E251}" dt="2021-12-23T17:49:39.338" v="1654"/>
          <ac:spMkLst>
            <pc:docMk/>
            <pc:sldMk cId="1048074242" sldId="364"/>
            <ac:spMk id="21" creationId="{4EF87808-4EBB-4909-B0C1-7C176791CD0E}"/>
          </ac:spMkLst>
        </pc:spChg>
        <pc:spChg chg="mod">
          <ac:chgData name="Hoàng Thông Trương" userId="5ee39a359a88c745" providerId="LiveId" clId="{663A07E6-59DE-4F8E-8D56-14040270E251}" dt="2021-12-23T17:49:39.338" v="1654"/>
          <ac:spMkLst>
            <pc:docMk/>
            <pc:sldMk cId="1048074242" sldId="364"/>
            <ac:spMk id="24" creationId="{43D314B3-4E59-4938-81D7-1224249D01D9}"/>
          </ac:spMkLst>
        </pc:spChg>
        <pc:spChg chg="mod">
          <ac:chgData name="Hoàng Thông Trương" userId="5ee39a359a88c745" providerId="LiveId" clId="{663A07E6-59DE-4F8E-8D56-14040270E251}" dt="2021-12-23T17:49:39.338" v="1654"/>
          <ac:spMkLst>
            <pc:docMk/>
            <pc:sldMk cId="1048074242" sldId="364"/>
            <ac:spMk id="27" creationId="{72CEC2AC-0849-40DF-B6F0-8A6593D3D158}"/>
          </ac:spMkLst>
        </pc:spChg>
        <pc:grpChg chg="add mod">
          <ac:chgData name="Hoàng Thông Trương" userId="5ee39a359a88c745" providerId="LiveId" clId="{663A07E6-59DE-4F8E-8D56-14040270E251}" dt="2021-12-23T17:49:39.338" v="1654"/>
          <ac:grpSpMkLst>
            <pc:docMk/>
            <pc:sldMk cId="1048074242" sldId="364"/>
            <ac:grpSpMk id="20" creationId="{23D36957-40D1-421B-A9E9-D02CE1C4934D}"/>
          </ac:grpSpMkLst>
        </pc:grpChg>
        <pc:grpChg chg="del">
          <ac:chgData name="Hoàng Thông Trương" userId="5ee39a359a88c745" providerId="LiveId" clId="{663A07E6-59DE-4F8E-8D56-14040270E251}" dt="2021-12-23T17:49:08.967" v="1649" actId="478"/>
          <ac:grpSpMkLst>
            <pc:docMk/>
            <pc:sldMk cId="1048074242" sldId="364"/>
            <ac:grpSpMk id="22" creationId="{00000000-0000-0000-0000-000000000000}"/>
          </ac:grpSpMkLst>
        </pc:grpChg>
      </pc:sldChg>
      <pc:sldChg chg="addSp delSp modSp add mod modTransition delAnim modAnim">
        <pc:chgData name="Hoàng Thông Trương" userId="5ee39a359a88c745" providerId="LiveId" clId="{663A07E6-59DE-4F8E-8D56-14040270E251}" dt="2021-12-26T08:37:57.416" v="3446"/>
        <pc:sldMkLst>
          <pc:docMk/>
          <pc:sldMk cId="3714225657" sldId="365"/>
        </pc:sldMkLst>
        <pc:spChg chg="mod">
          <ac:chgData name="Hoàng Thông Trương" userId="5ee39a359a88c745" providerId="LiveId" clId="{663A07E6-59DE-4F8E-8D56-14040270E251}" dt="2021-12-23T17:59:17.385" v="1718" actId="1076"/>
          <ac:spMkLst>
            <pc:docMk/>
            <pc:sldMk cId="3714225657" sldId="365"/>
            <ac:spMk id="5" creationId="{6FF3DFE9-FED8-44C7-9D54-958FB0D43EED}"/>
          </ac:spMkLst>
        </pc:spChg>
        <pc:spChg chg="mod">
          <ac:chgData name="Hoàng Thông Trương" userId="5ee39a359a88c745" providerId="LiveId" clId="{663A07E6-59DE-4F8E-8D56-14040270E251}" dt="2021-12-26T08:37:57.416" v="3446"/>
          <ac:spMkLst>
            <pc:docMk/>
            <pc:sldMk cId="3714225657" sldId="365"/>
            <ac:spMk id="6" creationId="{1251015D-C514-42CB-8334-5B5991A8CF1A}"/>
          </ac:spMkLst>
        </pc:spChg>
        <pc:spChg chg="mod">
          <ac:chgData name="Hoàng Thông Trương" userId="5ee39a359a88c745" providerId="LiveId" clId="{663A07E6-59DE-4F8E-8D56-14040270E251}" dt="2021-12-23T17:59:08.427" v="1715" actId="404"/>
          <ac:spMkLst>
            <pc:docMk/>
            <pc:sldMk cId="3714225657" sldId="365"/>
            <ac:spMk id="9" creationId="{AE6FD1BC-1054-483F-B94D-A1E38AF6E20B}"/>
          </ac:spMkLst>
        </pc:spChg>
        <pc:spChg chg="mod">
          <ac:chgData name="Hoàng Thông Trương" userId="5ee39a359a88c745" providerId="LiveId" clId="{663A07E6-59DE-4F8E-8D56-14040270E251}" dt="2021-12-23T17:59:44.472" v="1722"/>
          <ac:spMkLst>
            <pc:docMk/>
            <pc:sldMk cId="3714225657" sldId="365"/>
            <ac:spMk id="14" creationId="{0F0E9538-BCCE-468B-A6CB-99D850FD760B}"/>
          </ac:spMkLst>
        </pc:spChg>
        <pc:spChg chg="mod">
          <ac:chgData name="Hoàng Thông Trương" userId="5ee39a359a88c745" providerId="LiveId" clId="{663A07E6-59DE-4F8E-8D56-14040270E251}" dt="2021-12-23T18:00:30.235" v="1869" actId="404"/>
          <ac:spMkLst>
            <pc:docMk/>
            <pc:sldMk cId="3714225657" sldId="365"/>
            <ac:spMk id="15" creationId="{A3F30832-B834-4F87-ACBA-6E43B4FE2D47}"/>
          </ac:spMkLst>
        </pc:spChg>
        <pc:spChg chg="del">
          <ac:chgData name="Hoàng Thông Trương" userId="5ee39a359a88c745" providerId="LiveId" clId="{663A07E6-59DE-4F8E-8D56-14040270E251}" dt="2021-12-23T17:51:51.025" v="1664" actId="478"/>
          <ac:spMkLst>
            <pc:docMk/>
            <pc:sldMk cId="3714225657" sldId="365"/>
            <ac:spMk id="16" creationId="{EC0A91A1-7D6A-46F1-ABDC-63B30C8E1B32}"/>
          </ac:spMkLst>
        </pc:spChg>
        <pc:spChg chg="add mod">
          <ac:chgData name="Hoàng Thông Trương" userId="5ee39a359a88c745" providerId="LiveId" clId="{663A07E6-59DE-4F8E-8D56-14040270E251}" dt="2021-12-26T08:33:46.896" v="3369" actId="20577"/>
          <ac:spMkLst>
            <pc:docMk/>
            <pc:sldMk cId="3714225657" sldId="365"/>
            <ac:spMk id="18" creationId="{941F9DEC-9C36-4F5F-836B-6921006A3599}"/>
          </ac:spMkLst>
        </pc:spChg>
        <pc:grpChg chg="del">
          <ac:chgData name="Hoàng Thông Trương" userId="5ee39a359a88c745" providerId="LiveId" clId="{663A07E6-59DE-4F8E-8D56-14040270E251}" dt="2021-12-23T17:53:20.486" v="1684" actId="478"/>
          <ac:grpSpMkLst>
            <pc:docMk/>
            <pc:sldMk cId="3714225657" sldId="365"/>
            <ac:grpSpMk id="4" creationId="{145A3A30-E9F2-4BD9-8AC7-EB6A473721FF}"/>
          </ac:grpSpMkLst>
        </pc:grpChg>
        <pc:grpChg chg="mod">
          <ac:chgData name="Hoàng Thông Trương" userId="5ee39a359a88c745" providerId="LiveId" clId="{663A07E6-59DE-4F8E-8D56-14040270E251}" dt="2021-12-23T17:58:45.992" v="1707" actId="1076"/>
          <ac:grpSpMkLst>
            <pc:docMk/>
            <pc:sldMk cId="3714225657" sldId="365"/>
            <ac:grpSpMk id="10" creationId="{B8C4957C-7192-4FE7-BB6E-99591BA5389D}"/>
          </ac:grpSpMkLst>
        </pc:grpChg>
        <pc:grpChg chg="add mod">
          <ac:chgData name="Hoàng Thông Trương" userId="5ee39a359a88c745" providerId="LiveId" clId="{663A07E6-59DE-4F8E-8D56-14040270E251}" dt="2021-12-23T17:59:51.618" v="1724" actId="14100"/>
          <ac:grpSpMkLst>
            <pc:docMk/>
            <pc:sldMk cId="3714225657" sldId="365"/>
            <ac:grpSpMk id="13" creationId="{328375FC-8243-4EB7-ADE8-7CBD88B860EA}"/>
          </ac:grpSpMkLst>
        </pc:grpChg>
        <pc:picChg chg="mod">
          <ac:chgData name="Hoàng Thông Trương" userId="5ee39a359a88c745" providerId="LiveId" clId="{663A07E6-59DE-4F8E-8D56-14040270E251}" dt="2021-12-23T17:59:11.794" v="1716" actId="14100"/>
          <ac:picMkLst>
            <pc:docMk/>
            <pc:sldMk cId="3714225657" sldId="365"/>
            <ac:picMk id="7" creationId="{EBF8FA84-CE06-4D63-9BE1-7A4ED09313E0}"/>
          </ac:picMkLst>
        </pc:picChg>
        <pc:picChg chg="add mod">
          <ac:chgData name="Hoàng Thông Trương" userId="5ee39a359a88c745" providerId="LiveId" clId="{663A07E6-59DE-4F8E-8D56-14040270E251}" dt="2021-12-26T08:33:26.593" v="3313" actId="1038"/>
          <ac:picMkLst>
            <pc:docMk/>
            <pc:sldMk cId="3714225657" sldId="365"/>
            <ac:picMk id="11" creationId="{F0A3141B-E2BD-43F1-8444-F601D7A71901}"/>
          </ac:picMkLst>
        </pc:picChg>
        <pc:picChg chg="add mod">
          <ac:chgData name="Hoàng Thông Trương" userId="5ee39a359a88c745" providerId="LiveId" clId="{663A07E6-59DE-4F8E-8D56-14040270E251}" dt="2021-12-23T17:59:35.794" v="1721" actId="1076"/>
          <ac:picMkLst>
            <pc:docMk/>
            <pc:sldMk cId="3714225657" sldId="365"/>
            <ac:picMk id="12" creationId="{355980B3-350D-4E78-880F-28815865A7C9}"/>
          </ac:picMkLst>
        </pc:picChg>
        <pc:cxnChg chg="add del">
          <ac:chgData name="Hoàng Thông Trương" userId="5ee39a359a88c745" providerId="LiveId" clId="{663A07E6-59DE-4F8E-8D56-14040270E251}" dt="2021-12-23T18:03:03.272" v="2000" actId="478"/>
          <ac:cxnSpMkLst>
            <pc:docMk/>
            <pc:sldMk cId="3714225657" sldId="365"/>
            <ac:cxnSpMk id="3" creationId="{BD0BF621-AE6A-4CC0-A203-5532A3C96839}"/>
          </ac:cxnSpMkLst>
        </pc:cxnChg>
        <pc:cxnChg chg="add del mod">
          <ac:chgData name="Hoàng Thông Trương" userId="5ee39a359a88c745" providerId="LiveId" clId="{663A07E6-59DE-4F8E-8D56-14040270E251}" dt="2021-12-23T18:03:02.029" v="1999" actId="478"/>
          <ac:cxnSpMkLst>
            <pc:docMk/>
            <pc:sldMk cId="3714225657" sldId="365"/>
            <ac:cxnSpMk id="20" creationId="{B93441E3-01CC-4A0B-935A-CE774ED463A5}"/>
          </ac:cxnSpMkLst>
        </pc:cxnChg>
      </pc:sldChg>
      <pc:sldChg chg="addSp delSp modSp new mod modTransition addAnim delAnim modAnim">
        <pc:chgData name="Hoàng Thông Trương" userId="5ee39a359a88c745" providerId="LiveId" clId="{663A07E6-59DE-4F8E-8D56-14040270E251}" dt="2021-12-26T08:46:11.948" v="3576"/>
        <pc:sldMkLst>
          <pc:docMk/>
          <pc:sldMk cId="716623274" sldId="366"/>
        </pc:sldMkLst>
        <pc:spChg chg="add del mod">
          <ac:chgData name="Hoàng Thông Trương" userId="5ee39a359a88c745" providerId="LiveId" clId="{663A07E6-59DE-4F8E-8D56-14040270E251}" dt="2021-12-23T18:12:13.448" v="2787" actId="478"/>
          <ac:spMkLst>
            <pc:docMk/>
            <pc:sldMk cId="716623274" sldId="366"/>
            <ac:spMk id="2" creationId="{229F5A16-BC55-49AC-BD8B-1FC8318719FE}"/>
          </ac:spMkLst>
        </pc:spChg>
        <pc:spChg chg="add mod">
          <ac:chgData name="Hoàng Thông Trương" userId="5ee39a359a88c745" providerId="LiveId" clId="{663A07E6-59DE-4F8E-8D56-14040270E251}" dt="2021-12-26T08:39:26.991" v="3507" actId="207"/>
          <ac:spMkLst>
            <pc:docMk/>
            <pc:sldMk cId="716623274" sldId="366"/>
            <ac:spMk id="2" creationId="{EE1E3496-8107-454C-8FE1-681F1E2F8BB3}"/>
          </ac:spMkLst>
        </pc:spChg>
        <pc:spChg chg="add del mod">
          <ac:chgData name="Hoàng Thông Trương" userId="5ee39a359a88c745" providerId="LiveId" clId="{663A07E6-59DE-4F8E-8D56-14040270E251}" dt="2021-12-23T18:12:13.448" v="2787" actId="478"/>
          <ac:spMkLst>
            <pc:docMk/>
            <pc:sldMk cId="716623274" sldId="366"/>
            <ac:spMk id="3" creationId="{98C51098-0C57-4D17-9AA3-D01B5A815B75}"/>
          </ac:spMkLst>
        </pc:spChg>
        <pc:spChg chg="add del mod">
          <ac:chgData name="Hoàng Thông Trương" userId="5ee39a359a88c745" providerId="LiveId" clId="{663A07E6-59DE-4F8E-8D56-14040270E251}" dt="2021-12-23T18:12:13.448" v="2787" actId="478"/>
          <ac:spMkLst>
            <pc:docMk/>
            <pc:sldMk cId="716623274" sldId="366"/>
            <ac:spMk id="4" creationId="{1A8D3F3F-0C47-4707-9676-953ED75BCCFF}"/>
          </ac:spMkLst>
        </pc:spChg>
        <pc:spChg chg="add mod">
          <ac:chgData name="Hoàng Thông Trương" userId="5ee39a359a88c745" providerId="LiveId" clId="{663A07E6-59DE-4F8E-8D56-14040270E251}" dt="2021-12-23T18:14:48.585" v="2795" actId="14100"/>
          <ac:spMkLst>
            <pc:docMk/>
            <pc:sldMk cId="716623274" sldId="366"/>
            <ac:spMk id="5" creationId="{FD223F6F-B323-49DB-BB5B-09BDA6DCDDDF}"/>
          </ac:spMkLst>
        </pc:spChg>
        <pc:spChg chg="mod">
          <ac:chgData name="Hoàng Thông Trương" userId="5ee39a359a88c745" providerId="LiveId" clId="{663A07E6-59DE-4F8E-8D56-14040270E251}" dt="2021-12-23T18:14:33.755" v="2789" actId="20577"/>
          <ac:spMkLst>
            <pc:docMk/>
            <pc:sldMk cId="716623274" sldId="366"/>
            <ac:spMk id="8" creationId="{E2A8D01A-0DA1-4584-B683-10A266B4C3A7}"/>
          </ac:spMkLst>
        </pc:spChg>
        <pc:spChg chg="add del">
          <ac:chgData name="Hoàng Thông Trương" userId="5ee39a359a88c745" providerId="LiveId" clId="{663A07E6-59DE-4F8E-8D56-14040270E251}" dt="2021-12-23T18:14:41.700" v="2791" actId="22"/>
          <ac:spMkLst>
            <pc:docMk/>
            <pc:sldMk cId="716623274" sldId="366"/>
            <ac:spMk id="10" creationId="{45337EC0-068E-4CD4-B5AA-AB20A999AAAF}"/>
          </ac:spMkLst>
        </pc:spChg>
        <pc:spChg chg="add mod">
          <ac:chgData name="Hoàng Thông Trương" userId="5ee39a359a88c745" providerId="LiveId" clId="{663A07E6-59DE-4F8E-8D56-14040270E251}" dt="2021-12-23T18:14:59.417" v="2799" actId="113"/>
          <ac:spMkLst>
            <pc:docMk/>
            <pc:sldMk cId="716623274" sldId="366"/>
            <ac:spMk id="12" creationId="{CD622B68-0E8B-4580-9AE0-DF3822FE583E}"/>
          </ac:spMkLst>
        </pc:spChg>
        <pc:spChg chg="add mod">
          <ac:chgData name="Hoàng Thông Trương" userId="5ee39a359a88c745" providerId="LiveId" clId="{663A07E6-59DE-4F8E-8D56-14040270E251}" dt="2021-12-23T18:17:24.459" v="2958" actId="403"/>
          <ac:spMkLst>
            <pc:docMk/>
            <pc:sldMk cId="716623274" sldId="366"/>
            <ac:spMk id="14" creationId="{5E2890E6-D9B0-430D-B268-F4C51F1CFA2C}"/>
          </ac:spMkLst>
        </pc:spChg>
        <pc:spChg chg="add del">
          <ac:chgData name="Hoàng Thông Trương" userId="5ee39a359a88c745" providerId="LiveId" clId="{663A07E6-59DE-4F8E-8D56-14040270E251}" dt="2021-12-23T18:15:37.206" v="2808"/>
          <ac:spMkLst>
            <pc:docMk/>
            <pc:sldMk cId="716623274" sldId="366"/>
            <ac:spMk id="15" creationId="{7087BC49-55B7-4271-9319-9849AF305AC3}"/>
          </ac:spMkLst>
        </pc:spChg>
        <pc:spChg chg="add del mod">
          <ac:chgData name="Hoàng Thông Trương" userId="5ee39a359a88c745" providerId="LiveId" clId="{663A07E6-59DE-4F8E-8D56-14040270E251}" dt="2021-12-23T18:15:35.665" v="2807"/>
          <ac:spMkLst>
            <pc:docMk/>
            <pc:sldMk cId="716623274" sldId="366"/>
            <ac:spMk id="16" creationId="{DD466E46-3FA8-4A4F-8519-AEDBB8724E33}"/>
          </ac:spMkLst>
        </pc:spChg>
        <pc:spChg chg="add mod">
          <ac:chgData name="Hoàng Thông Trương" userId="5ee39a359a88c745" providerId="LiveId" clId="{663A07E6-59DE-4F8E-8D56-14040270E251}" dt="2021-12-26T08:43:00.085" v="3554" actId="1076"/>
          <ac:spMkLst>
            <pc:docMk/>
            <pc:sldMk cId="716623274" sldId="366"/>
            <ac:spMk id="16" creationId="{DDF6874C-5F0E-4015-95E3-EB521F59DDD9}"/>
          </ac:spMkLst>
        </pc:spChg>
        <pc:spChg chg="add del mod">
          <ac:chgData name="Hoàng Thông Trương" userId="5ee39a359a88c745" providerId="LiveId" clId="{663A07E6-59DE-4F8E-8D56-14040270E251}" dt="2021-12-26T08:38:36.666" v="3452" actId="478"/>
          <ac:spMkLst>
            <pc:docMk/>
            <pc:sldMk cId="716623274" sldId="366"/>
            <ac:spMk id="17" creationId="{397D562A-6988-4AEA-97C5-06D346BEE3FD}"/>
          </ac:spMkLst>
        </pc:spChg>
        <pc:spChg chg="add del mod">
          <ac:chgData name="Hoàng Thông Trương" userId="5ee39a359a88c745" providerId="LiveId" clId="{663A07E6-59DE-4F8E-8D56-14040270E251}" dt="2021-12-23T18:15:43.941" v="2812"/>
          <ac:spMkLst>
            <pc:docMk/>
            <pc:sldMk cId="716623274" sldId="366"/>
            <ac:spMk id="18" creationId="{B31058B9-0AD0-42A3-A663-2E86D270ED24}"/>
          </ac:spMkLst>
        </pc:spChg>
        <pc:spChg chg="add del">
          <ac:chgData name="Hoàng Thông Trương" userId="5ee39a359a88c745" providerId="LiveId" clId="{663A07E6-59DE-4F8E-8D56-14040270E251}" dt="2021-12-23T18:15:47.613" v="2814"/>
          <ac:spMkLst>
            <pc:docMk/>
            <pc:sldMk cId="716623274" sldId="366"/>
            <ac:spMk id="19" creationId="{5EACD0FD-9642-4521-A5CB-E50AA16B7C66}"/>
          </ac:spMkLst>
        </pc:spChg>
        <pc:spChg chg="add">
          <ac:chgData name="Hoàng Thông Trương" userId="5ee39a359a88c745" providerId="LiveId" clId="{663A07E6-59DE-4F8E-8D56-14040270E251}" dt="2021-12-23T18:18:04.723" v="2969" actId="11529"/>
          <ac:spMkLst>
            <pc:docMk/>
            <pc:sldMk cId="716623274" sldId="366"/>
            <ac:spMk id="21" creationId="{035D9C9A-B90D-4341-8594-EF0CA6684F74}"/>
          </ac:spMkLst>
        </pc:spChg>
        <pc:spChg chg="add del mod">
          <ac:chgData name="Hoàng Thông Trương" userId="5ee39a359a88c745" providerId="LiveId" clId="{663A07E6-59DE-4F8E-8D56-14040270E251}" dt="2021-12-26T08:38:52.521" v="3460" actId="478"/>
          <ac:spMkLst>
            <pc:docMk/>
            <pc:sldMk cId="716623274" sldId="366"/>
            <ac:spMk id="23" creationId="{2DF899D5-6BE6-4899-99B8-F9EB21C39FBB}"/>
          </ac:spMkLst>
        </pc:spChg>
        <pc:spChg chg="add del mod">
          <ac:chgData name="Hoàng Thông Trương" userId="5ee39a359a88c745" providerId="LiveId" clId="{663A07E6-59DE-4F8E-8D56-14040270E251}" dt="2021-12-26T08:38:58.378" v="3466" actId="113"/>
          <ac:spMkLst>
            <pc:docMk/>
            <pc:sldMk cId="716623274" sldId="366"/>
            <ac:spMk id="24" creationId="{DD35698D-FB31-4C52-BF18-F688431C6288}"/>
          </ac:spMkLst>
        </pc:spChg>
        <pc:spChg chg="add del mod">
          <ac:chgData name="Hoàng Thông Trương" userId="5ee39a359a88c745" providerId="LiveId" clId="{663A07E6-59DE-4F8E-8D56-14040270E251}" dt="2021-12-26T08:38:37.935" v="3453" actId="478"/>
          <ac:spMkLst>
            <pc:docMk/>
            <pc:sldMk cId="716623274" sldId="366"/>
            <ac:spMk id="25" creationId="{C7302014-3142-4278-8894-78BD3EC4C483}"/>
          </ac:spMkLst>
        </pc:spChg>
        <pc:grpChg chg="add mod">
          <ac:chgData name="Hoàng Thông Trương" userId="5ee39a359a88c745" providerId="LiveId" clId="{663A07E6-59DE-4F8E-8D56-14040270E251}" dt="2021-12-23T18:14:31.623" v="2788"/>
          <ac:grpSpMkLst>
            <pc:docMk/>
            <pc:sldMk cId="716623274" sldId="366"/>
            <ac:grpSpMk id="6" creationId="{F5569AF3-99BF-4B09-939F-032BCA93DFFC}"/>
          </ac:grpSpMkLst>
        </pc:grpChg>
        <pc:picChg chg="mod">
          <ac:chgData name="Hoàng Thông Trương" userId="5ee39a359a88c745" providerId="LiveId" clId="{663A07E6-59DE-4F8E-8D56-14040270E251}" dt="2021-12-23T18:14:31.623" v="2788"/>
          <ac:picMkLst>
            <pc:docMk/>
            <pc:sldMk cId="716623274" sldId="366"/>
            <ac:picMk id="7" creationId="{DDF6CFDA-7AB9-45D7-9413-4C6F728C5B40}"/>
          </ac:picMkLst>
        </pc:picChg>
        <pc:picChg chg="add del mod">
          <ac:chgData name="Hoàng Thông Trương" userId="5ee39a359a88c745" providerId="LiveId" clId="{663A07E6-59DE-4F8E-8D56-14040270E251}" dt="2021-12-26T08:38:38.825" v="3454" actId="478"/>
          <ac:picMkLst>
            <pc:docMk/>
            <pc:sldMk cId="716623274" sldId="366"/>
            <ac:picMk id="20" creationId="{457AB579-379E-4DB3-B59C-675271B3FF1B}"/>
          </ac:picMkLst>
        </pc:picChg>
        <pc:picChg chg="add mod">
          <ac:chgData name="Hoàng Thông Trương" userId="5ee39a359a88c745" providerId="LiveId" clId="{663A07E6-59DE-4F8E-8D56-14040270E251}" dt="2021-12-23T18:18:00.265" v="2968" actId="1076"/>
          <ac:picMkLst>
            <pc:docMk/>
            <pc:sldMk cId="716623274" sldId="366"/>
            <ac:picMk id="6149" creationId="{2F013EB5-E7B5-45AB-AC97-C17541925EA8}"/>
          </ac:picMkLst>
        </pc:picChg>
      </pc:sldChg>
      <pc:sldChg chg="addSp delSp modSp add mod modTransition delAnim modAnim">
        <pc:chgData name="Hoàng Thông Trương" userId="5ee39a359a88c745" providerId="LiveId" clId="{663A07E6-59DE-4F8E-8D56-14040270E251}" dt="2021-12-26T08:38:08.928" v="3449" actId="1038"/>
        <pc:sldMkLst>
          <pc:docMk/>
          <pc:sldMk cId="2014731524" sldId="367"/>
        </pc:sldMkLst>
        <pc:spChg chg="add mod">
          <ac:chgData name="Hoàng Thông Trương" userId="5ee39a359a88c745" providerId="LiveId" clId="{663A07E6-59DE-4F8E-8D56-14040270E251}" dt="2021-12-23T18:05:28.121" v="2091" actId="1076"/>
          <ac:spMkLst>
            <pc:docMk/>
            <pc:sldMk cId="2014731524" sldId="367"/>
            <ac:spMk id="2" creationId="{C9383903-578B-4C21-A289-C7EDDA609869}"/>
          </ac:spMkLst>
        </pc:spChg>
        <pc:spChg chg="add mod">
          <ac:chgData name="Hoàng Thông Trương" userId="5ee39a359a88c745" providerId="LiveId" clId="{663A07E6-59DE-4F8E-8D56-14040270E251}" dt="2021-12-23T18:05:28.121" v="2091" actId="1076"/>
          <ac:spMkLst>
            <pc:docMk/>
            <pc:sldMk cId="2014731524" sldId="367"/>
            <ac:spMk id="3" creationId="{D7804AAC-AE0F-4A16-962B-65748568994E}"/>
          </ac:spMkLst>
        </pc:spChg>
        <pc:spChg chg="mod">
          <ac:chgData name="Hoàng Thông Trương" userId="5ee39a359a88c745" providerId="LiveId" clId="{663A07E6-59DE-4F8E-8D56-14040270E251}" dt="2021-12-26T08:38:06.705" v="3447"/>
          <ac:spMkLst>
            <pc:docMk/>
            <pc:sldMk cId="2014731524" sldId="367"/>
            <ac:spMk id="6" creationId="{1251015D-C514-42CB-8334-5B5991A8CF1A}"/>
          </ac:spMkLst>
        </pc:spChg>
        <pc:spChg chg="add mod">
          <ac:chgData name="Hoàng Thông Trương" userId="5ee39a359a88c745" providerId="LiveId" clId="{663A07E6-59DE-4F8E-8D56-14040270E251}" dt="2021-12-23T18:05:28.121" v="2091" actId="1076"/>
          <ac:spMkLst>
            <pc:docMk/>
            <pc:sldMk cId="2014731524" sldId="367"/>
            <ac:spMk id="16" creationId="{59057D52-142F-44BE-9C4E-C21F9945F855}"/>
          </ac:spMkLst>
        </pc:spChg>
        <pc:spChg chg="del">
          <ac:chgData name="Hoàng Thông Trương" userId="5ee39a359a88c745" providerId="LiveId" clId="{663A07E6-59DE-4F8E-8D56-14040270E251}" dt="2021-12-23T18:03:14.520" v="2004" actId="478"/>
          <ac:spMkLst>
            <pc:docMk/>
            <pc:sldMk cId="2014731524" sldId="367"/>
            <ac:spMk id="18" creationId="{941F9DEC-9C36-4F5F-836B-6921006A3599}"/>
          </ac:spMkLst>
        </pc:spChg>
        <pc:spChg chg="add mod">
          <ac:chgData name="Hoàng Thông Trương" userId="5ee39a359a88c745" providerId="LiveId" clId="{663A07E6-59DE-4F8E-8D56-14040270E251}" dt="2021-12-23T18:05:28.121" v="2091" actId="1076"/>
          <ac:spMkLst>
            <pc:docMk/>
            <pc:sldMk cId="2014731524" sldId="367"/>
            <ac:spMk id="19" creationId="{E6CBC0EC-4026-43CB-B81F-11E7F1B266AB}"/>
          </ac:spMkLst>
        </pc:spChg>
        <pc:spChg chg="add mod">
          <ac:chgData name="Hoàng Thông Trương" userId="5ee39a359a88c745" providerId="LiveId" clId="{663A07E6-59DE-4F8E-8D56-14040270E251}" dt="2021-12-23T18:05:28.121" v="2091" actId="1076"/>
          <ac:spMkLst>
            <pc:docMk/>
            <pc:sldMk cId="2014731524" sldId="367"/>
            <ac:spMk id="20" creationId="{8249A11C-7ED6-47BD-B340-201FCC979926}"/>
          </ac:spMkLst>
        </pc:spChg>
        <pc:spChg chg="add mod">
          <ac:chgData name="Hoàng Thông Trương" userId="5ee39a359a88c745" providerId="LiveId" clId="{663A07E6-59DE-4F8E-8D56-14040270E251}" dt="2021-12-23T18:05:34.897" v="2096" actId="1076"/>
          <ac:spMkLst>
            <pc:docMk/>
            <pc:sldMk cId="2014731524" sldId="367"/>
            <ac:spMk id="21" creationId="{0F37741A-18E6-414B-B27A-7A1353EB7619}"/>
          </ac:spMkLst>
        </pc:spChg>
        <pc:spChg chg="add mod">
          <ac:chgData name="Hoàng Thông Trương" userId="5ee39a359a88c745" providerId="LiveId" clId="{663A07E6-59DE-4F8E-8D56-14040270E251}" dt="2021-12-26T08:37:42.885" v="3445" actId="1076"/>
          <ac:spMkLst>
            <pc:docMk/>
            <pc:sldMk cId="2014731524" sldId="367"/>
            <ac:spMk id="22" creationId="{7BE1F6AA-B87F-4602-87E3-D8AB5EFC33E8}"/>
          </ac:spMkLst>
        </pc:spChg>
        <pc:spChg chg="add mod">
          <ac:chgData name="Hoàng Thông Trương" userId="5ee39a359a88c745" providerId="LiveId" clId="{663A07E6-59DE-4F8E-8D56-14040270E251}" dt="2021-12-26T08:37:40.493" v="3444" actId="1076"/>
          <ac:spMkLst>
            <pc:docMk/>
            <pc:sldMk cId="2014731524" sldId="367"/>
            <ac:spMk id="23" creationId="{40FB543B-93D7-47C4-B6D2-DE91F89624C6}"/>
          </ac:spMkLst>
        </pc:spChg>
        <pc:grpChg chg="del">
          <ac:chgData name="Hoàng Thông Trương" userId="5ee39a359a88c745" providerId="LiveId" clId="{663A07E6-59DE-4F8E-8D56-14040270E251}" dt="2021-12-23T18:03:12.661" v="2002" actId="478"/>
          <ac:grpSpMkLst>
            <pc:docMk/>
            <pc:sldMk cId="2014731524" sldId="367"/>
            <ac:grpSpMk id="13" creationId="{328375FC-8243-4EB7-ADE8-7CBD88B860EA}"/>
          </ac:grpSpMkLst>
        </pc:grpChg>
        <pc:picChg chg="mod">
          <ac:chgData name="Hoàng Thông Trương" userId="5ee39a359a88c745" providerId="LiveId" clId="{663A07E6-59DE-4F8E-8D56-14040270E251}" dt="2021-12-26T08:38:08.928" v="3449" actId="1038"/>
          <ac:picMkLst>
            <pc:docMk/>
            <pc:sldMk cId="2014731524" sldId="367"/>
            <ac:picMk id="11" creationId="{F0A3141B-E2BD-43F1-8444-F601D7A71901}"/>
          </ac:picMkLst>
        </pc:picChg>
        <pc:picChg chg="del">
          <ac:chgData name="Hoàng Thông Trương" userId="5ee39a359a88c745" providerId="LiveId" clId="{663A07E6-59DE-4F8E-8D56-14040270E251}" dt="2021-12-23T18:03:13.688" v="2003" actId="478"/>
          <ac:picMkLst>
            <pc:docMk/>
            <pc:sldMk cId="2014731524" sldId="367"/>
            <ac:picMk id="12" creationId="{355980B3-350D-4E78-880F-28815865A7C9}"/>
          </ac:picMkLst>
        </pc:picChg>
        <pc:picChg chg="add mod">
          <ac:chgData name="Hoàng Thông Trương" userId="5ee39a359a88c745" providerId="LiveId" clId="{663A07E6-59DE-4F8E-8D56-14040270E251}" dt="2021-12-23T18:10:47.521" v="2767" actId="1076"/>
          <ac:picMkLst>
            <pc:docMk/>
            <pc:sldMk cId="2014731524" sldId="367"/>
            <ac:picMk id="24" creationId="{519F28ED-A725-4DE8-B871-EC6DC9C3B7DB}"/>
          </ac:picMkLst>
        </pc:picChg>
        <pc:cxnChg chg="add mod">
          <ac:chgData name="Hoàng Thông Trương" userId="5ee39a359a88c745" providerId="LiveId" clId="{663A07E6-59DE-4F8E-8D56-14040270E251}" dt="2021-12-23T18:05:28.121" v="2091" actId="1076"/>
          <ac:cxnSpMkLst>
            <pc:docMk/>
            <pc:sldMk cId="2014731524" sldId="367"/>
            <ac:cxnSpMk id="8" creationId="{96879D4F-FDC1-47A3-AC5C-FCA6B73EE466}"/>
          </ac:cxnSpMkLst>
        </pc:cxnChg>
        <pc:cxnChg chg="add del">
          <ac:chgData name="Hoàng Thông Trương" userId="5ee39a359a88c745" providerId="LiveId" clId="{663A07E6-59DE-4F8E-8D56-14040270E251}" dt="2021-12-23T18:10:28.039" v="2765" actId="478"/>
          <ac:cxnSpMkLst>
            <pc:docMk/>
            <pc:sldMk cId="2014731524" sldId="367"/>
            <ac:cxnSpMk id="26" creationId="{024B8470-9740-49D0-B8F4-2830AB631F46}"/>
          </ac:cxnSpMkLst>
        </pc:cxnChg>
      </pc:sldChg>
      <pc:sldChg chg="add ord modAnim">
        <pc:chgData name="Hoàng Thông Trương" userId="5ee39a359a88c745" providerId="LiveId" clId="{663A07E6-59DE-4F8E-8D56-14040270E251}" dt="2021-12-23T18:22:47.051" v="3093"/>
        <pc:sldMkLst>
          <pc:docMk/>
          <pc:sldMk cId="4080097276" sldId="368"/>
        </pc:sldMkLst>
      </pc:sldChg>
      <pc:sldChg chg="addSp delSp modSp new mod modTransition modAnim">
        <pc:chgData name="Hoàng Thông Trương" userId="5ee39a359a88c745" providerId="LiveId" clId="{663A07E6-59DE-4F8E-8D56-14040270E251}" dt="2021-12-26T08:50:55.109" v="3708" actId="1076"/>
        <pc:sldMkLst>
          <pc:docMk/>
          <pc:sldMk cId="3565393963" sldId="369"/>
        </pc:sldMkLst>
        <pc:spChg chg="add del mod">
          <ac:chgData name="Hoàng Thông Trương" userId="5ee39a359a88c745" providerId="LiveId" clId="{663A07E6-59DE-4F8E-8D56-14040270E251}" dt="2021-12-23T18:23:33.266" v="3104" actId="478"/>
          <ac:spMkLst>
            <pc:docMk/>
            <pc:sldMk cId="3565393963" sldId="369"/>
            <ac:spMk id="2" creationId="{56338CB0-EB73-4F49-A722-251DAF67D1DE}"/>
          </ac:spMkLst>
        </pc:spChg>
        <pc:spChg chg="add del mod">
          <ac:chgData name="Hoàng Thông Trương" userId="5ee39a359a88c745" providerId="LiveId" clId="{663A07E6-59DE-4F8E-8D56-14040270E251}" dt="2021-12-26T08:50:44.842" v="3704" actId="478"/>
          <ac:spMkLst>
            <pc:docMk/>
            <pc:sldMk cId="3565393963" sldId="369"/>
            <ac:spMk id="3" creationId="{C9CBC878-AC77-4214-A934-22C53DDC4F2B}"/>
          </ac:spMkLst>
        </pc:spChg>
        <pc:spChg chg="add del mod">
          <ac:chgData name="Hoàng Thông Trương" userId="5ee39a359a88c745" providerId="LiveId" clId="{663A07E6-59DE-4F8E-8D56-14040270E251}" dt="2021-12-23T18:27:18.236" v="3127" actId="478"/>
          <ac:spMkLst>
            <pc:docMk/>
            <pc:sldMk cId="3565393963" sldId="369"/>
            <ac:spMk id="4" creationId="{0A135ACD-0039-4D6D-91FF-7A7514830615}"/>
          </ac:spMkLst>
        </pc:spChg>
        <pc:spChg chg="add mod">
          <ac:chgData name="Hoàng Thông Trương" userId="5ee39a359a88c745" providerId="LiveId" clId="{663A07E6-59DE-4F8E-8D56-14040270E251}" dt="2021-12-23T18:20:24.849" v="3003"/>
          <ac:spMkLst>
            <pc:docMk/>
            <pc:sldMk cId="3565393963" sldId="369"/>
            <ac:spMk id="14" creationId="{B81C2E20-5BA0-4C2D-80AE-F6515B0C20AE}"/>
          </ac:spMkLst>
        </pc:spChg>
        <pc:spChg chg="add del mod">
          <ac:chgData name="Hoàng Thông Trương" userId="5ee39a359a88c745" providerId="LiveId" clId="{663A07E6-59DE-4F8E-8D56-14040270E251}" dt="2021-12-23T18:23:16.504" v="3101" actId="478"/>
          <ac:spMkLst>
            <pc:docMk/>
            <pc:sldMk cId="3565393963" sldId="369"/>
            <ac:spMk id="15" creationId="{7EF5DA22-415B-441F-95BF-DCD5A932C0A9}"/>
          </ac:spMkLst>
        </pc:spChg>
        <pc:spChg chg="add mod">
          <ac:chgData name="Hoàng Thông Trương" userId="5ee39a359a88c745" providerId="LiveId" clId="{663A07E6-59DE-4F8E-8D56-14040270E251}" dt="2021-12-23T18:23:47.456" v="3105" actId="207"/>
          <ac:spMkLst>
            <pc:docMk/>
            <pc:sldMk cId="3565393963" sldId="369"/>
            <ac:spMk id="17" creationId="{85C744FC-5D72-44DE-9E94-1D78E28BDCF1}"/>
          </ac:spMkLst>
        </pc:spChg>
        <pc:spChg chg="add mod">
          <ac:chgData name="Hoàng Thông Trương" userId="5ee39a359a88c745" providerId="LiveId" clId="{663A07E6-59DE-4F8E-8D56-14040270E251}" dt="2021-12-26T08:50:55.109" v="3708" actId="1076"/>
          <ac:spMkLst>
            <pc:docMk/>
            <pc:sldMk cId="3565393963" sldId="369"/>
            <ac:spMk id="18" creationId="{664DB673-0730-4F85-8C0D-E3ABA355FD0E}"/>
          </ac:spMkLst>
        </pc:spChg>
        <pc:spChg chg="mod">
          <ac:chgData name="Hoàng Thông Trương" userId="5ee39a359a88c745" providerId="LiveId" clId="{663A07E6-59DE-4F8E-8D56-14040270E251}" dt="2021-12-23T18:23:23.098" v="3102"/>
          <ac:spMkLst>
            <pc:docMk/>
            <pc:sldMk cId="3565393963" sldId="369"/>
            <ac:spMk id="20" creationId="{7754156D-2214-4B90-9018-2F27C593FB3D}"/>
          </ac:spMkLst>
        </pc:spChg>
        <pc:spChg chg="mod">
          <ac:chgData name="Hoàng Thông Trương" userId="5ee39a359a88c745" providerId="LiveId" clId="{663A07E6-59DE-4F8E-8D56-14040270E251}" dt="2021-12-23T18:23:23.098" v="3102"/>
          <ac:spMkLst>
            <pc:docMk/>
            <pc:sldMk cId="3565393963" sldId="369"/>
            <ac:spMk id="22" creationId="{9C807608-0B5D-4707-9D1E-829000D18A9C}"/>
          </ac:spMkLst>
        </pc:spChg>
        <pc:spChg chg="mod">
          <ac:chgData name="Hoàng Thông Trương" userId="5ee39a359a88c745" providerId="LiveId" clId="{663A07E6-59DE-4F8E-8D56-14040270E251}" dt="2021-12-23T18:23:23.098" v="3102"/>
          <ac:spMkLst>
            <pc:docMk/>
            <pc:sldMk cId="3565393963" sldId="369"/>
            <ac:spMk id="23" creationId="{E81F97B4-2C42-4615-B839-0178AA4A597B}"/>
          </ac:spMkLst>
        </pc:spChg>
        <pc:spChg chg="mod">
          <ac:chgData name="Hoàng Thông Trương" userId="5ee39a359a88c745" providerId="LiveId" clId="{663A07E6-59DE-4F8E-8D56-14040270E251}" dt="2021-12-23T18:23:23.098" v="3102"/>
          <ac:spMkLst>
            <pc:docMk/>
            <pc:sldMk cId="3565393963" sldId="369"/>
            <ac:spMk id="24" creationId="{426D1F84-16FD-4CF7-AF61-75F64B665788}"/>
          </ac:spMkLst>
        </pc:spChg>
        <pc:spChg chg="mod">
          <ac:chgData name="Hoàng Thông Trương" userId="5ee39a359a88c745" providerId="LiveId" clId="{663A07E6-59DE-4F8E-8D56-14040270E251}" dt="2021-12-23T18:23:23.098" v="3102"/>
          <ac:spMkLst>
            <pc:docMk/>
            <pc:sldMk cId="3565393963" sldId="369"/>
            <ac:spMk id="25" creationId="{6206C360-D292-4A9C-9E27-C356833B8626}"/>
          </ac:spMkLst>
        </pc:spChg>
        <pc:spChg chg="mod">
          <ac:chgData name="Hoàng Thông Trương" userId="5ee39a359a88c745" providerId="LiveId" clId="{663A07E6-59DE-4F8E-8D56-14040270E251}" dt="2021-12-23T18:23:23.098" v="3102"/>
          <ac:spMkLst>
            <pc:docMk/>
            <pc:sldMk cId="3565393963" sldId="369"/>
            <ac:spMk id="26" creationId="{ED97483C-94A0-4B99-9ECF-1B03C9C11D05}"/>
          </ac:spMkLst>
        </pc:spChg>
        <pc:spChg chg="mod">
          <ac:chgData name="Hoàng Thông Trương" userId="5ee39a359a88c745" providerId="LiveId" clId="{663A07E6-59DE-4F8E-8D56-14040270E251}" dt="2021-12-23T18:23:23.098" v="3102"/>
          <ac:spMkLst>
            <pc:docMk/>
            <pc:sldMk cId="3565393963" sldId="369"/>
            <ac:spMk id="27" creationId="{085009FE-80CE-4041-B4C9-0F4A9FF7E572}"/>
          </ac:spMkLst>
        </pc:spChg>
        <pc:spChg chg="mod">
          <ac:chgData name="Hoàng Thông Trương" userId="5ee39a359a88c745" providerId="LiveId" clId="{663A07E6-59DE-4F8E-8D56-14040270E251}" dt="2021-12-23T18:23:23.098" v="3102"/>
          <ac:spMkLst>
            <pc:docMk/>
            <pc:sldMk cId="3565393963" sldId="369"/>
            <ac:spMk id="28" creationId="{A1C2708E-73AC-47A5-A303-D40D7D74D3AC}"/>
          </ac:spMkLst>
        </pc:spChg>
        <pc:spChg chg="mod">
          <ac:chgData name="Hoàng Thông Trương" userId="5ee39a359a88c745" providerId="LiveId" clId="{663A07E6-59DE-4F8E-8D56-14040270E251}" dt="2021-12-23T18:23:23.098" v="3102"/>
          <ac:spMkLst>
            <pc:docMk/>
            <pc:sldMk cId="3565393963" sldId="369"/>
            <ac:spMk id="29" creationId="{5D1E3D39-907C-4188-9DB0-FE6FE5EF4B3F}"/>
          </ac:spMkLst>
        </pc:spChg>
        <pc:spChg chg="mod">
          <ac:chgData name="Hoàng Thông Trương" userId="5ee39a359a88c745" providerId="LiveId" clId="{663A07E6-59DE-4F8E-8D56-14040270E251}" dt="2021-12-23T18:23:23.098" v="3102"/>
          <ac:spMkLst>
            <pc:docMk/>
            <pc:sldMk cId="3565393963" sldId="369"/>
            <ac:spMk id="30" creationId="{0037E85A-C850-4648-9528-C11A760B27C5}"/>
          </ac:spMkLst>
        </pc:spChg>
        <pc:spChg chg="mod">
          <ac:chgData name="Hoàng Thông Trương" userId="5ee39a359a88c745" providerId="LiveId" clId="{663A07E6-59DE-4F8E-8D56-14040270E251}" dt="2021-12-23T18:23:23.098" v="3102"/>
          <ac:spMkLst>
            <pc:docMk/>
            <pc:sldMk cId="3565393963" sldId="369"/>
            <ac:spMk id="31" creationId="{AAF75A89-FF3E-44AF-AB14-02D05DF4D4EC}"/>
          </ac:spMkLst>
        </pc:spChg>
        <pc:spChg chg="mod">
          <ac:chgData name="Hoàng Thông Trương" userId="5ee39a359a88c745" providerId="LiveId" clId="{663A07E6-59DE-4F8E-8D56-14040270E251}" dt="2021-12-23T18:23:23.098" v="3102"/>
          <ac:spMkLst>
            <pc:docMk/>
            <pc:sldMk cId="3565393963" sldId="369"/>
            <ac:spMk id="32" creationId="{EA0B7BFF-56E4-452C-A6B3-89649C289D8C}"/>
          </ac:spMkLst>
        </pc:spChg>
        <pc:spChg chg="mod">
          <ac:chgData name="Hoàng Thông Trương" userId="5ee39a359a88c745" providerId="LiveId" clId="{663A07E6-59DE-4F8E-8D56-14040270E251}" dt="2021-12-23T18:23:23.098" v="3102"/>
          <ac:spMkLst>
            <pc:docMk/>
            <pc:sldMk cId="3565393963" sldId="369"/>
            <ac:spMk id="33" creationId="{39F12BA8-B3D9-4C79-BDED-8632313F2972}"/>
          </ac:spMkLst>
        </pc:spChg>
        <pc:spChg chg="mod">
          <ac:chgData name="Hoàng Thông Trương" userId="5ee39a359a88c745" providerId="LiveId" clId="{663A07E6-59DE-4F8E-8D56-14040270E251}" dt="2021-12-23T18:23:23.098" v="3102"/>
          <ac:spMkLst>
            <pc:docMk/>
            <pc:sldMk cId="3565393963" sldId="369"/>
            <ac:spMk id="34" creationId="{B94ED97C-2255-49D8-9DFA-888D7E9277AF}"/>
          </ac:spMkLst>
        </pc:spChg>
        <pc:spChg chg="mod">
          <ac:chgData name="Hoàng Thông Trương" userId="5ee39a359a88c745" providerId="LiveId" clId="{663A07E6-59DE-4F8E-8D56-14040270E251}" dt="2021-12-23T18:23:23.098" v="3102"/>
          <ac:spMkLst>
            <pc:docMk/>
            <pc:sldMk cId="3565393963" sldId="369"/>
            <ac:spMk id="35" creationId="{ABD64A55-226A-4386-BB7B-298C327687FD}"/>
          </ac:spMkLst>
        </pc:spChg>
        <pc:spChg chg="mod">
          <ac:chgData name="Hoàng Thông Trương" userId="5ee39a359a88c745" providerId="LiveId" clId="{663A07E6-59DE-4F8E-8D56-14040270E251}" dt="2021-12-23T18:23:23.098" v="3102"/>
          <ac:spMkLst>
            <pc:docMk/>
            <pc:sldMk cId="3565393963" sldId="369"/>
            <ac:spMk id="36" creationId="{640EC4BB-00B9-4EE9-91A1-A170F0843F91}"/>
          </ac:spMkLst>
        </pc:spChg>
        <pc:spChg chg="mod">
          <ac:chgData name="Hoàng Thông Trương" userId="5ee39a359a88c745" providerId="LiveId" clId="{663A07E6-59DE-4F8E-8D56-14040270E251}" dt="2021-12-23T18:23:23.098" v="3102"/>
          <ac:spMkLst>
            <pc:docMk/>
            <pc:sldMk cId="3565393963" sldId="369"/>
            <ac:spMk id="37" creationId="{A284072B-386C-4E58-9840-913A99BA9F66}"/>
          </ac:spMkLst>
        </pc:spChg>
        <pc:grpChg chg="add del mod ord">
          <ac:chgData name="Hoàng Thông Trương" userId="5ee39a359a88c745" providerId="LiveId" clId="{663A07E6-59DE-4F8E-8D56-14040270E251}" dt="2021-12-23T18:24:19.991" v="3106" actId="478"/>
          <ac:grpSpMkLst>
            <pc:docMk/>
            <pc:sldMk cId="3565393963" sldId="369"/>
            <ac:grpSpMk id="19" creationId="{09FFEA8A-4CDD-4FB5-9071-CE44F1EAABA4}"/>
          </ac:grpSpMkLst>
        </pc:grpChg>
        <pc:grpChg chg="mod">
          <ac:chgData name="Hoàng Thông Trương" userId="5ee39a359a88c745" providerId="LiveId" clId="{663A07E6-59DE-4F8E-8D56-14040270E251}" dt="2021-12-23T18:23:23.098" v="3102"/>
          <ac:grpSpMkLst>
            <pc:docMk/>
            <pc:sldMk cId="3565393963" sldId="369"/>
            <ac:grpSpMk id="21" creationId="{6F068F2B-9DAF-458E-A236-108B1CF6F9E5}"/>
          </ac:grpSpMkLst>
        </pc:grpChg>
        <pc:picChg chg="add mod">
          <ac:chgData name="Hoàng Thông Trương" userId="5ee39a359a88c745" providerId="LiveId" clId="{663A07E6-59DE-4F8E-8D56-14040270E251}" dt="2021-12-23T18:20:24.849" v="3003"/>
          <ac:picMkLst>
            <pc:docMk/>
            <pc:sldMk cId="3565393963" sldId="369"/>
            <ac:picMk id="5" creationId="{A3CFDA78-7C1E-4E8D-9F73-7074FC62734C}"/>
          </ac:picMkLst>
        </pc:picChg>
        <pc:picChg chg="add mod">
          <ac:chgData name="Hoàng Thông Trương" userId="5ee39a359a88c745" providerId="LiveId" clId="{663A07E6-59DE-4F8E-8D56-14040270E251}" dt="2021-12-23T18:20:24.849" v="3003"/>
          <ac:picMkLst>
            <pc:docMk/>
            <pc:sldMk cId="3565393963" sldId="369"/>
            <ac:picMk id="6" creationId="{F1299DD9-E92A-429F-895A-8AF993FAE307}"/>
          </ac:picMkLst>
        </pc:picChg>
        <pc:picChg chg="add mod">
          <ac:chgData name="Hoàng Thông Trương" userId="5ee39a359a88c745" providerId="LiveId" clId="{663A07E6-59DE-4F8E-8D56-14040270E251}" dt="2021-12-23T18:20:24.849" v="3003"/>
          <ac:picMkLst>
            <pc:docMk/>
            <pc:sldMk cId="3565393963" sldId="369"/>
            <ac:picMk id="7" creationId="{9B7954E6-5F3B-4132-8FE6-6D1DC0CB6F0B}"/>
          </ac:picMkLst>
        </pc:picChg>
        <pc:picChg chg="add mod">
          <ac:chgData name="Hoàng Thông Trương" userId="5ee39a359a88c745" providerId="LiveId" clId="{663A07E6-59DE-4F8E-8D56-14040270E251}" dt="2021-12-23T18:20:24.849" v="3003"/>
          <ac:picMkLst>
            <pc:docMk/>
            <pc:sldMk cId="3565393963" sldId="369"/>
            <ac:picMk id="8" creationId="{9F1F796A-651E-48F7-B189-D4B3D218394D}"/>
          </ac:picMkLst>
        </pc:picChg>
        <pc:picChg chg="add mod">
          <ac:chgData name="Hoàng Thông Trương" userId="5ee39a359a88c745" providerId="LiveId" clId="{663A07E6-59DE-4F8E-8D56-14040270E251}" dt="2021-12-23T18:20:24.849" v="3003"/>
          <ac:picMkLst>
            <pc:docMk/>
            <pc:sldMk cId="3565393963" sldId="369"/>
            <ac:picMk id="9" creationId="{EABC4204-3F99-4041-BD76-3BB19910F414}"/>
          </ac:picMkLst>
        </pc:picChg>
        <pc:picChg chg="add mod">
          <ac:chgData name="Hoàng Thông Trương" userId="5ee39a359a88c745" providerId="LiveId" clId="{663A07E6-59DE-4F8E-8D56-14040270E251}" dt="2021-12-23T18:20:31.433" v="3006" actId="1076"/>
          <ac:picMkLst>
            <pc:docMk/>
            <pc:sldMk cId="3565393963" sldId="369"/>
            <ac:picMk id="10" creationId="{182FF27B-6FB4-43B8-A6EA-195F3D0105FA}"/>
          </ac:picMkLst>
        </pc:picChg>
        <pc:picChg chg="add mod">
          <ac:chgData name="Hoàng Thông Trương" userId="5ee39a359a88c745" providerId="LiveId" clId="{663A07E6-59DE-4F8E-8D56-14040270E251}" dt="2021-12-23T18:20:24.849" v="3003"/>
          <ac:picMkLst>
            <pc:docMk/>
            <pc:sldMk cId="3565393963" sldId="369"/>
            <ac:picMk id="11" creationId="{DF6C4F6A-E0AC-4406-B2BA-FD3FDD54D655}"/>
          </ac:picMkLst>
        </pc:picChg>
        <pc:picChg chg="add mod">
          <ac:chgData name="Hoàng Thông Trương" userId="5ee39a359a88c745" providerId="LiveId" clId="{663A07E6-59DE-4F8E-8D56-14040270E251}" dt="2021-12-23T18:20:24.849" v="3003"/>
          <ac:picMkLst>
            <pc:docMk/>
            <pc:sldMk cId="3565393963" sldId="369"/>
            <ac:picMk id="12" creationId="{233B7F26-231B-43A3-A5E9-457FE7955DAD}"/>
          </ac:picMkLst>
        </pc:picChg>
        <pc:picChg chg="add mod">
          <ac:chgData name="Hoàng Thông Trương" userId="5ee39a359a88c745" providerId="LiveId" clId="{663A07E6-59DE-4F8E-8D56-14040270E251}" dt="2021-12-23T18:20:24.849" v="3003"/>
          <ac:picMkLst>
            <pc:docMk/>
            <pc:sldMk cId="3565393963" sldId="369"/>
            <ac:picMk id="13" creationId="{AED38FF6-1C03-43F3-A098-5E38296076C2}"/>
          </ac:picMkLst>
        </pc:picChg>
        <pc:picChg chg="add mod">
          <ac:chgData name="Hoàng Thông Trương" userId="5ee39a359a88c745" providerId="LiveId" clId="{663A07E6-59DE-4F8E-8D56-14040270E251}" dt="2021-12-26T08:50:52.365" v="3707" actId="14100"/>
          <ac:picMkLst>
            <pc:docMk/>
            <pc:sldMk cId="3565393963" sldId="369"/>
            <ac:picMk id="16" creationId="{4C48CDBE-0082-42B0-BCBC-9E575A8AE992}"/>
          </ac:picMkLst>
        </pc:picChg>
        <pc:picChg chg="add mod ord">
          <ac:chgData name="Hoàng Thông Trương" userId="5ee39a359a88c745" providerId="LiveId" clId="{663A07E6-59DE-4F8E-8D56-14040270E251}" dt="2021-12-23T18:24:28.741" v="3108" actId="167"/>
          <ac:picMkLst>
            <pc:docMk/>
            <pc:sldMk cId="3565393963" sldId="369"/>
            <ac:picMk id="38" creationId="{E5D6859B-DA55-470A-9562-205B06E20F1B}"/>
          </ac:picMkLst>
        </pc:picChg>
      </pc:sldChg>
      <pc:sldChg chg="add">
        <pc:chgData name="Hoàng Thông Trương" userId="5ee39a359a88c745" providerId="LiveId" clId="{663A07E6-59DE-4F8E-8D56-14040270E251}" dt="2021-12-23T18:22:18.858" v="3087"/>
        <pc:sldMkLst>
          <pc:docMk/>
          <pc:sldMk cId="3309636866" sldId="370"/>
        </pc:sldMkLst>
      </pc:sldChg>
      <pc:sldChg chg="add modAnim">
        <pc:chgData name="Hoàng Thông Trương" userId="5ee39a359a88c745" providerId="LiveId" clId="{663A07E6-59DE-4F8E-8D56-14040270E251}" dt="2021-12-23T18:23:03.370" v="3096"/>
        <pc:sldMkLst>
          <pc:docMk/>
          <pc:sldMk cId="293094297" sldId="371"/>
        </pc:sldMkLst>
      </pc:sldChg>
      <pc:sldChg chg="delSp modSp new del">
        <pc:chgData name="Hoàng Thông Trương" userId="5ee39a359a88c745" providerId="LiveId" clId="{663A07E6-59DE-4F8E-8D56-14040270E251}" dt="2021-12-23T18:24:36.612" v="3111" actId="47"/>
        <pc:sldMkLst>
          <pc:docMk/>
          <pc:sldMk cId="1392808618" sldId="372"/>
        </pc:sldMkLst>
        <pc:spChg chg="del mod">
          <ac:chgData name="Hoàng Thông Trương" userId="5ee39a359a88c745" providerId="LiveId" clId="{663A07E6-59DE-4F8E-8D56-14040270E251}" dt="2021-12-23T18:23:11.325" v="3098"/>
          <ac:spMkLst>
            <pc:docMk/>
            <pc:sldMk cId="1392808618" sldId="372"/>
            <ac:spMk id="2" creationId="{97F6FA79-414B-4C64-B1B8-1A9AFDD59773}"/>
          </ac:spMkLst>
        </pc:spChg>
        <pc:spChg chg="del mod">
          <ac:chgData name="Hoàng Thông Trương" userId="5ee39a359a88c745" providerId="LiveId" clId="{663A07E6-59DE-4F8E-8D56-14040270E251}" dt="2021-12-23T18:23:11.325" v="3098"/>
          <ac:spMkLst>
            <pc:docMk/>
            <pc:sldMk cId="1392808618" sldId="372"/>
            <ac:spMk id="3" creationId="{518F0CC7-535C-422A-9F55-01855CE5344B}"/>
          </ac:spMkLst>
        </pc:spChg>
        <pc:spChg chg="del mod">
          <ac:chgData name="Hoàng Thông Trương" userId="5ee39a359a88c745" providerId="LiveId" clId="{663A07E6-59DE-4F8E-8D56-14040270E251}" dt="2021-12-23T18:23:11.325" v="3098"/>
          <ac:spMkLst>
            <pc:docMk/>
            <pc:sldMk cId="1392808618" sldId="372"/>
            <ac:spMk id="4" creationId="{9BBA5323-D474-4C39-AA20-24FD274E9D4A}"/>
          </ac:spMkLst>
        </pc:spChg>
      </pc:sldChg>
      <pc:sldChg chg="addSp delSp modSp add mod modTransition delAnim">
        <pc:chgData name="Hoàng Thông Trương" userId="5ee39a359a88c745" providerId="LiveId" clId="{663A07E6-59DE-4F8E-8D56-14040270E251}" dt="2021-12-23T18:27:38.071" v="3166"/>
        <pc:sldMkLst>
          <pc:docMk/>
          <pc:sldMk cId="3368762149" sldId="373"/>
        </pc:sldMkLst>
        <pc:spChg chg="del mod">
          <ac:chgData name="Hoàng Thông Trương" userId="5ee39a359a88c745" providerId="LiveId" clId="{663A07E6-59DE-4F8E-8D56-14040270E251}" dt="2021-12-23T18:24:32.453" v="3110"/>
          <ac:spMkLst>
            <pc:docMk/>
            <pc:sldMk cId="3368762149" sldId="373"/>
            <ac:spMk id="3" creationId="{C9CBC878-AC77-4214-A934-22C53DDC4F2B}"/>
          </ac:spMkLst>
        </pc:spChg>
        <pc:spChg chg="del mod">
          <ac:chgData name="Hoàng Thông Trương" userId="5ee39a359a88c745" providerId="LiveId" clId="{663A07E6-59DE-4F8E-8D56-14040270E251}" dt="2021-12-23T18:24:32.453" v="3110"/>
          <ac:spMkLst>
            <pc:docMk/>
            <pc:sldMk cId="3368762149" sldId="373"/>
            <ac:spMk id="4" creationId="{0A135ACD-0039-4D6D-91FF-7A7514830615}"/>
          </ac:spMkLst>
        </pc:spChg>
        <pc:spChg chg="del">
          <ac:chgData name="Hoàng Thông Trương" userId="5ee39a359a88c745" providerId="LiveId" clId="{663A07E6-59DE-4F8E-8D56-14040270E251}" dt="2021-12-23T18:24:45.713" v="3112" actId="478"/>
          <ac:spMkLst>
            <pc:docMk/>
            <pc:sldMk cId="3368762149" sldId="373"/>
            <ac:spMk id="17" creationId="{85C744FC-5D72-44DE-9E94-1D78E28BDCF1}"/>
          </ac:spMkLst>
        </pc:spChg>
        <pc:spChg chg="del">
          <ac:chgData name="Hoàng Thông Trương" userId="5ee39a359a88c745" providerId="LiveId" clId="{663A07E6-59DE-4F8E-8D56-14040270E251}" dt="2021-12-23T18:24:47.533" v="3114" actId="478"/>
          <ac:spMkLst>
            <pc:docMk/>
            <pc:sldMk cId="3368762149" sldId="373"/>
            <ac:spMk id="18" creationId="{664DB673-0730-4F85-8C0D-E3ABA355FD0E}"/>
          </ac:spMkLst>
        </pc:spChg>
        <pc:spChg chg="add mod">
          <ac:chgData name="Hoàng Thông Trương" userId="5ee39a359a88c745" providerId="LiveId" clId="{663A07E6-59DE-4F8E-8D56-14040270E251}" dt="2021-12-23T18:24:48.284" v="3115"/>
          <ac:spMkLst>
            <pc:docMk/>
            <pc:sldMk cId="3368762149" sldId="373"/>
            <ac:spMk id="19" creationId="{09149A78-A675-4DF2-A365-6C5824A6192C}"/>
          </ac:spMkLst>
        </pc:spChg>
        <pc:picChg chg="del">
          <ac:chgData name="Hoàng Thông Trương" userId="5ee39a359a88c745" providerId="LiveId" clId="{663A07E6-59DE-4F8E-8D56-14040270E251}" dt="2021-12-23T18:24:46.219" v="3113" actId="478"/>
          <ac:picMkLst>
            <pc:docMk/>
            <pc:sldMk cId="3368762149" sldId="373"/>
            <ac:picMk id="5" creationId="{A3CFDA78-7C1E-4E8D-9F73-7074FC62734C}"/>
          </ac:picMkLst>
        </pc:picChg>
      </pc:sldChg>
      <pc:sldChg chg="addSp delSp modSp add mod delAnim modAnim">
        <pc:chgData name="Hoàng Thông Trương" userId="5ee39a359a88c745" providerId="LiveId" clId="{663A07E6-59DE-4F8E-8D56-14040270E251}" dt="2021-12-26T08:50:22.330" v="3701"/>
        <pc:sldMkLst>
          <pc:docMk/>
          <pc:sldMk cId="2506212275" sldId="374"/>
        </pc:sldMkLst>
        <pc:spChg chg="add del mod">
          <ac:chgData name="Hoàng Thông Trương" userId="5ee39a359a88c745" providerId="LiveId" clId="{663A07E6-59DE-4F8E-8D56-14040270E251}" dt="2021-12-26T08:47:00.696" v="3585" actId="478"/>
          <ac:spMkLst>
            <pc:docMk/>
            <pc:sldMk cId="2506212275" sldId="374"/>
            <ac:spMk id="2" creationId="{33987002-98F2-4299-AD26-5527EE9CB359}"/>
          </ac:spMkLst>
        </pc:spChg>
        <pc:spChg chg="add mod">
          <ac:chgData name="Hoàng Thông Trương" userId="5ee39a359a88c745" providerId="LiveId" clId="{663A07E6-59DE-4F8E-8D56-14040270E251}" dt="2021-12-26T08:49:58.702" v="3667" actId="2085"/>
          <ac:spMkLst>
            <pc:docMk/>
            <pc:sldMk cId="2506212275" sldId="374"/>
            <ac:spMk id="3" creationId="{4DCB6B73-4781-4DEC-AA41-2EC5B3822AED}"/>
          </ac:spMkLst>
        </pc:spChg>
        <pc:spChg chg="del">
          <ac:chgData name="Hoàng Thông Trương" userId="5ee39a359a88c745" providerId="LiveId" clId="{663A07E6-59DE-4F8E-8D56-14040270E251}" dt="2021-12-26T08:43:17.294" v="3559" actId="478"/>
          <ac:spMkLst>
            <pc:docMk/>
            <pc:sldMk cId="2506212275" sldId="374"/>
            <ac:spMk id="14" creationId="{5E2890E6-D9B0-430D-B268-F4C51F1CFA2C}"/>
          </ac:spMkLst>
        </pc:spChg>
        <pc:spChg chg="add mod">
          <ac:chgData name="Hoàng Thông Trương" userId="5ee39a359a88c745" providerId="LiveId" clId="{663A07E6-59DE-4F8E-8D56-14040270E251}" dt="2021-12-26T08:46:17.745" v="3577"/>
          <ac:spMkLst>
            <pc:docMk/>
            <pc:sldMk cId="2506212275" sldId="374"/>
            <ac:spMk id="15" creationId="{568C5308-A787-4386-8422-1F5179F41B05}"/>
          </ac:spMkLst>
        </pc:spChg>
        <pc:spChg chg="mod">
          <ac:chgData name="Hoàng Thông Trương" userId="5ee39a359a88c745" providerId="LiveId" clId="{663A07E6-59DE-4F8E-8D56-14040270E251}" dt="2021-12-26T08:43:30.389" v="3567" actId="1076"/>
          <ac:spMkLst>
            <pc:docMk/>
            <pc:sldMk cId="2506212275" sldId="374"/>
            <ac:spMk id="17" creationId="{397D562A-6988-4AEA-97C5-06D346BEE3FD}"/>
          </ac:spMkLst>
        </pc:spChg>
        <pc:spChg chg="del">
          <ac:chgData name="Hoàng Thông Trương" userId="5ee39a359a88c745" providerId="LiveId" clId="{663A07E6-59DE-4F8E-8D56-14040270E251}" dt="2021-12-26T08:43:19.379" v="3561" actId="478"/>
          <ac:spMkLst>
            <pc:docMk/>
            <pc:sldMk cId="2506212275" sldId="374"/>
            <ac:spMk id="21" creationId="{035D9C9A-B90D-4341-8594-EF0CA6684F74}"/>
          </ac:spMkLst>
        </pc:spChg>
        <pc:spChg chg="mod">
          <ac:chgData name="Hoàng Thông Trương" userId="5ee39a359a88c745" providerId="LiveId" clId="{663A07E6-59DE-4F8E-8D56-14040270E251}" dt="2021-12-26T08:43:39.773" v="3574" actId="1037"/>
          <ac:spMkLst>
            <pc:docMk/>
            <pc:sldMk cId="2506212275" sldId="374"/>
            <ac:spMk id="23" creationId="{2DF899D5-6BE6-4899-99B8-F9EB21C39FBB}"/>
          </ac:spMkLst>
        </pc:spChg>
        <pc:spChg chg="del">
          <ac:chgData name="Hoàng Thông Trương" userId="5ee39a359a88c745" providerId="LiveId" clId="{663A07E6-59DE-4F8E-8D56-14040270E251}" dt="2021-12-26T08:43:18.933" v="3560" actId="478"/>
          <ac:spMkLst>
            <pc:docMk/>
            <pc:sldMk cId="2506212275" sldId="374"/>
            <ac:spMk id="24" creationId="{DD35698D-FB31-4C52-BF18-F688431C6288}"/>
          </ac:spMkLst>
        </pc:spChg>
        <pc:spChg chg="mod">
          <ac:chgData name="Hoàng Thông Trương" userId="5ee39a359a88c745" providerId="LiveId" clId="{663A07E6-59DE-4F8E-8D56-14040270E251}" dt="2021-12-26T08:43:34.014" v="3569" actId="1076"/>
          <ac:spMkLst>
            <pc:docMk/>
            <pc:sldMk cId="2506212275" sldId="374"/>
            <ac:spMk id="25" creationId="{C7302014-3142-4278-8894-78BD3EC4C483}"/>
          </ac:spMkLst>
        </pc:spChg>
        <pc:spChg chg="add mod">
          <ac:chgData name="Hoàng Thông Trương" userId="5ee39a359a88c745" providerId="LiveId" clId="{663A07E6-59DE-4F8E-8D56-14040270E251}" dt="2021-12-26T08:50:09.580" v="3696" actId="1037"/>
          <ac:spMkLst>
            <pc:docMk/>
            <pc:sldMk cId="2506212275" sldId="374"/>
            <ac:spMk id="28" creationId="{811007B0-374E-4B90-8AC3-D6A298427F3B}"/>
          </ac:spMkLst>
        </pc:spChg>
        <pc:spChg chg="add mod">
          <ac:chgData name="Hoàng Thông Trương" userId="5ee39a359a88c745" providerId="LiveId" clId="{663A07E6-59DE-4F8E-8D56-14040270E251}" dt="2021-12-26T08:50:06.697" v="3695" actId="1036"/>
          <ac:spMkLst>
            <pc:docMk/>
            <pc:sldMk cId="2506212275" sldId="374"/>
            <ac:spMk id="29" creationId="{7390E85F-626C-4E96-9382-DC6CD816268F}"/>
          </ac:spMkLst>
        </pc:spChg>
        <pc:picChg chg="add mod">
          <ac:chgData name="Hoàng Thông Trương" userId="5ee39a359a88c745" providerId="LiveId" clId="{663A07E6-59DE-4F8E-8D56-14040270E251}" dt="2021-12-26T08:49:36.709" v="3612" actId="1038"/>
          <ac:picMkLst>
            <pc:docMk/>
            <pc:sldMk cId="2506212275" sldId="374"/>
            <ac:picMk id="18" creationId="{A9B305B7-2387-4FCF-B194-8E8B2949BDEE}"/>
          </ac:picMkLst>
        </pc:picChg>
        <pc:picChg chg="add mod">
          <ac:chgData name="Hoàng Thông Trương" userId="5ee39a359a88c745" providerId="LiveId" clId="{663A07E6-59DE-4F8E-8D56-14040270E251}" dt="2021-12-26T08:49:38.038" v="3617" actId="1038"/>
          <ac:picMkLst>
            <pc:docMk/>
            <pc:sldMk cId="2506212275" sldId="374"/>
            <ac:picMk id="19" creationId="{04AA2558-3C32-4A67-8AFE-3FF598444F94}"/>
          </ac:picMkLst>
        </pc:picChg>
        <pc:picChg chg="mod">
          <ac:chgData name="Hoàng Thông Trương" userId="5ee39a359a88c745" providerId="LiveId" clId="{663A07E6-59DE-4F8E-8D56-14040270E251}" dt="2021-12-26T08:43:32.709" v="3568" actId="1076"/>
          <ac:picMkLst>
            <pc:docMk/>
            <pc:sldMk cId="2506212275" sldId="374"/>
            <ac:picMk id="20" creationId="{457AB579-379E-4DB3-B59C-675271B3FF1B}"/>
          </ac:picMkLst>
        </pc:picChg>
        <pc:picChg chg="add mod">
          <ac:chgData name="Hoàng Thông Trương" userId="5ee39a359a88c745" providerId="LiveId" clId="{663A07E6-59DE-4F8E-8D56-14040270E251}" dt="2021-12-26T08:49:45.109" v="3649" actId="1037"/>
          <ac:picMkLst>
            <pc:docMk/>
            <pc:sldMk cId="2506212275" sldId="374"/>
            <ac:picMk id="22" creationId="{788D480C-CBEF-4B56-865D-11E19F275737}"/>
          </ac:picMkLst>
        </pc:picChg>
        <pc:picChg chg="add mod">
          <ac:chgData name="Hoàng Thông Trương" userId="5ee39a359a88c745" providerId="LiveId" clId="{663A07E6-59DE-4F8E-8D56-14040270E251}" dt="2021-12-26T08:49:46.803" v="3656" actId="1037"/>
          <ac:picMkLst>
            <pc:docMk/>
            <pc:sldMk cId="2506212275" sldId="374"/>
            <ac:picMk id="26" creationId="{D42A5C3A-71C9-41DA-B73A-D2FC6579CB0F}"/>
          </ac:picMkLst>
        </pc:picChg>
        <pc:picChg chg="add mod">
          <ac:chgData name="Hoàng Thông Trương" userId="5ee39a359a88c745" providerId="LiveId" clId="{663A07E6-59DE-4F8E-8D56-14040270E251}" dt="2021-12-26T08:49:48.486" v="3664" actId="1038"/>
          <ac:picMkLst>
            <pc:docMk/>
            <pc:sldMk cId="2506212275" sldId="374"/>
            <ac:picMk id="27" creationId="{9C7717DB-2F5E-42BD-AB1B-5FC17EC166E7}"/>
          </ac:picMkLst>
        </pc:picChg>
      </pc:sldChg>
      <pc:sldMasterChg chg="addSp delSp modSp mod addSldLayout delSldLayout">
        <pc:chgData name="Hoàng Thông Trương" userId="5ee39a359a88c745" providerId="LiveId" clId="{663A07E6-59DE-4F8E-8D56-14040270E251}" dt="2021-12-26T08:51:27.503" v="3729"/>
        <pc:sldMasterMkLst>
          <pc:docMk/>
          <pc:sldMasterMk cId="0" sldId="2147483668"/>
        </pc:sldMasterMkLst>
        <pc:spChg chg="add mod ord">
          <ac:chgData name="Hoàng Thông Trương" userId="5ee39a359a88c745" providerId="LiveId" clId="{663A07E6-59DE-4F8E-8D56-14040270E251}" dt="2021-12-26T08:51:27.503" v="3729"/>
          <ac:spMkLst>
            <pc:docMk/>
            <pc:sldMasterMk cId="0" sldId="2147483668"/>
            <ac:spMk id="2" creationId="{2B333D17-FBAA-4AF3-9FC0-F68A19B79A1A}"/>
          </ac:spMkLst>
        </pc:spChg>
        <pc:spChg chg="del mod modVis">
          <ac:chgData name="Hoàng Thông Trương" userId="5ee39a359a88c745" providerId="LiveId" clId="{663A07E6-59DE-4F8E-8D56-14040270E251}" dt="2021-12-23T18:27:38.065" v="3134"/>
          <ac:spMkLst>
            <pc:docMk/>
            <pc:sldMasterMk cId="0" sldId="2147483668"/>
            <ac:spMk id="3" creationId="{86CC2EBE-1792-4F5E-A546-1A49C10DE895}"/>
          </ac:spMkLst>
        </pc:spChg>
        <pc:spChg chg="add del mod ord modVis">
          <ac:chgData name="Hoàng Thông Trương" userId="5ee39a359a88c745" providerId="LiveId" clId="{663A07E6-59DE-4F8E-8D56-14040270E251}" dt="2021-12-26T08:51:27.476" v="3712"/>
          <ac:spMkLst>
            <pc:docMk/>
            <pc:sldMasterMk cId="0" sldId="2147483668"/>
            <ac:spMk id="4" creationId="{6CBD3A79-9163-4AEF-815E-70E9507BB553}"/>
          </ac:spMkLst>
        </pc:spChg>
        <pc:spChg chg="mod modVis">
          <ac:chgData name="Hoàng Thông Trương" userId="5ee39a359a88c745" providerId="LiveId" clId="{663A07E6-59DE-4F8E-8D56-14040270E251}" dt="2021-12-26T08:51:27.477" v="3714"/>
          <ac:spMkLst>
            <pc:docMk/>
            <pc:sldMasterMk cId="0" sldId="2147483668"/>
            <ac:spMk id="7" creationId="{00000000-0000-0000-0000-000000000000}"/>
          </ac:spMkLst>
        </pc:spChg>
        <pc:sldLayoutChg chg="add del">
          <pc:chgData name="Hoàng Thông Trương" userId="5ee39a359a88c745" providerId="LiveId" clId="{663A07E6-59DE-4F8E-8D56-14040270E251}" dt="2021-12-23T16:43:07.063" v="104" actId="47"/>
          <pc:sldLayoutMkLst>
            <pc:docMk/>
            <pc:sldMasterMk cId="0" sldId="2147483668"/>
            <pc:sldLayoutMk cId="0" sldId="2147483649"/>
          </pc:sldLayoutMkLst>
        </pc:sldLayoutChg>
        <pc:sldLayoutChg chg="add del">
          <pc:chgData name="Hoàng Thông Trương" userId="5ee39a359a88c745" providerId="LiveId" clId="{663A07E6-59DE-4F8E-8D56-14040270E251}" dt="2021-12-23T16:39:22.236" v="24" actId="47"/>
          <pc:sldLayoutMkLst>
            <pc:docMk/>
            <pc:sldMasterMk cId="0" sldId="2147483668"/>
            <pc:sldLayoutMk cId="0" sldId="2147483652"/>
          </pc:sldLayoutMkLst>
        </pc:sldLayoutChg>
        <pc:sldLayoutChg chg="add del">
          <pc:chgData name="Hoàng Thông Trương" userId="5ee39a359a88c745" providerId="LiveId" clId="{663A07E6-59DE-4F8E-8D56-14040270E251}" dt="2021-12-23T16:39:22.236" v="24" actId="47"/>
          <pc:sldLayoutMkLst>
            <pc:docMk/>
            <pc:sldMasterMk cId="0" sldId="2147483668"/>
            <pc:sldLayoutMk cId="0" sldId="2147483659"/>
          </pc:sldLayoutMkLst>
        </pc:sldLayoutChg>
        <pc:sldLayoutChg chg="add del">
          <pc:chgData name="Hoàng Thông Trương" userId="5ee39a359a88c745" providerId="LiveId" clId="{663A07E6-59DE-4F8E-8D56-14040270E251}" dt="2021-12-23T16:39:22.236" v="24" actId="47"/>
          <pc:sldLayoutMkLst>
            <pc:docMk/>
            <pc:sldMasterMk cId="0" sldId="2147483668"/>
            <pc:sldLayoutMk cId="0" sldId="2147483660"/>
          </pc:sldLayoutMkLst>
        </pc:sldLayoutChg>
        <pc:sldLayoutChg chg="del">
          <pc:chgData name="Hoàng Thông Trương" userId="5ee39a359a88c745" providerId="LiveId" clId="{663A07E6-59DE-4F8E-8D56-14040270E251}" dt="2021-12-23T18:22:37.203" v="3091" actId="47"/>
          <pc:sldLayoutMkLst>
            <pc:docMk/>
            <pc:sldMasterMk cId="0" sldId="2147483668"/>
            <pc:sldLayoutMk cId="2445185662" sldId="2147483671"/>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791789" y="439039"/>
            <a:ext cx="17037730" cy="9576562"/>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350" name="Google Shape;350;p5"/>
          <p:cNvSpPr txBox="1">
            <a:spLocks noGrp="1"/>
          </p:cNvSpPr>
          <p:nvPr>
            <p:ph type="title"/>
          </p:nvPr>
        </p:nvSpPr>
        <p:spPr>
          <a:xfrm>
            <a:off x="1452450" y="882700"/>
            <a:ext cx="15382800" cy="1145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3959676" y="4491050"/>
            <a:ext cx="4685400" cy="793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b="1">
                <a:solidFill>
                  <a:schemeClr val="accent1"/>
                </a:solidFill>
              </a:defRPr>
            </a:lvl1pPr>
            <a:lvl2pPr lvl="1" algn="ctr" rtl="0">
              <a:spcBef>
                <a:spcPts val="0"/>
              </a:spcBef>
              <a:spcAft>
                <a:spcPts val="0"/>
              </a:spcAft>
              <a:buNone/>
              <a:defRPr sz="3600">
                <a:solidFill>
                  <a:schemeClr val="accent1"/>
                </a:solidFill>
              </a:defRPr>
            </a:lvl2pPr>
            <a:lvl3pPr lvl="2" algn="ctr" rtl="0">
              <a:spcBef>
                <a:spcPts val="0"/>
              </a:spcBef>
              <a:spcAft>
                <a:spcPts val="0"/>
              </a:spcAft>
              <a:buNone/>
              <a:defRPr sz="3600">
                <a:solidFill>
                  <a:schemeClr val="accent1"/>
                </a:solidFill>
              </a:defRPr>
            </a:lvl3pPr>
            <a:lvl4pPr lvl="3" algn="ctr" rtl="0">
              <a:spcBef>
                <a:spcPts val="0"/>
              </a:spcBef>
              <a:spcAft>
                <a:spcPts val="0"/>
              </a:spcAft>
              <a:buNone/>
              <a:defRPr sz="3600">
                <a:solidFill>
                  <a:schemeClr val="accent1"/>
                </a:solidFill>
              </a:defRPr>
            </a:lvl4pPr>
            <a:lvl5pPr lvl="4" algn="ctr" rtl="0">
              <a:spcBef>
                <a:spcPts val="0"/>
              </a:spcBef>
              <a:spcAft>
                <a:spcPts val="0"/>
              </a:spcAft>
              <a:buNone/>
              <a:defRPr sz="3600">
                <a:solidFill>
                  <a:schemeClr val="accent1"/>
                </a:solidFill>
              </a:defRPr>
            </a:lvl5pPr>
            <a:lvl6pPr lvl="5" algn="ctr" rtl="0">
              <a:spcBef>
                <a:spcPts val="0"/>
              </a:spcBef>
              <a:spcAft>
                <a:spcPts val="0"/>
              </a:spcAft>
              <a:buNone/>
              <a:defRPr sz="3600">
                <a:solidFill>
                  <a:schemeClr val="accent1"/>
                </a:solidFill>
              </a:defRPr>
            </a:lvl6pPr>
            <a:lvl7pPr lvl="6" algn="ctr" rtl="0">
              <a:spcBef>
                <a:spcPts val="0"/>
              </a:spcBef>
              <a:spcAft>
                <a:spcPts val="0"/>
              </a:spcAft>
              <a:buNone/>
              <a:defRPr sz="3600">
                <a:solidFill>
                  <a:schemeClr val="accent1"/>
                </a:solidFill>
              </a:defRPr>
            </a:lvl7pPr>
            <a:lvl8pPr lvl="7" algn="ctr" rtl="0">
              <a:spcBef>
                <a:spcPts val="0"/>
              </a:spcBef>
              <a:spcAft>
                <a:spcPts val="0"/>
              </a:spcAft>
              <a:buNone/>
              <a:defRPr sz="3600">
                <a:solidFill>
                  <a:schemeClr val="accent1"/>
                </a:solidFill>
              </a:defRPr>
            </a:lvl8pPr>
            <a:lvl9pPr lvl="8" algn="ctr" rtl="0">
              <a:spcBef>
                <a:spcPts val="0"/>
              </a:spcBef>
              <a:spcAft>
                <a:spcPts val="0"/>
              </a:spcAft>
              <a:buNone/>
              <a:defRPr sz="3600">
                <a:solidFill>
                  <a:schemeClr val="accent1"/>
                </a:solidFill>
              </a:defRPr>
            </a:lvl9pPr>
          </a:lstStyle>
          <a:p>
            <a:endParaRPr/>
          </a:p>
        </p:txBody>
      </p:sp>
      <p:sp>
        <p:nvSpPr>
          <p:cNvPr id="352" name="Google Shape;352;p5"/>
          <p:cNvSpPr txBox="1">
            <a:spLocks noGrp="1"/>
          </p:cNvSpPr>
          <p:nvPr>
            <p:ph type="subTitle" idx="2"/>
          </p:nvPr>
        </p:nvSpPr>
        <p:spPr>
          <a:xfrm>
            <a:off x="3959676" y="5206800"/>
            <a:ext cx="4685400" cy="1971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9642926" y="4491050"/>
            <a:ext cx="4685400" cy="793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b="1">
                <a:solidFill>
                  <a:schemeClr val="accent1"/>
                </a:solidFill>
              </a:defRPr>
            </a:lvl1pPr>
            <a:lvl2pPr lvl="1" algn="ctr" rtl="0">
              <a:spcBef>
                <a:spcPts val="0"/>
              </a:spcBef>
              <a:spcAft>
                <a:spcPts val="0"/>
              </a:spcAft>
              <a:buNone/>
              <a:defRPr sz="3600">
                <a:solidFill>
                  <a:schemeClr val="accent1"/>
                </a:solidFill>
              </a:defRPr>
            </a:lvl2pPr>
            <a:lvl3pPr lvl="2" algn="ctr" rtl="0">
              <a:spcBef>
                <a:spcPts val="0"/>
              </a:spcBef>
              <a:spcAft>
                <a:spcPts val="0"/>
              </a:spcAft>
              <a:buNone/>
              <a:defRPr sz="3600">
                <a:solidFill>
                  <a:schemeClr val="accent1"/>
                </a:solidFill>
              </a:defRPr>
            </a:lvl3pPr>
            <a:lvl4pPr lvl="3" algn="ctr" rtl="0">
              <a:spcBef>
                <a:spcPts val="0"/>
              </a:spcBef>
              <a:spcAft>
                <a:spcPts val="0"/>
              </a:spcAft>
              <a:buNone/>
              <a:defRPr sz="3600">
                <a:solidFill>
                  <a:schemeClr val="accent1"/>
                </a:solidFill>
              </a:defRPr>
            </a:lvl4pPr>
            <a:lvl5pPr lvl="4" algn="ctr" rtl="0">
              <a:spcBef>
                <a:spcPts val="0"/>
              </a:spcBef>
              <a:spcAft>
                <a:spcPts val="0"/>
              </a:spcAft>
              <a:buNone/>
              <a:defRPr sz="3600">
                <a:solidFill>
                  <a:schemeClr val="accent1"/>
                </a:solidFill>
              </a:defRPr>
            </a:lvl5pPr>
            <a:lvl6pPr lvl="5" algn="ctr" rtl="0">
              <a:spcBef>
                <a:spcPts val="0"/>
              </a:spcBef>
              <a:spcAft>
                <a:spcPts val="0"/>
              </a:spcAft>
              <a:buNone/>
              <a:defRPr sz="3600">
                <a:solidFill>
                  <a:schemeClr val="accent1"/>
                </a:solidFill>
              </a:defRPr>
            </a:lvl6pPr>
            <a:lvl7pPr lvl="6" algn="ctr" rtl="0">
              <a:spcBef>
                <a:spcPts val="0"/>
              </a:spcBef>
              <a:spcAft>
                <a:spcPts val="0"/>
              </a:spcAft>
              <a:buNone/>
              <a:defRPr sz="3600">
                <a:solidFill>
                  <a:schemeClr val="accent1"/>
                </a:solidFill>
              </a:defRPr>
            </a:lvl7pPr>
            <a:lvl8pPr lvl="7" algn="ctr" rtl="0">
              <a:spcBef>
                <a:spcPts val="0"/>
              </a:spcBef>
              <a:spcAft>
                <a:spcPts val="0"/>
              </a:spcAft>
              <a:buNone/>
              <a:defRPr sz="3600">
                <a:solidFill>
                  <a:schemeClr val="accent1"/>
                </a:solidFill>
              </a:defRPr>
            </a:lvl8pPr>
            <a:lvl9pPr lvl="8" algn="ctr" rtl="0">
              <a:spcBef>
                <a:spcPts val="0"/>
              </a:spcBef>
              <a:spcAft>
                <a:spcPts val="0"/>
              </a:spcAft>
              <a:buNone/>
              <a:defRPr sz="3600">
                <a:solidFill>
                  <a:schemeClr val="accent1"/>
                </a:solidFill>
              </a:defRPr>
            </a:lvl9pPr>
          </a:lstStyle>
          <a:p>
            <a:endParaRPr/>
          </a:p>
        </p:txBody>
      </p:sp>
      <p:sp>
        <p:nvSpPr>
          <p:cNvPr id="354" name="Google Shape;354;p5"/>
          <p:cNvSpPr txBox="1">
            <a:spLocks noGrp="1"/>
          </p:cNvSpPr>
          <p:nvPr>
            <p:ph type="subTitle" idx="4"/>
          </p:nvPr>
        </p:nvSpPr>
        <p:spPr>
          <a:xfrm>
            <a:off x="9642926" y="5206808"/>
            <a:ext cx="4685400" cy="1971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56" name="Google Shape;356;p5"/>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57" name="Google Shape;357;p5"/>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58" name="Google Shape;358;p5"/>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59" name="Google Shape;359;p5"/>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0" name="Google Shape;360;p5"/>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1" name="Google Shape;361;p5"/>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2" name="Google Shape;362;p5"/>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3" name="Google Shape;363;p5"/>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4" name="Google Shape;364;p5"/>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5" name="Google Shape;365;p5"/>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6" name="Google Shape;366;p5"/>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7" name="Google Shape;367;p5"/>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8" name="Google Shape;368;p5"/>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69" name="Google Shape;369;p5"/>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0" name="Google Shape;370;p5"/>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1" name="Google Shape;371;p5"/>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2" name="Google Shape;372;p5"/>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3" name="Google Shape;373;p5"/>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4" name="Google Shape;374;p5"/>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5" name="Google Shape;375;p5"/>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6" name="Google Shape;376;p5"/>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7" name="Google Shape;377;p5"/>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8" name="Google Shape;378;p5"/>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9" name="Google Shape;379;p5"/>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0" name="Google Shape;380;p5"/>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1" name="Google Shape;381;p5"/>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2" name="Google Shape;382;p5"/>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3" name="Google Shape;383;p5"/>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4" name="Google Shape;384;p5"/>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5" name="Google Shape;385;p5"/>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6" name="Google Shape;386;p5"/>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7" name="Google Shape;387;p5"/>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8" name="Google Shape;388;p5"/>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89" name="Google Shape;389;p5"/>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0" name="Google Shape;390;p5"/>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1" name="Google Shape;391;p5"/>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2" name="Google Shape;392;p5"/>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3" name="Google Shape;393;p5"/>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4" name="Google Shape;394;p5"/>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5" name="Google Shape;395;p5"/>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6" name="Google Shape;396;p5"/>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7" name="Google Shape;397;p5"/>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8" name="Google Shape;398;p5"/>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99" name="Google Shape;399;p5"/>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400" name="Google Shape;400;p5"/>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401" name="Google Shape;401;p5"/>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402" name="Google Shape;402;p5"/>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403" name="Google Shape;403;p5"/>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404" name="Google Shape;404;p5"/>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791789" y="439039"/>
            <a:ext cx="17037730" cy="9576562"/>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489" name="Google Shape;1489;p19"/>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0" name="Google Shape;1490;p19"/>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1" name="Google Shape;1491;p19"/>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2" name="Google Shape;1492;p19"/>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3" name="Google Shape;1493;p19"/>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4" name="Google Shape;1494;p19"/>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5" name="Google Shape;1495;p19"/>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6" name="Google Shape;1496;p19"/>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7" name="Google Shape;1497;p19"/>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8" name="Google Shape;1498;p19"/>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99" name="Google Shape;1499;p19"/>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0" name="Google Shape;1500;p19"/>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1" name="Google Shape;1501;p19"/>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2" name="Google Shape;1502;p19"/>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3" name="Google Shape;1503;p19"/>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4" name="Google Shape;1504;p19"/>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5" name="Google Shape;1505;p19"/>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6" name="Google Shape;1506;p19"/>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7" name="Google Shape;1507;p19"/>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8" name="Google Shape;1508;p19"/>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09" name="Google Shape;1509;p19"/>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0" name="Google Shape;1510;p19"/>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1" name="Google Shape;1511;p19"/>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2" name="Google Shape;1512;p19"/>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3" name="Google Shape;1513;p19"/>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4" name="Google Shape;1514;p19"/>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5" name="Google Shape;1515;p19"/>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6" name="Google Shape;1516;p19"/>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7" name="Google Shape;1517;p19"/>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8" name="Google Shape;1518;p19"/>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19" name="Google Shape;1519;p19"/>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0" name="Google Shape;1520;p19"/>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1" name="Google Shape;1521;p19"/>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2" name="Google Shape;1522;p19"/>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3" name="Google Shape;1523;p19"/>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4" name="Google Shape;1524;p19"/>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5" name="Google Shape;1525;p19"/>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6" name="Google Shape;1526;p19"/>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7" name="Google Shape;1527;p19"/>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8" name="Google Shape;1528;p19"/>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29" name="Google Shape;1529;p19"/>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30" name="Google Shape;1530;p19"/>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31" name="Google Shape;1531;p19"/>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32" name="Google Shape;1532;p19"/>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33" name="Google Shape;1533;p19"/>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34" name="Google Shape;1534;p19"/>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35" name="Google Shape;1535;p19"/>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36" name="Google Shape;1536;p19"/>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37" name="Google Shape;1537;p19"/>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38" name="Google Shape;1538;p19"/>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grpSp>
        <p:nvGrpSpPr>
          <p:cNvPr id="1539" name="Google Shape;1539;p19"/>
          <p:cNvGrpSpPr/>
          <p:nvPr/>
        </p:nvGrpSpPr>
        <p:grpSpPr>
          <a:xfrm>
            <a:off x="15317801" y="5898877"/>
            <a:ext cx="888550" cy="797050"/>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542" name="Google Shape;1542;p19"/>
          <p:cNvGrpSpPr/>
          <p:nvPr/>
        </p:nvGrpSpPr>
        <p:grpSpPr>
          <a:xfrm>
            <a:off x="2036101" y="3013951"/>
            <a:ext cx="582750" cy="562750"/>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553" name="Google Shape;1553;p19"/>
          <p:cNvGrpSpPr/>
          <p:nvPr/>
        </p:nvGrpSpPr>
        <p:grpSpPr>
          <a:xfrm>
            <a:off x="4142951" y="1231927"/>
            <a:ext cx="333350" cy="337150"/>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556" name="Google Shape;1556;p19"/>
          <p:cNvSpPr/>
          <p:nvPr/>
        </p:nvSpPr>
        <p:spPr>
          <a:xfrm>
            <a:off x="14013951" y="1319300"/>
            <a:ext cx="238250" cy="1624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57" name="Google Shape;1557;p19"/>
          <p:cNvSpPr/>
          <p:nvPr/>
        </p:nvSpPr>
        <p:spPr>
          <a:xfrm>
            <a:off x="3642251" y="2569250"/>
            <a:ext cx="238250" cy="1624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58" name="Google Shape;1558;p19"/>
          <p:cNvSpPr/>
          <p:nvPr/>
        </p:nvSpPr>
        <p:spPr>
          <a:xfrm>
            <a:off x="2036100" y="2001301"/>
            <a:ext cx="174000" cy="1238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59" name="Google Shape;1559;p19"/>
          <p:cNvSpPr/>
          <p:nvPr/>
        </p:nvSpPr>
        <p:spPr>
          <a:xfrm>
            <a:off x="15055400" y="8363827"/>
            <a:ext cx="174000" cy="1238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560" name="Google Shape;1560;p19"/>
          <p:cNvSpPr/>
          <p:nvPr/>
        </p:nvSpPr>
        <p:spPr>
          <a:xfrm>
            <a:off x="2208351" y="7418150"/>
            <a:ext cx="238250" cy="1624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grpSp>
        <p:nvGrpSpPr>
          <p:cNvPr id="1561" name="Google Shape;1561;p19"/>
          <p:cNvGrpSpPr/>
          <p:nvPr/>
        </p:nvGrpSpPr>
        <p:grpSpPr>
          <a:xfrm>
            <a:off x="3059501" y="8570751"/>
            <a:ext cx="582750" cy="562750"/>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572" name="Google Shape;1572;p19"/>
          <p:cNvGrpSpPr/>
          <p:nvPr/>
        </p:nvGrpSpPr>
        <p:grpSpPr>
          <a:xfrm>
            <a:off x="2508477" y="5185051"/>
            <a:ext cx="888550" cy="797050"/>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575" name="Google Shape;1575;p19"/>
          <p:cNvGrpSpPr/>
          <p:nvPr/>
        </p:nvGrpSpPr>
        <p:grpSpPr>
          <a:xfrm>
            <a:off x="13951601" y="8737901"/>
            <a:ext cx="582750" cy="562750"/>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586" name="Google Shape;1586;p19"/>
          <p:cNvGrpSpPr/>
          <p:nvPr/>
        </p:nvGrpSpPr>
        <p:grpSpPr>
          <a:xfrm>
            <a:off x="14370501" y="4404301"/>
            <a:ext cx="333350" cy="337150"/>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589" name="Google Shape;1589;p19"/>
          <p:cNvGrpSpPr/>
          <p:nvPr/>
        </p:nvGrpSpPr>
        <p:grpSpPr>
          <a:xfrm>
            <a:off x="15317777" y="2251927"/>
            <a:ext cx="888550" cy="797050"/>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07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791789" y="439039"/>
            <a:ext cx="17037730" cy="9576562"/>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521" name="Google Shape;521;p7"/>
          <p:cNvSpPr txBox="1">
            <a:spLocks noGrp="1"/>
          </p:cNvSpPr>
          <p:nvPr>
            <p:ph type="title"/>
          </p:nvPr>
        </p:nvSpPr>
        <p:spPr>
          <a:xfrm>
            <a:off x="1452450" y="882700"/>
            <a:ext cx="153828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11117370" y="4218700"/>
            <a:ext cx="4834800" cy="793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1">
                <a:solidFill>
                  <a:schemeClr val="accent1"/>
                </a:solidFill>
              </a:defRPr>
            </a:lvl1pPr>
            <a:lvl2pPr lvl="1" rtl="0">
              <a:spcBef>
                <a:spcPts val="0"/>
              </a:spcBef>
              <a:spcAft>
                <a:spcPts val="0"/>
              </a:spcAft>
              <a:buNone/>
              <a:defRPr sz="4000" b="1">
                <a:solidFill>
                  <a:schemeClr val="accent1"/>
                </a:solidFill>
              </a:defRPr>
            </a:lvl2pPr>
            <a:lvl3pPr lvl="2" rtl="0">
              <a:spcBef>
                <a:spcPts val="0"/>
              </a:spcBef>
              <a:spcAft>
                <a:spcPts val="0"/>
              </a:spcAft>
              <a:buNone/>
              <a:defRPr sz="4000" b="1">
                <a:solidFill>
                  <a:schemeClr val="accent1"/>
                </a:solidFill>
              </a:defRPr>
            </a:lvl3pPr>
            <a:lvl4pPr lvl="3" rtl="0">
              <a:spcBef>
                <a:spcPts val="0"/>
              </a:spcBef>
              <a:spcAft>
                <a:spcPts val="0"/>
              </a:spcAft>
              <a:buNone/>
              <a:defRPr sz="4000" b="1">
                <a:solidFill>
                  <a:schemeClr val="accent1"/>
                </a:solidFill>
              </a:defRPr>
            </a:lvl4pPr>
            <a:lvl5pPr lvl="4" rtl="0">
              <a:spcBef>
                <a:spcPts val="0"/>
              </a:spcBef>
              <a:spcAft>
                <a:spcPts val="0"/>
              </a:spcAft>
              <a:buNone/>
              <a:defRPr sz="4000" b="1">
                <a:solidFill>
                  <a:schemeClr val="accent1"/>
                </a:solidFill>
              </a:defRPr>
            </a:lvl5pPr>
            <a:lvl6pPr lvl="5" rtl="0">
              <a:spcBef>
                <a:spcPts val="0"/>
              </a:spcBef>
              <a:spcAft>
                <a:spcPts val="0"/>
              </a:spcAft>
              <a:buNone/>
              <a:defRPr sz="4000" b="1">
                <a:solidFill>
                  <a:schemeClr val="accent1"/>
                </a:solidFill>
              </a:defRPr>
            </a:lvl6pPr>
            <a:lvl7pPr lvl="6" rtl="0">
              <a:spcBef>
                <a:spcPts val="0"/>
              </a:spcBef>
              <a:spcAft>
                <a:spcPts val="0"/>
              </a:spcAft>
              <a:buNone/>
              <a:defRPr sz="4000" b="1">
                <a:solidFill>
                  <a:schemeClr val="accent1"/>
                </a:solidFill>
              </a:defRPr>
            </a:lvl7pPr>
            <a:lvl8pPr lvl="7" rtl="0">
              <a:spcBef>
                <a:spcPts val="0"/>
              </a:spcBef>
              <a:spcAft>
                <a:spcPts val="0"/>
              </a:spcAft>
              <a:buNone/>
              <a:defRPr sz="4000" b="1">
                <a:solidFill>
                  <a:schemeClr val="accent1"/>
                </a:solidFill>
              </a:defRPr>
            </a:lvl8pPr>
            <a:lvl9pPr lvl="8" rtl="0">
              <a:spcBef>
                <a:spcPts val="0"/>
              </a:spcBef>
              <a:spcAft>
                <a:spcPts val="0"/>
              </a:spcAft>
              <a:buNone/>
              <a:defRPr sz="4000" b="1">
                <a:solidFill>
                  <a:schemeClr val="accent1"/>
                </a:solidFill>
              </a:defRPr>
            </a:lvl9pPr>
          </a:lstStyle>
          <a:p>
            <a:endParaRPr/>
          </a:p>
        </p:txBody>
      </p:sp>
      <p:sp>
        <p:nvSpPr>
          <p:cNvPr id="523" name="Google Shape;523;p7"/>
          <p:cNvSpPr txBox="1">
            <a:spLocks noGrp="1"/>
          </p:cNvSpPr>
          <p:nvPr>
            <p:ph type="subTitle" idx="2"/>
          </p:nvPr>
        </p:nvSpPr>
        <p:spPr>
          <a:xfrm>
            <a:off x="11112526" y="4926594"/>
            <a:ext cx="4834800" cy="2652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a:endParaRPr/>
          </a:p>
        </p:txBody>
      </p:sp>
      <p:sp>
        <p:nvSpPr>
          <p:cNvPr id="524" name="Google Shape;524;p7"/>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25" name="Google Shape;525;p7"/>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26" name="Google Shape;526;p7"/>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27" name="Google Shape;527;p7"/>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28" name="Google Shape;528;p7"/>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29" name="Google Shape;529;p7"/>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0" name="Google Shape;530;p7"/>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1" name="Google Shape;531;p7"/>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2" name="Google Shape;532;p7"/>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3" name="Google Shape;533;p7"/>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4" name="Google Shape;534;p7"/>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5" name="Google Shape;535;p7"/>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6" name="Google Shape;536;p7"/>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7" name="Google Shape;537;p7"/>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8" name="Google Shape;538;p7"/>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39" name="Google Shape;539;p7"/>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0" name="Google Shape;540;p7"/>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1" name="Google Shape;541;p7"/>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2" name="Google Shape;542;p7"/>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3" name="Google Shape;543;p7"/>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4" name="Google Shape;544;p7"/>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5" name="Google Shape;545;p7"/>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6" name="Google Shape;546;p7"/>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7" name="Google Shape;547;p7"/>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8" name="Google Shape;548;p7"/>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49" name="Google Shape;549;p7"/>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0" name="Google Shape;550;p7"/>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1" name="Google Shape;551;p7"/>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2" name="Google Shape;552;p7"/>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3" name="Google Shape;553;p7"/>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4" name="Google Shape;554;p7"/>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5" name="Google Shape;555;p7"/>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6" name="Google Shape;556;p7"/>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7" name="Google Shape;557;p7"/>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8" name="Google Shape;558;p7"/>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59" name="Google Shape;559;p7"/>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0" name="Google Shape;560;p7"/>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1" name="Google Shape;561;p7"/>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2" name="Google Shape;562;p7"/>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3" name="Google Shape;563;p7"/>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4" name="Google Shape;564;p7"/>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5" name="Google Shape;565;p7"/>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6" name="Google Shape;566;p7"/>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7" name="Google Shape;567;p7"/>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8" name="Google Shape;568;p7"/>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69" name="Google Shape;569;p7"/>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70" name="Google Shape;570;p7"/>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71" name="Google Shape;571;p7"/>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72" name="Google Shape;572;p7"/>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573" name="Google Shape;573;p7"/>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791789" y="439039"/>
            <a:ext cx="17037730" cy="9576562"/>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598" name="Google Shape;598;p8"/>
          <p:cNvSpPr txBox="1">
            <a:spLocks noGrp="1"/>
          </p:cNvSpPr>
          <p:nvPr>
            <p:ph type="title"/>
          </p:nvPr>
        </p:nvSpPr>
        <p:spPr>
          <a:xfrm>
            <a:off x="3059100" y="3365100"/>
            <a:ext cx="12169800" cy="1445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14400">
                <a:solidFill>
                  <a:schemeClr val="accent1"/>
                </a:solidFill>
              </a:defRPr>
            </a:lvl1pPr>
            <a:lvl2pPr lvl="1" algn="ctr">
              <a:spcBef>
                <a:spcPts val="0"/>
              </a:spcBef>
              <a:spcAft>
                <a:spcPts val="0"/>
              </a:spcAft>
              <a:buClr>
                <a:schemeClr val="accent1"/>
              </a:buClr>
              <a:buSzPts val="7200"/>
              <a:buNone/>
              <a:defRPr sz="14400">
                <a:solidFill>
                  <a:schemeClr val="accent1"/>
                </a:solidFill>
              </a:defRPr>
            </a:lvl2pPr>
            <a:lvl3pPr lvl="2" algn="ctr">
              <a:spcBef>
                <a:spcPts val="0"/>
              </a:spcBef>
              <a:spcAft>
                <a:spcPts val="0"/>
              </a:spcAft>
              <a:buClr>
                <a:schemeClr val="accent1"/>
              </a:buClr>
              <a:buSzPts val="7200"/>
              <a:buNone/>
              <a:defRPr sz="14400">
                <a:solidFill>
                  <a:schemeClr val="accent1"/>
                </a:solidFill>
              </a:defRPr>
            </a:lvl3pPr>
            <a:lvl4pPr lvl="3" algn="ctr">
              <a:spcBef>
                <a:spcPts val="0"/>
              </a:spcBef>
              <a:spcAft>
                <a:spcPts val="0"/>
              </a:spcAft>
              <a:buClr>
                <a:schemeClr val="accent1"/>
              </a:buClr>
              <a:buSzPts val="7200"/>
              <a:buNone/>
              <a:defRPr sz="14400">
                <a:solidFill>
                  <a:schemeClr val="accent1"/>
                </a:solidFill>
              </a:defRPr>
            </a:lvl4pPr>
            <a:lvl5pPr lvl="4" algn="ctr">
              <a:spcBef>
                <a:spcPts val="0"/>
              </a:spcBef>
              <a:spcAft>
                <a:spcPts val="0"/>
              </a:spcAft>
              <a:buClr>
                <a:schemeClr val="accent1"/>
              </a:buClr>
              <a:buSzPts val="7200"/>
              <a:buNone/>
              <a:defRPr sz="14400">
                <a:solidFill>
                  <a:schemeClr val="accent1"/>
                </a:solidFill>
              </a:defRPr>
            </a:lvl5pPr>
            <a:lvl6pPr lvl="5" algn="ctr">
              <a:spcBef>
                <a:spcPts val="0"/>
              </a:spcBef>
              <a:spcAft>
                <a:spcPts val="0"/>
              </a:spcAft>
              <a:buClr>
                <a:schemeClr val="accent1"/>
              </a:buClr>
              <a:buSzPts val="7200"/>
              <a:buNone/>
              <a:defRPr sz="14400">
                <a:solidFill>
                  <a:schemeClr val="accent1"/>
                </a:solidFill>
              </a:defRPr>
            </a:lvl6pPr>
            <a:lvl7pPr lvl="6" algn="ctr">
              <a:spcBef>
                <a:spcPts val="0"/>
              </a:spcBef>
              <a:spcAft>
                <a:spcPts val="0"/>
              </a:spcAft>
              <a:buClr>
                <a:schemeClr val="accent1"/>
              </a:buClr>
              <a:buSzPts val="7200"/>
              <a:buNone/>
              <a:defRPr sz="14400">
                <a:solidFill>
                  <a:schemeClr val="accent1"/>
                </a:solidFill>
              </a:defRPr>
            </a:lvl7pPr>
            <a:lvl8pPr lvl="7" algn="ctr">
              <a:spcBef>
                <a:spcPts val="0"/>
              </a:spcBef>
              <a:spcAft>
                <a:spcPts val="0"/>
              </a:spcAft>
              <a:buClr>
                <a:schemeClr val="accent1"/>
              </a:buClr>
              <a:buSzPts val="7200"/>
              <a:buNone/>
              <a:defRPr sz="14400">
                <a:solidFill>
                  <a:schemeClr val="accent1"/>
                </a:solidFill>
              </a:defRPr>
            </a:lvl8pPr>
            <a:lvl9pPr lvl="8" algn="ctr">
              <a:spcBef>
                <a:spcPts val="0"/>
              </a:spcBef>
              <a:spcAft>
                <a:spcPts val="0"/>
              </a:spcAft>
              <a:buClr>
                <a:schemeClr val="accent1"/>
              </a:buClr>
              <a:buSzPts val="7200"/>
              <a:buNone/>
              <a:defRPr sz="14400">
                <a:solidFill>
                  <a:schemeClr val="accent1"/>
                </a:solidFill>
              </a:defRPr>
            </a:lvl9pPr>
          </a:lstStyle>
          <a:p>
            <a:endParaRPr/>
          </a:p>
        </p:txBody>
      </p:sp>
      <p:sp>
        <p:nvSpPr>
          <p:cNvPr id="599" name="Google Shape;599;p8"/>
          <p:cNvSpPr txBox="1">
            <a:spLocks noGrp="1"/>
          </p:cNvSpPr>
          <p:nvPr>
            <p:ph type="subTitle" idx="1"/>
          </p:nvPr>
        </p:nvSpPr>
        <p:spPr>
          <a:xfrm>
            <a:off x="3069650" y="4810500"/>
            <a:ext cx="12169800" cy="2111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2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01" name="Google Shape;601;p8"/>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02" name="Google Shape;602;p8"/>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03" name="Google Shape;603;p8"/>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04" name="Google Shape;604;p8"/>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05" name="Google Shape;605;p8"/>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06" name="Google Shape;606;p8"/>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07" name="Google Shape;607;p8"/>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08" name="Google Shape;608;p8"/>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09" name="Google Shape;609;p8"/>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0" name="Google Shape;610;p8"/>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1" name="Google Shape;611;p8"/>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2" name="Google Shape;612;p8"/>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3" name="Google Shape;613;p8"/>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4" name="Google Shape;614;p8"/>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5" name="Google Shape;615;p8"/>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6" name="Google Shape;616;p8"/>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7" name="Google Shape;617;p8"/>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8" name="Google Shape;618;p8"/>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19" name="Google Shape;619;p8"/>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0" name="Google Shape;620;p8"/>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1" name="Google Shape;621;p8"/>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2" name="Google Shape;622;p8"/>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3" name="Google Shape;623;p8"/>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4" name="Google Shape;624;p8"/>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5" name="Google Shape;625;p8"/>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6" name="Google Shape;626;p8"/>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7" name="Google Shape;627;p8"/>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8" name="Google Shape;628;p8"/>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29" name="Google Shape;629;p8"/>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0" name="Google Shape;630;p8"/>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1" name="Google Shape;631;p8"/>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2" name="Google Shape;632;p8"/>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3" name="Google Shape;633;p8"/>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4" name="Google Shape;634;p8"/>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5" name="Google Shape;635;p8"/>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6" name="Google Shape;636;p8"/>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7" name="Google Shape;637;p8"/>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8" name="Google Shape;638;p8"/>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39" name="Google Shape;639;p8"/>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0" name="Google Shape;640;p8"/>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1" name="Google Shape;641;p8"/>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2" name="Google Shape;642;p8"/>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3" name="Google Shape;643;p8"/>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4" name="Google Shape;644;p8"/>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5" name="Google Shape;645;p8"/>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6" name="Google Shape;646;p8"/>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7" name="Google Shape;647;p8"/>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8" name="Google Shape;648;p8"/>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49" name="Google Shape;649;p8"/>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791789" y="439039"/>
            <a:ext cx="17037730" cy="9576562"/>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674" name="Google Shape;674;p9"/>
          <p:cNvSpPr txBox="1">
            <a:spLocks noGrp="1"/>
          </p:cNvSpPr>
          <p:nvPr>
            <p:ph type="title"/>
          </p:nvPr>
        </p:nvSpPr>
        <p:spPr>
          <a:xfrm>
            <a:off x="4029600" y="2965400"/>
            <a:ext cx="10228800" cy="277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5188500" y="5501600"/>
            <a:ext cx="7911000" cy="198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676" name="Google Shape;676;p9"/>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77" name="Google Shape;677;p9"/>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78" name="Google Shape;678;p9"/>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79" name="Google Shape;679;p9"/>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0" name="Google Shape;680;p9"/>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1" name="Google Shape;681;p9"/>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2" name="Google Shape;682;p9"/>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3" name="Google Shape;683;p9"/>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4" name="Google Shape;684;p9"/>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5" name="Google Shape;685;p9"/>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6" name="Google Shape;686;p9"/>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7" name="Google Shape;687;p9"/>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8" name="Google Shape;688;p9"/>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89" name="Google Shape;689;p9"/>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0" name="Google Shape;690;p9"/>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1" name="Google Shape;691;p9"/>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2" name="Google Shape;692;p9"/>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3" name="Google Shape;693;p9"/>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4" name="Google Shape;694;p9"/>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5" name="Google Shape;695;p9"/>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6" name="Google Shape;696;p9"/>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7" name="Google Shape;697;p9"/>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8" name="Google Shape;698;p9"/>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699" name="Google Shape;699;p9"/>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0" name="Google Shape;700;p9"/>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1" name="Google Shape;701;p9"/>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2" name="Google Shape;702;p9"/>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3" name="Google Shape;703;p9"/>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4" name="Google Shape;704;p9"/>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5" name="Google Shape;705;p9"/>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6" name="Google Shape;706;p9"/>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7" name="Google Shape;707;p9"/>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8" name="Google Shape;708;p9"/>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09" name="Google Shape;709;p9"/>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0" name="Google Shape;710;p9"/>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1" name="Google Shape;711;p9"/>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2" name="Google Shape;712;p9"/>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3" name="Google Shape;713;p9"/>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4" name="Google Shape;714;p9"/>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5" name="Google Shape;715;p9"/>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6" name="Google Shape;716;p9"/>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7" name="Google Shape;717;p9"/>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8" name="Google Shape;718;p9"/>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19" name="Google Shape;719;p9"/>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20" name="Google Shape;720;p9"/>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21" name="Google Shape;721;p9"/>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22" name="Google Shape;722;p9"/>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23" name="Google Shape;723;p9"/>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24" name="Google Shape;724;p9"/>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25" name="Google Shape;725;p9"/>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791789" y="439039"/>
            <a:ext cx="17037730" cy="9576562"/>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750" name="Google Shape;750;p10"/>
          <p:cNvSpPr txBox="1">
            <a:spLocks noGrp="1"/>
          </p:cNvSpPr>
          <p:nvPr>
            <p:ph type="title"/>
          </p:nvPr>
        </p:nvSpPr>
        <p:spPr>
          <a:xfrm>
            <a:off x="6877100" y="4019100"/>
            <a:ext cx="9958800" cy="2248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8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52" name="Google Shape;752;p10"/>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53" name="Google Shape;753;p10"/>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54" name="Google Shape;754;p10"/>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55" name="Google Shape;755;p10"/>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56" name="Google Shape;756;p10"/>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57" name="Google Shape;757;p10"/>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58" name="Google Shape;758;p10"/>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59" name="Google Shape;759;p10"/>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0" name="Google Shape;760;p10"/>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1" name="Google Shape;761;p10"/>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2" name="Google Shape;762;p10"/>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3" name="Google Shape;763;p10"/>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4" name="Google Shape;764;p10"/>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5" name="Google Shape;765;p10"/>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6" name="Google Shape;766;p10"/>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7" name="Google Shape;767;p10"/>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8" name="Google Shape;768;p10"/>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69" name="Google Shape;769;p10"/>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0" name="Google Shape;770;p10"/>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1" name="Google Shape;771;p10"/>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2" name="Google Shape;772;p10"/>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3" name="Google Shape;773;p10"/>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4" name="Google Shape;774;p10"/>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5" name="Google Shape;775;p10"/>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6" name="Google Shape;776;p10"/>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7" name="Google Shape;777;p10"/>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8" name="Google Shape;778;p10"/>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79" name="Google Shape;779;p10"/>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0" name="Google Shape;780;p10"/>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1" name="Google Shape;781;p10"/>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2" name="Google Shape;782;p10"/>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3" name="Google Shape;783;p10"/>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4" name="Google Shape;784;p10"/>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5" name="Google Shape;785;p10"/>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6" name="Google Shape;786;p10"/>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7" name="Google Shape;787;p10"/>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8" name="Google Shape;788;p10"/>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89" name="Google Shape;789;p10"/>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0" name="Google Shape;790;p10"/>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1" name="Google Shape;791;p10"/>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2" name="Google Shape;792;p10"/>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3" name="Google Shape;793;p10"/>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4" name="Google Shape;794;p10"/>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5" name="Google Shape;795;p10"/>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6" name="Google Shape;796;p10"/>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7" name="Google Shape;797;p10"/>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8" name="Google Shape;798;p10"/>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799" name="Google Shape;799;p10"/>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00" name="Google Shape;800;p10"/>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791789" y="439039"/>
            <a:ext cx="17037730" cy="9576562"/>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825" name="Google Shape;825;p11"/>
          <p:cNvSpPr txBox="1">
            <a:spLocks noGrp="1"/>
          </p:cNvSpPr>
          <p:nvPr>
            <p:ph type="title" hasCustomPrompt="1"/>
          </p:nvPr>
        </p:nvSpPr>
        <p:spPr>
          <a:xfrm>
            <a:off x="3633726" y="3415176"/>
            <a:ext cx="11023200" cy="280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8000">
                <a:solidFill>
                  <a:schemeClr val="accent1"/>
                </a:solidFill>
              </a:defRPr>
            </a:lvl1pPr>
            <a:lvl2pPr lvl="1" algn="ctr">
              <a:spcBef>
                <a:spcPts val="0"/>
              </a:spcBef>
              <a:spcAft>
                <a:spcPts val="0"/>
              </a:spcAft>
              <a:buClr>
                <a:schemeClr val="accent1"/>
              </a:buClr>
              <a:buSzPts val="7200"/>
              <a:buNone/>
              <a:defRPr sz="14400">
                <a:solidFill>
                  <a:schemeClr val="accent1"/>
                </a:solidFill>
              </a:defRPr>
            </a:lvl2pPr>
            <a:lvl3pPr lvl="2" algn="ctr">
              <a:spcBef>
                <a:spcPts val="0"/>
              </a:spcBef>
              <a:spcAft>
                <a:spcPts val="0"/>
              </a:spcAft>
              <a:buClr>
                <a:schemeClr val="accent1"/>
              </a:buClr>
              <a:buSzPts val="7200"/>
              <a:buNone/>
              <a:defRPr sz="14400">
                <a:solidFill>
                  <a:schemeClr val="accent1"/>
                </a:solidFill>
              </a:defRPr>
            </a:lvl3pPr>
            <a:lvl4pPr lvl="3" algn="ctr">
              <a:spcBef>
                <a:spcPts val="0"/>
              </a:spcBef>
              <a:spcAft>
                <a:spcPts val="0"/>
              </a:spcAft>
              <a:buClr>
                <a:schemeClr val="accent1"/>
              </a:buClr>
              <a:buSzPts val="7200"/>
              <a:buNone/>
              <a:defRPr sz="14400">
                <a:solidFill>
                  <a:schemeClr val="accent1"/>
                </a:solidFill>
              </a:defRPr>
            </a:lvl4pPr>
            <a:lvl5pPr lvl="4" algn="ctr">
              <a:spcBef>
                <a:spcPts val="0"/>
              </a:spcBef>
              <a:spcAft>
                <a:spcPts val="0"/>
              </a:spcAft>
              <a:buClr>
                <a:schemeClr val="accent1"/>
              </a:buClr>
              <a:buSzPts val="7200"/>
              <a:buNone/>
              <a:defRPr sz="14400">
                <a:solidFill>
                  <a:schemeClr val="accent1"/>
                </a:solidFill>
              </a:defRPr>
            </a:lvl5pPr>
            <a:lvl6pPr lvl="5" algn="ctr">
              <a:spcBef>
                <a:spcPts val="0"/>
              </a:spcBef>
              <a:spcAft>
                <a:spcPts val="0"/>
              </a:spcAft>
              <a:buClr>
                <a:schemeClr val="accent1"/>
              </a:buClr>
              <a:buSzPts val="7200"/>
              <a:buNone/>
              <a:defRPr sz="14400">
                <a:solidFill>
                  <a:schemeClr val="accent1"/>
                </a:solidFill>
              </a:defRPr>
            </a:lvl6pPr>
            <a:lvl7pPr lvl="6" algn="ctr">
              <a:spcBef>
                <a:spcPts val="0"/>
              </a:spcBef>
              <a:spcAft>
                <a:spcPts val="0"/>
              </a:spcAft>
              <a:buClr>
                <a:schemeClr val="accent1"/>
              </a:buClr>
              <a:buSzPts val="7200"/>
              <a:buNone/>
              <a:defRPr sz="14400">
                <a:solidFill>
                  <a:schemeClr val="accent1"/>
                </a:solidFill>
              </a:defRPr>
            </a:lvl7pPr>
            <a:lvl8pPr lvl="7" algn="ctr">
              <a:spcBef>
                <a:spcPts val="0"/>
              </a:spcBef>
              <a:spcAft>
                <a:spcPts val="0"/>
              </a:spcAft>
              <a:buClr>
                <a:schemeClr val="accent1"/>
              </a:buClr>
              <a:buSzPts val="7200"/>
              <a:buNone/>
              <a:defRPr sz="14400">
                <a:solidFill>
                  <a:schemeClr val="accent1"/>
                </a:solidFill>
              </a:defRPr>
            </a:lvl8pPr>
            <a:lvl9pPr lvl="8" algn="ctr">
              <a:spcBef>
                <a:spcPts val="0"/>
              </a:spcBef>
              <a:spcAft>
                <a:spcPts val="0"/>
              </a:spcAft>
              <a:buClr>
                <a:schemeClr val="accent1"/>
              </a:buClr>
              <a:buSzPts val="7200"/>
              <a:buNone/>
              <a:defRPr sz="14400">
                <a:solidFill>
                  <a:schemeClr val="accent1"/>
                </a:solidFill>
              </a:defRPr>
            </a:lvl9pPr>
          </a:lstStyle>
          <a:p>
            <a:r>
              <a:t>xx%</a:t>
            </a:r>
          </a:p>
        </p:txBody>
      </p:sp>
      <p:sp>
        <p:nvSpPr>
          <p:cNvPr id="826" name="Google Shape;826;p11"/>
          <p:cNvSpPr txBox="1">
            <a:spLocks noGrp="1"/>
          </p:cNvSpPr>
          <p:nvPr>
            <p:ph type="subTitle" idx="1"/>
          </p:nvPr>
        </p:nvSpPr>
        <p:spPr>
          <a:xfrm>
            <a:off x="3631076" y="5943626"/>
            <a:ext cx="11023200" cy="9282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28" name="Google Shape;828;p11"/>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29" name="Google Shape;829;p11"/>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0" name="Google Shape;830;p11"/>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1" name="Google Shape;831;p11"/>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2" name="Google Shape;832;p11"/>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3" name="Google Shape;833;p11"/>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4" name="Google Shape;834;p11"/>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5" name="Google Shape;835;p11"/>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6" name="Google Shape;836;p11"/>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7" name="Google Shape;837;p11"/>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8" name="Google Shape;838;p11"/>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39" name="Google Shape;839;p11"/>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0" name="Google Shape;840;p11"/>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1" name="Google Shape;841;p11"/>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2" name="Google Shape;842;p11"/>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3" name="Google Shape;843;p11"/>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4" name="Google Shape;844;p11"/>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5" name="Google Shape;845;p11"/>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6" name="Google Shape;846;p11"/>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7" name="Google Shape;847;p11"/>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8" name="Google Shape;848;p11"/>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49" name="Google Shape;849;p11"/>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0" name="Google Shape;850;p11"/>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1" name="Google Shape;851;p11"/>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2" name="Google Shape;852;p11"/>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3" name="Google Shape;853;p11"/>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4" name="Google Shape;854;p11"/>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5" name="Google Shape;855;p11"/>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6" name="Google Shape;856;p11"/>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7" name="Google Shape;857;p11"/>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8" name="Google Shape;858;p11"/>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59" name="Google Shape;859;p11"/>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0" name="Google Shape;860;p11"/>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1" name="Google Shape;861;p11"/>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2" name="Google Shape;862;p11"/>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3" name="Google Shape;863;p11"/>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4" name="Google Shape;864;p11"/>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5" name="Google Shape;865;p11"/>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6" name="Google Shape;866;p11"/>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7" name="Google Shape;867;p11"/>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8" name="Google Shape;868;p11"/>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69" name="Google Shape;869;p11"/>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70" name="Google Shape;870;p11"/>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71" name="Google Shape;871;p11"/>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72" name="Google Shape;872;p11"/>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73" name="Google Shape;873;p11"/>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74" name="Google Shape;874;p11"/>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75" name="Google Shape;875;p11"/>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876" name="Google Shape;876;p11"/>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791789" y="439039"/>
            <a:ext cx="17037730" cy="9576562"/>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209" name="Google Shape;1209;p16"/>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0" name="Google Shape;1210;p16"/>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1" name="Google Shape;1211;p16"/>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2" name="Google Shape;1212;p16"/>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3" name="Google Shape;1213;p16"/>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4" name="Google Shape;1214;p16"/>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5" name="Google Shape;1215;p16"/>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6" name="Google Shape;1216;p16"/>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7" name="Google Shape;1217;p16"/>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8" name="Google Shape;1218;p16"/>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19" name="Google Shape;1219;p16"/>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0" name="Google Shape;1220;p16"/>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1" name="Google Shape;1221;p16"/>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2" name="Google Shape;1222;p16"/>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3" name="Google Shape;1223;p16"/>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4" name="Google Shape;1224;p16"/>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5" name="Google Shape;1225;p16"/>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6" name="Google Shape;1226;p16"/>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7" name="Google Shape;1227;p16"/>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8" name="Google Shape;1228;p16"/>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29" name="Google Shape;1229;p16"/>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0" name="Google Shape;1230;p16"/>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1" name="Google Shape;1231;p16"/>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2" name="Google Shape;1232;p16"/>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3" name="Google Shape;1233;p16"/>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4" name="Google Shape;1234;p16"/>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5" name="Google Shape;1235;p16"/>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6" name="Google Shape;1236;p16"/>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7" name="Google Shape;1237;p16"/>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8" name="Google Shape;1238;p16"/>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39" name="Google Shape;1239;p16"/>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0" name="Google Shape;1240;p16"/>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1" name="Google Shape;1241;p16"/>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2" name="Google Shape;1242;p16"/>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3" name="Google Shape;1243;p16"/>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4" name="Google Shape;1244;p16"/>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5" name="Google Shape;1245;p16"/>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6" name="Google Shape;1246;p16"/>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7" name="Google Shape;1247;p16"/>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8" name="Google Shape;1248;p16"/>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49" name="Google Shape;1249;p16"/>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50" name="Google Shape;1250;p16"/>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51" name="Google Shape;1251;p16"/>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52" name="Google Shape;1252;p16"/>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53" name="Google Shape;1253;p16"/>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54" name="Google Shape;1254;p16"/>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55" name="Google Shape;1255;p16"/>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56" name="Google Shape;1256;p16"/>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57" name="Google Shape;1257;p16"/>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258" name="Google Shape;1258;p16"/>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grpSp>
        <p:nvGrpSpPr>
          <p:cNvPr id="1259" name="Google Shape;1259;p16"/>
          <p:cNvGrpSpPr/>
          <p:nvPr/>
        </p:nvGrpSpPr>
        <p:grpSpPr>
          <a:xfrm>
            <a:off x="1452427" y="9000851"/>
            <a:ext cx="582750" cy="562750"/>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270" name="Google Shape;1270;p16"/>
          <p:cNvSpPr/>
          <p:nvPr/>
        </p:nvSpPr>
        <p:spPr>
          <a:xfrm>
            <a:off x="14671200" y="1016151"/>
            <a:ext cx="174000" cy="1238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grpSp>
        <p:nvGrpSpPr>
          <p:cNvPr id="1271" name="Google Shape;1271;p16"/>
          <p:cNvGrpSpPr/>
          <p:nvPr/>
        </p:nvGrpSpPr>
        <p:grpSpPr>
          <a:xfrm>
            <a:off x="3029901" y="909501"/>
            <a:ext cx="333350" cy="337150"/>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274" name="Google Shape;1274;p16"/>
          <p:cNvSpPr/>
          <p:nvPr/>
        </p:nvSpPr>
        <p:spPr>
          <a:xfrm>
            <a:off x="2855900" y="9563577"/>
            <a:ext cx="174000" cy="1238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791789" y="439039"/>
            <a:ext cx="17037730" cy="9576562"/>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299" name="Google Shape;1299;p17"/>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0" name="Google Shape;1300;p17"/>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1" name="Google Shape;1301;p17"/>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2" name="Google Shape;1302;p17"/>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3" name="Google Shape;1303;p17"/>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4" name="Google Shape;1304;p17"/>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5" name="Google Shape;1305;p17"/>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6" name="Google Shape;1306;p17"/>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7" name="Google Shape;1307;p17"/>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8" name="Google Shape;1308;p17"/>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09" name="Google Shape;1309;p17"/>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0" name="Google Shape;1310;p17"/>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1" name="Google Shape;1311;p17"/>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2" name="Google Shape;1312;p17"/>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3" name="Google Shape;1313;p17"/>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4" name="Google Shape;1314;p17"/>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5" name="Google Shape;1315;p17"/>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6" name="Google Shape;1316;p17"/>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7" name="Google Shape;1317;p17"/>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8" name="Google Shape;1318;p17"/>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19" name="Google Shape;1319;p17"/>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0" name="Google Shape;1320;p17"/>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1" name="Google Shape;1321;p17"/>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2" name="Google Shape;1322;p17"/>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3" name="Google Shape;1323;p17"/>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4" name="Google Shape;1324;p17"/>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5" name="Google Shape;1325;p17"/>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6" name="Google Shape;1326;p17"/>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7" name="Google Shape;1327;p17"/>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8" name="Google Shape;1328;p17"/>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29" name="Google Shape;1329;p17"/>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0" name="Google Shape;1330;p17"/>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1" name="Google Shape;1331;p17"/>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2" name="Google Shape;1332;p17"/>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3" name="Google Shape;1333;p17"/>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4" name="Google Shape;1334;p17"/>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5" name="Google Shape;1335;p17"/>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6" name="Google Shape;1336;p17"/>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7" name="Google Shape;1337;p17"/>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8" name="Google Shape;1338;p17"/>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39" name="Google Shape;1339;p17"/>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40" name="Google Shape;1340;p17"/>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41" name="Google Shape;1341;p17"/>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42" name="Google Shape;1342;p17"/>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43" name="Google Shape;1343;p17"/>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44" name="Google Shape;1344;p17"/>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45" name="Google Shape;1345;p17"/>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46" name="Google Shape;1346;p17"/>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47" name="Google Shape;1347;p17"/>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48" name="Google Shape;1348;p17"/>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grpSp>
        <p:nvGrpSpPr>
          <p:cNvPr id="1349" name="Google Shape;1349;p17"/>
          <p:cNvGrpSpPr/>
          <p:nvPr/>
        </p:nvGrpSpPr>
        <p:grpSpPr>
          <a:xfrm>
            <a:off x="1008177" y="638151"/>
            <a:ext cx="888550" cy="797050"/>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352" name="Google Shape;1352;p17"/>
          <p:cNvGrpSpPr/>
          <p:nvPr/>
        </p:nvGrpSpPr>
        <p:grpSpPr>
          <a:xfrm>
            <a:off x="15884577" y="8927527"/>
            <a:ext cx="582750" cy="562750"/>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363" name="Google Shape;1363;p17"/>
          <p:cNvGrpSpPr/>
          <p:nvPr/>
        </p:nvGrpSpPr>
        <p:grpSpPr>
          <a:xfrm>
            <a:off x="2472501" y="638127"/>
            <a:ext cx="333350" cy="337150"/>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366" name="Google Shape;1366;p17"/>
          <p:cNvSpPr/>
          <p:nvPr/>
        </p:nvSpPr>
        <p:spPr>
          <a:xfrm>
            <a:off x="16056851" y="725526"/>
            <a:ext cx="238250" cy="1624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67" name="Google Shape;1367;p17"/>
          <p:cNvSpPr/>
          <p:nvPr/>
        </p:nvSpPr>
        <p:spPr>
          <a:xfrm>
            <a:off x="16298726" y="8387951"/>
            <a:ext cx="174000" cy="1238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grpSp>
        <p:nvGrpSpPr>
          <p:cNvPr id="1368" name="Google Shape;1368;p17"/>
          <p:cNvGrpSpPr/>
          <p:nvPr/>
        </p:nvGrpSpPr>
        <p:grpSpPr>
          <a:xfrm>
            <a:off x="14884551" y="9303251"/>
            <a:ext cx="333350" cy="337150"/>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791789" y="439039"/>
            <a:ext cx="17037730" cy="9576562"/>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395" name="Google Shape;1395;p18"/>
          <p:cNvSpPr/>
          <p:nvPr/>
        </p:nvSpPr>
        <p:spPr>
          <a:xfrm>
            <a:off x="1092634" y="188387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96" name="Google Shape;1396;p18"/>
          <p:cNvSpPr/>
          <p:nvPr/>
        </p:nvSpPr>
        <p:spPr>
          <a:xfrm>
            <a:off x="562051" y="1933178"/>
            <a:ext cx="649054" cy="16532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97" name="Google Shape;1397;p18"/>
          <p:cNvSpPr/>
          <p:nvPr/>
        </p:nvSpPr>
        <p:spPr>
          <a:xfrm>
            <a:off x="609414" y="20984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98" name="Google Shape;1398;p18"/>
          <p:cNvSpPr/>
          <p:nvPr/>
        </p:nvSpPr>
        <p:spPr>
          <a:xfrm>
            <a:off x="1211043" y="201456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399" name="Google Shape;1399;p18"/>
          <p:cNvSpPr/>
          <p:nvPr/>
        </p:nvSpPr>
        <p:spPr>
          <a:xfrm>
            <a:off x="1092634" y="2596481"/>
            <a:ext cx="158756" cy="266338"/>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0" name="Google Shape;1400;p18"/>
          <p:cNvSpPr/>
          <p:nvPr/>
        </p:nvSpPr>
        <p:spPr>
          <a:xfrm>
            <a:off x="562051" y="2648260"/>
            <a:ext cx="649054" cy="162776"/>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1" name="Google Shape;1401;p18"/>
          <p:cNvSpPr/>
          <p:nvPr/>
        </p:nvSpPr>
        <p:spPr>
          <a:xfrm>
            <a:off x="609414" y="28109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2" name="Google Shape;1402;p18"/>
          <p:cNvSpPr/>
          <p:nvPr/>
        </p:nvSpPr>
        <p:spPr>
          <a:xfrm>
            <a:off x="1211043" y="272958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3" name="Google Shape;1403;p18"/>
          <p:cNvSpPr/>
          <p:nvPr/>
        </p:nvSpPr>
        <p:spPr>
          <a:xfrm>
            <a:off x="564433" y="2670434"/>
            <a:ext cx="646674" cy="14060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4" name="Google Shape;1404;p18"/>
          <p:cNvSpPr/>
          <p:nvPr/>
        </p:nvSpPr>
        <p:spPr>
          <a:xfrm>
            <a:off x="1092634" y="3311498"/>
            <a:ext cx="158756" cy="26386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5" name="Google Shape;1405;p18"/>
          <p:cNvSpPr/>
          <p:nvPr/>
        </p:nvSpPr>
        <p:spPr>
          <a:xfrm>
            <a:off x="562051" y="3360801"/>
            <a:ext cx="649054" cy="165254"/>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6" name="Google Shape;1406;p18"/>
          <p:cNvSpPr/>
          <p:nvPr/>
        </p:nvSpPr>
        <p:spPr>
          <a:xfrm>
            <a:off x="609414" y="3523512"/>
            <a:ext cx="64028" cy="2544"/>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7" name="Google Shape;1407;p18"/>
          <p:cNvSpPr/>
          <p:nvPr/>
        </p:nvSpPr>
        <p:spPr>
          <a:xfrm>
            <a:off x="1211043" y="34421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8" name="Google Shape;1408;p18"/>
          <p:cNvSpPr/>
          <p:nvPr/>
        </p:nvSpPr>
        <p:spPr>
          <a:xfrm>
            <a:off x="564433" y="3382975"/>
            <a:ext cx="646674" cy="143082"/>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09" name="Google Shape;1409;p18"/>
          <p:cNvSpPr/>
          <p:nvPr/>
        </p:nvSpPr>
        <p:spPr>
          <a:xfrm>
            <a:off x="1092634" y="4024036"/>
            <a:ext cx="158756" cy="266404"/>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0" name="Google Shape;1410;p18"/>
          <p:cNvSpPr/>
          <p:nvPr/>
        </p:nvSpPr>
        <p:spPr>
          <a:xfrm>
            <a:off x="562051" y="407581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1" name="Google Shape;1411;p18"/>
          <p:cNvSpPr/>
          <p:nvPr/>
        </p:nvSpPr>
        <p:spPr>
          <a:xfrm>
            <a:off x="609414" y="423859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2" name="Google Shape;1412;p18"/>
          <p:cNvSpPr/>
          <p:nvPr/>
        </p:nvSpPr>
        <p:spPr>
          <a:xfrm>
            <a:off x="1211043" y="4154728"/>
            <a:ext cx="62" cy="2544"/>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3" name="Google Shape;1413;p18"/>
          <p:cNvSpPr/>
          <p:nvPr/>
        </p:nvSpPr>
        <p:spPr>
          <a:xfrm>
            <a:off x="564433" y="4098056"/>
            <a:ext cx="646674" cy="14060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4" name="Google Shape;1414;p18"/>
          <p:cNvSpPr/>
          <p:nvPr/>
        </p:nvSpPr>
        <p:spPr>
          <a:xfrm>
            <a:off x="1092634" y="4739120"/>
            <a:ext cx="158756" cy="26386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5" name="Google Shape;1415;p18"/>
          <p:cNvSpPr/>
          <p:nvPr/>
        </p:nvSpPr>
        <p:spPr>
          <a:xfrm>
            <a:off x="562051" y="4788422"/>
            <a:ext cx="649054" cy="162776"/>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6" name="Google Shape;1416;p18"/>
          <p:cNvSpPr/>
          <p:nvPr/>
        </p:nvSpPr>
        <p:spPr>
          <a:xfrm>
            <a:off x="609414" y="495113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7" name="Google Shape;1417;p18"/>
          <p:cNvSpPr/>
          <p:nvPr/>
        </p:nvSpPr>
        <p:spPr>
          <a:xfrm>
            <a:off x="1211043" y="4869745"/>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8" name="Google Shape;1418;p18"/>
          <p:cNvSpPr/>
          <p:nvPr/>
        </p:nvSpPr>
        <p:spPr>
          <a:xfrm>
            <a:off x="564433" y="4810594"/>
            <a:ext cx="646674" cy="14060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19" name="Google Shape;1419;p18"/>
          <p:cNvSpPr/>
          <p:nvPr/>
        </p:nvSpPr>
        <p:spPr>
          <a:xfrm>
            <a:off x="1092634" y="5451658"/>
            <a:ext cx="158756" cy="26386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0" name="Google Shape;1420;p18"/>
          <p:cNvSpPr/>
          <p:nvPr/>
        </p:nvSpPr>
        <p:spPr>
          <a:xfrm>
            <a:off x="562051" y="5503438"/>
            <a:ext cx="649054" cy="162776"/>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1" name="Google Shape;1421;p18"/>
          <p:cNvSpPr/>
          <p:nvPr/>
        </p:nvSpPr>
        <p:spPr>
          <a:xfrm>
            <a:off x="609414" y="566615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2" name="Google Shape;1422;p18"/>
          <p:cNvSpPr/>
          <p:nvPr/>
        </p:nvSpPr>
        <p:spPr>
          <a:xfrm>
            <a:off x="1211043" y="5582348"/>
            <a:ext cx="62" cy="2544"/>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3" name="Google Shape;1423;p18"/>
          <p:cNvSpPr/>
          <p:nvPr/>
        </p:nvSpPr>
        <p:spPr>
          <a:xfrm>
            <a:off x="564433" y="5523135"/>
            <a:ext cx="646674" cy="143082"/>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4" name="Google Shape;1424;p18"/>
          <p:cNvSpPr/>
          <p:nvPr/>
        </p:nvSpPr>
        <p:spPr>
          <a:xfrm>
            <a:off x="1092634" y="6166677"/>
            <a:ext cx="158756" cy="263926"/>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5" name="Google Shape;1425;p18"/>
          <p:cNvSpPr/>
          <p:nvPr/>
        </p:nvSpPr>
        <p:spPr>
          <a:xfrm>
            <a:off x="562051" y="6215979"/>
            <a:ext cx="649054" cy="162842"/>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6" name="Google Shape;1426;p18"/>
          <p:cNvSpPr/>
          <p:nvPr/>
        </p:nvSpPr>
        <p:spPr>
          <a:xfrm>
            <a:off x="609414" y="6378755"/>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7" name="Google Shape;1427;p18"/>
          <p:cNvSpPr/>
          <p:nvPr/>
        </p:nvSpPr>
        <p:spPr>
          <a:xfrm>
            <a:off x="1211043" y="629736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8" name="Google Shape;1428;p18"/>
          <p:cNvSpPr/>
          <p:nvPr/>
        </p:nvSpPr>
        <p:spPr>
          <a:xfrm>
            <a:off x="564433" y="6238216"/>
            <a:ext cx="646674" cy="14060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29" name="Google Shape;1429;p18"/>
          <p:cNvSpPr/>
          <p:nvPr/>
        </p:nvSpPr>
        <p:spPr>
          <a:xfrm>
            <a:off x="1092634" y="6879280"/>
            <a:ext cx="158756" cy="26386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0" name="Google Shape;1430;p18"/>
          <p:cNvSpPr/>
          <p:nvPr/>
        </p:nvSpPr>
        <p:spPr>
          <a:xfrm>
            <a:off x="562051" y="6930997"/>
            <a:ext cx="649054" cy="162842"/>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1" name="Google Shape;1431;p18"/>
          <p:cNvSpPr/>
          <p:nvPr/>
        </p:nvSpPr>
        <p:spPr>
          <a:xfrm>
            <a:off x="609414" y="7093773"/>
            <a:ext cx="64028" cy="66"/>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2" name="Google Shape;1432;p18"/>
          <p:cNvSpPr/>
          <p:nvPr/>
        </p:nvSpPr>
        <p:spPr>
          <a:xfrm>
            <a:off x="1211043" y="7009907"/>
            <a:ext cx="62" cy="66"/>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3" name="Google Shape;1433;p18"/>
          <p:cNvSpPr/>
          <p:nvPr/>
        </p:nvSpPr>
        <p:spPr>
          <a:xfrm>
            <a:off x="564433" y="6950757"/>
            <a:ext cx="646674" cy="143082"/>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4" name="Google Shape;1434;p18"/>
          <p:cNvSpPr/>
          <p:nvPr/>
        </p:nvSpPr>
        <p:spPr>
          <a:xfrm>
            <a:off x="1092634" y="7591819"/>
            <a:ext cx="158756" cy="266338"/>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5" name="Google Shape;1435;p18"/>
          <p:cNvSpPr/>
          <p:nvPr/>
        </p:nvSpPr>
        <p:spPr>
          <a:xfrm>
            <a:off x="562051" y="7643600"/>
            <a:ext cx="649054" cy="162776"/>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6" name="Google Shape;1436;p18"/>
          <p:cNvSpPr/>
          <p:nvPr/>
        </p:nvSpPr>
        <p:spPr>
          <a:xfrm>
            <a:off x="609414" y="7806311"/>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7" name="Google Shape;1437;p18"/>
          <p:cNvSpPr/>
          <p:nvPr/>
        </p:nvSpPr>
        <p:spPr>
          <a:xfrm>
            <a:off x="1211043" y="7724989"/>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8" name="Google Shape;1438;p18"/>
          <p:cNvSpPr/>
          <p:nvPr/>
        </p:nvSpPr>
        <p:spPr>
          <a:xfrm>
            <a:off x="564433" y="7665772"/>
            <a:ext cx="646674" cy="14060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39" name="Google Shape;1439;p18"/>
          <p:cNvSpPr/>
          <p:nvPr/>
        </p:nvSpPr>
        <p:spPr>
          <a:xfrm>
            <a:off x="1092634" y="8306837"/>
            <a:ext cx="158756" cy="263926"/>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40" name="Google Shape;1440;p18"/>
          <p:cNvSpPr/>
          <p:nvPr/>
        </p:nvSpPr>
        <p:spPr>
          <a:xfrm>
            <a:off x="562051" y="8356139"/>
            <a:ext cx="649054" cy="16525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41" name="Google Shape;1441;p18"/>
          <p:cNvSpPr/>
          <p:nvPr/>
        </p:nvSpPr>
        <p:spPr>
          <a:xfrm>
            <a:off x="609414" y="8521329"/>
            <a:ext cx="64028" cy="66"/>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42" name="Google Shape;1442;p18"/>
          <p:cNvSpPr/>
          <p:nvPr/>
        </p:nvSpPr>
        <p:spPr>
          <a:xfrm>
            <a:off x="1211043" y="8437527"/>
            <a:ext cx="62" cy="66"/>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43" name="Google Shape;1443;p18"/>
          <p:cNvSpPr/>
          <p:nvPr/>
        </p:nvSpPr>
        <p:spPr>
          <a:xfrm>
            <a:off x="564433" y="8378376"/>
            <a:ext cx="646674" cy="143016"/>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44" name="Google Shape;1444;p18"/>
          <p:cNvSpPr/>
          <p:nvPr/>
        </p:nvSpPr>
        <p:spPr>
          <a:xfrm>
            <a:off x="564433" y="1955417"/>
            <a:ext cx="646674" cy="143082"/>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45" name="Google Shape;1445;p18"/>
          <p:cNvSpPr/>
          <p:nvPr/>
        </p:nvSpPr>
        <p:spPr>
          <a:xfrm>
            <a:off x="457801" y="271370"/>
            <a:ext cx="1589430" cy="137342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grpSp>
        <p:nvGrpSpPr>
          <p:cNvPr id="1446" name="Google Shape;1446;p18"/>
          <p:cNvGrpSpPr/>
          <p:nvPr/>
        </p:nvGrpSpPr>
        <p:grpSpPr>
          <a:xfrm>
            <a:off x="2126501" y="1662351"/>
            <a:ext cx="888550" cy="797050"/>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449" name="Google Shape;1449;p18"/>
          <p:cNvGrpSpPr/>
          <p:nvPr/>
        </p:nvGrpSpPr>
        <p:grpSpPr>
          <a:xfrm>
            <a:off x="15628501" y="8927501"/>
            <a:ext cx="582750" cy="562750"/>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grpSp>
        <p:nvGrpSpPr>
          <p:cNvPr id="1460" name="Google Shape;1460;p18"/>
          <p:cNvGrpSpPr/>
          <p:nvPr/>
        </p:nvGrpSpPr>
        <p:grpSpPr>
          <a:xfrm>
            <a:off x="15107101" y="1401701"/>
            <a:ext cx="333350" cy="337150"/>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00"/>
            </a:p>
          </p:txBody>
        </p:sp>
      </p:grpSp>
      <p:sp>
        <p:nvSpPr>
          <p:cNvPr id="1463" name="Google Shape;1463;p18"/>
          <p:cNvSpPr/>
          <p:nvPr/>
        </p:nvSpPr>
        <p:spPr>
          <a:xfrm>
            <a:off x="3755101" y="1078100"/>
            <a:ext cx="238250" cy="1624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1464" name="Google Shape;1464;p18"/>
          <p:cNvSpPr/>
          <p:nvPr/>
        </p:nvSpPr>
        <p:spPr>
          <a:xfrm>
            <a:off x="16437000" y="8130001"/>
            <a:ext cx="174000" cy="1238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2B333D17-FBAA-4AF3-9FC0-F68A19B79A1A}"/>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6" name="Google Shape;6;p1"/>
          <p:cNvSpPr txBox="1">
            <a:spLocks noGrp="1"/>
          </p:cNvSpPr>
          <p:nvPr>
            <p:ph type="title"/>
          </p:nvPr>
        </p:nvSpPr>
        <p:spPr>
          <a:xfrm>
            <a:off x="1452450" y="882700"/>
            <a:ext cx="15382800" cy="11454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62" r:id="rId7"/>
    <p:sldLayoutId id="2147483663" r:id="rId8"/>
    <p:sldLayoutId id="2147483664" r:id="rId9"/>
    <p:sldLayoutId id="2147483665"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6.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2.svg"/><Relationship Id="rId18" Type="http://schemas.openxmlformats.org/officeDocument/2006/relationships/image" Target="../media/image27.png"/><Relationship Id="rId3" Type="http://schemas.openxmlformats.org/officeDocument/2006/relationships/image" Target="../media/image42.svg"/><Relationship Id="rId21" Type="http://schemas.openxmlformats.org/officeDocument/2006/relationships/image" Target="../media/image19.svg"/><Relationship Id="rId7" Type="http://schemas.openxmlformats.org/officeDocument/2006/relationships/image" Target="../media/image46.svg"/><Relationship Id="rId12" Type="http://schemas.openxmlformats.org/officeDocument/2006/relationships/image" Target="../media/image24.png"/><Relationship Id="rId17" Type="http://schemas.openxmlformats.org/officeDocument/2006/relationships/image" Target="../media/image56.svg"/><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23.png"/><Relationship Id="rId19" Type="http://schemas.openxmlformats.org/officeDocument/2006/relationships/image" Target="../media/image11.svg"/><Relationship Id="rId4" Type="http://schemas.openxmlformats.org/officeDocument/2006/relationships/image" Target="../media/image20.png"/><Relationship Id="rId9" Type="http://schemas.openxmlformats.org/officeDocument/2006/relationships/image" Target="../media/image48.svg"/><Relationship Id="rId14" Type="http://schemas.openxmlformats.org/officeDocument/2006/relationships/image" Target="../media/image25.png"/><Relationship Id="rId22"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4.svg"/><Relationship Id="rId18" Type="http://schemas.openxmlformats.org/officeDocument/2006/relationships/image" Target="../media/image28.png"/><Relationship Id="rId3" Type="http://schemas.openxmlformats.org/officeDocument/2006/relationships/image" Target="../media/image42.svg"/><Relationship Id="rId7" Type="http://schemas.openxmlformats.org/officeDocument/2006/relationships/image" Target="../media/image48.svg"/><Relationship Id="rId12" Type="http://schemas.openxmlformats.org/officeDocument/2006/relationships/image" Target="../media/image25.png"/><Relationship Id="rId17" Type="http://schemas.openxmlformats.org/officeDocument/2006/relationships/image" Target="../media/image11.svg"/><Relationship Id="rId2" Type="http://schemas.openxmlformats.org/officeDocument/2006/relationships/image" Target="../media/image19.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10" Type="http://schemas.openxmlformats.org/officeDocument/2006/relationships/image" Target="../media/image24.png"/><Relationship Id="rId19" Type="http://schemas.openxmlformats.org/officeDocument/2006/relationships/image" Target="../media/image19.svg"/><Relationship Id="rId4" Type="http://schemas.openxmlformats.org/officeDocument/2006/relationships/image" Target="../media/image21.png"/><Relationship Id="rId9" Type="http://schemas.openxmlformats.org/officeDocument/2006/relationships/image" Target="../media/image50.sv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83B29FE7-8F2E-44C8-B6C8-A80B0FBD9E7C}"/>
              </a:ext>
            </a:extLst>
          </p:cNvPr>
          <p:cNvGrpSpPr/>
          <p:nvPr/>
        </p:nvGrpSpPr>
        <p:grpSpPr>
          <a:xfrm>
            <a:off x="575184" y="419100"/>
            <a:ext cx="16640232" cy="9654052"/>
            <a:chOff x="323528" y="303750"/>
            <a:chExt cx="8136904" cy="4536000"/>
          </a:xfrm>
        </p:grpSpPr>
        <p:sp>
          <p:nvSpPr>
            <p:cNvPr id="58" name="Rounded Rectangle 2">
              <a:extLst>
                <a:ext uri="{FF2B5EF4-FFF2-40B4-BE49-F238E27FC236}">
                  <a16:creationId xmlns:a16="http://schemas.microsoft.com/office/drawing/2014/main" id="{334AD237-A7BC-4FBE-B799-9D55CD754B94}"/>
                </a:ext>
              </a:extLst>
            </p:cNvPr>
            <p:cNvSpPr/>
            <p:nvPr/>
          </p:nvSpPr>
          <p:spPr>
            <a:xfrm>
              <a:off x="396000" y="303750"/>
              <a:ext cx="8064432" cy="4536000"/>
            </a:xfrm>
            <a:prstGeom prst="roundRect">
              <a:avLst>
                <a:gd name="adj" fmla="val 7547"/>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grpSp>
          <p:nvGrpSpPr>
            <p:cNvPr id="59" name="Group 58">
              <a:extLst>
                <a:ext uri="{FF2B5EF4-FFF2-40B4-BE49-F238E27FC236}">
                  <a16:creationId xmlns:a16="http://schemas.microsoft.com/office/drawing/2014/main" id="{783704E7-81DA-4EAD-A074-46ECABD2D2EC}"/>
                </a:ext>
              </a:extLst>
            </p:cNvPr>
            <p:cNvGrpSpPr/>
            <p:nvPr/>
          </p:nvGrpSpPr>
          <p:grpSpPr>
            <a:xfrm>
              <a:off x="323528" y="735556"/>
              <a:ext cx="432048" cy="3672388"/>
              <a:chOff x="323528" y="735556"/>
              <a:chExt cx="432048" cy="3672388"/>
            </a:xfrm>
          </p:grpSpPr>
          <p:sp>
            <p:nvSpPr>
              <p:cNvPr id="60" name="Oval 59">
                <a:extLst>
                  <a:ext uri="{FF2B5EF4-FFF2-40B4-BE49-F238E27FC236}">
                    <a16:creationId xmlns:a16="http://schemas.microsoft.com/office/drawing/2014/main" id="{5C2EBF25-156D-476B-AB7A-573F3127C498}"/>
                  </a:ext>
                </a:extLst>
              </p:cNvPr>
              <p:cNvSpPr/>
              <p:nvPr/>
            </p:nvSpPr>
            <p:spPr>
              <a:xfrm>
                <a:off x="575576" y="735556"/>
                <a:ext cx="180000" cy="180000"/>
              </a:xfrm>
              <a:prstGeom prst="ellipse">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61" name="Oval 60">
                <a:extLst>
                  <a:ext uri="{FF2B5EF4-FFF2-40B4-BE49-F238E27FC236}">
                    <a16:creationId xmlns:a16="http://schemas.microsoft.com/office/drawing/2014/main" id="{9F97C9BD-5B05-4D87-A133-C2DEBA8EAC8E}"/>
                  </a:ext>
                </a:extLst>
              </p:cNvPr>
              <p:cNvSpPr/>
              <p:nvPr/>
            </p:nvSpPr>
            <p:spPr>
              <a:xfrm>
                <a:off x="575576" y="3219832"/>
                <a:ext cx="180000" cy="180000"/>
              </a:xfrm>
              <a:prstGeom prst="ellipse">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62" name="Oval 61">
                <a:extLst>
                  <a:ext uri="{FF2B5EF4-FFF2-40B4-BE49-F238E27FC236}">
                    <a16:creationId xmlns:a16="http://schemas.microsoft.com/office/drawing/2014/main" id="{65AF36E2-27A8-401B-B21B-63596E4DAA39}"/>
                  </a:ext>
                </a:extLst>
              </p:cNvPr>
              <p:cNvSpPr/>
              <p:nvPr/>
            </p:nvSpPr>
            <p:spPr>
              <a:xfrm>
                <a:off x="575576" y="2715776"/>
                <a:ext cx="180000" cy="180000"/>
              </a:xfrm>
              <a:prstGeom prst="ellipse">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63" name="Oval 62">
                <a:extLst>
                  <a:ext uri="{FF2B5EF4-FFF2-40B4-BE49-F238E27FC236}">
                    <a16:creationId xmlns:a16="http://schemas.microsoft.com/office/drawing/2014/main" id="{EF1E275F-8D7B-44FC-BD88-DEC2DF8E04DF}"/>
                  </a:ext>
                </a:extLst>
              </p:cNvPr>
              <p:cNvSpPr/>
              <p:nvPr/>
            </p:nvSpPr>
            <p:spPr>
              <a:xfrm>
                <a:off x="575576" y="2211720"/>
                <a:ext cx="180000" cy="180000"/>
              </a:xfrm>
              <a:prstGeom prst="ellipse">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64" name="Oval 63">
                <a:extLst>
                  <a:ext uri="{FF2B5EF4-FFF2-40B4-BE49-F238E27FC236}">
                    <a16:creationId xmlns:a16="http://schemas.microsoft.com/office/drawing/2014/main" id="{7A2C05BC-9038-43B3-BB8B-2D6E748F4BCD}"/>
                  </a:ext>
                </a:extLst>
              </p:cNvPr>
              <p:cNvSpPr/>
              <p:nvPr/>
            </p:nvSpPr>
            <p:spPr>
              <a:xfrm>
                <a:off x="575576" y="1723743"/>
                <a:ext cx="180000" cy="180000"/>
              </a:xfrm>
              <a:prstGeom prst="ellipse">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65" name="Oval 64">
                <a:extLst>
                  <a:ext uri="{FF2B5EF4-FFF2-40B4-BE49-F238E27FC236}">
                    <a16:creationId xmlns:a16="http://schemas.microsoft.com/office/drawing/2014/main" id="{4E4C75FC-073D-4CD1-80E3-CE7C400102CE}"/>
                  </a:ext>
                </a:extLst>
              </p:cNvPr>
              <p:cNvSpPr/>
              <p:nvPr/>
            </p:nvSpPr>
            <p:spPr>
              <a:xfrm>
                <a:off x="575576" y="1203608"/>
                <a:ext cx="180000" cy="180000"/>
              </a:xfrm>
              <a:prstGeom prst="ellipse">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dirty="0">
                  <a:solidFill>
                    <a:srgbClr val="FFFFFF"/>
                  </a:solidFill>
                </a:endParaRPr>
              </a:p>
            </p:txBody>
          </p:sp>
          <p:sp>
            <p:nvSpPr>
              <p:cNvPr id="66" name="Oval 65">
                <a:extLst>
                  <a:ext uri="{FF2B5EF4-FFF2-40B4-BE49-F238E27FC236}">
                    <a16:creationId xmlns:a16="http://schemas.microsoft.com/office/drawing/2014/main" id="{D0C7EDD3-025F-4E09-8A4B-BB4AC201D654}"/>
                  </a:ext>
                </a:extLst>
              </p:cNvPr>
              <p:cNvSpPr/>
              <p:nvPr/>
            </p:nvSpPr>
            <p:spPr>
              <a:xfrm>
                <a:off x="575576" y="4227944"/>
                <a:ext cx="180000" cy="180000"/>
              </a:xfrm>
              <a:prstGeom prst="ellipse">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67" name="Oval 66">
                <a:extLst>
                  <a:ext uri="{FF2B5EF4-FFF2-40B4-BE49-F238E27FC236}">
                    <a16:creationId xmlns:a16="http://schemas.microsoft.com/office/drawing/2014/main" id="{60338F43-4108-4D25-A58A-B0A0CB829B86}"/>
                  </a:ext>
                </a:extLst>
              </p:cNvPr>
              <p:cNvSpPr/>
              <p:nvPr/>
            </p:nvSpPr>
            <p:spPr>
              <a:xfrm>
                <a:off x="575576" y="3723888"/>
                <a:ext cx="180000" cy="180000"/>
              </a:xfrm>
              <a:prstGeom prst="ellipse">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68" name="Rounded Rectangle 34">
                <a:extLst>
                  <a:ext uri="{FF2B5EF4-FFF2-40B4-BE49-F238E27FC236}">
                    <a16:creationId xmlns:a16="http://schemas.microsoft.com/office/drawing/2014/main" id="{C6DE13BD-99E4-4AAA-A073-002D71AD8236}"/>
                  </a:ext>
                </a:extLst>
              </p:cNvPr>
              <p:cNvSpPr/>
              <p:nvPr/>
            </p:nvSpPr>
            <p:spPr>
              <a:xfrm>
                <a:off x="323528" y="789556"/>
                <a:ext cx="360000" cy="72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69" name="Rounded Rectangle 35">
                <a:extLst>
                  <a:ext uri="{FF2B5EF4-FFF2-40B4-BE49-F238E27FC236}">
                    <a16:creationId xmlns:a16="http://schemas.microsoft.com/office/drawing/2014/main" id="{DFFFDBC5-CFA1-4E9A-AE2C-AF153F26CC06}"/>
                  </a:ext>
                </a:extLst>
              </p:cNvPr>
              <p:cNvSpPr/>
              <p:nvPr/>
            </p:nvSpPr>
            <p:spPr>
              <a:xfrm>
                <a:off x="323528" y="1257608"/>
                <a:ext cx="360000" cy="72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70" name="Rounded Rectangle 36">
                <a:extLst>
                  <a:ext uri="{FF2B5EF4-FFF2-40B4-BE49-F238E27FC236}">
                    <a16:creationId xmlns:a16="http://schemas.microsoft.com/office/drawing/2014/main" id="{17B92725-38FB-42A1-A20E-472EF81B1AD8}"/>
                  </a:ext>
                </a:extLst>
              </p:cNvPr>
              <p:cNvSpPr/>
              <p:nvPr/>
            </p:nvSpPr>
            <p:spPr>
              <a:xfrm>
                <a:off x="323528" y="1777743"/>
                <a:ext cx="360000" cy="72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71" name="Rounded Rectangle 37">
                <a:extLst>
                  <a:ext uri="{FF2B5EF4-FFF2-40B4-BE49-F238E27FC236}">
                    <a16:creationId xmlns:a16="http://schemas.microsoft.com/office/drawing/2014/main" id="{DD43F46B-455F-4352-AD84-77C59AF81E47}"/>
                  </a:ext>
                </a:extLst>
              </p:cNvPr>
              <p:cNvSpPr/>
              <p:nvPr/>
            </p:nvSpPr>
            <p:spPr>
              <a:xfrm>
                <a:off x="323528" y="2265720"/>
                <a:ext cx="360000" cy="72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72" name="Rounded Rectangle 38">
                <a:extLst>
                  <a:ext uri="{FF2B5EF4-FFF2-40B4-BE49-F238E27FC236}">
                    <a16:creationId xmlns:a16="http://schemas.microsoft.com/office/drawing/2014/main" id="{0E729D1A-2F62-42E3-8DFE-F8B9B4F44BA8}"/>
                  </a:ext>
                </a:extLst>
              </p:cNvPr>
              <p:cNvSpPr/>
              <p:nvPr/>
            </p:nvSpPr>
            <p:spPr>
              <a:xfrm>
                <a:off x="323528" y="2770559"/>
                <a:ext cx="360000" cy="72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73" name="Rounded Rectangle 39">
                <a:extLst>
                  <a:ext uri="{FF2B5EF4-FFF2-40B4-BE49-F238E27FC236}">
                    <a16:creationId xmlns:a16="http://schemas.microsoft.com/office/drawing/2014/main" id="{13897FA3-BE97-42CF-B159-198AF9E940D5}"/>
                  </a:ext>
                </a:extLst>
              </p:cNvPr>
              <p:cNvSpPr/>
              <p:nvPr/>
            </p:nvSpPr>
            <p:spPr>
              <a:xfrm>
                <a:off x="323528" y="3273832"/>
                <a:ext cx="360000" cy="72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74" name="Rounded Rectangle 40">
                <a:extLst>
                  <a:ext uri="{FF2B5EF4-FFF2-40B4-BE49-F238E27FC236}">
                    <a16:creationId xmlns:a16="http://schemas.microsoft.com/office/drawing/2014/main" id="{6FD1C78A-D585-4AB7-8D52-0EA46DC86C90}"/>
                  </a:ext>
                </a:extLst>
              </p:cNvPr>
              <p:cNvSpPr/>
              <p:nvPr/>
            </p:nvSpPr>
            <p:spPr>
              <a:xfrm>
                <a:off x="323528" y="3777888"/>
                <a:ext cx="360000" cy="72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sp>
            <p:nvSpPr>
              <p:cNvPr id="75" name="Rounded Rectangle 41">
                <a:extLst>
                  <a:ext uri="{FF2B5EF4-FFF2-40B4-BE49-F238E27FC236}">
                    <a16:creationId xmlns:a16="http://schemas.microsoft.com/office/drawing/2014/main" id="{8C27F177-C56D-464D-8B4E-FE25CA25F6BA}"/>
                  </a:ext>
                </a:extLst>
              </p:cNvPr>
              <p:cNvSpPr/>
              <p:nvPr/>
            </p:nvSpPr>
            <p:spPr>
              <a:xfrm>
                <a:off x="323528" y="4281944"/>
                <a:ext cx="360000" cy="72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grpSp>
      </p:grpSp>
      <p:grpSp>
        <p:nvGrpSpPr>
          <p:cNvPr id="8" name="Group 7">
            <a:extLst>
              <a:ext uri="{FF2B5EF4-FFF2-40B4-BE49-F238E27FC236}">
                <a16:creationId xmlns:a16="http://schemas.microsoft.com/office/drawing/2014/main" id="{81033FAB-739D-4F8F-A32A-B00BE24AC2F7}"/>
              </a:ext>
            </a:extLst>
          </p:cNvPr>
          <p:cNvGrpSpPr/>
          <p:nvPr/>
        </p:nvGrpSpPr>
        <p:grpSpPr>
          <a:xfrm>
            <a:off x="16632816" y="8095828"/>
            <a:ext cx="1080000" cy="648000"/>
            <a:chOff x="8316408" y="4047914"/>
            <a:chExt cx="540000" cy="324000"/>
          </a:xfrm>
        </p:grpSpPr>
        <p:sp>
          <p:nvSpPr>
            <p:cNvPr id="9" name="Chevron 10">
              <a:extLst>
                <a:ext uri="{FF2B5EF4-FFF2-40B4-BE49-F238E27FC236}">
                  <a16:creationId xmlns:a16="http://schemas.microsoft.com/office/drawing/2014/main" id="{315F2D38-5162-40D7-9BA8-E82906C5FCA2}"/>
                </a:ext>
              </a:extLst>
            </p:cNvPr>
            <p:cNvSpPr/>
            <p:nvPr/>
          </p:nvSpPr>
          <p:spPr>
            <a:xfrm rot="10800000">
              <a:off x="8316408" y="4047914"/>
              <a:ext cx="540000" cy="324000"/>
            </a:xfrm>
            <a:prstGeom prst="chevron">
              <a:avLst>
                <a:gd name="adj" fmla="val 30139"/>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000000"/>
                </a:solidFill>
              </a:endParaRPr>
            </a:p>
          </p:txBody>
        </p:sp>
        <p:grpSp>
          <p:nvGrpSpPr>
            <p:cNvPr id="10" name="Google Shape;1771;p26">
              <a:extLst>
                <a:ext uri="{FF2B5EF4-FFF2-40B4-BE49-F238E27FC236}">
                  <a16:creationId xmlns:a16="http://schemas.microsoft.com/office/drawing/2014/main" id="{A69BAC94-6993-4598-8814-7E155F80C1DC}"/>
                </a:ext>
              </a:extLst>
            </p:cNvPr>
            <p:cNvGrpSpPr/>
            <p:nvPr/>
          </p:nvGrpSpPr>
          <p:grpSpPr>
            <a:xfrm>
              <a:off x="8532440" y="4108455"/>
              <a:ext cx="194021" cy="191487"/>
              <a:chOff x="6232000" y="1435050"/>
              <a:chExt cx="488225" cy="481850"/>
            </a:xfrm>
            <a:solidFill>
              <a:schemeClr val="accent3"/>
            </a:solidFill>
          </p:grpSpPr>
          <p:sp>
            <p:nvSpPr>
              <p:cNvPr id="11" name="Google Shape;1772;p26">
                <a:extLst>
                  <a:ext uri="{FF2B5EF4-FFF2-40B4-BE49-F238E27FC236}">
                    <a16:creationId xmlns:a16="http://schemas.microsoft.com/office/drawing/2014/main" id="{AB382E8C-D3D1-4FD7-ADE5-4EAD685219D6}"/>
                  </a:ext>
                </a:extLst>
              </p:cNvPr>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182850" tIns="182850" rIns="182850" bIns="182850" anchor="ctr" anchorCtr="0">
                <a:noAutofit/>
              </a:bodyPr>
              <a:lstStyle/>
              <a:p>
                <a:pPr>
                  <a:buClr>
                    <a:srgbClr val="000000"/>
                  </a:buClr>
                  <a:buFont typeface="Arial"/>
                  <a:buNone/>
                </a:pPr>
                <a:endParaRPr>
                  <a:solidFill>
                    <a:srgbClr val="435D74"/>
                  </a:solidFill>
                </a:endParaRPr>
              </a:p>
            </p:txBody>
          </p:sp>
          <p:sp>
            <p:nvSpPr>
              <p:cNvPr id="12" name="Google Shape;1773;p26">
                <a:extLst>
                  <a:ext uri="{FF2B5EF4-FFF2-40B4-BE49-F238E27FC236}">
                    <a16:creationId xmlns:a16="http://schemas.microsoft.com/office/drawing/2014/main" id="{23A4E0FF-9621-472E-B803-0F8C3166D368}"/>
                  </a:ext>
                </a:extLst>
              </p:cNvPr>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182850" tIns="182850" rIns="182850" bIns="182850" anchor="ctr" anchorCtr="0">
                <a:noAutofit/>
              </a:bodyPr>
              <a:lstStyle/>
              <a:p>
                <a:pPr>
                  <a:buClr>
                    <a:srgbClr val="000000"/>
                  </a:buClr>
                  <a:buFont typeface="Arial"/>
                  <a:buNone/>
                </a:pPr>
                <a:endParaRPr>
                  <a:solidFill>
                    <a:srgbClr val="435D74"/>
                  </a:solidFill>
                </a:endParaRPr>
              </a:p>
            </p:txBody>
          </p:sp>
          <p:sp>
            <p:nvSpPr>
              <p:cNvPr id="13" name="Google Shape;1774;p26">
                <a:extLst>
                  <a:ext uri="{FF2B5EF4-FFF2-40B4-BE49-F238E27FC236}">
                    <a16:creationId xmlns:a16="http://schemas.microsoft.com/office/drawing/2014/main" id="{93300EAF-BFB0-4752-9886-6A0D13D015CE}"/>
                  </a:ext>
                </a:extLst>
              </p:cNvPr>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182850" tIns="182850" rIns="182850" bIns="182850" anchor="ctr" anchorCtr="0">
                <a:noAutofit/>
              </a:bodyPr>
              <a:lstStyle/>
              <a:p>
                <a:pPr>
                  <a:buClr>
                    <a:srgbClr val="000000"/>
                  </a:buClr>
                  <a:buFont typeface="Arial"/>
                  <a:buNone/>
                </a:pPr>
                <a:endParaRPr>
                  <a:solidFill>
                    <a:srgbClr val="435D74"/>
                  </a:solidFill>
                </a:endParaRPr>
              </a:p>
            </p:txBody>
          </p:sp>
          <p:sp>
            <p:nvSpPr>
              <p:cNvPr id="14" name="Google Shape;1775;p26">
                <a:extLst>
                  <a:ext uri="{FF2B5EF4-FFF2-40B4-BE49-F238E27FC236}">
                    <a16:creationId xmlns:a16="http://schemas.microsoft.com/office/drawing/2014/main" id="{EFB308AB-6289-408E-BEA0-54F0AED383F9}"/>
                  </a:ext>
                </a:extLst>
              </p:cNvPr>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182850" tIns="182850" rIns="182850" bIns="182850" anchor="ctr" anchorCtr="0">
                <a:noAutofit/>
              </a:bodyPr>
              <a:lstStyle/>
              <a:p>
                <a:pPr>
                  <a:buClr>
                    <a:srgbClr val="000000"/>
                  </a:buClr>
                  <a:buFont typeface="Arial"/>
                  <a:buNone/>
                </a:pPr>
                <a:endParaRPr>
                  <a:solidFill>
                    <a:srgbClr val="435D74"/>
                  </a:solidFill>
                </a:endParaRPr>
              </a:p>
            </p:txBody>
          </p:sp>
          <p:sp>
            <p:nvSpPr>
              <p:cNvPr id="15" name="Google Shape;1776;p26">
                <a:hlinkClick r:id="rId2" action="ppaction://hlinksldjump"/>
                <a:extLst>
                  <a:ext uri="{FF2B5EF4-FFF2-40B4-BE49-F238E27FC236}">
                    <a16:creationId xmlns:a16="http://schemas.microsoft.com/office/drawing/2014/main" id="{D2357C9E-D62A-44A6-A2FE-20FABA6D5F68}"/>
                  </a:ext>
                </a:extLst>
              </p:cNvPr>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182850" tIns="182850" rIns="182850" bIns="182850" anchor="ctr" anchorCtr="0">
                <a:noAutofit/>
              </a:bodyPr>
              <a:lstStyle/>
              <a:p>
                <a:pPr>
                  <a:buClr>
                    <a:srgbClr val="000000"/>
                  </a:buClr>
                  <a:buFont typeface="Arial"/>
                  <a:buNone/>
                </a:pPr>
                <a:endParaRPr>
                  <a:solidFill>
                    <a:srgbClr val="435D74"/>
                  </a:solidFill>
                </a:endParaRPr>
              </a:p>
            </p:txBody>
          </p:sp>
        </p:grpSp>
      </p:grpSp>
      <p:sp>
        <p:nvSpPr>
          <p:cNvPr id="16" name="Chevron 4">
            <a:extLst>
              <a:ext uri="{FF2B5EF4-FFF2-40B4-BE49-F238E27FC236}">
                <a16:creationId xmlns:a16="http://schemas.microsoft.com/office/drawing/2014/main" id="{781108B9-869D-4394-816E-CE46E6E8BC31}"/>
              </a:ext>
            </a:extLst>
          </p:cNvPr>
          <p:cNvSpPr/>
          <p:nvPr/>
        </p:nvSpPr>
        <p:spPr>
          <a:xfrm rot="10800000">
            <a:off x="16632816" y="1543172"/>
            <a:ext cx="1080000" cy="648000"/>
          </a:xfrm>
          <a:prstGeom prst="chevron">
            <a:avLst>
              <a:gd name="adj" fmla="val 30139"/>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000000"/>
              </a:solidFill>
            </a:endParaRPr>
          </a:p>
        </p:txBody>
      </p:sp>
      <p:sp>
        <p:nvSpPr>
          <p:cNvPr id="17" name="Chevron 5">
            <a:extLst>
              <a:ext uri="{FF2B5EF4-FFF2-40B4-BE49-F238E27FC236}">
                <a16:creationId xmlns:a16="http://schemas.microsoft.com/office/drawing/2014/main" id="{7D6BE8A2-52FC-41C8-ACC1-2484BDD69CD5}"/>
              </a:ext>
            </a:extLst>
          </p:cNvPr>
          <p:cNvSpPr/>
          <p:nvPr/>
        </p:nvSpPr>
        <p:spPr>
          <a:xfrm rot="10800000">
            <a:off x="16632816" y="2479274"/>
            <a:ext cx="1080000" cy="648000"/>
          </a:xfrm>
          <a:prstGeom prst="chevron">
            <a:avLst>
              <a:gd name="adj" fmla="val 30139"/>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000000"/>
              </a:solidFill>
            </a:endParaRPr>
          </a:p>
        </p:txBody>
      </p:sp>
      <p:sp>
        <p:nvSpPr>
          <p:cNvPr id="18" name="Chevron 6">
            <a:extLst>
              <a:ext uri="{FF2B5EF4-FFF2-40B4-BE49-F238E27FC236}">
                <a16:creationId xmlns:a16="http://schemas.microsoft.com/office/drawing/2014/main" id="{381030A3-6373-47E5-AAB7-C0BDEB0FC3FB}"/>
              </a:ext>
            </a:extLst>
          </p:cNvPr>
          <p:cNvSpPr/>
          <p:nvPr/>
        </p:nvSpPr>
        <p:spPr>
          <a:xfrm rot="10800000">
            <a:off x="16632816" y="3487386"/>
            <a:ext cx="1080000" cy="648000"/>
          </a:xfrm>
          <a:prstGeom prst="chevron">
            <a:avLst>
              <a:gd name="adj" fmla="val 30139"/>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000000"/>
              </a:solidFill>
            </a:endParaRPr>
          </a:p>
        </p:txBody>
      </p:sp>
      <p:sp>
        <p:nvSpPr>
          <p:cNvPr id="19" name="Chevron 7">
            <a:extLst>
              <a:ext uri="{FF2B5EF4-FFF2-40B4-BE49-F238E27FC236}">
                <a16:creationId xmlns:a16="http://schemas.microsoft.com/office/drawing/2014/main" id="{1E5651EF-3F8B-40B3-B705-39D625EFE6EC}"/>
              </a:ext>
            </a:extLst>
          </p:cNvPr>
          <p:cNvSpPr/>
          <p:nvPr/>
        </p:nvSpPr>
        <p:spPr>
          <a:xfrm rot="10800000">
            <a:off x="16632816" y="4495500"/>
            <a:ext cx="1080000" cy="648000"/>
          </a:xfrm>
          <a:prstGeom prst="chevron">
            <a:avLst>
              <a:gd name="adj" fmla="val 30139"/>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000000"/>
              </a:solidFill>
            </a:endParaRPr>
          </a:p>
        </p:txBody>
      </p:sp>
      <p:sp>
        <p:nvSpPr>
          <p:cNvPr id="20" name="Chevron 8">
            <a:extLst>
              <a:ext uri="{FF2B5EF4-FFF2-40B4-BE49-F238E27FC236}">
                <a16:creationId xmlns:a16="http://schemas.microsoft.com/office/drawing/2014/main" id="{6442C2EA-FE56-4AAE-BE2F-6DF832CB3CA4}"/>
              </a:ext>
            </a:extLst>
          </p:cNvPr>
          <p:cNvSpPr/>
          <p:nvPr/>
        </p:nvSpPr>
        <p:spPr>
          <a:xfrm rot="10800000">
            <a:off x="16632816" y="5503612"/>
            <a:ext cx="1080000" cy="648000"/>
          </a:xfrm>
          <a:prstGeom prst="chevron">
            <a:avLst>
              <a:gd name="adj" fmla="val 30139"/>
            </a:avLst>
          </a:prstGeom>
          <a:solidFill>
            <a:srgbClr val="FFB7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000000"/>
              </a:solidFill>
            </a:endParaRPr>
          </a:p>
        </p:txBody>
      </p:sp>
      <p:sp>
        <p:nvSpPr>
          <p:cNvPr id="21" name="Chevron 9">
            <a:extLst>
              <a:ext uri="{FF2B5EF4-FFF2-40B4-BE49-F238E27FC236}">
                <a16:creationId xmlns:a16="http://schemas.microsoft.com/office/drawing/2014/main" id="{13C7E3F3-BD53-49C0-BBB8-5D051181EBD7}"/>
              </a:ext>
            </a:extLst>
          </p:cNvPr>
          <p:cNvSpPr/>
          <p:nvPr/>
        </p:nvSpPr>
        <p:spPr>
          <a:xfrm rot="10800000">
            <a:off x="16632816" y="6511724"/>
            <a:ext cx="1080000" cy="648000"/>
          </a:xfrm>
          <a:prstGeom prst="chevron">
            <a:avLst>
              <a:gd name="adj" fmla="val 3013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000000"/>
              </a:solidFill>
            </a:endParaRPr>
          </a:p>
        </p:txBody>
      </p:sp>
      <p:sp>
        <p:nvSpPr>
          <p:cNvPr id="44" name="Rounded Rectangle 53">
            <a:extLst>
              <a:ext uri="{FF2B5EF4-FFF2-40B4-BE49-F238E27FC236}">
                <a16:creationId xmlns:a16="http://schemas.microsoft.com/office/drawing/2014/main" id="{44C692B1-209F-4531-AB31-A51A8A1B4822}"/>
              </a:ext>
            </a:extLst>
          </p:cNvPr>
          <p:cNvSpPr/>
          <p:nvPr/>
        </p:nvSpPr>
        <p:spPr>
          <a:xfrm rot="120000">
            <a:off x="3949837" y="2358696"/>
            <a:ext cx="10417942" cy="5816480"/>
          </a:xfrm>
          <a:prstGeom prst="roundRect">
            <a:avLst>
              <a:gd name="adj" fmla="val 12364"/>
            </a:avLst>
          </a:prstGeom>
          <a:solidFill>
            <a:schemeClr val="bg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rgbClr val="FFFFFF"/>
              </a:solidFill>
            </a:endParaRPr>
          </a:p>
        </p:txBody>
      </p:sp>
      <p:pic>
        <p:nvPicPr>
          <p:cNvPr id="45" name="Picture 44">
            <a:extLst>
              <a:ext uri="{FF2B5EF4-FFF2-40B4-BE49-F238E27FC236}">
                <a16:creationId xmlns:a16="http://schemas.microsoft.com/office/drawing/2014/main" id="{B11A5818-4ED5-47CD-8341-B8DD3F4DA2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424" y="1351804"/>
            <a:ext cx="2520000" cy="2520000"/>
          </a:xfrm>
          <a:prstGeom prst="rect">
            <a:avLst/>
          </a:prstGeom>
        </p:spPr>
      </p:pic>
      <p:sp>
        <p:nvSpPr>
          <p:cNvPr id="52" name="TextBox 51">
            <a:extLst>
              <a:ext uri="{FF2B5EF4-FFF2-40B4-BE49-F238E27FC236}">
                <a16:creationId xmlns:a16="http://schemas.microsoft.com/office/drawing/2014/main" id="{47F6A96E-905C-437A-A838-ED84E12CCF9D}"/>
              </a:ext>
            </a:extLst>
          </p:cNvPr>
          <p:cNvSpPr txBox="1"/>
          <p:nvPr/>
        </p:nvSpPr>
        <p:spPr>
          <a:xfrm>
            <a:off x="7115948" y="2899932"/>
            <a:ext cx="3676546" cy="1323439"/>
          </a:xfrm>
          <a:prstGeom prst="rect">
            <a:avLst/>
          </a:prstGeom>
          <a:noFill/>
        </p:spPr>
        <p:txBody>
          <a:bodyPr wrap="square" rtlCol="0">
            <a:spAutoFit/>
          </a:bodyPr>
          <a:lstStyle/>
          <a:p>
            <a:r>
              <a:rPr lang="vi-VN" sz="8000" u="sng" dirty="0" smtClean="0">
                <a:solidFill>
                  <a:srgbClr val="002060"/>
                </a:solidFill>
                <a:latin typeface="+mn-lt"/>
              </a:rPr>
              <a:t>Toán</a:t>
            </a:r>
            <a:r>
              <a:rPr lang="en-US" sz="8000" u="sng" dirty="0" smtClean="0">
                <a:solidFill>
                  <a:srgbClr val="002060"/>
                </a:solidFill>
                <a:latin typeface="+mn-lt"/>
              </a:rPr>
              <a:t> 5</a:t>
            </a:r>
            <a:endParaRPr lang="en-US" sz="8000" u="sng" dirty="0">
              <a:solidFill>
                <a:srgbClr val="002060"/>
              </a:solidFill>
              <a:latin typeface="+mn-lt"/>
            </a:endParaRPr>
          </a:p>
        </p:txBody>
      </p:sp>
      <p:sp>
        <p:nvSpPr>
          <p:cNvPr id="53" name="TextBox 52">
            <a:extLst>
              <a:ext uri="{FF2B5EF4-FFF2-40B4-BE49-F238E27FC236}">
                <a16:creationId xmlns:a16="http://schemas.microsoft.com/office/drawing/2014/main" id="{BC737BBC-1D98-4B8C-9B63-0A8A9C0F6959}"/>
              </a:ext>
            </a:extLst>
          </p:cNvPr>
          <p:cNvSpPr txBox="1"/>
          <p:nvPr/>
        </p:nvSpPr>
        <p:spPr>
          <a:xfrm>
            <a:off x="4051920" y="4456918"/>
            <a:ext cx="10213775" cy="1200329"/>
          </a:xfrm>
          <a:prstGeom prst="rect">
            <a:avLst/>
          </a:prstGeom>
          <a:noFill/>
        </p:spPr>
        <p:txBody>
          <a:bodyPr wrap="square" rtlCol="0">
            <a:spAutoFit/>
            <a:scene3d>
              <a:camera prst="orthographicFront"/>
              <a:lightRig rig="threePt" dir="t"/>
            </a:scene3d>
            <a:sp3d>
              <a:bevelB w="38100" h="38100" prst="convex"/>
            </a:sp3d>
          </a:bodyPr>
          <a:lstStyle/>
          <a:p>
            <a:pPr algn="ctr"/>
            <a:r>
              <a:rPr lang="en-US" sz="7200" dirty="0" smtClean="0">
                <a:solidFill>
                  <a:srgbClr val="FF0000"/>
                </a:solidFill>
                <a:effectLst>
                  <a:outerShdw dir="21540000" algn="ctr" rotWithShape="0">
                    <a:schemeClr val="accent1">
                      <a:lumMod val="75000"/>
                      <a:alpha val="41000"/>
                    </a:schemeClr>
                  </a:outerShdw>
                </a:effectLst>
                <a:latin typeface="+mn-lt"/>
              </a:rPr>
              <a:t>ÔN TẬP VỀ GIẢI TOÁN</a:t>
            </a:r>
            <a:endParaRPr lang="vi-VN" sz="7200" dirty="0">
              <a:solidFill>
                <a:srgbClr val="FF0000"/>
              </a:solidFill>
              <a:effectLst>
                <a:outerShdw dir="21540000" algn="ctr" rotWithShape="0">
                  <a:schemeClr val="accent1">
                    <a:lumMod val="75000"/>
                    <a:alpha val="41000"/>
                  </a:schemeClr>
                </a:outerShdw>
              </a:effectLst>
              <a:latin typeface="+mn-lt"/>
            </a:endParaRPr>
          </a:p>
        </p:txBody>
      </p:sp>
      <p:sp>
        <p:nvSpPr>
          <p:cNvPr id="55" name="Google Shape;1164;p34">
            <a:extLst>
              <a:ext uri="{FF2B5EF4-FFF2-40B4-BE49-F238E27FC236}">
                <a16:creationId xmlns:a16="http://schemas.microsoft.com/office/drawing/2014/main" id="{A206589D-15A2-4D85-B6FA-1AED0CD272BD}"/>
              </a:ext>
            </a:extLst>
          </p:cNvPr>
          <p:cNvSpPr/>
          <p:nvPr/>
        </p:nvSpPr>
        <p:spPr>
          <a:xfrm flipH="1">
            <a:off x="7115948" y="5941359"/>
            <a:ext cx="3684112" cy="1137210"/>
          </a:xfrm>
          <a:custGeom>
            <a:avLst/>
            <a:gdLst/>
            <a:ahLst/>
            <a:cxnLst/>
            <a:rect l="l" t="t" r="r" b="b"/>
            <a:pathLst>
              <a:path w="54963" h="15515" extrusionOk="0">
                <a:moveTo>
                  <a:pt x="29700" y="1376"/>
                </a:moveTo>
                <a:cubicBezTo>
                  <a:pt x="29725" y="1376"/>
                  <a:pt x="29725" y="1401"/>
                  <a:pt x="29750" y="1401"/>
                </a:cubicBezTo>
                <a:cubicBezTo>
                  <a:pt x="29725" y="1426"/>
                  <a:pt x="29700" y="1426"/>
                  <a:pt x="29674" y="1451"/>
                </a:cubicBezTo>
                <a:cubicBezTo>
                  <a:pt x="29700" y="1426"/>
                  <a:pt x="29700" y="1401"/>
                  <a:pt x="29700" y="1376"/>
                </a:cubicBezTo>
                <a:close/>
                <a:moveTo>
                  <a:pt x="24988" y="2003"/>
                </a:moveTo>
                <a:lnTo>
                  <a:pt x="24988" y="2003"/>
                </a:lnTo>
                <a:cubicBezTo>
                  <a:pt x="24988" y="2003"/>
                  <a:pt x="24988" y="2003"/>
                  <a:pt x="24963" y="2028"/>
                </a:cubicBezTo>
                <a:cubicBezTo>
                  <a:pt x="24963" y="2003"/>
                  <a:pt x="24988" y="2003"/>
                  <a:pt x="24988" y="2003"/>
                </a:cubicBezTo>
                <a:close/>
                <a:moveTo>
                  <a:pt x="36667" y="3782"/>
                </a:moveTo>
                <a:lnTo>
                  <a:pt x="36667" y="3782"/>
                </a:lnTo>
                <a:cubicBezTo>
                  <a:pt x="36717" y="3807"/>
                  <a:pt x="36767" y="3857"/>
                  <a:pt x="36817" y="3882"/>
                </a:cubicBezTo>
                <a:cubicBezTo>
                  <a:pt x="36742" y="3882"/>
                  <a:pt x="36692" y="3857"/>
                  <a:pt x="36667" y="3782"/>
                </a:cubicBezTo>
                <a:close/>
                <a:moveTo>
                  <a:pt x="42883" y="5111"/>
                </a:moveTo>
                <a:cubicBezTo>
                  <a:pt x="42883" y="5161"/>
                  <a:pt x="42883" y="5211"/>
                  <a:pt x="42883" y="5261"/>
                </a:cubicBezTo>
                <a:cubicBezTo>
                  <a:pt x="42883" y="5236"/>
                  <a:pt x="42858" y="5161"/>
                  <a:pt x="42883" y="5111"/>
                </a:cubicBezTo>
                <a:close/>
                <a:moveTo>
                  <a:pt x="50076" y="5010"/>
                </a:moveTo>
                <a:cubicBezTo>
                  <a:pt x="50301" y="5035"/>
                  <a:pt x="50502" y="5060"/>
                  <a:pt x="50702" y="5161"/>
                </a:cubicBezTo>
                <a:cubicBezTo>
                  <a:pt x="50727" y="5161"/>
                  <a:pt x="50777" y="5161"/>
                  <a:pt x="50802" y="5186"/>
                </a:cubicBezTo>
                <a:cubicBezTo>
                  <a:pt x="50853" y="5236"/>
                  <a:pt x="50878" y="5286"/>
                  <a:pt x="50928" y="5311"/>
                </a:cubicBezTo>
                <a:cubicBezTo>
                  <a:pt x="50652" y="5211"/>
                  <a:pt x="50351" y="5136"/>
                  <a:pt x="50076" y="5010"/>
                </a:cubicBezTo>
                <a:close/>
                <a:moveTo>
                  <a:pt x="2431" y="6113"/>
                </a:moveTo>
                <a:cubicBezTo>
                  <a:pt x="2431" y="6138"/>
                  <a:pt x="2431" y="6138"/>
                  <a:pt x="2431" y="6138"/>
                </a:cubicBezTo>
                <a:lnTo>
                  <a:pt x="2406" y="6138"/>
                </a:lnTo>
                <a:cubicBezTo>
                  <a:pt x="2406" y="6138"/>
                  <a:pt x="2406" y="6138"/>
                  <a:pt x="2431" y="6113"/>
                </a:cubicBezTo>
                <a:close/>
                <a:moveTo>
                  <a:pt x="25364" y="8143"/>
                </a:moveTo>
                <a:cubicBezTo>
                  <a:pt x="25389" y="8168"/>
                  <a:pt x="25439" y="8193"/>
                  <a:pt x="25464" y="8218"/>
                </a:cubicBezTo>
                <a:cubicBezTo>
                  <a:pt x="25414" y="8218"/>
                  <a:pt x="25389" y="8243"/>
                  <a:pt x="25339" y="8243"/>
                </a:cubicBezTo>
                <a:cubicBezTo>
                  <a:pt x="25364" y="8218"/>
                  <a:pt x="25364" y="8193"/>
                  <a:pt x="25364" y="8143"/>
                </a:cubicBezTo>
                <a:close/>
                <a:moveTo>
                  <a:pt x="48196" y="9747"/>
                </a:moveTo>
                <a:cubicBezTo>
                  <a:pt x="48196" y="9747"/>
                  <a:pt x="48221" y="9747"/>
                  <a:pt x="48221" y="9772"/>
                </a:cubicBezTo>
                <a:lnTo>
                  <a:pt x="48196" y="9772"/>
                </a:lnTo>
                <a:cubicBezTo>
                  <a:pt x="48196" y="9772"/>
                  <a:pt x="48196" y="9747"/>
                  <a:pt x="48196" y="9747"/>
                </a:cubicBezTo>
                <a:close/>
                <a:moveTo>
                  <a:pt x="15715" y="10775"/>
                </a:moveTo>
                <a:cubicBezTo>
                  <a:pt x="15715" y="10775"/>
                  <a:pt x="15715" y="10775"/>
                  <a:pt x="15715" y="10800"/>
                </a:cubicBezTo>
                <a:lnTo>
                  <a:pt x="15689" y="10800"/>
                </a:lnTo>
                <a:cubicBezTo>
                  <a:pt x="15689" y="10775"/>
                  <a:pt x="15715" y="10775"/>
                  <a:pt x="15715" y="10775"/>
                </a:cubicBezTo>
                <a:close/>
                <a:moveTo>
                  <a:pt x="42431" y="11451"/>
                </a:moveTo>
                <a:cubicBezTo>
                  <a:pt x="42431" y="11477"/>
                  <a:pt x="42406" y="11477"/>
                  <a:pt x="42406" y="11477"/>
                </a:cubicBezTo>
                <a:cubicBezTo>
                  <a:pt x="42406" y="11451"/>
                  <a:pt x="42406" y="11451"/>
                  <a:pt x="42406" y="11451"/>
                </a:cubicBezTo>
                <a:close/>
                <a:moveTo>
                  <a:pt x="10401" y="11577"/>
                </a:moveTo>
                <a:cubicBezTo>
                  <a:pt x="10426" y="11577"/>
                  <a:pt x="10426" y="11602"/>
                  <a:pt x="10426" y="11602"/>
                </a:cubicBezTo>
                <a:cubicBezTo>
                  <a:pt x="10401" y="11602"/>
                  <a:pt x="10401" y="11602"/>
                  <a:pt x="10376" y="11577"/>
                </a:cubicBezTo>
                <a:close/>
                <a:moveTo>
                  <a:pt x="20176" y="12479"/>
                </a:moveTo>
                <a:cubicBezTo>
                  <a:pt x="20176" y="12492"/>
                  <a:pt x="20169" y="12498"/>
                  <a:pt x="20160" y="12498"/>
                </a:cubicBezTo>
                <a:cubicBezTo>
                  <a:pt x="20151" y="12498"/>
                  <a:pt x="20138" y="12492"/>
                  <a:pt x="20126" y="12479"/>
                </a:cubicBezTo>
                <a:close/>
                <a:moveTo>
                  <a:pt x="9900" y="13106"/>
                </a:moveTo>
                <a:cubicBezTo>
                  <a:pt x="9900" y="13106"/>
                  <a:pt x="9875" y="13131"/>
                  <a:pt x="9875" y="13131"/>
                </a:cubicBezTo>
                <a:cubicBezTo>
                  <a:pt x="9850" y="13106"/>
                  <a:pt x="9850" y="13106"/>
                  <a:pt x="9825" y="13106"/>
                </a:cubicBezTo>
                <a:close/>
                <a:moveTo>
                  <a:pt x="17534" y="1"/>
                </a:moveTo>
                <a:cubicBezTo>
                  <a:pt x="17356" y="1"/>
                  <a:pt x="17178" y="33"/>
                  <a:pt x="16993" y="73"/>
                </a:cubicBezTo>
                <a:cubicBezTo>
                  <a:pt x="16817" y="73"/>
                  <a:pt x="16667" y="73"/>
                  <a:pt x="16491" y="98"/>
                </a:cubicBezTo>
                <a:cubicBezTo>
                  <a:pt x="16421" y="142"/>
                  <a:pt x="16345" y="152"/>
                  <a:pt x="16267" y="152"/>
                </a:cubicBezTo>
                <a:cubicBezTo>
                  <a:pt x="16200" y="152"/>
                  <a:pt x="16131" y="144"/>
                  <a:pt x="16064" y="144"/>
                </a:cubicBezTo>
                <a:cubicBezTo>
                  <a:pt x="15986" y="144"/>
                  <a:pt x="15910" y="154"/>
                  <a:pt x="15840" y="198"/>
                </a:cubicBezTo>
                <a:cubicBezTo>
                  <a:pt x="14837" y="374"/>
                  <a:pt x="13860" y="549"/>
                  <a:pt x="12857" y="725"/>
                </a:cubicBezTo>
                <a:cubicBezTo>
                  <a:pt x="12803" y="779"/>
                  <a:pt x="12742" y="791"/>
                  <a:pt x="12679" y="791"/>
                </a:cubicBezTo>
                <a:cubicBezTo>
                  <a:pt x="12631" y="791"/>
                  <a:pt x="12582" y="784"/>
                  <a:pt x="12534" y="784"/>
                </a:cubicBezTo>
                <a:cubicBezTo>
                  <a:pt x="12471" y="784"/>
                  <a:pt x="12410" y="796"/>
                  <a:pt x="12356" y="850"/>
                </a:cubicBezTo>
                <a:cubicBezTo>
                  <a:pt x="11704" y="1025"/>
                  <a:pt x="11053" y="1201"/>
                  <a:pt x="10426" y="1376"/>
                </a:cubicBezTo>
                <a:cubicBezTo>
                  <a:pt x="7644" y="1953"/>
                  <a:pt x="5013" y="2830"/>
                  <a:pt x="2657" y="4459"/>
                </a:cubicBezTo>
                <a:cubicBezTo>
                  <a:pt x="1930" y="4860"/>
                  <a:pt x="1328" y="5411"/>
                  <a:pt x="752" y="6013"/>
                </a:cubicBezTo>
                <a:cubicBezTo>
                  <a:pt x="526" y="6238"/>
                  <a:pt x="401" y="6539"/>
                  <a:pt x="226" y="6790"/>
                </a:cubicBezTo>
                <a:cubicBezTo>
                  <a:pt x="0" y="7466"/>
                  <a:pt x="50" y="7642"/>
                  <a:pt x="451" y="7692"/>
                </a:cubicBezTo>
                <a:cubicBezTo>
                  <a:pt x="727" y="7542"/>
                  <a:pt x="953" y="7316"/>
                  <a:pt x="1128" y="7040"/>
                </a:cubicBezTo>
                <a:cubicBezTo>
                  <a:pt x="1178" y="6865"/>
                  <a:pt x="1328" y="6740"/>
                  <a:pt x="1479" y="6664"/>
                </a:cubicBezTo>
                <a:cubicBezTo>
                  <a:pt x="1729" y="6589"/>
                  <a:pt x="1880" y="6414"/>
                  <a:pt x="2055" y="6289"/>
                </a:cubicBezTo>
                <a:lnTo>
                  <a:pt x="2055" y="6289"/>
                </a:lnTo>
                <a:cubicBezTo>
                  <a:pt x="1880" y="6464"/>
                  <a:pt x="1780" y="6715"/>
                  <a:pt x="1629" y="6915"/>
                </a:cubicBezTo>
                <a:cubicBezTo>
                  <a:pt x="1178" y="7692"/>
                  <a:pt x="627" y="8419"/>
                  <a:pt x="577" y="9371"/>
                </a:cubicBezTo>
                <a:cubicBezTo>
                  <a:pt x="501" y="9923"/>
                  <a:pt x="501" y="10499"/>
                  <a:pt x="602" y="11050"/>
                </a:cubicBezTo>
                <a:cubicBezTo>
                  <a:pt x="702" y="11928"/>
                  <a:pt x="1228" y="12579"/>
                  <a:pt x="1905" y="13106"/>
                </a:cubicBezTo>
                <a:cubicBezTo>
                  <a:pt x="1980" y="13281"/>
                  <a:pt x="2005" y="13482"/>
                  <a:pt x="2156" y="13632"/>
                </a:cubicBezTo>
                <a:cubicBezTo>
                  <a:pt x="2506" y="13908"/>
                  <a:pt x="2907" y="13958"/>
                  <a:pt x="3308" y="14033"/>
                </a:cubicBezTo>
                <a:cubicBezTo>
                  <a:pt x="3747" y="14071"/>
                  <a:pt x="4179" y="14089"/>
                  <a:pt x="4609" y="14089"/>
                </a:cubicBezTo>
                <a:cubicBezTo>
                  <a:pt x="5038" y="14089"/>
                  <a:pt x="5464" y="14071"/>
                  <a:pt x="5890" y="14033"/>
                </a:cubicBezTo>
                <a:lnTo>
                  <a:pt x="6115" y="14008"/>
                </a:lnTo>
                <a:cubicBezTo>
                  <a:pt x="6191" y="13963"/>
                  <a:pt x="6275" y="13954"/>
                  <a:pt x="6363" y="13954"/>
                </a:cubicBezTo>
                <a:cubicBezTo>
                  <a:pt x="6421" y="13954"/>
                  <a:pt x="6481" y="13958"/>
                  <a:pt x="6542" y="13958"/>
                </a:cubicBezTo>
                <a:cubicBezTo>
                  <a:pt x="6567" y="13958"/>
                  <a:pt x="6567" y="13933"/>
                  <a:pt x="6592" y="13933"/>
                </a:cubicBezTo>
                <a:cubicBezTo>
                  <a:pt x="6642" y="14058"/>
                  <a:pt x="6667" y="14158"/>
                  <a:pt x="6542" y="14258"/>
                </a:cubicBezTo>
                <a:cubicBezTo>
                  <a:pt x="6441" y="14509"/>
                  <a:pt x="6115" y="14735"/>
                  <a:pt x="6416" y="15061"/>
                </a:cubicBezTo>
                <a:cubicBezTo>
                  <a:pt x="6506" y="15150"/>
                  <a:pt x="6555" y="15319"/>
                  <a:pt x="6707" y="15319"/>
                </a:cubicBezTo>
                <a:cubicBezTo>
                  <a:pt x="6725" y="15319"/>
                  <a:pt x="6745" y="15317"/>
                  <a:pt x="6767" y="15311"/>
                </a:cubicBezTo>
                <a:cubicBezTo>
                  <a:pt x="6767" y="15311"/>
                  <a:pt x="6767" y="15311"/>
                  <a:pt x="6767" y="15336"/>
                </a:cubicBezTo>
                <a:cubicBezTo>
                  <a:pt x="6767" y="15361"/>
                  <a:pt x="6792" y="15386"/>
                  <a:pt x="6817" y="15411"/>
                </a:cubicBezTo>
                <a:cubicBezTo>
                  <a:pt x="7171" y="15477"/>
                  <a:pt x="7524" y="15515"/>
                  <a:pt x="7878" y="15515"/>
                </a:cubicBezTo>
                <a:cubicBezTo>
                  <a:pt x="8201" y="15515"/>
                  <a:pt x="8524" y="15483"/>
                  <a:pt x="8847" y="15411"/>
                </a:cubicBezTo>
                <a:lnTo>
                  <a:pt x="8847" y="15436"/>
                </a:lnTo>
                <a:cubicBezTo>
                  <a:pt x="9499" y="15336"/>
                  <a:pt x="10151" y="15261"/>
                  <a:pt x="10802" y="15061"/>
                </a:cubicBezTo>
                <a:cubicBezTo>
                  <a:pt x="11404" y="14785"/>
                  <a:pt x="12080" y="14659"/>
                  <a:pt x="12732" y="14534"/>
                </a:cubicBezTo>
                <a:cubicBezTo>
                  <a:pt x="12782" y="14509"/>
                  <a:pt x="12832" y="14459"/>
                  <a:pt x="12857" y="14409"/>
                </a:cubicBezTo>
                <a:cubicBezTo>
                  <a:pt x="12857" y="14409"/>
                  <a:pt x="12857" y="14409"/>
                  <a:pt x="12857" y="14384"/>
                </a:cubicBezTo>
                <a:cubicBezTo>
                  <a:pt x="12882" y="14409"/>
                  <a:pt x="12907" y="14434"/>
                  <a:pt x="12933" y="14459"/>
                </a:cubicBezTo>
                <a:cubicBezTo>
                  <a:pt x="12957" y="14456"/>
                  <a:pt x="12981" y="14455"/>
                  <a:pt x="13005" y="14455"/>
                </a:cubicBezTo>
                <a:cubicBezTo>
                  <a:pt x="13100" y="14455"/>
                  <a:pt x="13194" y="14473"/>
                  <a:pt x="13285" y="14473"/>
                </a:cubicBezTo>
                <a:cubicBezTo>
                  <a:pt x="13362" y="14473"/>
                  <a:pt x="13438" y="14460"/>
                  <a:pt x="13509" y="14409"/>
                </a:cubicBezTo>
                <a:lnTo>
                  <a:pt x="13534" y="14384"/>
                </a:lnTo>
                <a:lnTo>
                  <a:pt x="13584" y="14384"/>
                </a:lnTo>
                <a:cubicBezTo>
                  <a:pt x="13656" y="14344"/>
                  <a:pt x="13730" y="14335"/>
                  <a:pt x="13805" y="14335"/>
                </a:cubicBezTo>
                <a:cubicBezTo>
                  <a:pt x="13873" y="14335"/>
                  <a:pt x="13942" y="14342"/>
                  <a:pt x="14010" y="14342"/>
                </a:cubicBezTo>
                <a:cubicBezTo>
                  <a:pt x="14104" y="14342"/>
                  <a:pt x="14197" y="14328"/>
                  <a:pt x="14286" y="14258"/>
                </a:cubicBezTo>
                <a:lnTo>
                  <a:pt x="14261" y="14258"/>
                </a:lnTo>
                <a:cubicBezTo>
                  <a:pt x="14341" y="14210"/>
                  <a:pt x="14427" y="14198"/>
                  <a:pt x="14514" y="14198"/>
                </a:cubicBezTo>
                <a:cubicBezTo>
                  <a:pt x="14601" y="14198"/>
                  <a:pt x="14689" y="14210"/>
                  <a:pt x="14774" y="14210"/>
                </a:cubicBezTo>
                <a:cubicBezTo>
                  <a:pt x="14868" y="14210"/>
                  <a:pt x="14958" y="14196"/>
                  <a:pt x="15038" y="14133"/>
                </a:cubicBezTo>
                <a:cubicBezTo>
                  <a:pt x="15134" y="14085"/>
                  <a:pt x="15233" y="14073"/>
                  <a:pt x="15333" y="14073"/>
                </a:cubicBezTo>
                <a:cubicBezTo>
                  <a:pt x="15433" y="14073"/>
                  <a:pt x="15533" y="14085"/>
                  <a:pt x="15630" y="14085"/>
                </a:cubicBezTo>
                <a:cubicBezTo>
                  <a:pt x="15738" y="14085"/>
                  <a:pt x="15842" y="14070"/>
                  <a:pt x="15940" y="14008"/>
                </a:cubicBezTo>
                <a:cubicBezTo>
                  <a:pt x="16096" y="13956"/>
                  <a:pt x="16252" y="13941"/>
                  <a:pt x="16408" y="13941"/>
                </a:cubicBezTo>
                <a:cubicBezTo>
                  <a:pt x="16607" y="13941"/>
                  <a:pt x="16807" y="13965"/>
                  <a:pt x="17006" y="13965"/>
                </a:cubicBezTo>
                <a:cubicBezTo>
                  <a:pt x="17177" y="13965"/>
                  <a:pt x="17348" y="13948"/>
                  <a:pt x="17519" y="13883"/>
                </a:cubicBezTo>
                <a:lnTo>
                  <a:pt x="17544" y="13857"/>
                </a:lnTo>
                <a:lnTo>
                  <a:pt x="17594" y="13883"/>
                </a:lnTo>
                <a:cubicBezTo>
                  <a:pt x="17720" y="13826"/>
                  <a:pt x="17845" y="13810"/>
                  <a:pt x="17968" y="13810"/>
                </a:cubicBezTo>
                <a:cubicBezTo>
                  <a:pt x="18115" y="13810"/>
                  <a:pt x="18260" y="13832"/>
                  <a:pt x="18396" y="13832"/>
                </a:cubicBezTo>
                <a:cubicBezTo>
                  <a:pt x="18523" y="13823"/>
                  <a:pt x="18649" y="13820"/>
                  <a:pt x="18775" y="13820"/>
                </a:cubicBezTo>
                <a:cubicBezTo>
                  <a:pt x="19003" y="13820"/>
                  <a:pt x="19230" y="13830"/>
                  <a:pt x="19458" y="13830"/>
                </a:cubicBezTo>
                <a:cubicBezTo>
                  <a:pt x="19756" y="13830"/>
                  <a:pt x="20053" y="13812"/>
                  <a:pt x="20351" y="13732"/>
                </a:cubicBezTo>
                <a:lnTo>
                  <a:pt x="20351" y="13732"/>
                </a:lnTo>
                <a:lnTo>
                  <a:pt x="20326" y="13757"/>
                </a:lnTo>
                <a:cubicBezTo>
                  <a:pt x="20414" y="13703"/>
                  <a:pt x="20506" y="13691"/>
                  <a:pt x="20599" y="13691"/>
                </a:cubicBezTo>
                <a:cubicBezTo>
                  <a:pt x="20668" y="13691"/>
                  <a:pt x="20738" y="13697"/>
                  <a:pt x="20807" y="13697"/>
                </a:cubicBezTo>
                <a:cubicBezTo>
                  <a:pt x="20856" y="13697"/>
                  <a:pt x="20905" y="13694"/>
                  <a:pt x="20953" y="13682"/>
                </a:cubicBezTo>
                <a:cubicBezTo>
                  <a:pt x="21028" y="13682"/>
                  <a:pt x="21103" y="13657"/>
                  <a:pt x="21153" y="13632"/>
                </a:cubicBezTo>
                <a:cubicBezTo>
                  <a:pt x="21521" y="13632"/>
                  <a:pt x="21899" y="13643"/>
                  <a:pt x="22274" y="13643"/>
                </a:cubicBezTo>
                <a:cubicBezTo>
                  <a:pt x="22462" y="13643"/>
                  <a:pt x="22649" y="13640"/>
                  <a:pt x="22832" y="13632"/>
                </a:cubicBezTo>
                <a:lnTo>
                  <a:pt x="23985" y="13632"/>
                </a:lnTo>
                <a:cubicBezTo>
                  <a:pt x="25038" y="13532"/>
                  <a:pt x="26116" y="13557"/>
                  <a:pt x="27168" y="13431"/>
                </a:cubicBezTo>
                <a:cubicBezTo>
                  <a:pt x="28070" y="13331"/>
                  <a:pt x="28998" y="13331"/>
                  <a:pt x="29900" y="13231"/>
                </a:cubicBezTo>
                <a:lnTo>
                  <a:pt x="30251" y="13231"/>
                </a:lnTo>
                <a:cubicBezTo>
                  <a:pt x="30351" y="13181"/>
                  <a:pt x="30426" y="13156"/>
                  <a:pt x="30527" y="13131"/>
                </a:cubicBezTo>
                <a:cubicBezTo>
                  <a:pt x="30877" y="13131"/>
                  <a:pt x="31228" y="13106"/>
                  <a:pt x="31579" y="13106"/>
                </a:cubicBezTo>
                <a:cubicBezTo>
                  <a:pt x="31830" y="13106"/>
                  <a:pt x="32081" y="13106"/>
                  <a:pt x="32356" y="13131"/>
                </a:cubicBezTo>
                <a:cubicBezTo>
                  <a:pt x="32743" y="13089"/>
                  <a:pt x="33136" y="13071"/>
                  <a:pt x="33530" y="13071"/>
                </a:cubicBezTo>
                <a:cubicBezTo>
                  <a:pt x="33851" y="13071"/>
                  <a:pt x="34171" y="13083"/>
                  <a:pt x="34487" y="13106"/>
                </a:cubicBezTo>
                <a:cubicBezTo>
                  <a:pt x="34537" y="13055"/>
                  <a:pt x="34537" y="13030"/>
                  <a:pt x="34537" y="13005"/>
                </a:cubicBezTo>
                <a:lnTo>
                  <a:pt x="34562" y="13005"/>
                </a:lnTo>
                <a:cubicBezTo>
                  <a:pt x="34562" y="13005"/>
                  <a:pt x="34612" y="13030"/>
                  <a:pt x="34612" y="13030"/>
                </a:cubicBezTo>
                <a:lnTo>
                  <a:pt x="34662" y="13005"/>
                </a:lnTo>
                <a:lnTo>
                  <a:pt x="36341" y="13005"/>
                </a:lnTo>
                <a:cubicBezTo>
                  <a:pt x="36341" y="13030"/>
                  <a:pt x="36366" y="13055"/>
                  <a:pt x="36391" y="13106"/>
                </a:cubicBezTo>
                <a:cubicBezTo>
                  <a:pt x="36889" y="13086"/>
                  <a:pt x="37391" y="13078"/>
                  <a:pt x="37894" y="13078"/>
                </a:cubicBezTo>
                <a:cubicBezTo>
                  <a:pt x="38709" y="13078"/>
                  <a:pt x="39530" y="13100"/>
                  <a:pt x="40351" y="13131"/>
                </a:cubicBezTo>
                <a:lnTo>
                  <a:pt x="42281" y="13106"/>
                </a:lnTo>
                <a:cubicBezTo>
                  <a:pt x="42783" y="13135"/>
                  <a:pt x="43288" y="13145"/>
                  <a:pt x="43794" y="13145"/>
                </a:cubicBezTo>
                <a:cubicBezTo>
                  <a:pt x="44578" y="13145"/>
                  <a:pt x="45364" y="13121"/>
                  <a:pt x="46141" y="13106"/>
                </a:cubicBezTo>
                <a:cubicBezTo>
                  <a:pt x="46266" y="13055"/>
                  <a:pt x="46391" y="13005"/>
                  <a:pt x="46517" y="12980"/>
                </a:cubicBezTo>
                <a:cubicBezTo>
                  <a:pt x="46542" y="13005"/>
                  <a:pt x="46542" y="13030"/>
                  <a:pt x="46592" y="13030"/>
                </a:cubicBezTo>
                <a:cubicBezTo>
                  <a:pt x="46667" y="13030"/>
                  <a:pt x="46749" y="13043"/>
                  <a:pt x="46827" y="13043"/>
                </a:cubicBezTo>
                <a:cubicBezTo>
                  <a:pt x="46905" y="13043"/>
                  <a:pt x="46980" y="13030"/>
                  <a:pt x="47043" y="12980"/>
                </a:cubicBezTo>
                <a:cubicBezTo>
                  <a:pt x="47745" y="12905"/>
                  <a:pt x="48321" y="12654"/>
                  <a:pt x="48747" y="12078"/>
                </a:cubicBezTo>
                <a:cubicBezTo>
                  <a:pt x="48822" y="11903"/>
                  <a:pt x="48873" y="11727"/>
                  <a:pt x="48697" y="11577"/>
                </a:cubicBezTo>
                <a:cubicBezTo>
                  <a:pt x="48196" y="11000"/>
                  <a:pt x="47469" y="10825"/>
                  <a:pt x="46792" y="10524"/>
                </a:cubicBezTo>
                <a:cubicBezTo>
                  <a:pt x="46717" y="10399"/>
                  <a:pt x="46567" y="10399"/>
                  <a:pt x="46416" y="10399"/>
                </a:cubicBezTo>
                <a:cubicBezTo>
                  <a:pt x="46366" y="10349"/>
                  <a:pt x="46316" y="10299"/>
                  <a:pt x="46291" y="10274"/>
                </a:cubicBezTo>
                <a:cubicBezTo>
                  <a:pt x="46116" y="10248"/>
                  <a:pt x="45965" y="10223"/>
                  <a:pt x="45865" y="9998"/>
                </a:cubicBezTo>
                <a:lnTo>
                  <a:pt x="47569" y="9998"/>
                </a:lnTo>
                <a:cubicBezTo>
                  <a:pt x="48096" y="9998"/>
                  <a:pt x="48597" y="9998"/>
                  <a:pt x="49123" y="10023"/>
                </a:cubicBezTo>
                <a:cubicBezTo>
                  <a:pt x="49499" y="9998"/>
                  <a:pt x="49900" y="9998"/>
                  <a:pt x="50276" y="9998"/>
                </a:cubicBezTo>
                <a:cubicBezTo>
                  <a:pt x="50276" y="9998"/>
                  <a:pt x="50276" y="10048"/>
                  <a:pt x="50276" y="10048"/>
                </a:cubicBezTo>
                <a:cubicBezTo>
                  <a:pt x="50452" y="9998"/>
                  <a:pt x="50652" y="10073"/>
                  <a:pt x="50802" y="9898"/>
                </a:cubicBezTo>
                <a:cubicBezTo>
                  <a:pt x="50819" y="9899"/>
                  <a:pt x="50835" y="9900"/>
                  <a:pt x="50850" y="9900"/>
                </a:cubicBezTo>
                <a:cubicBezTo>
                  <a:pt x="51076" y="9900"/>
                  <a:pt x="51242" y="9739"/>
                  <a:pt x="51429" y="9622"/>
                </a:cubicBezTo>
                <a:cubicBezTo>
                  <a:pt x="51479" y="9572"/>
                  <a:pt x="51504" y="9522"/>
                  <a:pt x="51479" y="9471"/>
                </a:cubicBezTo>
                <a:cubicBezTo>
                  <a:pt x="51454" y="9446"/>
                  <a:pt x="51454" y="9446"/>
                  <a:pt x="51454" y="9421"/>
                </a:cubicBezTo>
                <a:cubicBezTo>
                  <a:pt x="51501" y="9187"/>
                  <a:pt x="51614" y="9018"/>
                  <a:pt x="51895" y="9018"/>
                </a:cubicBezTo>
                <a:cubicBezTo>
                  <a:pt x="51915" y="9018"/>
                  <a:pt x="51935" y="9019"/>
                  <a:pt x="51955" y="9020"/>
                </a:cubicBezTo>
                <a:cubicBezTo>
                  <a:pt x="52507" y="8995"/>
                  <a:pt x="53058" y="8995"/>
                  <a:pt x="53609" y="8970"/>
                </a:cubicBezTo>
                <a:cubicBezTo>
                  <a:pt x="53691" y="8919"/>
                  <a:pt x="53782" y="8910"/>
                  <a:pt x="53875" y="8910"/>
                </a:cubicBezTo>
                <a:cubicBezTo>
                  <a:pt x="53929" y="8910"/>
                  <a:pt x="53984" y="8913"/>
                  <a:pt x="54039" y="8913"/>
                </a:cubicBezTo>
                <a:cubicBezTo>
                  <a:pt x="54122" y="8913"/>
                  <a:pt x="54206" y="8906"/>
                  <a:pt x="54286" y="8870"/>
                </a:cubicBezTo>
                <a:cubicBezTo>
                  <a:pt x="54512" y="8845"/>
                  <a:pt x="54687" y="8669"/>
                  <a:pt x="54812" y="8494"/>
                </a:cubicBezTo>
                <a:lnTo>
                  <a:pt x="54963" y="8344"/>
                </a:lnTo>
                <a:cubicBezTo>
                  <a:pt x="54938" y="8118"/>
                  <a:pt x="54838" y="7943"/>
                  <a:pt x="54687" y="7767"/>
                </a:cubicBezTo>
                <a:cubicBezTo>
                  <a:pt x="54036" y="6965"/>
                  <a:pt x="53158" y="6514"/>
                  <a:pt x="52206" y="6138"/>
                </a:cubicBezTo>
                <a:cubicBezTo>
                  <a:pt x="52106" y="5988"/>
                  <a:pt x="51955" y="5963"/>
                  <a:pt x="51805" y="5913"/>
                </a:cubicBezTo>
                <a:lnTo>
                  <a:pt x="51579" y="5737"/>
                </a:lnTo>
                <a:cubicBezTo>
                  <a:pt x="51479" y="5637"/>
                  <a:pt x="51379" y="5562"/>
                  <a:pt x="51279" y="5512"/>
                </a:cubicBezTo>
                <a:lnTo>
                  <a:pt x="51279" y="5512"/>
                </a:lnTo>
                <a:cubicBezTo>
                  <a:pt x="51479" y="5537"/>
                  <a:pt x="51680" y="5562"/>
                  <a:pt x="51880" y="5612"/>
                </a:cubicBezTo>
                <a:cubicBezTo>
                  <a:pt x="52457" y="5837"/>
                  <a:pt x="53033" y="6063"/>
                  <a:pt x="53635" y="6263"/>
                </a:cubicBezTo>
                <a:cubicBezTo>
                  <a:pt x="53684" y="6278"/>
                  <a:pt x="53733" y="6286"/>
                  <a:pt x="53781" y="6286"/>
                </a:cubicBezTo>
                <a:cubicBezTo>
                  <a:pt x="53903" y="6286"/>
                  <a:pt x="54014" y="6232"/>
                  <a:pt x="54086" y="6088"/>
                </a:cubicBezTo>
                <a:cubicBezTo>
                  <a:pt x="54136" y="5963"/>
                  <a:pt x="54036" y="5913"/>
                  <a:pt x="53935" y="5862"/>
                </a:cubicBezTo>
                <a:cubicBezTo>
                  <a:pt x="53158" y="5512"/>
                  <a:pt x="52406" y="5086"/>
                  <a:pt x="51554" y="4885"/>
                </a:cubicBezTo>
                <a:cubicBezTo>
                  <a:pt x="49073" y="3933"/>
                  <a:pt x="46542" y="3181"/>
                  <a:pt x="43960" y="2554"/>
                </a:cubicBezTo>
                <a:cubicBezTo>
                  <a:pt x="43835" y="2529"/>
                  <a:pt x="43710" y="2504"/>
                  <a:pt x="43584" y="2479"/>
                </a:cubicBezTo>
                <a:cubicBezTo>
                  <a:pt x="42331" y="2178"/>
                  <a:pt x="41103" y="1852"/>
                  <a:pt x="39825" y="1777"/>
                </a:cubicBezTo>
                <a:cubicBezTo>
                  <a:pt x="38622" y="1476"/>
                  <a:pt x="37419" y="1401"/>
                  <a:pt x="36216" y="1226"/>
                </a:cubicBezTo>
                <a:cubicBezTo>
                  <a:pt x="36136" y="1190"/>
                  <a:pt x="36052" y="1183"/>
                  <a:pt x="35969" y="1183"/>
                </a:cubicBezTo>
                <a:cubicBezTo>
                  <a:pt x="35914" y="1183"/>
                  <a:pt x="35859" y="1186"/>
                  <a:pt x="35805" y="1186"/>
                </a:cubicBezTo>
                <a:cubicBezTo>
                  <a:pt x="35711" y="1186"/>
                  <a:pt x="35621" y="1177"/>
                  <a:pt x="35539" y="1126"/>
                </a:cubicBezTo>
                <a:cubicBezTo>
                  <a:pt x="35289" y="1126"/>
                  <a:pt x="35038" y="1101"/>
                  <a:pt x="34787" y="1101"/>
                </a:cubicBezTo>
                <a:cubicBezTo>
                  <a:pt x="34698" y="1065"/>
                  <a:pt x="34602" y="1058"/>
                  <a:pt x="34505" y="1058"/>
                </a:cubicBezTo>
                <a:cubicBezTo>
                  <a:pt x="34441" y="1058"/>
                  <a:pt x="34375" y="1061"/>
                  <a:pt x="34311" y="1061"/>
                </a:cubicBezTo>
                <a:cubicBezTo>
                  <a:pt x="34198" y="1061"/>
                  <a:pt x="34088" y="1051"/>
                  <a:pt x="33985" y="1000"/>
                </a:cubicBezTo>
                <a:cubicBezTo>
                  <a:pt x="33685" y="975"/>
                  <a:pt x="33409" y="975"/>
                  <a:pt x="33108" y="975"/>
                </a:cubicBezTo>
                <a:cubicBezTo>
                  <a:pt x="32920" y="925"/>
                  <a:pt x="32732" y="913"/>
                  <a:pt x="32544" y="913"/>
                </a:cubicBezTo>
                <a:cubicBezTo>
                  <a:pt x="32356" y="913"/>
                  <a:pt x="32168" y="925"/>
                  <a:pt x="31980" y="925"/>
                </a:cubicBezTo>
                <a:cubicBezTo>
                  <a:pt x="31980" y="900"/>
                  <a:pt x="31955" y="875"/>
                  <a:pt x="31930" y="875"/>
                </a:cubicBezTo>
                <a:cubicBezTo>
                  <a:pt x="31833" y="888"/>
                  <a:pt x="31736" y="893"/>
                  <a:pt x="31638" y="893"/>
                </a:cubicBezTo>
                <a:cubicBezTo>
                  <a:pt x="31395" y="893"/>
                  <a:pt x="31151" y="864"/>
                  <a:pt x="30910" y="864"/>
                </a:cubicBezTo>
                <a:cubicBezTo>
                  <a:pt x="30694" y="864"/>
                  <a:pt x="30481" y="887"/>
                  <a:pt x="30276" y="975"/>
                </a:cubicBezTo>
                <a:cubicBezTo>
                  <a:pt x="30249" y="979"/>
                  <a:pt x="30219" y="980"/>
                  <a:pt x="30190" y="980"/>
                </a:cubicBezTo>
                <a:cubicBezTo>
                  <a:pt x="30167" y="980"/>
                  <a:pt x="30143" y="979"/>
                  <a:pt x="30120" y="979"/>
                </a:cubicBezTo>
                <a:cubicBezTo>
                  <a:pt x="29984" y="979"/>
                  <a:pt x="29864" y="998"/>
                  <a:pt x="29900" y="1251"/>
                </a:cubicBezTo>
                <a:cubicBezTo>
                  <a:pt x="29649" y="1226"/>
                  <a:pt x="29374" y="1226"/>
                  <a:pt x="29123" y="1226"/>
                </a:cubicBezTo>
                <a:lnTo>
                  <a:pt x="29073" y="1276"/>
                </a:lnTo>
                <a:cubicBezTo>
                  <a:pt x="28722" y="1176"/>
                  <a:pt x="28346" y="1201"/>
                  <a:pt x="27970" y="1176"/>
                </a:cubicBezTo>
                <a:cubicBezTo>
                  <a:pt x="27920" y="1201"/>
                  <a:pt x="27870" y="1201"/>
                  <a:pt x="27820" y="1226"/>
                </a:cubicBezTo>
                <a:cubicBezTo>
                  <a:pt x="27740" y="1087"/>
                  <a:pt x="27614" y="1042"/>
                  <a:pt x="27465" y="1042"/>
                </a:cubicBezTo>
                <a:cubicBezTo>
                  <a:pt x="27426" y="1042"/>
                  <a:pt x="27385" y="1045"/>
                  <a:pt x="27344" y="1050"/>
                </a:cubicBezTo>
                <a:cubicBezTo>
                  <a:pt x="27319" y="1075"/>
                  <a:pt x="27294" y="1075"/>
                  <a:pt x="27243" y="1075"/>
                </a:cubicBezTo>
                <a:cubicBezTo>
                  <a:pt x="27193" y="1050"/>
                  <a:pt x="27140" y="1045"/>
                  <a:pt x="27087" y="1045"/>
                </a:cubicBezTo>
                <a:cubicBezTo>
                  <a:pt x="27043" y="1045"/>
                  <a:pt x="27000" y="1048"/>
                  <a:pt x="26956" y="1048"/>
                </a:cubicBezTo>
                <a:cubicBezTo>
                  <a:pt x="26892" y="1048"/>
                  <a:pt x="26827" y="1040"/>
                  <a:pt x="26767" y="1000"/>
                </a:cubicBezTo>
                <a:lnTo>
                  <a:pt x="26542" y="975"/>
                </a:lnTo>
                <a:lnTo>
                  <a:pt x="26441" y="975"/>
                </a:lnTo>
                <a:cubicBezTo>
                  <a:pt x="26416" y="975"/>
                  <a:pt x="26416" y="975"/>
                  <a:pt x="26391" y="1000"/>
                </a:cubicBezTo>
                <a:cubicBezTo>
                  <a:pt x="26065" y="950"/>
                  <a:pt x="25765" y="1025"/>
                  <a:pt x="25464" y="875"/>
                </a:cubicBezTo>
                <a:cubicBezTo>
                  <a:pt x="25314" y="875"/>
                  <a:pt x="25138" y="850"/>
                  <a:pt x="24988" y="825"/>
                </a:cubicBezTo>
                <a:cubicBezTo>
                  <a:pt x="24887" y="796"/>
                  <a:pt x="24785" y="788"/>
                  <a:pt x="24682" y="788"/>
                </a:cubicBezTo>
                <a:cubicBezTo>
                  <a:pt x="24544" y="788"/>
                  <a:pt x="24405" y="803"/>
                  <a:pt x="24267" y="803"/>
                </a:cubicBezTo>
                <a:cubicBezTo>
                  <a:pt x="24147" y="803"/>
                  <a:pt x="24027" y="791"/>
                  <a:pt x="23910" y="750"/>
                </a:cubicBezTo>
                <a:cubicBezTo>
                  <a:pt x="23810" y="725"/>
                  <a:pt x="23684" y="725"/>
                  <a:pt x="23559" y="725"/>
                </a:cubicBezTo>
                <a:cubicBezTo>
                  <a:pt x="23382" y="676"/>
                  <a:pt x="23203" y="664"/>
                  <a:pt x="23021" y="664"/>
                </a:cubicBezTo>
                <a:cubicBezTo>
                  <a:pt x="22839" y="664"/>
                  <a:pt x="22654" y="676"/>
                  <a:pt x="22469" y="676"/>
                </a:cubicBezTo>
                <a:cubicBezTo>
                  <a:pt x="22265" y="676"/>
                  <a:pt x="22060" y="662"/>
                  <a:pt x="21855" y="599"/>
                </a:cubicBezTo>
                <a:cubicBezTo>
                  <a:pt x="21604" y="599"/>
                  <a:pt x="21354" y="599"/>
                  <a:pt x="21128" y="574"/>
                </a:cubicBezTo>
                <a:cubicBezTo>
                  <a:pt x="20719" y="543"/>
                  <a:pt x="20309" y="529"/>
                  <a:pt x="19902" y="529"/>
                </a:cubicBezTo>
                <a:cubicBezTo>
                  <a:pt x="19336" y="529"/>
                  <a:pt x="18774" y="556"/>
                  <a:pt x="18221" y="599"/>
                </a:cubicBezTo>
                <a:cubicBezTo>
                  <a:pt x="18171" y="599"/>
                  <a:pt x="18146" y="599"/>
                  <a:pt x="18121" y="624"/>
                </a:cubicBezTo>
                <a:cubicBezTo>
                  <a:pt x="18095" y="599"/>
                  <a:pt x="18095" y="574"/>
                  <a:pt x="18095" y="574"/>
                </a:cubicBezTo>
                <a:cubicBezTo>
                  <a:pt x="18271" y="374"/>
                  <a:pt x="18246" y="223"/>
                  <a:pt x="18020" y="98"/>
                </a:cubicBezTo>
                <a:cubicBezTo>
                  <a:pt x="17854" y="27"/>
                  <a:pt x="17694" y="1"/>
                  <a:pt x="17534" y="1"/>
                </a:cubicBezTo>
                <a:close/>
              </a:path>
            </a:pathLst>
          </a:custGeom>
          <a:solidFill>
            <a:schemeClr val="accent3">
              <a:lumMod val="60000"/>
              <a:lumOff val="40000"/>
            </a:schemeClr>
          </a:solidFill>
          <a:ln>
            <a:noFill/>
          </a:ln>
        </p:spPr>
        <p:txBody>
          <a:bodyPr spcFirstLastPara="1" wrap="square" lIns="182850" tIns="182850" rIns="182850" bIns="182850" anchor="ctr" anchorCtr="0">
            <a:noAutofit/>
          </a:bodyPr>
          <a:lstStyle/>
          <a:p>
            <a:endParaRPr sz="5600"/>
          </a:p>
        </p:txBody>
      </p:sp>
      <p:sp>
        <p:nvSpPr>
          <p:cNvPr id="56" name="Rectangle 55">
            <a:extLst>
              <a:ext uri="{FF2B5EF4-FFF2-40B4-BE49-F238E27FC236}">
                <a16:creationId xmlns:a16="http://schemas.microsoft.com/office/drawing/2014/main" id="{CA8A6960-2920-4EC2-AAA3-9700BD75BDC1}"/>
              </a:ext>
            </a:extLst>
          </p:cNvPr>
          <p:cNvSpPr/>
          <p:nvPr/>
        </p:nvSpPr>
        <p:spPr>
          <a:xfrm>
            <a:off x="5565515" y="529883"/>
            <a:ext cx="7186583" cy="1384995"/>
          </a:xfrm>
          <a:prstGeom prst="rect">
            <a:avLst/>
          </a:prstGeom>
        </p:spPr>
        <p:txBody>
          <a:bodyPr wrap="none">
            <a:spAutoFit/>
          </a:bodyPr>
          <a:lstStyle/>
          <a:p>
            <a:pPr algn="ctr"/>
            <a:r>
              <a:rPr lang="en-US" sz="4400" dirty="0" smtClean="0">
                <a:latin typeface="+mn-lt"/>
              </a:rPr>
              <a:t>UBND QUẬN LONG BIÊN</a:t>
            </a:r>
          </a:p>
          <a:p>
            <a:pPr algn="ctr"/>
            <a:r>
              <a:rPr lang="en-US" sz="4000" b="1" u="sng" dirty="0" smtClean="0">
                <a:latin typeface="+mn-lt"/>
              </a:rPr>
              <a:t>TRƯỜNG TIỂU HỌC ÁI MỘ B</a:t>
            </a:r>
            <a:endParaRPr lang="en-US" sz="4000" b="1" u="sng" dirty="0">
              <a:latin typeface="+mn-lt"/>
            </a:endParaRPr>
          </a:p>
        </p:txBody>
      </p:sp>
      <p:pic>
        <p:nvPicPr>
          <p:cNvPr id="1026" name="Picture 2">
            <a:extLst>
              <a:ext uri="{FF2B5EF4-FFF2-40B4-BE49-F238E27FC236}">
                <a16:creationId xmlns:a16="http://schemas.microsoft.com/office/drawing/2014/main" id="{373670FA-926F-45B5-83C5-9D99F67B7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6730408"/>
            <a:ext cx="5690546" cy="3556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80A4CE3-C7ED-4187-95A0-C3EE65A6E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7480" y="6256195"/>
            <a:ext cx="2261416" cy="1655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D0A6E6C-E0E8-43A8-8BB4-C3A55A9CB0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9250" y="2838890"/>
            <a:ext cx="1343552" cy="13435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C07DE73-4984-4561-B74B-F287BC7B2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67538" y="7311591"/>
            <a:ext cx="893712" cy="1200314"/>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CA8A6960-2920-4EC2-AAA3-9700BD75BDC1}"/>
              </a:ext>
            </a:extLst>
          </p:cNvPr>
          <p:cNvSpPr/>
          <p:nvPr/>
        </p:nvSpPr>
        <p:spPr>
          <a:xfrm>
            <a:off x="7728835" y="6122687"/>
            <a:ext cx="3063659" cy="830997"/>
          </a:xfrm>
          <a:prstGeom prst="rect">
            <a:avLst/>
          </a:prstGeom>
        </p:spPr>
        <p:txBody>
          <a:bodyPr wrap="none">
            <a:spAutoFit/>
          </a:bodyPr>
          <a:lstStyle/>
          <a:p>
            <a:pPr algn="ctr"/>
            <a:r>
              <a:rPr lang="vi-VN" sz="4800" i="1" dirty="0">
                <a:latin typeface="+mn-lt"/>
              </a:rPr>
              <a:t>(</a:t>
            </a:r>
            <a:r>
              <a:rPr lang="en-US" sz="4800" i="1" dirty="0">
                <a:latin typeface="+mn-lt"/>
              </a:rPr>
              <a:t>T</a:t>
            </a:r>
            <a:r>
              <a:rPr lang="vi-VN" sz="4800" i="1" dirty="0">
                <a:latin typeface="+mn-lt"/>
              </a:rPr>
              <a:t>rang </a:t>
            </a:r>
            <a:r>
              <a:rPr lang="en-US" sz="4800" i="1" dirty="0" smtClean="0">
                <a:latin typeface="+mn-lt"/>
              </a:rPr>
              <a:t>17</a:t>
            </a:r>
            <a:r>
              <a:rPr lang="vi-VN" sz="4800" i="1" dirty="0" smtClean="0">
                <a:latin typeface="+mn-lt"/>
              </a:rPr>
              <a:t>)</a:t>
            </a:r>
            <a:endParaRPr lang="en-US" sz="4800" i="1" dirty="0">
              <a:latin typeface="+mn-lt"/>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2707" y="519491"/>
            <a:ext cx="2047362" cy="2047362"/>
          </a:xfrm>
          <a:prstGeom prst="ellipse">
            <a:avLst/>
          </a:prstGeom>
        </p:spPr>
      </p:pic>
    </p:spTree>
    <p:extLst>
      <p:ext uri="{BB962C8B-B14F-4D97-AF65-F5344CB8AC3E}">
        <p14:creationId xmlns:p14="http://schemas.microsoft.com/office/powerpoint/2010/main" val="878320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ircle(in)">
                                      <p:cBhvr>
                                        <p:cTn id="7" dur="2000"/>
                                        <p:tgtEl>
                                          <p:spTgt spid="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circle(in)">
                                      <p:cBhvr>
                                        <p:cTn id="10" dur="2000"/>
                                        <p:tgtEl>
                                          <p:spTgt spid="53"/>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45"/>
                                        </p:tgtEl>
                                        <p:attrNameLst>
                                          <p:attrName>r</p:attrName>
                                        </p:attrNameLst>
                                      </p:cBhvr>
                                    </p:animRot>
                                    <p:animRot by="-240000">
                                      <p:cBhvr>
                                        <p:cTn id="13" dur="200" fill="hold">
                                          <p:stCondLst>
                                            <p:cond delay="200"/>
                                          </p:stCondLst>
                                        </p:cTn>
                                        <p:tgtEl>
                                          <p:spTgt spid="45"/>
                                        </p:tgtEl>
                                        <p:attrNameLst>
                                          <p:attrName>r</p:attrName>
                                        </p:attrNameLst>
                                      </p:cBhvr>
                                    </p:animRot>
                                    <p:animRot by="240000">
                                      <p:cBhvr>
                                        <p:cTn id="14" dur="200" fill="hold">
                                          <p:stCondLst>
                                            <p:cond delay="400"/>
                                          </p:stCondLst>
                                        </p:cTn>
                                        <p:tgtEl>
                                          <p:spTgt spid="45"/>
                                        </p:tgtEl>
                                        <p:attrNameLst>
                                          <p:attrName>r</p:attrName>
                                        </p:attrNameLst>
                                      </p:cBhvr>
                                    </p:animRot>
                                    <p:animRot by="-240000">
                                      <p:cBhvr>
                                        <p:cTn id="15" dur="200" fill="hold">
                                          <p:stCondLst>
                                            <p:cond delay="600"/>
                                          </p:stCondLst>
                                        </p:cTn>
                                        <p:tgtEl>
                                          <p:spTgt spid="45"/>
                                        </p:tgtEl>
                                        <p:attrNameLst>
                                          <p:attrName>r</p:attrName>
                                        </p:attrNameLst>
                                      </p:cBhvr>
                                    </p:animRot>
                                    <p:animRot by="120000">
                                      <p:cBhvr>
                                        <p:cTn id="16" dur="200" fill="hold">
                                          <p:stCondLst>
                                            <p:cond delay="800"/>
                                          </p:stCondLst>
                                        </p:cTn>
                                        <p:tgtEl>
                                          <p:spTgt spid="45"/>
                                        </p:tgtEl>
                                        <p:attrNameLst>
                                          <p:attrName>r</p:attrName>
                                        </p:attrNameLst>
                                      </p:cBhvr>
                                    </p:animRo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circle(in)">
                                      <p:cBhvr>
                                        <p:cTn id="22" dur="2000"/>
                                        <p:tgtEl>
                                          <p:spTgt spid="5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5" grpId="0" animBg="1"/>
      <p:bldP spid="56" grpId="0"/>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12">
            <a:extLst>
              <a:ext uri="{FF2B5EF4-FFF2-40B4-BE49-F238E27FC236}">
                <a16:creationId xmlns:a16="http://schemas.microsoft.com/office/drawing/2014/main" id="{6FF3DFE9-FED8-44C7-9D54-958FB0D43EED}"/>
              </a:ext>
            </a:extLst>
          </p:cNvPr>
          <p:cNvSpPr/>
          <p:nvPr/>
        </p:nvSpPr>
        <p:spPr>
          <a:xfrm>
            <a:off x="1569963" y="674353"/>
            <a:ext cx="14750716" cy="3575384"/>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prstClr val="white"/>
              </a:solidFill>
            </a:endParaRPr>
          </a:p>
        </p:txBody>
      </p:sp>
      <p:grpSp>
        <p:nvGrpSpPr>
          <p:cNvPr id="11" name="Group 10">
            <a:extLst>
              <a:ext uri="{FF2B5EF4-FFF2-40B4-BE49-F238E27FC236}">
                <a16:creationId xmlns:a16="http://schemas.microsoft.com/office/drawing/2014/main" id="{B8C4957C-7192-4FE7-BB6E-99591BA5389D}"/>
              </a:ext>
            </a:extLst>
          </p:cNvPr>
          <p:cNvGrpSpPr/>
          <p:nvPr/>
        </p:nvGrpSpPr>
        <p:grpSpPr>
          <a:xfrm>
            <a:off x="187492" y="38100"/>
            <a:ext cx="2895598" cy="1308826"/>
            <a:chOff x="457201" y="290272"/>
            <a:chExt cx="1447799" cy="654413"/>
          </a:xfrm>
        </p:grpSpPr>
        <p:pic>
          <p:nvPicPr>
            <p:cNvPr id="12"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EBF8FA84-CE06-4D63-9BE1-7A4ED09313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290272"/>
              <a:ext cx="1382471" cy="654413"/>
            </a:xfrm>
            <a:prstGeom prst="rect">
              <a:avLst/>
            </a:prstGeom>
            <a:noFill/>
            <a:ln>
              <a:noFill/>
            </a:ln>
          </p:spPr>
        </p:pic>
        <p:sp>
          <p:nvSpPr>
            <p:cNvPr id="13" name="TextBox 12">
              <a:extLst>
                <a:ext uri="{FF2B5EF4-FFF2-40B4-BE49-F238E27FC236}">
                  <a16:creationId xmlns:a16="http://schemas.microsoft.com/office/drawing/2014/main" id="{AE6FD1BC-1054-483F-B94D-A1E38AF6E20B}"/>
                </a:ext>
              </a:extLst>
            </p:cNvPr>
            <p:cNvSpPr txBox="1"/>
            <p:nvPr/>
          </p:nvSpPr>
          <p:spPr>
            <a:xfrm>
              <a:off x="685801" y="407401"/>
              <a:ext cx="1219199" cy="384721"/>
            </a:xfrm>
            <a:prstGeom prst="rect">
              <a:avLst/>
            </a:prstGeom>
            <a:noFill/>
          </p:spPr>
          <p:txBody>
            <a:bodyPr wrap="square" rtlCol="0">
              <a:spAutoFit/>
            </a:bodyPr>
            <a:lstStyle/>
            <a:p>
              <a:r>
                <a:rPr lang="en-US" sz="4400" b="1" dirty="0" err="1">
                  <a:solidFill>
                    <a:schemeClr val="bg1"/>
                  </a:solidFill>
                </a:rPr>
                <a:t>Bài</a:t>
              </a:r>
              <a:r>
                <a:rPr lang="en-US" sz="4400" b="1" dirty="0">
                  <a:solidFill>
                    <a:schemeClr val="bg1"/>
                  </a:solidFill>
                </a:rPr>
                <a:t> </a:t>
              </a:r>
              <a:r>
                <a:rPr lang="en-US" sz="4400" b="1" dirty="0" smtClean="0">
                  <a:solidFill>
                    <a:schemeClr val="bg1"/>
                  </a:solidFill>
                </a:rPr>
                <a:t>3:</a:t>
              </a:r>
              <a:endParaRPr lang="en-US" sz="4400" b="1" dirty="0">
                <a:solidFill>
                  <a:schemeClr val="bg1"/>
                </a:solidFill>
              </a:endParaRPr>
            </a:p>
          </p:txBody>
        </p:sp>
      </p:grpSp>
      <p:sp>
        <p:nvSpPr>
          <p:cNvPr id="8" name="Text Box 6"/>
          <p:cNvSpPr txBox="1">
            <a:spLocks noChangeArrowheads="1"/>
          </p:cNvSpPr>
          <p:nvPr/>
        </p:nvSpPr>
        <p:spPr bwMode="auto">
          <a:xfrm>
            <a:off x="1569963" y="1248898"/>
            <a:ext cx="147507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b="1" i="1" dirty="0" err="1" smtClean="0">
                <a:latin typeface="+mj-lt"/>
              </a:rPr>
              <a:t>Một</a:t>
            </a:r>
            <a:r>
              <a:rPr lang="en-US" altLang="en-US" b="1" i="1" dirty="0" smtClean="0">
                <a:latin typeface="+mj-lt"/>
              </a:rPr>
              <a:t> </a:t>
            </a:r>
            <a:r>
              <a:rPr lang="en-US" altLang="en-US" b="1" i="1" dirty="0" err="1" smtClean="0">
                <a:latin typeface="+mj-lt"/>
              </a:rPr>
              <a:t>vườn</a:t>
            </a:r>
            <a:r>
              <a:rPr lang="en-US" altLang="en-US" b="1" i="1" dirty="0" smtClean="0">
                <a:latin typeface="+mj-lt"/>
              </a:rPr>
              <a:t> </a:t>
            </a:r>
            <a:r>
              <a:rPr lang="en-US" altLang="en-US" b="1" i="1" dirty="0" err="1" smtClean="0">
                <a:latin typeface="+mj-lt"/>
              </a:rPr>
              <a:t>hoa</a:t>
            </a:r>
            <a:r>
              <a:rPr lang="en-US" altLang="en-US" b="1" i="1" dirty="0" smtClean="0">
                <a:latin typeface="+mj-lt"/>
              </a:rPr>
              <a:t> </a:t>
            </a:r>
            <a:r>
              <a:rPr lang="en-US" altLang="en-US" b="1" i="1" dirty="0" err="1" smtClean="0">
                <a:latin typeface="+mj-lt"/>
              </a:rPr>
              <a:t>hình</a:t>
            </a:r>
            <a:r>
              <a:rPr lang="en-US" altLang="en-US" b="1" i="1" dirty="0" smtClean="0">
                <a:latin typeface="+mj-lt"/>
              </a:rPr>
              <a:t> </a:t>
            </a:r>
            <a:r>
              <a:rPr lang="en-US" altLang="en-US" b="1" i="1" dirty="0" err="1" smtClean="0">
                <a:latin typeface="+mj-lt"/>
              </a:rPr>
              <a:t>chư</a:t>
            </a:r>
            <a:r>
              <a:rPr lang="en-US" altLang="en-US" b="1" i="1" dirty="0" smtClean="0">
                <a:latin typeface="+mj-lt"/>
              </a:rPr>
              <a:t>̃ </a:t>
            </a:r>
            <a:r>
              <a:rPr lang="en-US" altLang="en-US" b="1" i="1" dirty="0" err="1" smtClean="0">
                <a:latin typeface="+mj-lt"/>
              </a:rPr>
              <a:t>nhật</a:t>
            </a:r>
            <a:r>
              <a:rPr lang="en-US" altLang="en-US" b="1" i="1" dirty="0" smtClean="0">
                <a:latin typeface="+mj-lt"/>
              </a:rPr>
              <a:t> có </a:t>
            </a:r>
            <a:r>
              <a:rPr lang="en-US" altLang="en-US" b="1" i="1" dirty="0" err="1" smtClean="0">
                <a:latin typeface="+mj-lt"/>
              </a:rPr>
              <a:t>chu</a:t>
            </a:r>
            <a:r>
              <a:rPr lang="en-US" altLang="en-US" b="1" i="1" dirty="0" smtClean="0">
                <a:latin typeface="+mj-lt"/>
              </a:rPr>
              <a:t> vi là 120 m. </a:t>
            </a:r>
            <a:r>
              <a:rPr lang="en-US" altLang="en-US" b="1" i="1" dirty="0" err="1" smtClean="0">
                <a:latin typeface="+mj-lt"/>
              </a:rPr>
              <a:t>Chiều</a:t>
            </a:r>
            <a:r>
              <a:rPr lang="en-US" altLang="en-US" b="1" i="1" dirty="0" smtClean="0">
                <a:latin typeface="+mj-lt"/>
              </a:rPr>
              <a:t> </a:t>
            </a:r>
            <a:r>
              <a:rPr lang="en-US" altLang="en-US" b="1" i="1" dirty="0" err="1" smtClean="0">
                <a:latin typeface="+mj-lt"/>
              </a:rPr>
              <a:t>rộng</a:t>
            </a:r>
            <a:r>
              <a:rPr lang="en-US" altLang="en-US" b="1" i="1" dirty="0" smtClean="0">
                <a:latin typeface="+mj-lt"/>
              </a:rPr>
              <a:t> </a:t>
            </a:r>
            <a:r>
              <a:rPr lang="en-US" altLang="en-US" b="1" i="1" dirty="0" err="1" smtClean="0">
                <a:latin typeface="+mj-lt"/>
              </a:rPr>
              <a:t>bằng</a:t>
            </a:r>
            <a:r>
              <a:rPr lang="en-US" altLang="en-US" b="1" i="1" dirty="0" smtClean="0">
                <a:latin typeface="+mj-lt"/>
              </a:rPr>
              <a:t>       </a:t>
            </a:r>
            <a:r>
              <a:rPr lang="en-US" altLang="en-US" b="1" i="1" dirty="0" err="1" smtClean="0">
                <a:latin typeface="+mj-lt"/>
              </a:rPr>
              <a:t>chiều</a:t>
            </a:r>
            <a:r>
              <a:rPr lang="en-US" altLang="en-US" b="1" i="1" dirty="0" smtClean="0">
                <a:latin typeface="+mj-lt"/>
              </a:rPr>
              <a:t> </a:t>
            </a:r>
            <a:r>
              <a:rPr lang="en-US" altLang="en-US" b="1" i="1" dirty="0" err="1" smtClean="0">
                <a:latin typeface="+mj-lt"/>
              </a:rPr>
              <a:t>dài</a:t>
            </a:r>
            <a:r>
              <a:rPr lang="en-US" altLang="en-US" b="1" i="1" dirty="0" smtClean="0">
                <a:latin typeface="+mj-lt"/>
              </a:rPr>
              <a:t>.</a:t>
            </a:r>
          </a:p>
        </p:txBody>
      </p:sp>
      <p:graphicFrame>
        <p:nvGraphicFramePr>
          <p:cNvPr id="5" name="Object 2"/>
          <p:cNvGraphicFramePr>
            <a:graphicFrameLocks noChangeAspect="1"/>
          </p:cNvGraphicFramePr>
          <p:nvPr>
            <p:extLst>
              <p:ext uri="{D42A27DB-BD31-4B8C-83A1-F6EECF244321}">
                <p14:modId xmlns:p14="http://schemas.microsoft.com/office/powerpoint/2010/main" val="1989648753"/>
              </p:ext>
            </p:extLst>
          </p:nvPr>
        </p:nvGraphicFramePr>
        <p:xfrm>
          <a:off x="14325600" y="1041800"/>
          <a:ext cx="764195" cy="1268518"/>
        </p:xfrm>
        <a:graphic>
          <a:graphicData uri="http://schemas.openxmlformats.org/presentationml/2006/ole">
            <mc:AlternateContent xmlns:mc="http://schemas.openxmlformats.org/markup-compatibility/2006">
              <mc:Choice xmlns:v="urn:schemas-microsoft-com:vml" Requires="v">
                <p:oleObj spid="_x0000_s5124" name="Equation" r:id="rId4" imgW="126890" imgH="228402" progId="Equation.DSMT4">
                  <p:embed/>
                </p:oleObj>
              </mc:Choice>
              <mc:Fallback>
                <p:oleObj name="Equation" r:id="rId4" imgW="126890" imgH="228402" progId="Equation.DSMT4">
                  <p:embed/>
                  <p:pic>
                    <p:nvPicPr>
                      <p:cNvPr id="102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25600" y="1041800"/>
                        <a:ext cx="764195" cy="1268518"/>
                      </a:xfrm>
                      <a:prstGeom prst="rect">
                        <a:avLst/>
                      </a:prstGeom>
                      <a:noFill/>
                      <a:ln>
                        <a:noFill/>
                      </a:ln>
                    </p:spPr>
                  </p:pic>
                </p:oleObj>
              </mc:Fallback>
            </mc:AlternateContent>
          </a:graphicData>
        </a:graphic>
      </p:graphicFrame>
      <p:sp>
        <p:nvSpPr>
          <p:cNvPr id="6" name="Text Box 3"/>
          <p:cNvSpPr txBox="1">
            <a:spLocks noChangeArrowheads="1"/>
          </p:cNvSpPr>
          <p:nvPr/>
        </p:nvSpPr>
        <p:spPr bwMode="auto">
          <a:xfrm>
            <a:off x="2138953" y="2284141"/>
            <a:ext cx="141870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smtClean="0">
                <a:latin typeface="+mj-lt"/>
              </a:rPr>
              <a:t>a. </a:t>
            </a:r>
            <a:r>
              <a:rPr lang="en-US" altLang="en-US" sz="2800" b="1" i="1" dirty="0" err="1" smtClean="0">
                <a:latin typeface="+mj-lt"/>
              </a:rPr>
              <a:t>Tính</a:t>
            </a:r>
            <a:r>
              <a:rPr lang="en-US" altLang="en-US" sz="2800" b="1" i="1" dirty="0" smtClean="0">
                <a:latin typeface="+mj-lt"/>
              </a:rPr>
              <a:t> </a:t>
            </a:r>
            <a:r>
              <a:rPr lang="en-US" altLang="en-US" sz="2800" b="1" i="1" dirty="0" err="1" smtClean="0">
                <a:latin typeface="+mj-lt"/>
              </a:rPr>
              <a:t>chiều</a:t>
            </a:r>
            <a:r>
              <a:rPr lang="en-US" altLang="en-US" sz="2800" b="1" i="1" dirty="0" smtClean="0">
                <a:latin typeface="+mj-lt"/>
              </a:rPr>
              <a:t> </a:t>
            </a:r>
            <a:r>
              <a:rPr lang="en-US" altLang="en-US" sz="2800" b="1" i="1" dirty="0" err="1" smtClean="0">
                <a:latin typeface="+mj-lt"/>
              </a:rPr>
              <a:t>dài</a:t>
            </a:r>
            <a:r>
              <a:rPr lang="en-US" altLang="en-US" sz="2800" b="1" i="1" dirty="0" smtClean="0">
                <a:latin typeface="+mj-lt"/>
              </a:rPr>
              <a:t>, </a:t>
            </a:r>
            <a:r>
              <a:rPr lang="en-US" altLang="en-US" sz="2800" b="1" i="1" dirty="0" err="1" smtClean="0">
                <a:latin typeface="+mj-lt"/>
              </a:rPr>
              <a:t>chiều</a:t>
            </a:r>
            <a:r>
              <a:rPr lang="en-US" altLang="en-US" sz="2800" b="1" i="1" dirty="0" smtClean="0">
                <a:latin typeface="+mj-lt"/>
              </a:rPr>
              <a:t> </a:t>
            </a:r>
            <a:r>
              <a:rPr lang="en-US" altLang="en-US" sz="2800" b="1" i="1" dirty="0" err="1" smtClean="0">
                <a:latin typeface="+mj-lt"/>
              </a:rPr>
              <a:t>rộng</a:t>
            </a:r>
            <a:r>
              <a:rPr lang="en-US" altLang="en-US" sz="2800" b="1" i="1" dirty="0" smtClean="0">
                <a:latin typeface="+mj-lt"/>
              </a:rPr>
              <a:t> </a:t>
            </a:r>
            <a:r>
              <a:rPr lang="en-US" altLang="en-US" sz="2800" b="1" i="1" dirty="0" err="1" smtClean="0">
                <a:latin typeface="+mj-lt"/>
              </a:rPr>
              <a:t>vườn</a:t>
            </a:r>
            <a:r>
              <a:rPr lang="en-US" altLang="en-US" sz="2800" b="1" i="1" dirty="0" smtClean="0">
                <a:latin typeface="+mj-lt"/>
              </a:rPr>
              <a:t> </a:t>
            </a:r>
            <a:r>
              <a:rPr lang="en-US" altLang="en-US" sz="2800" b="1" i="1" dirty="0" err="1" smtClean="0">
                <a:latin typeface="+mj-lt"/>
              </a:rPr>
              <a:t>hoa</a:t>
            </a:r>
            <a:r>
              <a:rPr lang="en-US" altLang="en-US" sz="2800" b="1" i="1" dirty="0" smtClean="0">
                <a:latin typeface="+mj-lt"/>
              </a:rPr>
              <a:t> </a:t>
            </a:r>
            <a:r>
              <a:rPr lang="en-US" altLang="en-US" sz="2800" b="1" i="1" dirty="0" err="1" smtClean="0">
                <a:latin typeface="+mj-lt"/>
              </a:rPr>
              <a:t>đo</a:t>
            </a:r>
            <a:r>
              <a:rPr lang="en-US" altLang="en-US" sz="2800" b="1" i="1" dirty="0" smtClean="0">
                <a:latin typeface="+mj-lt"/>
              </a:rPr>
              <a:t>́.</a:t>
            </a:r>
          </a:p>
        </p:txBody>
      </p:sp>
      <p:graphicFrame>
        <p:nvGraphicFramePr>
          <p:cNvPr id="7" name="Object 4"/>
          <p:cNvGraphicFramePr>
            <a:graphicFrameLocks noChangeAspect="1"/>
          </p:cNvGraphicFramePr>
          <p:nvPr>
            <p:extLst>
              <p:ext uri="{D42A27DB-BD31-4B8C-83A1-F6EECF244321}">
                <p14:modId xmlns:p14="http://schemas.microsoft.com/office/powerpoint/2010/main" val="2749505169"/>
              </p:ext>
            </p:extLst>
          </p:nvPr>
        </p:nvGraphicFramePr>
        <p:xfrm>
          <a:off x="5638801" y="2728111"/>
          <a:ext cx="990600" cy="1050415"/>
        </p:xfrm>
        <a:graphic>
          <a:graphicData uri="http://schemas.openxmlformats.org/presentationml/2006/ole">
            <mc:AlternateContent xmlns:mc="http://schemas.openxmlformats.org/markup-compatibility/2006">
              <mc:Choice xmlns:v="urn:schemas-microsoft-com:vml" Requires="v">
                <p:oleObj spid="_x0000_s5125" name="Equation" r:id="rId6" imgW="165028" imgH="228501" progId="Equation.DSMT4">
                  <p:embed/>
                </p:oleObj>
              </mc:Choice>
              <mc:Fallback>
                <p:oleObj name="Equation" r:id="rId6" imgW="165028" imgH="228501" progId="Equation.DSMT4">
                  <p:embed/>
                  <p:pic>
                    <p:nvPicPr>
                      <p:cNvPr id="1024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1" y="2728111"/>
                        <a:ext cx="990600" cy="1050415"/>
                      </a:xfrm>
                      <a:prstGeom prst="rect">
                        <a:avLst/>
                      </a:prstGeom>
                      <a:noFill/>
                      <a:ln>
                        <a:noFill/>
                      </a:ln>
                    </p:spPr>
                  </p:pic>
                </p:oleObj>
              </mc:Fallback>
            </mc:AlternateContent>
          </a:graphicData>
        </a:graphic>
      </p:graphicFrame>
      <p:sp>
        <p:nvSpPr>
          <p:cNvPr id="9" name="Text Box 40"/>
          <p:cNvSpPr txBox="1">
            <a:spLocks noChangeArrowheads="1"/>
          </p:cNvSpPr>
          <p:nvPr/>
        </p:nvSpPr>
        <p:spPr bwMode="auto">
          <a:xfrm>
            <a:off x="2138953" y="2853050"/>
            <a:ext cx="14187078" cy="130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defRPr/>
            </a:pPr>
            <a:r>
              <a:rPr lang="en-US" altLang="en-US" sz="2800" b="1" dirty="0" smtClean="0">
                <a:latin typeface="+mj-lt"/>
              </a:rPr>
              <a:t>b. </a:t>
            </a:r>
            <a:r>
              <a:rPr lang="en-US" altLang="en-US" sz="2800" b="1" i="1" dirty="0" err="1" smtClean="0">
                <a:latin typeface="+mj-lt"/>
              </a:rPr>
              <a:t>Người</a:t>
            </a:r>
            <a:r>
              <a:rPr lang="en-US" altLang="en-US" sz="2800" b="1" i="1" dirty="0" smtClean="0">
                <a:latin typeface="+mj-lt"/>
              </a:rPr>
              <a:t> ta </a:t>
            </a:r>
            <a:r>
              <a:rPr lang="en-US" altLang="en-US" sz="2800" b="1" i="1" dirty="0" err="1" smtClean="0">
                <a:latin typeface="+mj-lt"/>
              </a:rPr>
              <a:t>sư</a:t>
            </a:r>
            <a:r>
              <a:rPr lang="en-US" altLang="en-US" sz="2800" b="1" i="1" dirty="0" smtClean="0">
                <a:latin typeface="+mj-lt"/>
              </a:rPr>
              <a:t>̉ </a:t>
            </a:r>
            <a:r>
              <a:rPr lang="en-US" altLang="en-US" sz="2800" b="1" i="1" dirty="0" err="1" smtClean="0">
                <a:latin typeface="+mj-lt"/>
              </a:rPr>
              <a:t>dụng</a:t>
            </a:r>
            <a:r>
              <a:rPr lang="en-US" altLang="en-US" sz="2800" b="1" i="1" dirty="0" smtClean="0">
                <a:latin typeface="+mj-lt"/>
              </a:rPr>
              <a:t>          </a:t>
            </a:r>
            <a:r>
              <a:rPr lang="en-US" altLang="en-US" sz="2800" b="1" i="1" dirty="0" err="1" smtClean="0">
                <a:latin typeface="+mj-lt"/>
              </a:rPr>
              <a:t>diện</a:t>
            </a:r>
            <a:r>
              <a:rPr lang="en-US" altLang="en-US" sz="2800" b="1" i="1" dirty="0" smtClean="0">
                <a:latin typeface="+mj-lt"/>
              </a:rPr>
              <a:t> </a:t>
            </a:r>
            <a:r>
              <a:rPr lang="en-US" altLang="en-US" sz="2800" b="1" i="1" dirty="0" err="1" smtClean="0">
                <a:latin typeface="+mj-lt"/>
              </a:rPr>
              <a:t>tích</a:t>
            </a:r>
            <a:r>
              <a:rPr lang="en-US" altLang="en-US" sz="2800" b="1" i="1" dirty="0" smtClean="0">
                <a:latin typeface="+mj-lt"/>
              </a:rPr>
              <a:t> </a:t>
            </a:r>
            <a:r>
              <a:rPr lang="en-US" altLang="en-US" sz="2800" b="1" i="1" dirty="0" err="1" smtClean="0">
                <a:latin typeface="+mj-lt"/>
              </a:rPr>
              <a:t>vườn</a:t>
            </a:r>
            <a:r>
              <a:rPr lang="en-US" altLang="en-US" sz="2800" b="1" i="1" dirty="0" smtClean="0">
                <a:latin typeface="+mj-lt"/>
              </a:rPr>
              <a:t> </a:t>
            </a:r>
            <a:r>
              <a:rPr lang="en-US" altLang="en-US" sz="2800" b="1" i="1" dirty="0" err="1" smtClean="0">
                <a:latin typeface="+mj-lt"/>
              </a:rPr>
              <a:t>hoa</a:t>
            </a:r>
            <a:r>
              <a:rPr lang="en-US" altLang="en-US" sz="2800" b="1" i="1" dirty="0" smtClean="0">
                <a:latin typeface="+mj-lt"/>
              </a:rPr>
              <a:t> </a:t>
            </a:r>
            <a:r>
              <a:rPr lang="en-US" altLang="en-US" sz="2800" b="1" i="1" dirty="0" err="1" smtClean="0">
                <a:latin typeface="+mj-lt"/>
              </a:rPr>
              <a:t>đê</a:t>
            </a:r>
            <a:r>
              <a:rPr lang="en-US" altLang="en-US" sz="2800" b="1" i="1" dirty="0" smtClean="0">
                <a:latin typeface="+mj-lt"/>
              </a:rPr>
              <a:t>̉ </a:t>
            </a:r>
            <a:r>
              <a:rPr lang="en-US" altLang="en-US" sz="2800" b="1" i="1" dirty="0" err="1" smtClean="0">
                <a:latin typeface="+mj-lt"/>
              </a:rPr>
              <a:t>làm</a:t>
            </a:r>
            <a:r>
              <a:rPr lang="en-US" altLang="en-US" sz="2800" b="1" i="1" dirty="0" smtClean="0">
                <a:latin typeface="+mj-lt"/>
              </a:rPr>
              <a:t> </a:t>
            </a:r>
            <a:r>
              <a:rPr lang="en-US" altLang="en-US" sz="2800" b="1" i="1" dirty="0" err="1" smtClean="0">
                <a:latin typeface="+mj-lt"/>
              </a:rPr>
              <a:t>lối</a:t>
            </a:r>
            <a:r>
              <a:rPr lang="en-US" altLang="en-US" sz="2800" b="1" i="1" dirty="0" smtClean="0">
                <a:latin typeface="+mj-lt"/>
              </a:rPr>
              <a:t> </a:t>
            </a:r>
            <a:r>
              <a:rPr lang="en-US" altLang="en-US" sz="2800" b="1" i="1" dirty="0" err="1" smtClean="0">
                <a:latin typeface="+mj-lt"/>
              </a:rPr>
              <a:t>đi</a:t>
            </a:r>
            <a:r>
              <a:rPr lang="en-US" altLang="en-US" sz="2800" b="1" i="1" dirty="0" smtClean="0">
                <a:latin typeface="+mj-lt"/>
              </a:rPr>
              <a:t>. </a:t>
            </a:r>
            <a:r>
              <a:rPr lang="en-US" altLang="en-US" sz="2800" b="1" i="1" dirty="0" err="1" smtClean="0">
                <a:latin typeface="+mj-lt"/>
              </a:rPr>
              <a:t>Hỏi</a:t>
            </a:r>
            <a:r>
              <a:rPr lang="en-US" altLang="en-US" sz="2800" b="1" i="1" dirty="0" smtClean="0">
                <a:latin typeface="+mj-lt"/>
              </a:rPr>
              <a:t> </a:t>
            </a:r>
            <a:r>
              <a:rPr lang="en-US" altLang="en-US" sz="2800" b="1" i="1" dirty="0" err="1" smtClean="0">
                <a:latin typeface="+mj-lt"/>
              </a:rPr>
              <a:t>diện</a:t>
            </a:r>
            <a:r>
              <a:rPr lang="en-US" altLang="en-US" sz="2800" b="1" i="1" dirty="0" smtClean="0">
                <a:latin typeface="+mj-lt"/>
              </a:rPr>
              <a:t> </a:t>
            </a:r>
            <a:r>
              <a:rPr lang="en-US" altLang="en-US" sz="2800" b="1" i="1" dirty="0" err="1" smtClean="0">
                <a:latin typeface="+mj-lt"/>
              </a:rPr>
              <a:t>tích</a:t>
            </a:r>
            <a:r>
              <a:rPr lang="en-US" altLang="en-US" sz="2800" b="1" i="1" dirty="0" smtClean="0">
                <a:latin typeface="+mj-lt"/>
              </a:rPr>
              <a:t> </a:t>
            </a:r>
            <a:r>
              <a:rPr lang="en-US" altLang="en-US" sz="2800" b="1" i="1" dirty="0" err="1" smtClean="0">
                <a:latin typeface="+mj-lt"/>
              </a:rPr>
              <a:t>lối</a:t>
            </a:r>
            <a:r>
              <a:rPr lang="en-US" altLang="en-US" sz="2800" b="1" i="1" dirty="0" smtClean="0">
                <a:latin typeface="+mj-lt"/>
              </a:rPr>
              <a:t> </a:t>
            </a:r>
            <a:r>
              <a:rPr lang="en-US" altLang="en-US" sz="2800" b="1" i="1" dirty="0" err="1" smtClean="0">
                <a:latin typeface="+mj-lt"/>
              </a:rPr>
              <a:t>đi</a:t>
            </a:r>
            <a:r>
              <a:rPr lang="en-US" altLang="en-US" sz="2800" b="1" i="1" dirty="0" smtClean="0">
                <a:latin typeface="+mj-lt"/>
              </a:rPr>
              <a:t> là </a:t>
            </a:r>
            <a:r>
              <a:rPr lang="en-US" altLang="en-US" sz="2800" b="1" i="1" dirty="0" err="1" smtClean="0">
                <a:latin typeface="+mj-lt"/>
              </a:rPr>
              <a:t>bao</a:t>
            </a:r>
            <a:r>
              <a:rPr lang="en-US" altLang="en-US" sz="2800" b="1" i="1" dirty="0" smtClean="0">
                <a:latin typeface="+mj-lt"/>
              </a:rPr>
              <a:t> </a:t>
            </a:r>
            <a:r>
              <a:rPr lang="en-US" altLang="en-US" sz="2800" b="1" i="1" dirty="0" err="1" smtClean="0">
                <a:latin typeface="+mj-lt"/>
              </a:rPr>
              <a:t>nhiêu</a:t>
            </a:r>
            <a:r>
              <a:rPr lang="en-US" altLang="en-US" sz="2800" b="1" i="1" dirty="0" smtClean="0">
                <a:latin typeface="+mj-lt"/>
              </a:rPr>
              <a:t> </a:t>
            </a:r>
            <a:r>
              <a:rPr lang="en-US" altLang="en-US" sz="2800" b="1" i="1" dirty="0" err="1" smtClean="0">
                <a:latin typeface="+mj-lt"/>
              </a:rPr>
              <a:t>mét</a:t>
            </a:r>
            <a:r>
              <a:rPr lang="en-US" altLang="en-US" sz="2800" b="1" i="1" dirty="0" smtClean="0">
                <a:latin typeface="+mj-lt"/>
              </a:rPr>
              <a:t> </a:t>
            </a:r>
            <a:r>
              <a:rPr lang="en-US" altLang="en-US" sz="2800" b="1" i="1" dirty="0" err="1" smtClean="0">
                <a:latin typeface="+mj-lt"/>
              </a:rPr>
              <a:t>vuông</a:t>
            </a:r>
            <a:r>
              <a:rPr lang="en-US" altLang="en-US" sz="2800" b="1" i="1" dirty="0" smtClean="0">
                <a:latin typeface="+mj-lt"/>
              </a:rPr>
              <a:t>?</a:t>
            </a:r>
          </a:p>
        </p:txBody>
      </p:sp>
    </p:spTree>
    <p:extLst>
      <p:ext uri="{BB962C8B-B14F-4D97-AF65-F5344CB8AC3E}">
        <p14:creationId xmlns:p14="http://schemas.microsoft.com/office/powerpoint/2010/main" val="3487595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8C4957C-7192-4FE7-BB6E-99591BA5389D}"/>
              </a:ext>
            </a:extLst>
          </p:cNvPr>
          <p:cNvGrpSpPr/>
          <p:nvPr/>
        </p:nvGrpSpPr>
        <p:grpSpPr>
          <a:xfrm>
            <a:off x="187492" y="38100"/>
            <a:ext cx="2895598" cy="1308826"/>
            <a:chOff x="457201" y="290272"/>
            <a:chExt cx="1447799" cy="654413"/>
          </a:xfrm>
        </p:grpSpPr>
        <p:pic>
          <p:nvPicPr>
            <p:cNvPr id="7"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EBF8FA84-CE06-4D63-9BE1-7A4ED09313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290272"/>
              <a:ext cx="1382471" cy="654413"/>
            </a:xfrm>
            <a:prstGeom prst="rect">
              <a:avLst/>
            </a:prstGeom>
            <a:noFill/>
            <a:ln>
              <a:noFill/>
            </a:ln>
          </p:spPr>
        </p:pic>
        <p:sp>
          <p:nvSpPr>
            <p:cNvPr id="9" name="TextBox 8">
              <a:extLst>
                <a:ext uri="{FF2B5EF4-FFF2-40B4-BE49-F238E27FC236}">
                  <a16:creationId xmlns:a16="http://schemas.microsoft.com/office/drawing/2014/main" id="{AE6FD1BC-1054-483F-B94D-A1E38AF6E20B}"/>
                </a:ext>
              </a:extLst>
            </p:cNvPr>
            <p:cNvSpPr txBox="1"/>
            <p:nvPr/>
          </p:nvSpPr>
          <p:spPr>
            <a:xfrm>
              <a:off x="685801" y="407401"/>
              <a:ext cx="1219199" cy="384721"/>
            </a:xfrm>
            <a:prstGeom prst="rect">
              <a:avLst/>
            </a:prstGeom>
            <a:noFill/>
          </p:spPr>
          <p:txBody>
            <a:bodyPr wrap="square" rtlCol="0">
              <a:spAutoFit/>
            </a:bodyPr>
            <a:lstStyle/>
            <a:p>
              <a:r>
                <a:rPr lang="en-US" sz="4400" b="1" dirty="0" err="1">
                  <a:solidFill>
                    <a:schemeClr val="bg1"/>
                  </a:solidFill>
                </a:rPr>
                <a:t>Bài</a:t>
              </a:r>
              <a:r>
                <a:rPr lang="en-US" sz="4400" b="1" dirty="0">
                  <a:solidFill>
                    <a:schemeClr val="bg1"/>
                  </a:solidFill>
                </a:rPr>
                <a:t> </a:t>
              </a:r>
              <a:r>
                <a:rPr lang="en-US" sz="4400" b="1" dirty="0" smtClean="0">
                  <a:solidFill>
                    <a:schemeClr val="bg1"/>
                  </a:solidFill>
                </a:rPr>
                <a:t>3:</a:t>
              </a:r>
              <a:endParaRPr lang="en-US" sz="4400" b="1" dirty="0">
                <a:solidFill>
                  <a:schemeClr val="bg1"/>
                </a:solidFill>
              </a:endParaRPr>
            </a:p>
          </p:txBody>
        </p:sp>
      </p:grpSp>
      <p:pic>
        <p:nvPicPr>
          <p:cNvPr id="12" name="图片 3">
            <a:extLst>
              <a:ext uri="{FF2B5EF4-FFF2-40B4-BE49-F238E27FC236}">
                <a16:creationId xmlns:a16="http://schemas.microsoft.com/office/drawing/2014/main" id="{355980B3-350D-4E78-880F-28815865A7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1705" y="7048500"/>
            <a:ext cx="1765845" cy="2403774"/>
          </a:xfrm>
          <a:prstGeom prst="rect">
            <a:avLst/>
          </a:prstGeom>
        </p:spPr>
      </p:pic>
      <p:sp>
        <p:nvSpPr>
          <p:cNvPr id="16" name="Text Box 7"/>
          <p:cNvSpPr txBox="1">
            <a:spLocks noChangeArrowheads="1"/>
          </p:cNvSpPr>
          <p:nvPr/>
        </p:nvSpPr>
        <p:spPr bwMode="auto">
          <a:xfrm>
            <a:off x="8610600" y="499907"/>
            <a:ext cx="14620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u="sng" dirty="0" err="1" smtClean="0">
                <a:solidFill>
                  <a:srgbClr val="660066"/>
                </a:solidFill>
                <a:latin typeface="+mj-lt"/>
                <a:cs typeface="Times New Roman" panose="02020603050405020304" pitchFamily="18" charset="0"/>
              </a:rPr>
              <a:t>Bài</a:t>
            </a:r>
            <a:r>
              <a:rPr lang="en-US" altLang="en-US" sz="2800" b="1" u="sng" dirty="0" smtClean="0">
                <a:solidFill>
                  <a:srgbClr val="660066"/>
                </a:solidFill>
                <a:latin typeface="+mj-lt"/>
                <a:cs typeface="Times New Roman" panose="02020603050405020304" pitchFamily="18" charset="0"/>
              </a:rPr>
              <a:t> </a:t>
            </a:r>
            <a:r>
              <a:rPr lang="en-US" altLang="en-US" sz="2800" b="1" u="sng" dirty="0" err="1" smtClean="0">
                <a:solidFill>
                  <a:srgbClr val="660066"/>
                </a:solidFill>
                <a:latin typeface="+mj-lt"/>
                <a:cs typeface="Times New Roman" panose="02020603050405020304" pitchFamily="18" charset="0"/>
              </a:rPr>
              <a:t>giải</a:t>
            </a:r>
            <a:endParaRPr lang="en-US" altLang="en-US" sz="2800" b="1" u="sng" dirty="0" smtClean="0">
              <a:solidFill>
                <a:srgbClr val="660066"/>
              </a:solidFill>
              <a:latin typeface="+mj-lt"/>
              <a:cs typeface="Times New Roman" panose="02020603050405020304" pitchFamily="18" charset="0"/>
            </a:endParaRPr>
          </a:p>
        </p:txBody>
      </p:sp>
      <p:sp>
        <p:nvSpPr>
          <p:cNvPr id="17" name="Text Box 9"/>
          <p:cNvSpPr txBox="1">
            <a:spLocks noChangeArrowheads="1"/>
          </p:cNvSpPr>
          <p:nvPr/>
        </p:nvSpPr>
        <p:spPr bwMode="auto">
          <a:xfrm>
            <a:off x="2438400" y="2403852"/>
            <a:ext cx="2778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i="1" dirty="0" smtClean="0">
                <a:solidFill>
                  <a:srgbClr val="800000"/>
                </a:solidFill>
                <a:latin typeface="+mj-lt"/>
                <a:cs typeface="Times New Roman" panose="02020603050405020304" pitchFamily="18" charset="0"/>
              </a:rPr>
              <a:t>Ta có </a:t>
            </a:r>
            <a:r>
              <a:rPr lang="en-US" altLang="en-US" sz="2800" b="1" i="1" dirty="0" err="1" smtClean="0">
                <a:solidFill>
                  <a:srgbClr val="800000"/>
                </a:solidFill>
                <a:latin typeface="+mj-lt"/>
                <a:cs typeface="Times New Roman" panose="02020603050405020304" pitchFamily="18" charset="0"/>
              </a:rPr>
              <a:t>sơ</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đô</a:t>
            </a:r>
            <a:r>
              <a:rPr lang="en-US" altLang="en-US" sz="2800" b="1" i="1" dirty="0" smtClean="0">
                <a:solidFill>
                  <a:srgbClr val="800000"/>
                </a:solidFill>
                <a:latin typeface="+mj-lt"/>
                <a:cs typeface="Times New Roman" panose="02020603050405020304" pitchFamily="18" charset="0"/>
              </a:rPr>
              <a:t>̀</a:t>
            </a:r>
            <a:r>
              <a:rPr lang="en-US" altLang="en-US" sz="2800" b="1" dirty="0" smtClean="0">
                <a:solidFill>
                  <a:srgbClr val="800000"/>
                </a:solidFill>
                <a:latin typeface="+mj-lt"/>
                <a:cs typeface="Times New Roman" panose="02020603050405020304" pitchFamily="18" charset="0"/>
              </a:rPr>
              <a:t>:</a:t>
            </a:r>
          </a:p>
        </p:txBody>
      </p:sp>
      <p:sp>
        <p:nvSpPr>
          <p:cNvPr id="19" name="Text Box 10"/>
          <p:cNvSpPr txBox="1">
            <a:spLocks noChangeArrowheads="1"/>
          </p:cNvSpPr>
          <p:nvPr/>
        </p:nvSpPr>
        <p:spPr bwMode="auto">
          <a:xfrm>
            <a:off x="4770437" y="2478300"/>
            <a:ext cx="2670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err="1" smtClean="0">
                <a:solidFill>
                  <a:srgbClr val="800000"/>
                </a:solidFill>
                <a:latin typeface="+mj-lt"/>
                <a:cs typeface="Times New Roman" panose="02020603050405020304" pitchFamily="18" charset="0"/>
              </a:rPr>
              <a:t>Chiều</a:t>
            </a:r>
            <a:r>
              <a:rPr lang="en-US" altLang="en-US" sz="2800" b="1" dirty="0" smtClean="0">
                <a:solidFill>
                  <a:srgbClr val="800000"/>
                </a:solidFill>
                <a:latin typeface="+mj-lt"/>
                <a:cs typeface="Times New Roman" panose="02020603050405020304" pitchFamily="18" charset="0"/>
              </a:rPr>
              <a:t> </a:t>
            </a:r>
            <a:r>
              <a:rPr lang="en-US" altLang="en-US" sz="2800" b="1" dirty="0" err="1" smtClean="0">
                <a:solidFill>
                  <a:srgbClr val="800000"/>
                </a:solidFill>
                <a:latin typeface="+mj-lt"/>
                <a:cs typeface="Times New Roman" panose="02020603050405020304" pitchFamily="18" charset="0"/>
              </a:rPr>
              <a:t>rộng</a:t>
            </a:r>
            <a:r>
              <a:rPr lang="en-US" altLang="en-US" sz="2800" b="1" dirty="0" smtClean="0">
                <a:solidFill>
                  <a:srgbClr val="800000"/>
                </a:solidFill>
                <a:latin typeface="+mj-lt"/>
                <a:cs typeface="Times New Roman" panose="02020603050405020304" pitchFamily="18" charset="0"/>
              </a:rPr>
              <a:t>:</a:t>
            </a:r>
          </a:p>
        </p:txBody>
      </p:sp>
      <p:sp>
        <p:nvSpPr>
          <p:cNvPr id="20" name="Text Box 11"/>
          <p:cNvSpPr txBox="1">
            <a:spLocks noChangeArrowheads="1"/>
          </p:cNvSpPr>
          <p:nvPr/>
        </p:nvSpPr>
        <p:spPr bwMode="auto">
          <a:xfrm>
            <a:off x="4800600" y="3213788"/>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smtClean="0">
                <a:solidFill>
                  <a:srgbClr val="800000"/>
                </a:solidFill>
                <a:latin typeface="+mj-lt"/>
                <a:cs typeface="Times New Roman" panose="02020603050405020304" pitchFamily="18" charset="0"/>
              </a:rPr>
              <a:t>Chiều dài:</a:t>
            </a:r>
          </a:p>
        </p:txBody>
      </p:sp>
      <p:sp>
        <p:nvSpPr>
          <p:cNvPr id="21" name="Line 12"/>
          <p:cNvSpPr>
            <a:spLocks noChangeShapeType="1"/>
          </p:cNvSpPr>
          <p:nvPr/>
        </p:nvSpPr>
        <p:spPr bwMode="auto">
          <a:xfrm flipV="1">
            <a:off x="7010400" y="2831683"/>
            <a:ext cx="3657600" cy="9787"/>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2" name="Line 13"/>
          <p:cNvSpPr>
            <a:spLocks noChangeShapeType="1"/>
          </p:cNvSpPr>
          <p:nvPr/>
        </p:nvSpPr>
        <p:spPr bwMode="auto">
          <a:xfrm>
            <a:off x="7010400" y="26890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3" name="Line 14"/>
          <p:cNvSpPr>
            <a:spLocks noChangeShapeType="1"/>
          </p:cNvSpPr>
          <p:nvPr/>
        </p:nvSpPr>
        <p:spPr bwMode="auto">
          <a:xfrm>
            <a:off x="9296400" y="26890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4" name="Line 15"/>
          <p:cNvSpPr>
            <a:spLocks noChangeShapeType="1"/>
          </p:cNvSpPr>
          <p:nvPr/>
        </p:nvSpPr>
        <p:spPr bwMode="auto">
          <a:xfrm>
            <a:off x="7788275" y="26890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5" name="Line 16"/>
          <p:cNvSpPr>
            <a:spLocks noChangeShapeType="1"/>
          </p:cNvSpPr>
          <p:nvPr/>
        </p:nvSpPr>
        <p:spPr bwMode="auto">
          <a:xfrm>
            <a:off x="9982200" y="26890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6" name="Line 17"/>
          <p:cNvSpPr>
            <a:spLocks noChangeShapeType="1"/>
          </p:cNvSpPr>
          <p:nvPr/>
        </p:nvSpPr>
        <p:spPr bwMode="auto">
          <a:xfrm>
            <a:off x="8550275" y="26890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7" name="Line 18"/>
          <p:cNvSpPr>
            <a:spLocks noChangeShapeType="1"/>
          </p:cNvSpPr>
          <p:nvPr/>
        </p:nvSpPr>
        <p:spPr bwMode="auto">
          <a:xfrm>
            <a:off x="10668000" y="26890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8" name="Line 21"/>
          <p:cNvSpPr>
            <a:spLocks noChangeShapeType="1"/>
          </p:cNvSpPr>
          <p:nvPr/>
        </p:nvSpPr>
        <p:spPr bwMode="auto">
          <a:xfrm>
            <a:off x="9312275" y="32224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9" name="Line 22"/>
          <p:cNvSpPr>
            <a:spLocks noChangeShapeType="1"/>
          </p:cNvSpPr>
          <p:nvPr/>
        </p:nvSpPr>
        <p:spPr bwMode="auto">
          <a:xfrm>
            <a:off x="9982200" y="32224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0" name="Line 23"/>
          <p:cNvSpPr>
            <a:spLocks noChangeShapeType="1"/>
          </p:cNvSpPr>
          <p:nvPr/>
        </p:nvSpPr>
        <p:spPr bwMode="auto">
          <a:xfrm>
            <a:off x="7004970" y="3394522"/>
            <a:ext cx="4958430" cy="2202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1" name="Line 24"/>
          <p:cNvSpPr>
            <a:spLocks noChangeShapeType="1"/>
          </p:cNvSpPr>
          <p:nvPr/>
        </p:nvSpPr>
        <p:spPr bwMode="auto">
          <a:xfrm>
            <a:off x="7010400" y="32224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2" name="Line 25"/>
          <p:cNvSpPr>
            <a:spLocks noChangeShapeType="1"/>
          </p:cNvSpPr>
          <p:nvPr/>
        </p:nvSpPr>
        <p:spPr bwMode="auto">
          <a:xfrm>
            <a:off x="10668000" y="32224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3" name="Line 26"/>
          <p:cNvSpPr>
            <a:spLocks noChangeShapeType="1"/>
          </p:cNvSpPr>
          <p:nvPr/>
        </p:nvSpPr>
        <p:spPr bwMode="auto">
          <a:xfrm>
            <a:off x="7788275" y="32224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4" name="Line 28"/>
          <p:cNvSpPr>
            <a:spLocks noChangeShapeType="1"/>
          </p:cNvSpPr>
          <p:nvPr/>
        </p:nvSpPr>
        <p:spPr bwMode="auto">
          <a:xfrm>
            <a:off x="11353800" y="32224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5" name="Line 29"/>
          <p:cNvSpPr>
            <a:spLocks noChangeShapeType="1"/>
          </p:cNvSpPr>
          <p:nvPr/>
        </p:nvSpPr>
        <p:spPr bwMode="auto">
          <a:xfrm>
            <a:off x="8550275" y="32224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6" name="Line 30"/>
          <p:cNvSpPr>
            <a:spLocks noChangeShapeType="1"/>
          </p:cNvSpPr>
          <p:nvPr/>
        </p:nvSpPr>
        <p:spPr bwMode="auto">
          <a:xfrm>
            <a:off x="11963400" y="322247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7" name="AutoShape 32"/>
          <p:cNvSpPr>
            <a:spLocks/>
          </p:cNvSpPr>
          <p:nvPr/>
        </p:nvSpPr>
        <p:spPr bwMode="auto">
          <a:xfrm>
            <a:off x="12192000" y="2713398"/>
            <a:ext cx="152400" cy="762000"/>
          </a:xfrm>
          <a:prstGeom prst="rightBrace">
            <a:avLst>
              <a:gd name="adj1" fmla="val 41667"/>
              <a:gd name="adj2"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1800" smtClean="0">
              <a:latin typeface="+mj-lt"/>
              <a:cs typeface="Times New Roman" panose="02020603050405020304" pitchFamily="18" charset="0"/>
            </a:endParaRPr>
          </a:p>
        </p:txBody>
      </p:sp>
      <p:sp>
        <p:nvSpPr>
          <p:cNvPr id="38" name="Text Box 33"/>
          <p:cNvSpPr txBox="1">
            <a:spLocks noChangeArrowheads="1"/>
          </p:cNvSpPr>
          <p:nvPr/>
        </p:nvSpPr>
        <p:spPr bwMode="auto">
          <a:xfrm>
            <a:off x="12304712" y="2903777"/>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smtClean="0">
                <a:solidFill>
                  <a:schemeClr val="hlink"/>
                </a:solidFill>
                <a:latin typeface="+mj-lt"/>
                <a:cs typeface="Times New Roman" panose="02020603050405020304" pitchFamily="18" charset="0"/>
              </a:rPr>
              <a:t>60m</a:t>
            </a:r>
          </a:p>
        </p:txBody>
      </p:sp>
      <p:sp>
        <p:nvSpPr>
          <p:cNvPr id="39" name="Text Box 34"/>
          <p:cNvSpPr txBox="1">
            <a:spLocks noChangeArrowheads="1"/>
          </p:cNvSpPr>
          <p:nvPr/>
        </p:nvSpPr>
        <p:spPr bwMode="auto">
          <a:xfrm>
            <a:off x="4800600" y="4892534"/>
            <a:ext cx="8539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i="1" dirty="0" smtClean="0">
                <a:solidFill>
                  <a:srgbClr val="800000"/>
                </a:solidFill>
                <a:latin typeface="+mj-lt"/>
                <a:cs typeface="Times New Roman" panose="02020603050405020304" pitchFamily="18" charset="0"/>
              </a:rPr>
              <a:t>Theo </a:t>
            </a:r>
            <a:r>
              <a:rPr lang="en-US" altLang="en-US" sz="2800" b="1" i="1" dirty="0" err="1" smtClean="0">
                <a:solidFill>
                  <a:srgbClr val="800000"/>
                </a:solidFill>
                <a:latin typeface="+mj-lt"/>
                <a:cs typeface="Times New Roman" panose="02020603050405020304" pitchFamily="18" charset="0"/>
              </a:rPr>
              <a:t>sơ</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đô</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tổng</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sô</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phần</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bằng</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nhau</a:t>
            </a:r>
            <a:r>
              <a:rPr lang="en-US" altLang="en-US" sz="2800" b="1" i="1" dirty="0" smtClean="0">
                <a:solidFill>
                  <a:srgbClr val="800000"/>
                </a:solidFill>
                <a:latin typeface="+mj-lt"/>
                <a:cs typeface="Times New Roman" panose="02020603050405020304" pitchFamily="18" charset="0"/>
              </a:rPr>
              <a:t> là</a:t>
            </a:r>
            <a:r>
              <a:rPr lang="en-US" altLang="en-US" sz="2800" b="1" dirty="0" smtClean="0">
                <a:solidFill>
                  <a:srgbClr val="800000"/>
                </a:solidFill>
                <a:latin typeface="+mj-lt"/>
                <a:cs typeface="Times New Roman" panose="02020603050405020304" pitchFamily="18" charset="0"/>
              </a:rPr>
              <a:t>:</a:t>
            </a:r>
          </a:p>
          <a:p>
            <a:pPr algn="ctr" eaLnBrk="1" hangingPunct="1">
              <a:spcBef>
                <a:spcPct val="0"/>
              </a:spcBef>
              <a:buFontTx/>
              <a:buNone/>
              <a:defRPr/>
            </a:pPr>
            <a:r>
              <a:rPr lang="en-US" altLang="en-US" sz="2800" b="1" dirty="0" smtClean="0">
                <a:solidFill>
                  <a:srgbClr val="800000"/>
                </a:solidFill>
                <a:latin typeface="+mj-lt"/>
                <a:cs typeface="Times New Roman" panose="02020603050405020304" pitchFamily="18" charset="0"/>
              </a:rPr>
              <a:t> </a:t>
            </a:r>
            <a:r>
              <a:rPr lang="en-US" altLang="en-US" sz="2800" b="1" dirty="0" smtClean="0">
                <a:solidFill>
                  <a:srgbClr val="800000"/>
                </a:solidFill>
                <a:latin typeface="+mj-lt"/>
                <a:cs typeface="Times New Roman" panose="02020603050405020304" pitchFamily="18" charset="0"/>
              </a:rPr>
              <a:t>5+ 7 = 12 (</a:t>
            </a:r>
            <a:r>
              <a:rPr lang="en-US" altLang="en-US" sz="2800" b="1" dirty="0" err="1" smtClean="0">
                <a:solidFill>
                  <a:srgbClr val="800000"/>
                </a:solidFill>
                <a:latin typeface="+mj-lt"/>
                <a:cs typeface="Times New Roman" panose="02020603050405020304" pitchFamily="18" charset="0"/>
              </a:rPr>
              <a:t>phần</a:t>
            </a:r>
            <a:r>
              <a:rPr lang="en-US" altLang="en-US" sz="2800" b="1" dirty="0" smtClean="0">
                <a:solidFill>
                  <a:srgbClr val="800000"/>
                </a:solidFill>
                <a:latin typeface="+mj-lt"/>
                <a:cs typeface="Times New Roman" panose="02020603050405020304" pitchFamily="18" charset="0"/>
              </a:rPr>
              <a:t>)</a:t>
            </a:r>
          </a:p>
        </p:txBody>
      </p:sp>
      <p:sp>
        <p:nvSpPr>
          <p:cNvPr id="40" name="Text Box 35"/>
          <p:cNvSpPr txBox="1">
            <a:spLocks noChangeArrowheads="1"/>
          </p:cNvSpPr>
          <p:nvPr/>
        </p:nvSpPr>
        <p:spPr bwMode="auto">
          <a:xfrm>
            <a:off x="4770437" y="5812538"/>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i="1" dirty="0" err="1" smtClean="0">
                <a:solidFill>
                  <a:srgbClr val="800000"/>
                </a:solidFill>
                <a:latin typeface="+mj-lt"/>
                <a:cs typeface="Times New Roman" panose="02020603050405020304" pitchFamily="18" charset="0"/>
              </a:rPr>
              <a:t>Chiều</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rộng</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vườn</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hoa</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hình</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chư</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nhật</a:t>
            </a:r>
            <a:r>
              <a:rPr lang="en-US" altLang="en-US" sz="2800" b="1" i="1" dirty="0" smtClean="0">
                <a:solidFill>
                  <a:srgbClr val="800000"/>
                </a:solidFill>
                <a:latin typeface="+mj-lt"/>
                <a:cs typeface="Times New Roman" panose="02020603050405020304" pitchFamily="18" charset="0"/>
              </a:rPr>
              <a:t> là</a:t>
            </a:r>
            <a:r>
              <a:rPr lang="en-US" altLang="en-US" sz="2800" b="1" dirty="0" smtClean="0">
                <a:solidFill>
                  <a:srgbClr val="800000"/>
                </a:solidFill>
                <a:latin typeface="+mj-lt"/>
                <a:cs typeface="Times New Roman" panose="02020603050405020304" pitchFamily="18" charset="0"/>
              </a:rPr>
              <a:t>:  </a:t>
            </a:r>
            <a:endParaRPr lang="en-US" altLang="en-US" sz="2800" b="1" dirty="0" smtClean="0">
              <a:solidFill>
                <a:srgbClr val="800000"/>
              </a:solidFill>
              <a:latin typeface="+mj-lt"/>
              <a:cs typeface="Times New Roman" panose="02020603050405020304" pitchFamily="18" charset="0"/>
            </a:endParaRPr>
          </a:p>
          <a:p>
            <a:pPr algn="ctr" eaLnBrk="1" hangingPunct="1">
              <a:spcBef>
                <a:spcPct val="0"/>
              </a:spcBef>
              <a:buFontTx/>
              <a:buNone/>
              <a:defRPr/>
            </a:pPr>
            <a:r>
              <a:rPr lang="en-US" altLang="en-US" sz="2800" b="1" dirty="0" smtClean="0">
                <a:solidFill>
                  <a:srgbClr val="800000"/>
                </a:solidFill>
                <a:latin typeface="+mj-lt"/>
                <a:cs typeface="Times New Roman" panose="02020603050405020304" pitchFamily="18" charset="0"/>
              </a:rPr>
              <a:t>60 </a:t>
            </a:r>
            <a:r>
              <a:rPr lang="en-US" altLang="en-US" sz="2800" b="1" dirty="0" smtClean="0">
                <a:solidFill>
                  <a:srgbClr val="800000"/>
                </a:solidFill>
                <a:latin typeface="+mj-lt"/>
                <a:cs typeface="Times New Roman" panose="02020603050405020304" pitchFamily="18" charset="0"/>
              </a:rPr>
              <a:t>: 12 x 5= 25 (</a:t>
            </a:r>
            <a:r>
              <a:rPr lang="en-US" altLang="en-US" sz="2800" b="1" i="1" dirty="0" smtClean="0">
                <a:solidFill>
                  <a:srgbClr val="800000"/>
                </a:solidFill>
                <a:latin typeface="+mj-lt"/>
                <a:cs typeface="Times New Roman" panose="02020603050405020304" pitchFamily="18" charset="0"/>
              </a:rPr>
              <a:t>m</a:t>
            </a:r>
            <a:r>
              <a:rPr lang="en-US" altLang="en-US" sz="2800" b="1" dirty="0" smtClean="0">
                <a:solidFill>
                  <a:srgbClr val="800000"/>
                </a:solidFill>
                <a:latin typeface="+mj-lt"/>
                <a:cs typeface="Times New Roman" panose="02020603050405020304" pitchFamily="18" charset="0"/>
              </a:rPr>
              <a:t>)</a:t>
            </a:r>
          </a:p>
        </p:txBody>
      </p:sp>
      <p:sp>
        <p:nvSpPr>
          <p:cNvPr id="41" name="Text Box 36"/>
          <p:cNvSpPr txBox="1">
            <a:spLocks noChangeArrowheads="1"/>
          </p:cNvSpPr>
          <p:nvPr/>
        </p:nvSpPr>
        <p:spPr bwMode="auto">
          <a:xfrm>
            <a:off x="4753783" y="6772161"/>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i="1" dirty="0" err="1" smtClean="0">
                <a:solidFill>
                  <a:srgbClr val="800000"/>
                </a:solidFill>
                <a:latin typeface="+mj-lt"/>
                <a:cs typeface="Times New Roman" panose="02020603050405020304" pitchFamily="18" charset="0"/>
              </a:rPr>
              <a:t>Chiều</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dài</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vườn</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hoa</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hình</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chư</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nhật</a:t>
            </a:r>
            <a:r>
              <a:rPr lang="en-US" altLang="en-US" sz="2800" b="1" i="1" dirty="0" smtClean="0">
                <a:solidFill>
                  <a:srgbClr val="800000"/>
                </a:solidFill>
                <a:latin typeface="+mj-lt"/>
                <a:cs typeface="Times New Roman" panose="02020603050405020304" pitchFamily="18" charset="0"/>
              </a:rPr>
              <a:t> là</a:t>
            </a:r>
            <a:r>
              <a:rPr lang="en-US" altLang="en-US" sz="2800" b="1" dirty="0" smtClean="0">
                <a:solidFill>
                  <a:srgbClr val="800000"/>
                </a:solidFill>
                <a:latin typeface="+mj-lt"/>
                <a:cs typeface="Times New Roman" panose="02020603050405020304" pitchFamily="18" charset="0"/>
              </a:rPr>
              <a:t>:</a:t>
            </a:r>
          </a:p>
          <a:p>
            <a:pPr algn="ctr" eaLnBrk="1" hangingPunct="1">
              <a:spcBef>
                <a:spcPct val="0"/>
              </a:spcBef>
              <a:buFontTx/>
              <a:buNone/>
              <a:defRPr/>
            </a:pPr>
            <a:r>
              <a:rPr lang="en-US" altLang="en-US" sz="2800" b="1" dirty="0" smtClean="0">
                <a:solidFill>
                  <a:srgbClr val="800000"/>
                </a:solidFill>
                <a:latin typeface="+mj-lt"/>
                <a:cs typeface="Times New Roman" panose="02020603050405020304" pitchFamily="18" charset="0"/>
              </a:rPr>
              <a:t> </a:t>
            </a:r>
            <a:r>
              <a:rPr lang="en-US" altLang="en-US" sz="2800" b="1" dirty="0" smtClean="0">
                <a:solidFill>
                  <a:srgbClr val="800000"/>
                </a:solidFill>
                <a:latin typeface="+mj-lt"/>
                <a:cs typeface="Times New Roman" panose="02020603050405020304" pitchFamily="18" charset="0"/>
              </a:rPr>
              <a:t>60 – 25 = 35 (</a:t>
            </a:r>
            <a:r>
              <a:rPr lang="en-US" altLang="en-US" sz="2800" b="1" i="1" dirty="0" smtClean="0">
                <a:solidFill>
                  <a:srgbClr val="800000"/>
                </a:solidFill>
                <a:latin typeface="+mj-lt"/>
                <a:cs typeface="Times New Roman" panose="02020603050405020304" pitchFamily="18" charset="0"/>
              </a:rPr>
              <a:t>m</a:t>
            </a:r>
            <a:r>
              <a:rPr lang="en-US" altLang="en-US" sz="2800" b="1" dirty="0" smtClean="0">
                <a:solidFill>
                  <a:srgbClr val="800000"/>
                </a:solidFill>
                <a:latin typeface="+mj-lt"/>
                <a:cs typeface="Times New Roman" panose="02020603050405020304" pitchFamily="18" charset="0"/>
              </a:rPr>
              <a:t>)</a:t>
            </a:r>
          </a:p>
        </p:txBody>
      </p:sp>
      <p:sp>
        <p:nvSpPr>
          <p:cNvPr id="42" name="Text Box 37"/>
          <p:cNvSpPr txBox="1">
            <a:spLocks noChangeArrowheads="1"/>
          </p:cNvSpPr>
          <p:nvPr/>
        </p:nvSpPr>
        <p:spPr bwMode="auto">
          <a:xfrm>
            <a:off x="7469381" y="9387359"/>
            <a:ext cx="6445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u="sng" dirty="0" err="1" smtClean="0">
                <a:latin typeface="+mj-lt"/>
                <a:cs typeface="Times New Roman" panose="02020603050405020304" pitchFamily="18" charset="0"/>
              </a:rPr>
              <a:t>Đáp</a:t>
            </a:r>
            <a:r>
              <a:rPr lang="en-US" altLang="en-US" sz="2800" b="1" u="sng" dirty="0" smtClean="0">
                <a:latin typeface="+mj-lt"/>
                <a:cs typeface="Times New Roman" panose="02020603050405020304" pitchFamily="18" charset="0"/>
              </a:rPr>
              <a:t> </a:t>
            </a:r>
            <a:r>
              <a:rPr lang="en-US" altLang="en-US" sz="2800" b="1" u="sng" dirty="0" err="1" smtClean="0">
                <a:latin typeface="+mj-lt"/>
                <a:cs typeface="Times New Roman" panose="02020603050405020304" pitchFamily="18" charset="0"/>
              </a:rPr>
              <a:t>sô</a:t>
            </a:r>
            <a:r>
              <a:rPr lang="en-US" altLang="en-US" sz="2800" b="1" u="sng" dirty="0" smtClean="0">
                <a:latin typeface="+mj-lt"/>
                <a:cs typeface="Times New Roman" panose="02020603050405020304" pitchFamily="18" charset="0"/>
              </a:rPr>
              <a:t>́</a:t>
            </a:r>
            <a:r>
              <a:rPr lang="en-US" altLang="en-US" sz="2800" b="1" dirty="0" smtClean="0">
                <a:latin typeface="+mj-lt"/>
                <a:cs typeface="Times New Roman" panose="02020603050405020304" pitchFamily="18" charset="0"/>
              </a:rPr>
              <a:t>: a) 35m </a:t>
            </a:r>
            <a:r>
              <a:rPr lang="en-US" altLang="en-US" sz="2800" b="1" dirty="0" err="1" smtClean="0">
                <a:latin typeface="+mj-lt"/>
                <a:cs typeface="Times New Roman" panose="02020603050405020304" pitchFamily="18" charset="0"/>
              </a:rPr>
              <a:t>và</a:t>
            </a:r>
            <a:r>
              <a:rPr lang="en-US" altLang="en-US" sz="2800" b="1" dirty="0" smtClean="0">
                <a:latin typeface="+mj-lt"/>
                <a:cs typeface="Times New Roman" panose="02020603050405020304" pitchFamily="18" charset="0"/>
              </a:rPr>
              <a:t> 25 m; b) 35 m</a:t>
            </a:r>
            <a:r>
              <a:rPr lang="en-US" altLang="en-US" sz="2800" b="1" baseline="30000" dirty="0" smtClean="0">
                <a:latin typeface="+mj-lt"/>
                <a:cs typeface="Times New Roman" panose="02020603050405020304" pitchFamily="18" charset="0"/>
              </a:rPr>
              <a:t>2</a:t>
            </a:r>
          </a:p>
        </p:txBody>
      </p:sp>
      <p:sp>
        <p:nvSpPr>
          <p:cNvPr id="43" name="AutoShape 38"/>
          <p:cNvSpPr>
            <a:spLocks/>
          </p:cNvSpPr>
          <p:nvPr/>
        </p:nvSpPr>
        <p:spPr bwMode="auto">
          <a:xfrm rot="16200000">
            <a:off x="8651904" y="590367"/>
            <a:ext cx="374595" cy="3657601"/>
          </a:xfrm>
          <a:prstGeom prst="rightBrace">
            <a:avLst>
              <a:gd name="adj1" fmla="val 42190"/>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1800" smtClean="0">
              <a:latin typeface="+mj-lt"/>
              <a:cs typeface="Times New Roman" panose="02020603050405020304" pitchFamily="18" charset="0"/>
            </a:endParaRPr>
          </a:p>
        </p:txBody>
      </p:sp>
      <p:sp>
        <p:nvSpPr>
          <p:cNvPr id="44" name="AutoShape 39"/>
          <p:cNvSpPr>
            <a:spLocks/>
          </p:cNvSpPr>
          <p:nvPr/>
        </p:nvSpPr>
        <p:spPr bwMode="auto">
          <a:xfrm rot="5400000">
            <a:off x="9288174" y="1317560"/>
            <a:ext cx="392022" cy="4958430"/>
          </a:xfrm>
          <a:prstGeom prst="rightBrace">
            <a:avLst>
              <a:gd name="adj1" fmla="val 150000"/>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1800" smtClean="0">
              <a:latin typeface="+mj-lt"/>
              <a:cs typeface="Times New Roman" panose="02020603050405020304" pitchFamily="18" charset="0"/>
            </a:endParaRPr>
          </a:p>
        </p:txBody>
      </p:sp>
      <p:sp>
        <p:nvSpPr>
          <p:cNvPr id="45" name="Text Box 40"/>
          <p:cNvSpPr txBox="1">
            <a:spLocks noChangeArrowheads="1"/>
          </p:cNvSpPr>
          <p:nvPr/>
        </p:nvSpPr>
        <p:spPr bwMode="auto">
          <a:xfrm>
            <a:off x="10045893" y="3921611"/>
            <a:ext cx="646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smtClean="0">
                <a:solidFill>
                  <a:srgbClr val="800000"/>
                </a:solidFill>
                <a:latin typeface="+mj-lt"/>
                <a:cs typeface="Times New Roman" panose="02020603050405020304" pitchFamily="18" charset="0"/>
              </a:rPr>
              <a:t>?m</a:t>
            </a:r>
          </a:p>
        </p:txBody>
      </p:sp>
      <p:sp>
        <p:nvSpPr>
          <p:cNvPr id="46" name="Text Box 41"/>
          <p:cNvSpPr txBox="1">
            <a:spLocks noChangeArrowheads="1"/>
          </p:cNvSpPr>
          <p:nvPr/>
        </p:nvSpPr>
        <p:spPr bwMode="auto">
          <a:xfrm>
            <a:off x="9277700" y="1968886"/>
            <a:ext cx="646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smtClean="0">
                <a:solidFill>
                  <a:srgbClr val="800000"/>
                </a:solidFill>
                <a:latin typeface="+mj-lt"/>
                <a:cs typeface="Times New Roman" panose="02020603050405020304" pitchFamily="18" charset="0"/>
              </a:rPr>
              <a:t>?m</a:t>
            </a:r>
          </a:p>
        </p:txBody>
      </p:sp>
      <p:sp>
        <p:nvSpPr>
          <p:cNvPr id="47" name="Text Box 44"/>
          <p:cNvSpPr txBox="1">
            <a:spLocks noChangeArrowheads="1"/>
          </p:cNvSpPr>
          <p:nvPr/>
        </p:nvSpPr>
        <p:spPr bwMode="auto">
          <a:xfrm>
            <a:off x="4488210" y="1104745"/>
            <a:ext cx="59194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smtClean="0">
                <a:latin typeface="+mj-lt"/>
                <a:cs typeface="Times New Roman" panose="02020603050405020304" pitchFamily="18" charset="0"/>
              </a:rPr>
              <a:t>a. </a:t>
            </a:r>
            <a:r>
              <a:rPr lang="en-US" altLang="en-US" sz="2800" b="1" i="1" dirty="0" err="1" smtClean="0">
                <a:latin typeface="+mj-lt"/>
                <a:cs typeface="Times New Roman" panose="02020603050405020304" pitchFamily="18" charset="0"/>
              </a:rPr>
              <a:t>Nửa</a:t>
            </a:r>
            <a:r>
              <a:rPr lang="en-US" altLang="en-US" sz="2800" b="1" i="1" dirty="0" smtClean="0">
                <a:latin typeface="+mj-lt"/>
                <a:cs typeface="Times New Roman" panose="02020603050405020304" pitchFamily="18" charset="0"/>
              </a:rPr>
              <a:t> </a:t>
            </a:r>
            <a:r>
              <a:rPr lang="en-US" altLang="en-US" sz="2800" b="1" i="1" dirty="0" err="1" smtClean="0">
                <a:latin typeface="+mj-lt"/>
                <a:cs typeface="Times New Roman" panose="02020603050405020304" pitchFamily="18" charset="0"/>
              </a:rPr>
              <a:t>chu</a:t>
            </a:r>
            <a:r>
              <a:rPr lang="en-US" altLang="en-US" sz="2800" b="1" i="1" dirty="0" smtClean="0">
                <a:latin typeface="+mj-lt"/>
                <a:cs typeface="Times New Roman" panose="02020603050405020304" pitchFamily="18" charset="0"/>
              </a:rPr>
              <a:t> vi </a:t>
            </a:r>
            <a:r>
              <a:rPr lang="en-US" altLang="en-US" sz="2800" b="1" i="1" dirty="0" err="1" smtClean="0">
                <a:latin typeface="+mj-lt"/>
                <a:cs typeface="Times New Roman" panose="02020603050405020304" pitchFamily="18" charset="0"/>
              </a:rPr>
              <a:t>hình</a:t>
            </a:r>
            <a:r>
              <a:rPr lang="en-US" altLang="en-US" sz="2800" b="1" i="1" dirty="0" smtClean="0">
                <a:latin typeface="+mj-lt"/>
                <a:cs typeface="Times New Roman" panose="02020603050405020304" pitchFamily="18" charset="0"/>
              </a:rPr>
              <a:t> </a:t>
            </a:r>
            <a:r>
              <a:rPr lang="en-US" altLang="en-US" sz="2800" b="1" i="1" dirty="0" err="1" smtClean="0">
                <a:latin typeface="+mj-lt"/>
                <a:cs typeface="Times New Roman" panose="02020603050405020304" pitchFamily="18" charset="0"/>
              </a:rPr>
              <a:t>chư</a:t>
            </a:r>
            <a:r>
              <a:rPr lang="en-US" altLang="en-US" sz="2800" b="1" i="1" dirty="0" smtClean="0">
                <a:latin typeface="+mj-lt"/>
                <a:cs typeface="Times New Roman" panose="02020603050405020304" pitchFamily="18" charset="0"/>
              </a:rPr>
              <a:t>̃ </a:t>
            </a:r>
            <a:r>
              <a:rPr lang="en-US" altLang="en-US" sz="2800" b="1" i="1" dirty="0" err="1" smtClean="0">
                <a:latin typeface="+mj-lt"/>
                <a:cs typeface="Times New Roman" panose="02020603050405020304" pitchFamily="18" charset="0"/>
              </a:rPr>
              <a:t>nhật</a:t>
            </a:r>
            <a:r>
              <a:rPr lang="en-US" altLang="en-US" sz="2800" b="1" i="1" dirty="0" smtClean="0">
                <a:latin typeface="+mj-lt"/>
                <a:cs typeface="Times New Roman" panose="02020603050405020304" pitchFamily="18" charset="0"/>
              </a:rPr>
              <a:t> là</a:t>
            </a:r>
            <a:r>
              <a:rPr lang="en-US" altLang="en-US" sz="2800" b="1" dirty="0" smtClean="0">
                <a:latin typeface="+mj-lt"/>
                <a:cs typeface="Times New Roman" panose="02020603050405020304" pitchFamily="18" charset="0"/>
              </a:rPr>
              <a:t>: </a:t>
            </a:r>
          </a:p>
        </p:txBody>
      </p:sp>
      <p:sp>
        <p:nvSpPr>
          <p:cNvPr id="48" name="Text Box 45"/>
          <p:cNvSpPr txBox="1">
            <a:spLocks noChangeArrowheads="1"/>
          </p:cNvSpPr>
          <p:nvPr/>
        </p:nvSpPr>
        <p:spPr bwMode="auto">
          <a:xfrm>
            <a:off x="6096000" y="1596543"/>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smtClean="0">
                <a:solidFill>
                  <a:srgbClr val="800000"/>
                </a:solidFill>
                <a:latin typeface="+mj-lt"/>
                <a:cs typeface="Times New Roman" panose="02020603050405020304" pitchFamily="18" charset="0"/>
              </a:rPr>
              <a:t>120 : 2 = 60 (m)</a:t>
            </a:r>
          </a:p>
        </p:txBody>
      </p:sp>
      <p:sp>
        <p:nvSpPr>
          <p:cNvPr id="49" name="Text Box 46"/>
          <p:cNvSpPr txBox="1">
            <a:spLocks noChangeArrowheads="1"/>
          </p:cNvSpPr>
          <p:nvPr/>
        </p:nvSpPr>
        <p:spPr bwMode="auto">
          <a:xfrm>
            <a:off x="4800600" y="7634051"/>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i="1" dirty="0" err="1" smtClean="0">
                <a:solidFill>
                  <a:srgbClr val="800000"/>
                </a:solidFill>
                <a:latin typeface="+mj-lt"/>
                <a:cs typeface="Times New Roman" panose="02020603050405020304" pitchFamily="18" charset="0"/>
              </a:rPr>
              <a:t>Diện</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tích</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vườn</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hoa</a:t>
            </a:r>
            <a:r>
              <a:rPr lang="en-US" altLang="en-US" sz="2800" b="1" i="1" dirty="0" smtClean="0">
                <a:solidFill>
                  <a:srgbClr val="800000"/>
                </a:solidFill>
                <a:latin typeface="+mj-lt"/>
                <a:cs typeface="Times New Roman" panose="02020603050405020304" pitchFamily="18" charset="0"/>
              </a:rPr>
              <a:t> là</a:t>
            </a:r>
            <a:r>
              <a:rPr lang="en-US" altLang="en-US" sz="2800" b="1" dirty="0" smtClean="0">
                <a:solidFill>
                  <a:srgbClr val="800000"/>
                </a:solidFill>
                <a:latin typeface="+mj-lt"/>
                <a:cs typeface="Times New Roman" panose="02020603050405020304" pitchFamily="18" charset="0"/>
              </a:rPr>
              <a:t>: </a:t>
            </a:r>
            <a:endParaRPr lang="en-US" altLang="en-US" sz="2800" b="1" dirty="0" smtClean="0">
              <a:solidFill>
                <a:srgbClr val="800000"/>
              </a:solidFill>
              <a:latin typeface="+mj-lt"/>
              <a:cs typeface="Times New Roman" panose="02020603050405020304" pitchFamily="18" charset="0"/>
            </a:endParaRPr>
          </a:p>
          <a:p>
            <a:pPr algn="ctr" eaLnBrk="1" hangingPunct="1">
              <a:spcBef>
                <a:spcPct val="0"/>
              </a:spcBef>
              <a:buFontTx/>
              <a:buNone/>
              <a:defRPr/>
            </a:pPr>
            <a:r>
              <a:rPr lang="en-US" altLang="en-US" sz="2800" b="1" dirty="0" smtClean="0">
                <a:solidFill>
                  <a:srgbClr val="800000"/>
                </a:solidFill>
                <a:latin typeface="+mj-lt"/>
                <a:cs typeface="Times New Roman" panose="02020603050405020304" pitchFamily="18" charset="0"/>
              </a:rPr>
              <a:t>35 </a:t>
            </a:r>
            <a:r>
              <a:rPr lang="en-US" altLang="en-US" sz="2800" b="1" dirty="0" smtClean="0">
                <a:solidFill>
                  <a:srgbClr val="800000"/>
                </a:solidFill>
                <a:latin typeface="+mj-lt"/>
                <a:cs typeface="Times New Roman" panose="02020603050405020304" pitchFamily="18" charset="0"/>
              </a:rPr>
              <a:t>x 25 = 875 (m</a:t>
            </a:r>
            <a:r>
              <a:rPr lang="en-US" altLang="en-US" sz="2800" b="1" baseline="30000" dirty="0" smtClean="0">
                <a:solidFill>
                  <a:srgbClr val="800000"/>
                </a:solidFill>
                <a:latin typeface="+mj-lt"/>
                <a:cs typeface="Times New Roman" panose="02020603050405020304" pitchFamily="18" charset="0"/>
              </a:rPr>
              <a:t>2</a:t>
            </a:r>
            <a:r>
              <a:rPr lang="en-US" altLang="en-US" sz="2800" b="1" dirty="0" smtClean="0">
                <a:solidFill>
                  <a:srgbClr val="800000"/>
                </a:solidFill>
                <a:latin typeface="+mj-lt"/>
                <a:cs typeface="Times New Roman" panose="02020603050405020304" pitchFamily="18" charset="0"/>
              </a:rPr>
              <a:t>)</a:t>
            </a:r>
          </a:p>
        </p:txBody>
      </p:sp>
      <p:sp>
        <p:nvSpPr>
          <p:cNvPr id="50" name="Text Box 47"/>
          <p:cNvSpPr txBox="1">
            <a:spLocks noChangeArrowheads="1"/>
          </p:cNvSpPr>
          <p:nvPr/>
        </p:nvSpPr>
        <p:spPr bwMode="auto">
          <a:xfrm>
            <a:off x="4527743" y="8498167"/>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Diện</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tích</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lối</a:t>
            </a:r>
            <a:r>
              <a:rPr lang="en-US" altLang="en-US" sz="2800" b="1" i="1" dirty="0" smtClean="0">
                <a:solidFill>
                  <a:srgbClr val="800000"/>
                </a:solidFill>
                <a:latin typeface="+mj-lt"/>
                <a:cs typeface="Times New Roman" panose="02020603050405020304" pitchFamily="18" charset="0"/>
              </a:rPr>
              <a:t> </a:t>
            </a:r>
            <a:r>
              <a:rPr lang="en-US" altLang="en-US" sz="2800" b="1" i="1" dirty="0" err="1" smtClean="0">
                <a:solidFill>
                  <a:srgbClr val="800000"/>
                </a:solidFill>
                <a:latin typeface="+mj-lt"/>
                <a:cs typeface="Times New Roman" panose="02020603050405020304" pitchFamily="18" charset="0"/>
              </a:rPr>
              <a:t>đi</a:t>
            </a:r>
            <a:r>
              <a:rPr lang="en-US" altLang="en-US" sz="2800" b="1" i="1" dirty="0" smtClean="0">
                <a:solidFill>
                  <a:srgbClr val="800000"/>
                </a:solidFill>
                <a:latin typeface="+mj-lt"/>
                <a:cs typeface="Times New Roman" panose="02020603050405020304" pitchFamily="18" charset="0"/>
              </a:rPr>
              <a:t> là</a:t>
            </a:r>
            <a:r>
              <a:rPr lang="en-US" altLang="en-US" sz="2800" b="1" dirty="0" smtClean="0">
                <a:solidFill>
                  <a:srgbClr val="800000"/>
                </a:solidFill>
                <a:latin typeface="+mj-lt"/>
                <a:cs typeface="Times New Roman" panose="02020603050405020304" pitchFamily="18" charset="0"/>
              </a:rPr>
              <a:t>: </a:t>
            </a:r>
            <a:endParaRPr lang="en-US" altLang="en-US" sz="2800" b="1" dirty="0" smtClean="0">
              <a:solidFill>
                <a:srgbClr val="800000"/>
              </a:solidFill>
              <a:latin typeface="+mj-lt"/>
              <a:cs typeface="Times New Roman" panose="02020603050405020304" pitchFamily="18" charset="0"/>
            </a:endParaRPr>
          </a:p>
          <a:p>
            <a:pPr algn="ctr" eaLnBrk="1" hangingPunct="1">
              <a:spcBef>
                <a:spcPct val="0"/>
              </a:spcBef>
              <a:buFontTx/>
              <a:buNone/>
              <a:defRPr/>
            </a:pPr>
            <a:r>
              <a:rPr lang="en-US" altLang="en-US" sz="2800" b="1" dirty="0" smtClean="0">
                <a:solidFill>
                  <a:srgbClr val="800000"/>
                </a:solidFill>
                <a:latin typeface="+mj-lt"/>
                <a:cs typeface="Times New Roman" panose="02020603050405020304" pitchFamily="18" charset="0"/>
              </a:rPr>
              <a:t>875 </a:t>
            </a:r>
            <a:r>
              <a:rPr lang="en-US" altLang="en-US" sz="2800" b="1" dirty="0" smtClean="0">
                <a:solidFill>
                  <a:srgbClr val="800000"/>
                </a:solidFill>
                <a:latin typeface="+mj-lt"/>
                <a:cs typeface="Times New Roman" panose="02020603050405020304" pitchFamily="18" charset="0"/>
              </a:rPr>
              <a:t>x 1/25 = 35 (m</a:t>
            </a:r>
            <a:r>
              <a:rPr lang="en-US" altLang="en-US" sz="2800" b="1" baseline="30000" dirty="0" smtClean="0">
                <a:solidFill>
                  <a:srgbClr val="800000"/>
                </a:solidFill>
                <a:latin typeface="+mj-lt"/>
                <a:cs typeface="Times New Roman" panose="02020603050405020304" pitchFamily="18" charset="0"/>
              </a:rPr>
              <a:t>2</a:t>
            </a:r>
            <a:r>
              <a:rPr lang="en-US" altLang="en-US" sz="2800" b="1" dirty="0" smtClean="0">
                <a:solidFill>
                  <a:srgbClr val="800000"/>
                </a:solidFill>
                <a:latin typeface="+mj-lt"/>
                <a:cs typeface="Times New Roman" panose="02020603050405020304" pitchFamily="18" charset="0"/>
              </a:rPr>
              <a:t>)</a:t>
            </a:r>
          </a:p>
        </p:txBody>
      </p:sp>
      <p:sp>
        <p:nvSpPr>
          <p:cNvPr id="51" name="Text Box 84"/>
          <p:cNvSpPr txBox="1">
            <a:spLocks noChangeArrowheads="1"/>
          </p:cNvSpPr>
          <p:nvPr/>
        </p:nvSpPr>
        <p:spPr bwMode="auto">
          <a:xfrm>
            <a:off x="4638151" y="4006160"/>
            <a:ext cx="56049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i="1" dirty="0" smtClean="0">
                <a:latin typeface="+mj-lt"/>
                <a:cs typeface="Times New Roman" panose="02020603050405020304" pitchFamily="18" charset="0"/>
              </a:rPr>
              <a:t>b. </a:t>
            </a:r>
            <a:r>
              <a:rPr lang="en-US" altLang="en-US" sz="2800" b="1" i="1" dirty="0" err="1" smtClean="0">
                <a:latin typeface="+mj-lt"/>
                <a:cs typeface="Times New Roman" panose="02020603050405020304" pitchFamily="18" charset="0"/>
              </a:rPr>
              <a:t>Diện</a:t>
            </a:r>
            <a:r>
              <a:rPr lang="en-US" altLang="en-US" sz="2800" b="1" i="1" dirty="0" smtClean="0">
                <a:latin typeface="+mj-lt"/>
                <a:cs typeface="Times New Roman" panose="02020603050405020304" pitchFamily="18" charset="0"/>
              </a:rPr>
              <a:t> </a:t>
            </a:r>
            <a:r>
              <a:rPr lang="en-US" altLang="en-US" sz="2800" b="1" i="1" dirty="0" err="1" smtClean="0">
                <a:latin typeface="+mj-lt"/>
                <a:cs typeface="Times New Roman" panose="02020603050405020304" pitchFamily="18" charset="0"/>
              </a:rPr>
              <a:t>tích</a:t>
            </a:r>
            <a:r>
              <a:rPr lang="en-US" altLang="en-US" sz="2800" b="1" i="1" dirty="0" smtClean="0">
                <a:latin typeface="+mj-lt"/>
                <a:cs typeface="Times New Roman" panose="02020603050405020304" pitchFamily="18" charset="0"/>
              </a:rPr>
              <a:t> </a:t>
            </a:r>
            <a:r>
              <a:rPr lang="en-US" altLang="en-US" sz="2800" b="1" i="1" dirty="0" err="1" smtClean="0">
                <a:latin typeface="+mj-lt"/>
                <a:cs typeface="Times New Roman" panose="02020603050405020304" pitchFamily="18" charset="0"/>
              </a:rPr>
              <a:t>lối</a:t>
            </a:r>
            <a:r>
              <a:rPr lang="en-US" altLang="en-US" sz="2800" b="1" i="1" dirty="0" smtClean="0">
                <a:latin typeface="+mj-lt"/>
                <a:cs typeface="Times New Roman" panose="02020603050405020304" pitchFamily="18" charset="0"/>
              </a:rPr>
              <a:t> </a:t>
            </a:r>
            <a:r>
              <a:rPr lang="en-US" altLang="en-US" sz="2800" b="1" i="1" dirty="0" err="1" smtClean="0">
                <a:latin typeface="+mj-lt"/>
                <a:cs typeface="Times New Roman" panose="02020603050405020304" pitchFamily="18" charset="0"/>
              </a:rPr>
              <a:t>đi</a:t>
            </a:r>
            <a:r>
              <a:rPr lang="en-US" altLang="en-US" sz="2800" b="1" i="1" dirty="0" smtClean="0">
                <a:latin typeface="+mj-lt"/>
                <a:cs typeface="Times New Roman" panose="02020603050405020304" pitchFamily="18" charset="0"/>
              </a:rPr>
              <a:t> là</a:t>
            </a:r>
            <a:r>
              <a:rPr lang="en-US" altLang="en-US" sz="2800" b="1" dirty="0" smtClean="0">
                <a:latin typeface="+mj-lt"/>
                <a:cs typeface="Times New Roman" panose="02020603050405020304" pitchFamily="18" charset="0"/>
              </a:rPr>
              <a:t>:</a:t>
            </a:r>
          </a:p>
          <a:p>
            <a:pPr algn="ctr" eaLnBrk="1" hangingPunct="1">
              <a:spcBef>
                <a:spcPct val="0"/>
              </a:spcBef>
              <a:buFontTx/>
              <a:buNone/>
              <a:defRPr/>
            </a:pPr>
            <a:r>
              <a:rPr lang="en-US" altLang="en-US" sz="2800" b="1" dirty="0" smtClean="0">
                <a:latin typeface="+mj-lt"/>
                <a:cs typeface="Times New Roman" panose="02020603050405020304" pitchFamily="18" charset="0"/>
              </a:rPr>
              <a:t> </a:t>
            </a:r>
            <a:r>
              <a:rPr lang="en-US" altLang="en-US" sz="2800" b="1" dirty="0" smtClean="0">
                <a:latin typeface="+mj-lt"/>
                <a:cs typeface="Times New Roman" panose="02020603050405020304" pitchFamily="18" charset="0"/>
              </a:rPr>
              <a:t>875 : 25 = 35 (m</a:t>
            </a:r>
            <a:r>
              <a:rPr lang="en-US" altLang="en-US" sz="2800" b="1" baseline="30000" dirty="0" smtClean="0">
                <a:latin typeface="+mj-lt"/>
                <a:cs typeface="Times New Roman" panose="02020603050405020304" pitchFamily="18" charset="0"/>
              </a:rPr>
              <a:t>2</a:t>
            </a:r>
            <a:r>
              <a:rPr lang="en-US" altLang="en-US" sz="2800" b="1" dirty="0" smtClean="0">
                <a:latin typeface="+mj-lt"/>
                <a:cs typeface="Times New Roman" panose="02020603050405020304" pitchFamily="18" charset="0"/>
              </a:rPr>
              <a:t>)</a:t>
            </a:r>
          </a:p>
        </p:txBody>
      </p:sp>
    </p:spTree>
    <p:extLst>
      <p:ext uri="{BB962C8B-B14F-4D97-AF65-F5344CB8AC3E}">
        <p14:creationId xmlns:p14="http://schemas.microsoft.com/office/powerpoint/2010/main" val="3714225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linds(horizontal)">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linds(horizontal)">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3"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par>
                                <p:cTn id="39" presetID="3"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par>
                                <p:cTn id="45" presetID="3" presetClass="entr" presetSubtype="1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par>
                                <p:cTn id="48" presetID="3" presetClass="entr" presetSubtype="1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linds(horizontal)">
                                      <p:cBhvr>
                                        <p:cTn id="58" dur="500"/>
                                        <p:tgtEl>
                                          <p:spTgt spid="30"/>
                                        </p:tgtEl>
                                      </p:cBhvr>
                                    </p:animEffect>
                                  </p:childTnLst>
                                </p:cTn>
                              </p:par>
                              <p:par>
                                <p:cTn id="59" presetID="3" presetClass="entr" presetSubtype="1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linds(horizontal)">
                                      <p:cBhvr>
                                        <p:cTn id="61" dur="500"/>
                                        <p:tgtEl>
                                          <p:spTgt spid="31"/>
                                        </p:tgtEl>
                                      </p:cBhvr>
                                    </p:animEffect>
                                  </p:childTnLst>
                                </p:cTn>
                              </p:par>
                              <p:par>
                                <p:cTn id="62" presetID="3" presetClass="entr" presetSubtype="1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linds(horizontal)">
                                      <p:cBhvr>
                                        <p:cTn id="64" dur="500"/>
                                        <p:tgtEl>
                                          <p:spTgt spid="32"/>
                                        </p:tgtEl>
                                      </p:cBhvr>
                                    </p:animEffect>
                                  </p:childTnLst>
                                </p:cTn>
                              </p:par>
                              <p:par>
                                <p:cTn id="65" presetID="3" presetClass="entr" presetSubtype="1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linds(horizontal)">
                                      <p:cBhvr>
                                        <p:cTn id="67" dur="500"/>
                                        <p:tgtEl>
                                          <p:spTgt spid="33"/>
                                        </p:tgtEl>
                                      </p:cBhvr>
                                    </p:animEffect>
                                  </p:childTnLst>
                                </p:cTn>
                              </p:par>
                              <p:par>
                                <p:cTn id="68" presetID="3" presetClass="entr" presetSubtype="1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linds(horizontal)">
                                      <p:cBhvr>
                                        <p:cTn id="70" dur="500"/>
                                        <p:tgtEl>
                                          <p:spTgt spid="34"/>
                                        </p:tgtEl>
                                      </p:cBhvr>
                                    </p:animEffect>
                                  </p:childTnLst>
                                </p:cTn>
                              </p:par>
                              <p:par>
                                <p:cTn id="71" presetID="3" presetClass="entr" presetSubtype="1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linds(horizontal)">
                                      <p:cBhvr>
                                        <p:cTn id="73" dur="500"/>
                                        <p:tgtEl>
                                          <p:spTgt spid="35"/>
                                        </p:tgtEl>
                                      </p:cBhvr>
                                    </p:animEffect>
                                  </p:childTnLst>
                                </p:cTn>
                              </p:par>
                              <p:par>
                                <p:cTn id="74" presetID="3" presetClass="entr" presetSubtype="10"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blinds(horizontal)">
                                      <p:cBhvr>
                                        <p:cTn id="76" dur="500"/>
                                        <p:tgtEl>
                                          <p:spTgt spid="36"/>
                                        </p:tgtEl>
                                      </p:cBhvr>
                                    </p:animEffect>
                                  </p:childTnLst>
                                </p:cTn>
                              </p:par>
                              <p:par>
                                <p:cTn id="77" presetID="3" presetClass="entr" presetSubtype="1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par>
                                <p:cTn id="80" presetID="3" presetClass="entr" presetSubtype="1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linds(horizontal)">
                                      <p:cBhvr>
                                        <p:cTn id="87" dur="500"/>
                                        <p:tgtEl>
                                          <p:spTgt spid="37"/>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blinds(horizontal)">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blinds(horizontal)">
                                      <p:cBhvr>
                                        <p:cTn id="95" dur="500"/>
                                        <p:tgtEl>
                                          <p:spTgt spid="43"/>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linds(horizontal)">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blinds(horizontal)">
                                      <p:cBhvr>
                                        <p:cTn id="103" dur="500"/>
                                        <p:tgtEl>
                                          <p:spTgt spid="44"/>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blinds(horizontal)">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blinds(horizontal)">
                                      <p:cBhvr>
                                        <p:cTn id="111" dur="500"/>
                                        <p:tgtEl>
                                          <p:spTgt spid="39"/>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blinds(horizontal)">
                                      <p:cBhvr>
                                        <p:cTn id="116" dur="500"/>
                                        <p:tgtEl>
                                          <p:spTgt spid="40"/>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blinds(horizontal)">
                                      <p:cBhvr>
                                        <p:cTn id="121" dur="500"/>
                                        <p:tgtEl>
                                          <p:spTgt spid="41"/>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blinds(horizontal)">
                                      <p:cBhvr>
                                        <p:cTn id="126" dur="500"/>
                                        <p:tgtEl>
                                          <p:spTgt spid="49"/>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blinds(horizontal)">
                                      <p:cBhvr>
                                        <p:cTn id="131" dur="500"/>
                                        <p:tgtEl>
                                          <p:spTgt spid="50"/>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blinds(horizontal)">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blinds(horizontal)">
                                      <p:cBhvr>
                                        <p:cTn id="1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37" grpId="0" animBg="1"/>
      <p:bldP spid="38" grpId="0"/>
      <p:bldP spid="39" grpId="0"/>
      <p:bldP spid="40" grpId="0"/>
      <p:bldP spid="41" grpId="0"/>
      <p:bldP spid="42" grpId="0"/>
      <p:bldP spid="43" grpId="0" animBg="1"/>
      <p:bldP spid="44" grpId="0" animBg="1"/>
      <p:bldP spid="45" grpId="0"/>
      <p:bldP spid="46" grpId="0"/>
      <p:bldP spid="47" grpId="0"/>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
            <a:extLst>
              <a:ext uri="{FF2B5EF4-FFF2-40B4-BE49-F238E27FC236}">
                <a16:creationId xmlns:a16="http://schemas.microsoft.com/office/drawing/2014/main" id="{E5D6859B-DA55-470A-9562-205B06E20F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07540" y="754776"/>
            <a:ext cx="14495889" cy="8150633"/>
          </a:xfrm>
          <a:prstGeom prst="rect">
            <a:avLst/>
          </a:prstGeom>
        </p:spPr>
      </p:pic>
      <p:pic>
        <p:nvPicPr>
          <p:cNvPr id="5" name="Picture 2">
            <a:extLst>
              <a:ext uri="{FF2B5EF4-FFF2-40B4-BE49-F238E27FC236}">
                <a16:creationId xmlns:a16="http://schemas.microsoft.com/office/drawing/2014/main" id="{A3CFDA78-7C1E-4E8D-9F73-7074FC6273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99797">
            <a:off x="6087385" y="-1266690"/>
            <a:ext cx="5774080" cy="5658598"/>
          </a:xfrm>
          <a:prstGeom prst="rect">
            <a:avLst/>
          </a:prstGeom>
        </p:spPr>
      </p:pic>
      <p:pic>
        <p:nvPicPr>
          <p:cNvPr id="6" name="Picture 3">
            <a:extLst>
              <a:ext uri="{FF2B5EF4-FFF2-40B4-BE49-F238E27FC236}">
                <a16:creationId xmlns:a16="http://schemas.microsoft.com/office/drawing/2014/main" id="{F1299DD9-E92A-429F-895A-8AF993FAE3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233074">
            <a:off x="10014843" y="7016359"/>
            <a:ext cx="2297006" cy="5033281"/>
          </a:xfrm>
          <a:prstGeom prst="rect">
            <a:avLst/>
          </a:prstGeom>
        </p:spPr>
      </p:pic>
      <p:pic>
        <p:nvPicPr>
          <p:cNvPr id="7" name="Picture 5">
            <a:extLst>
              <a:ext uri="{FF2B5EF4-FFF2-40B4-BE49-F238E27FC236}">
                <a16:creationId xmlns:a16="http://schemas.microsoft.com/office/drawing/2014/main" id="{9B7954E6-5F3B-4132-8FE6-6D1DC0CB6F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31368">
            <a:off x="16338706" y="8627733"/>
            <a:ext cx="1137979" cy="1530290"/>
          </a:xfrm>
          <a:prstGeom prst="rect">
            <a:avLst/>
          </a:prstGeom>
        </p:spPr>
      </p:pic>
      <p:pic>
        <p:nvPicPr>
          <p:cNvPr id="8" name="Picture 6">
            <a:extLst>
              <a:ext uri="{FF2B5EF4-FFF2-40B4-BE49-F238E27FC236}">
                <a16:creationId xmlns:a16="http://schemas.microsoft.com/office/drawing/2014/main" id="{9F1F796A-651E-48F7-B189-D4B3D21839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4474">
            <a:off x="17301398" y="621542"/>
            <a:ext cx="1026960" cy="1034483"/>
          </a:xfrm>
          <a:prstGeom prst="rect">
            <a:avLst/>
          </a:prstGeom>
        </p:spPr>
      </p:pic>
      <p:pic>
        <p:nvPicPr>
          <p:cNvPr id="9" name="Picture 7">
            <a:extLst>
              <a:ext uri="{FF2B5EF4-FFF2-40B4-BE49-F238E27FC236}">
                <a16:creationId xmlns:a16="http://schemas.microsoft.com/office/drawing/2014/main" id="{EABC4204-3F99-4041-BD76-3BB19910F41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434936">
            <a:off x="542275" y="7655101"/>
            <a:ext cx="2150546" cy="2099715"/>
          </a:xfrm>
          <a:prstGeom prst="rect">
            <a:avLst/>
          </a:prstGeom>
        </p:spPr>
      </p:pic>
      <p:pic>
        <p:nvPicPr>
          <p:cNvPr id="10" name="Picture 8">
            <a:extLst>
              <a:ext uri="{FF2B5EF4-FFF2-40B4-BE49-F238E27FC236}">
                <a16:creationId xmlns:a16="http://schemas.microsoft.com/office/drawing/2014/main" id="{182FF27B-6FB4-43B8-A6EA-195F3D0105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8830452">
            <a:off x="-1473496" y="79474"/>
            <a:ext cx="3453731" cy="1130312"/>
          </a:xfrm>
          <a:prstGeom prst="rect">
            <a:avLst/>
          </a:prstGeom>
        </p:spPr>
      </p:pic>
      <p:pic>
        <p:nvPicPr>
          <p:cNvPr id="11" name="Picture 9">
            <a:extLst>
              <a:ext uri="{FF2B5EF4-FFF2-40B4-BE49-F238E27FC236}">
                <a16:creationId xmlns:a16="http://schemas.microsoft.com/office/drawing/2014/main" id="{DF6C4F6A-E0AC-4406-B2BA-FD3FDD54D65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375421">
            <a:off x="15614199" y="402189"/>
            <a:ext cx="2424428" cy="1772036"/>
          </a:xfrm>
          <a:prstGeom prst="rect">
            <a:avLst/>
          </a:prstGeom>
        </p:spPr>
      </p:pic>
      <p:pic>
        <p:nvPicPr>
          <p:cNvPr id="12" name="Picture 11">
            <a:extLst>
              <a:ext uri="{FF2B5EF4-FFF2-40B4-BE49-F238E27FC236}">
                <a16:creationId xmlns:a16="http://schemas.microsoft.com/office/drawing/2014/main" id="{233B7F26-231B-43A3-A5E9-457FE7955DA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9545363">
            <a:off x="418426" y="84364"/>
            <a:ext cx="913403" cy="1545759"/>
          </a:xfrm>
          <a:prstGeom prst="rect">
            <a:avLst/>
          </a:prstGeom>
        </p:spPr>
      </p:pic>
      <p:pic>
        <p:nvPicPr>
          <p:cNvPr id="13" name="Picture 12">
            <a:extLst>
              <a:ext uri="{FF2B5EF4-FFF2-40B4-BE49-F238E27FC236}">
                <a16:creationId xmlns:a16="http://schemas.microsoft.com/office/drawing/2014/main" id="{AED38FF6-1C03-43F3-A098-5E38296076C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9662283">
            <a:off x="13994306" y="7254547"/>
            <a:ext cx="1736163" cy="1736163"/>
          </a:xfrm>
          <a:prstGeom prst="rect">
            <a:avLst/>
          </a:prstGeom>
        </p:spPr>
      </p:pic>
      <p:sp>
        <p:nvSpPr>
          <p:cNvPr id="14" name="TextBox 17">
            <a:extLst>
              <a:ext uri="{FF2B5EF4-FFF2-40B4-BE49-F238E27FC236}">
                <a16:creationId xmlns:a16="http://schemas.microsoft.com/office/drawing/2014/main" id="{B81C2E20-5BA0-4C2D-80AE-F6515B0C20AE}"/>
              </a:ext>
            </a:extLst>
          </p:cNvPr>
          <p:cNvSpPr txBox="1"/>
          <p:nvPr/>
        </p:nvSpPr>
        <p:spPr>
          <a:xfrm>
            <a:off x="3208354" y="5584596"/>
            <a:ext cx="422077" cy="936154"/>
          </a:xfrm>
          <a:prstGeom prst="rect">
            <a:avLst/>
          </a:prstGeom>
        </p:spPr>
        <p:txBody>
          <a:bodyPr lIns="0" tIns="0" rIns="0" bIns="0" rtlCol="0" anchor="t">
            <a:spAutoFit/>
          </a:bodyPr>
          <a:lstStyle/>
          <a:p>
            <a:pPr algn="ctr">
              <a:lnSpc>
                <a:spcPts val="7279"/>
              </a:lnSpc>
            </a:pPr>
            <a:endParaRPr lang="en-US" sz="5199" dirty="0">
              <a:solidFill>
                <a:srgbClr val="000000"/>
              </a:solidFill>
              <a:latin typeface="Bungee"/>
            </a:endParaRPr>
          </a:p>
        </p:txBody>
      </p:sp>
      <p:pic>
        <p:nvPicPr>
          <p:cNvPr id="16" name="Picture 10">
            <a:extLst>
              <a:ext uri="{FF2B5EF4-FFF2-40B4-BE49-F238E27FC236}">
                <a16:creationId xmlns:a16="http://schemas.microsoft.com/office/drawing/2014/main" id="{4C48CDBE-0082-42B0-BCBC-9E575A8AE992}"/>
              </a:ext>
            </a:extLst>
          </p:cNvPr>
          <p:cNvPicPr>
            <a:picLocks noChangeAspect="1"/>
          </p:cNvPicPr>
          <p:nvPr/>
        </p:nvPicPr>
        <p:blipFill>
          <a:blip r:embed="rId22"/>
          <a:srcRect/>
          <a:stretch>
            <a:fillRect/>
          </a:stretch>
        </p:blipFill>
        <p:spPr>
          <a:xfrm>
            <a:off x="229728" y="6925033"/>
            <a:ext cx="4924674" cy="3517394"/>
          </a:xfrm>
          <a:prstGeom prst="rect">
            <a:avLst/>
          </a:prstGeom>
        </p:spPr>
      </p:pic>
      <p:sp>
        <p:nvSpPr>
          <p:cNvPr id="17" name="Google Shape;2651;p56">
            <a:extLst>
              <a:ext uri="{FF2B5EF4-FFF2-40B4-BE49-F238E27FC236}">
                <a16:creationId xmlns:a16="http://schemas.microsoft.com/office/drawing/2014/main" id="{85C744FC-5D72-44DE-9E94-1D78E28BDCF1}"/>
              </a:ext>
            </a:extLst>
          </p:cNvPr>
          <p:cNvSpPr txBox="1">
            <a:spLocks/>
          </p:cNvSpPr>
          <p:nvPr/>
        </p:nvSpPr>
        <p:spPr>
          <a:xfrm>
            <a:off x="2026676" y="1138783"/>
            <a:ext cx="13935195" cy="1346638"/>
          </a:xfrm>
          <a:prstGeom prst="rect">
            <a:avLst/>
          </a:prstGeom>
        </p:spPr>
        <p:txBody>
          <a:bodyPr spcFirstLastPara="1" wrap="square" lIns="90000" tIns="90000" rIns="90000" bIns="9000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8800" dirty="0" err="1">
                <a:solidFill>
                  <a:schemeClr val="accent6">
                    <a:lumMod val="60000"/>
                    <a:lumOff val="40000"/>
                  </a:schemeClr>
                </a:solidFill>
                <a:latin typeface="#9Slide07 SVNNexa Rust Slab Bla" panose="020B0606040200020203" pitchFamily="34" charset="0"/>
              </a:rPr>
              <a:t>Dặn</a:t>
            </a:r>
            <a:r>
              <a:rPr lang="en-US" sz="8800" dirty="0">
                <a:solidFill>
                  <a:schemeClr val="accent6">
                    <a:lumMod val="60000"/>
                    <a:lumOff val="40000"/>
                  </a:schemeClr>
                </a:solidFill>
                <a:latin typeface="#9Slide07 SVNNexa Rust Slab Bla" panose="020B0606040200020203" pitchFamily="34" charset="0"/>
              </a:rPr>
              <a:t> </a:t>
            </a:r>
            <a:r>
              <a:rPr lang="en-US" sz="8800" dirty="0" err="1">
                <a:solidFill>
                  <a:schemeClr val="accent6">
                    <a:lumMod val="60000"/>
                    <a:lumOff val="40000"/>
                  </a:schemeClr>
                </a:solidFill>
                <a:latin typeface="#9Slide07 SVNNexa Rust Slab Bla" panose="020B0606040200020203" pitchFamily="34" charset="0"/>
              </a:rPr>
              <a:t>dò</a:t>
            </a:r>
            <a:endParaRPr lang="en-US" sz="8800" dirty="0">
              <a:solidFill>
                <a:schemeClr val="accent6">
                  <a:lumMod val="60000"/>
                  <a:lumOff val="40000"/>
                </a:schemeClr>
              </a:solidFill>
              <a:latin typeface="#9Slide07 SVNNexa Rust Slab Bla" panose="020B0606040200020203" pitchFamily="34" charset="0"/>
            </a:endParaRPr>
          </a:p>
        </p:txBody>
      </p:sp>
      <p:sp>
        <p:nvSpPr>
          <p:cNvPr id="18" name="TextBox 17">
            <a:extLst>
              <a:ext uri="{FF2B5EF4-FFF2-40B4-BE49-F238E27FC236}">
                <a16:creationId xmlns:a16="http://schemas.microsoft.com/office/drawing/2014/main" id="{664DB673-0730-4F85-8C0D-E3ABA355FD0E}"/>
              </a:ext>
            </a:extLst>
          </p:cNvPr>
          <p:cNvSpPr txBox="1"/>
          <p:nvPr/>
        </p:nvSpPr>
        <p:spPr>
          <a:xfrm>
            <a:off x="2416435" y="4233787"/>
            <a:ext cx="13806825" cy="3970318"/>
          </a:xfrm>
          <a:prstGeom prst="rect">
            <a:avLst/>
          </a:prstGeom>
          <a:noFill/>
        </p:spPr>
        <p:txBody>
          <a:bodyPr wrap="square" lIns="0" tIns="0" rIns="0" bIns="0" rtlCol="0" anchor="t">
            <a:spAutoFit/>
          </a:bodyPr>
          <a:lstStyle/>
          <a:p>
            <a:pPr>
              <a:lnSpc>
                <a:spcPct val="150000"/>
              </a:lnSpc>
            </a:pP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Ôn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tập</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lại</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các</a:t>
            </a:r>
            <a:r>
              <a:rPr lang="en-US" sz="4300" b="1" dirty="0">
                <a:solidFill>
                  <a:schemeClr val="accent2">
                    <a:lumMod val="50000"/>
                  </a:schemeClr>
                </a:solidFill>
                <a:latin typeface="Arial" pitchFamily="34" charset="0"/>
                <a:cs typeface="Arial" pitchFamily="34" charset="0"/>
              </a:rPr>
              <a:t> </a:t>
            </a:r>
            <a:r>
              <a:rPr lang="en-US" sz="4300" b="1" dirty="0" err="1" smtClean="0">
                <a:solidFill>
                  <a:schemeClr val="accent2">
                    <a:lumMod val="50000"/>
                  </a:schemeClr>
                </a:solidFill>
                <a:latin typeface="Arial" pitchFamily="34" charset="0"/>
                <a:cs typeface="Arial" pitchFamily="34" charset="0"/>
              </a:rPr>
              <a:t>kiến</a:t>
            </a:r>
            <a:r>
              <a:rPr lang="en-US" sz="4300" b="1" dirty="0" smtClean="0">
                <a:solidFill>
                  <a:schemeClr val="accent2">
                    <a:lumMod val="50000"/>
                  </a:schemeClr>
                </a:solidFill>
                <a:latin typeface="Arial" pitchFamily="34" charset="0"/>
                <a:cs typeface="Arial" pitchFamily="34" charset="0"/>
              </a:rPr>
              <a:t> </a:t>
            </a:r>
            <a:r>
              <a:rPr lang="en-US" sz="4300" b="1" dirty="0" err="1" smtClean="0">
                <a:solidFill>
                  <a:schemeClr val="accent2">
                    <a:lumMod val="50000"/>
                  </a:schemeClr>
                </a:solidFill>
                <a:latin typeface="Arial" pitchFamily="34" charset="0"/>
                <a:cs typeface="Arial" pitchFamily="34" charset="0"/>
              </a:rPr>
              <a:t>thức</a:t>
            </a:r>
            <a:r>
              <a:rPr lang="en-US" sz="4300" b="1" dirty="0" smtClean="0">
                <a:solidFill>
                  <a:schemeClr val="accent2">
                    <a:lumMod val="50000"/>
                  </a:schemeClr>
                </a:solidFill>
                <a:latin typeface="Arial" pitchFamily="34" charset="0"/>
                <a:cs typeface="Arial" pitchFamily="34" charset="0"/>
              </a:rPr>
              <a:t> </a:t>
            </a:r>
            <a:r>
              <a:rPr lang="en-US" sz="4300" b="1" dirty="0" err="1" smtClean="0">
                <a:solidFill>
                  <a:schemeClr val="accent2">
                    <a:lumMod val="50000"/>
                  </a:schemeClr>
                </a:solidFill>
                <a:latin typeface="Arial" pitchFamily="34" charset="0"/>
                <a:cs typeface="Arial" pitchFamily="34" charset="0"/>
              </a:rPr>
              <a:t>trong</a:t>
            </a:r>
            <a:r>
              <a:rPr lang="en-US" sz="4300" b="1" dirty="0" smtClean="0">
                <a:solidFill>
                  <a:schemeClr val="accent2">
                    <a:lumMod val="50000"/>
                  </a:schemeClr>
                </a:solidFill>
                <a:latin typeface="Arial" pitchFamily="34" charset="0"/>
                <a:cs typeface="Arial" pitchFamily="34" charset="0"/>
              </a:rPr>
              <a:t> </a:t>
            </a:r>
            <a:r>
              <a:rPr lang="en-US" sz="4300" b="1" dirty="0" err="1" smtClean="0">
                <a:solidFill>
                  <a:schemeClr val="accent2">
                    <a:lumMod val="50000"/>
                  </a:schemeClr>
                </a:solidFill>
                <a:latin typeface="Arial" pitchFamily="34" charset="0"/>
                <a:cs typeface="Arial" pitchFamily="34" charset="0"/>
              </a:rPr>
              <a:t>bài</a:t>
            </a:r>
            <a:r>
              <a:rPr lang="en-US" sz="4300" b="1" dirty="0" smtClean="0">
                <a:solidFill>
                  <a:schemeClr val="accent2">
                    <a:lumMod val="50000"/>
                  </a:schemeClr>
                </a:solidFill>
                <a:latin typeface="Arial" pitchFamily="34" charset="0"/>
                <a:cs typeface="Arial" pitchFamily="34" charset="0"/>
              </a:rPr>
              <a:t>.</a:t>
            </a:r>
            <a:endParaRPr lang="en-US" sz="4300" b="1" dirty="0">
              <a:solidFill>
                <a:schemeClr val="accent2">
                  <a:lumMod val="50000"/>
                </a:schemeClr>
              </a:solidFill>
              <a:latin typeface="Arial" pitchFamily="34" charset="0"/>
              <a:cs typeface="Arial" pitchFamily="34" charset="0"/>
            </a:endParaRPr>
          </a:p>
          <a:p>
            <a:pPr>
              <a:lnSpc>
                <a:spcPct val="150000"/>
              </a:lnSpc>
            </a:pP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Chuẩn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bị</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bài</a:t>
            </a:r>
            <a:r>
              <a:rPr lang="en-US" sz="4300" b="1" dirty="0">
                <a:solidFill>
                  <a:schemeClr val="accent2">
                    <a:lumMod val="50000"/>
                  </a:schemeClr>
                </a:solidFill>
                <a:latin typeface="Arial" pitchFamily="34" charset="0"/>
                <a:cs typeface="Arial" pitchFamily="34" charset="0"/>
              </a:rPr>
              <a:t> </a:t>
            </a:r>
            <a:r>
              <a:rPr lang="en-US" sz="4300" b="1" dirty="0" smtClean="0">
                <a:solidFill>
                  <a:schemeClr val="accent2">
                    <a:lumMod val="50000"/>
                  </a:schemeClr>
                </a:solidFill>
                <a:latin typeface="Arial" pitchFamily="34" charset="0"/>
                <a:cs typeface="Arial" pitchFamily="34" charset="0"/>
              </a:rPr>
              <a:t>“</a:t>
            </a:r>
            <a:r>
              <a:rPr lang="en-US" sz="4300" b="1" dirty="0" err="1" smtClean="0">
                <a:solidFill>
                  <a:schemeClr val="accent2">
                    <a:lumMod val="50000"/>
                  </a:schemeClr>
                </a:solidFill>
                <a:latin typeface="Arial" pitchFamily="34" charset="0"/>
                <a:cs typeface="Arial" pitchFamily="34" charset="0"/>
              </a:rPr>
              <a:t>Ôn</a:t>
            </a:r>
            <a:r>
              <a:rPr lang="en-US" sz="4300" b="1" dirty="0" smtClean="0">
                <a:solidFill>
                  <a:schemeClr val="accent2">
                    <a:lumMod val="50000"/>
                  </a:schemeClr>
                </a:solidFill>
                <a:latin typeface="Arial" pitchFamily="34" charset="0"/>
                <a:cs typeface="Arial" pitchFamily="34" charset="0"/>
              </a:rPr>
              <a:t> </a:t>
            </a:r>
            <a:r>
              <a:rPr lang="en-US" sz="4300" b="1" dirty="0" err="1" smtClean="0">
                <a:solidFill>
                  <a:schemeClr val="accent2">
                    <a:lumMod val="50000"/>
                  </a:schemeClr>
                </a:solidFill>
                <a:latin typeface="Arial" pitchFamily="34" charset="0"/>
                <a:cs typeface="Arial" pitchFamily="34" charset="0"/>
              </a:rPr>
              <a:t>tập</a:t>
            </a:r>
            <a:r>
              <a:rPr lang="en-US" sz="4300" b="1" dirty="0" smtClean="0">
                <a:solidFill>
                  <a:schemeClr val="accent2">
                    <a:lumMod val="50000"/>
                  </a:schemeClr>
                </a:solidFill>
                <a:latin typeface="Arial" pitchFamily="34" charset="0"/>
                <a:cs typeface="Arial" pitchFamily="34" charset="0"/>
              </a:rPr>
              <a:t> </a:t>
            </a:r>
            <a:r>
              <a:rPr lang="en-US" sz="4300" b="1" dirty="0" err="1" smtClean="0">
                <a:solidFill>
                  <a:schemeClr val="accent2">
                    <a:lumMod val="50000"/>
                  </a:schemeClr>
                </a:solidFill>
                <a:latin typeface="Arial" pitchFamily="34" charset="0"/>
                <a:cs typeface="Arial" pitchFamily="34" charset="0"/>
              </a:rPr>
              <a:t>và</a:t>
            </a:r>
            <a:r>
              <a:rPr lang="en-US" sz="4300" b="1" dirty="0" smtClean="0">
                <a:solidFill>
                  <a:schemeClr val="accent2">
                    <a:lumMod val="50000"/>
                  </a:schemeClr>
                </a:solidFill>
                <a:latin typeface="Arial" pitchFamily="34" charset="0"/>
                <a:cs typeface="Arial" pitchFamily="34" charset="0"/>
              </a:rPr>
              <a:t> </a:t>
            </a:r>
            <a:r>
              <a:rPr lang="en-US" sz="4300" b="1" dirty="0" err="1" smtClean="0">
                <a:solidFill>
                  <a:schemeClr val="accent2">
                    <a:lumMod val="50000"/>
                  </a:schemeClr>
                </a:solidFill>
                <a:latin typeface="Arial" pitchFamily="34" charset="0"/>
                <a:cs typeface="Arial" pitchFamily="34" charset="0"/>
              </a:rPr>
              <a:t>bổ</a:t>
            </a:r>
            <a:r>
              <a:rPr lang="en-US" sz="4300" b="1" dirty="0" smtClean="0">
                <a:solidFill>
                  <a:schemeClr val="accent2">
                    <a:lumMod val="50000"/>
                  </a:schemeClr>
                </a:solidFill>
                <a:latin typeface="Arial" pitchFamily="34" charset="0"/>
                <a:cs typeface="Arial" pitchFamily="34" charset="0"/>
              </a:rPr>
              <a:t> sung </a:t>
            </a:r>
            <a:r>
              <a:rPr lang="en-US" sz="4300" b="1" dirty="0" err="1" smtClean="0">
                <a:solidFill>
                  <a:schemeClr val="accent2">
                    <a:lumMod val="50000"/>
                  </a:schemeClr>
                </a:solidFill>
                <a:latin typeface="Arial" pitchFamily="34" charset="0"/>
                <a:cs typeface="Arial" pitchFamily="34" charset="0"/>
              </a:rPr>
              <a:t>về</a:t>
            </a:r>
            <a:r>
              <a:rPr lang="en-US" sz="4300" b="1" dirty="0" smtClean="0">
                <a:solidFill>
                  <a:schemeClr val="accent2">
                    <a:lumMod val="50000"/>
                  </a:schemeClr>
                </a:solidFill>
                <a:latin typeface="Arial" pitchFamily="34" charset="0"/>
                <a:cs typeface="Arial" pitchFamily="34" charset="0"/>
              </a:rPr>
              <a:t> </a:t>
            </a:r>
            <a:r>
              <a:rPr lang="en-US" sz="4300" b="1" dirty="0" err="1" smtClean="0">
                <a:solidFill>
                  <a:schemeClr val="accent2">
                    <a:lumMod val="50000"/>
                  </a:schemeClr>
                </a:solidFill>
                <a:latin typeface="Arial" pitchFamily="34" charset="0"/>
                <a:cs typeface="Arial" pitchFamily="34" charset="0"/>
              </a:rPr>
              <a:t>giải</a:t>
            </a:r>
            <a:r>
              <a:rPr lang="en-US" sz="4300" b="1" dirty="0" smtClean="0">
                <a:solidFill>
                  <a:schemeClr val="accent2">
                    <a:lumMod val="50000"/>
                  </a:schemeClr>
                </a:solidFill>
                <a:latin typeface="Arial" pitchFamily="34" charset="0"/>
                <a:cs typeface="Arial" pitchFamily="34" charset="0"/>
              </a:rPr>
              <a:t> </a:t>
            </a:r>
            <a:r>
              <a:rPr lang="en-US" sz="4300" b="1" dirty="0" err="1" smtClean="0">
                <a:solidFill>
                  <a:schemeClr val="accent2">
                    <a:lumMod val="50000"/>
                  </a:schemeClr>
                </a:solidFill>
                <a:latin typeface="Arial" pitchFamily="34" charset="0"/>
                <a:cs typeface="Arial" pitchFamily="34" charset="0"/>
              </a:rPr>
              <a:t>toán</a:t>
            </a:r>
            <a:r>
              <a:rPr lang="en-US" sz="4300" b="1" dirty="0" smtClean="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trang</a:t>
            </a:r>
            <a:r>
              <a:rPr lang="en-US" sz="4300" b="1" dirty="0">
                <a:solidFill>
                  <a:schemeClr val="accent2">
                    <a:lumMod val="50000"/>
                  </a:schemeClr>
                </a:solidFill>
                <a:latin typeface="Arial" pitchFamily="34" charset="0"/>
                <a:cs typeface="Arial" pitchFamily="34" charset="0"/>
              </a:rPr>
              <a:t> </a:t>
            </a:r>
            <a:r>
              <a:rPr lang="en-US" sz="4300" b="1" dirty="0" smtClean="0">
                <a:solidFill>
                  <a:schemeClr val="accent2">
                    <a:lumMod val="50000"/>
                  </a:schemeClr>
                </a:solidFill>
                <a:latin typeface="Arial" pitchFamily="34" charset="0"/>
                <a:cs typeface="Arial" pitchFamily="34" charset="0"/>
              </a:rPr>
              <a:t>18, 19.</a:t>
            </a:r>
            <a:endParaRPr lang="en-US" sz="4300" b="1" dirty="0">
              <a:solidFill>
                <a:schemeClr val="accent2">
                  <a:lumMod val="50000"/>
                </a:schemeClr>
              </a:solidFill>
              <a:latin typeface="Arial" pitchFamily="34" charset="0"/>
              <a:cs typeface="Arial" pitchFamily="34" charset="0"/>
            </a:endParaRPr>
          </a:p>
          <a:p>
            <a:pPr algn="ctr">
              <a:lnSpc>
                <a:spcPct val="150000"/>
              </a:lnSpc>
            </a:pPr>
            <a:endParaRPr lang="en-US" sz="4300" b="1"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65393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
            <a:extLst>
              <a:ext uri="{FF2B5EF4-FFF2-40B4-BE49-F238E27FC236}">
                <a16:creationId xmlns:a16="http://schemas.microsoft.com/office/drawing/2014/main" id="{E5D6859B-DA55-470A-9562-205B06E20F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07540" y="754776"/>
            <a:ext cx="14495889" cy="8150633"/>
          </a:xfrm>
          <a:prstGeom prst="rect">
            <a:avLst/>
          </a:prstGeom>
        </p:spPr>
      </p:pic>
      <p:pic>
        <p:nvPicPr>
          <p:cNvPr id="6" name="Picture 3">
            <a:extLst>
              <a:ext uri="{FF2B5EF4-FFF2-40B4-BE49-F238E27FC236}">
                <a16:creationId xmlns:a16="http://schemas.microsoft.com/office/drawing/2014/main" id="{F1299DD9-E92A-429F-895A-8AF993FAE3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233074">
            <a:off x="10014843" y="7016359"/>
            <a:ext cx="2297006" cy="5033281"/>
          </a:xfrm>
          <a:prstGeom prst="rect">
            <a:avLst/>
          </a:prstGeom>
        </p:spPr>
      </p:pic>
      <p:pic>
        <p:nvPicPr>
          <p:cNvPr id="7" name="Picture 5">
            <a:extLst>
              <a:ext uri="{FF2B5EF4-FFF2-40B4-BE49-F238E27FC236}">
                <a16:creationId xmlns:a16="http://schemas.microsoft.com/office/drawing/2014/main" id="{9B7954E6-5F3B-4132-8FE6-6D1DC0CB6F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31368">
            <a:off x="16338706" y="8627733"/>
            <a:ext cx="1137979" cy="1530290"/>
          </a:xfrm>
          <a:prstGeom prst="rect">
            <a:avLst/>
          </a:prstGeom>
        </p:spPr>
      </p:pic>
      <p:pic>
        <p:nvPicPr>
          <p:cNvPr id="8" name="Picture 6">
            <a:extLst>
              <a:ext uri="{FF2B5EF4-FFF2-40B4-BE49-F238E27FC236}">
                <a16:creationId xmlns:a16="http://schemas.microsoft.com/office/drawing/2014/main" id="{9F1F796A-651E-48F7-B189-D4B3D21839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9" name="Picture 7">
            <a:extLst>
              <a:ext uri="{FF2B5EF4-FFF2-40B4-BE49-F238E27FC236}">
                <a16:creationId xmlns:a16="http://schemas.microsoft.com/office/drawing/2014/main" id="{EABC4204-3F99-4041-BD76-3BB19910F4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10" name="Picture 8">
            <a:extLst>
              <a:ext uri="{FF2B5EF4-FFF2-40B4-BE49-F238E27FC236}">
                <a16:creationId xmlns:a16="http://schemas.microsoft.com/office/drawing/2014/main" id="{182FF27B-6FB4-43B8-A6EA-195F3D0105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8830452">
            <a:off x="-1473496" y="79474"/>
            <a:ext cx="3453731" cy="1130312"/>
          </a:xfrm>
          <a:prstGeom prst="rect">
            <a:avLst/>
          </a:prstGeom>
        </p:spPr>
      </p:pic>
      <p:pic>
        <p:nvPicPr>
          <p:cNvPr id="11" name="Picture 9">
            <a:extLst>
              <a:ext uri="{FF2B5EF4-FFF2-40B4-BE49-F238E27FC236}">
                <a16:creationId xmlns:a16="http://schemas.microsoft.com/office/drawing/2014/main" id="{DF6C4F6A-E0AC-4406-B2BA-FD3FDD54D65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375421">
            <a:off x="15614199" y="402189"/>
            <a:ext cx="2424428" cy="1772036"/>
          </a:xfrm>
          <a:prstGeom prst="rect">
            <a:avLst/>
          </a:prstGeom>
        </p:spPr>
      </p:pic>
      <p:pic>
        <p:nvPicPr>
          <p:cNvPr id="12" name="Picture 11">
            <a:extLst>
              <a:ext uri="{FF2B5EF4-FFF2-40B4-BE49-F238E27FC236}">
                <a16:creationId xmlns:a16="http://schemas.microsoft.com/office/drawing/2014/main" id="{233B7F26-231B-43A3-A5E9-457FE7955DA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545363">
            <a:off x="418426" y="84364"/>
            <a:ext cx="913403" cy="1545759"/>
          </a:xfrm>
          <a:prstGeom prst="rect">
            <a:avLst/>
          </a:prstGeom>
        </p:spPr>
      </p:pic>
      <p:pic>
        <p:nvPicPr>
          <p:cNvPr id="13" name="Picture 12">
            <a:extLst>
              <a:ext uri="{FF2B5EF4-FFF2-40B4-BE49-F238E27FC236}">
                <a16:creationId xmlns:a16="http://schemas.microsoft.com/office/drawing/2014/main" id="{AED38FF6-1C03-43F3-A098-5E38296076C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9662283">
            <a:off x="13994306" y="7254547"/>
            <a:ext cx="1736163" cy="1736163"/>
          </a:xfrm>
          <a:prstGeom prst="rect">
            <a:avLst/>
          </a:prstGeom>
        </p:spPr>
      </p:pic>
      <p:sp>
        <p:nvSpPr>
          <p:cNvPr id="14" name="TextBox 17">
            <a:extLst>
              <a:ext uri="{FF2B5EF4-FFF2-40B4-BE49-F238E27FC236}">
                <a16:creationId xmlns:a16="http://schemas.microsoft.com/office/drawing/2014/main" id="{B81C2E20-5BA0-4C2D-80AE-F6515B0C20AE}"/>
              </a:ext>
            </a:extLst>
          </p:cNvPr>
          <p:cNvSpPr txBox="1"/>
          <p:nvPr/>
        </p:nvSpPr>
        <p:spPr>
          <a:xfrm>
            <a:off x="3208354" y="5584596"/>
            <a:ext cx="422077" cy="936154"/>
          </a:xfrm>
          <a:prstGeom prst="rect">
            <a:avLst/>
          </a:prstGeom>
        </p:spPr>
        <p:txBody>
          <a:bodyPr lIns="0" tIns="0" rIns="0" bIns="0" rtlCol="0" anchor="t">
            <a:spAutoFit/>
          </a:bodyPr>
          <a:lstStyle/>
          <a:p>
            <a:pPr algn="ctr">
              <a:lnSpc>
                <a:spcPts val="7279"/>
              </a:lnSpc>
            </a:pPr>
            <a:endParaRPr lang="en-US" sz="5199" dirty="0">
              <a:solidFill>
                <a:srgbClr val="000000"/>
              </a:solidFill>
              <a:latin typeface="Bungee"/>
            </a:endParaRPr>
          </a:p>
        </p:txBody>
      </p:sp>
      <p:pic>
        <p:nvPicPr>
          <p:cNvPr id="16" name="Picture 10">
            <a:extLst>
              <a:ext uri="{FF2B5EF4-FFF2-40B4-BE49-F238E27FC236}">
                <a16:creationId xmlns:a16="http://schemas.microsoft.com/office/drawing/2014/main" id="{4C48CDBE-0082-42B0-BCBC-9E575A8AE992}"/>
              </a:ext>
            </a:extLst>
          </p:cNvPr>
          <p:cNvPicPr>
            <a:picLocks noChangeAspect="1"/>
          </p:cNvPicPr>
          <p:nvPr/>
        </p:nvPicPr>
        <p:blipFill>
          <a:blip r:embed="rId20"/>
          <a:srcRect/>
          <a:stretch>
            <a:fillRect/>
          </a:stretch>
        </p:blipFill>
        <p:spPr>
          <a:xfrm>
            <a:off x="229727" y="5584596"/>
            <a:ext cx="6801409" cy="4857831"/>
          </a:xfrm>
          <a:prstGeom prst="rect">
            <a:avLst/>
          </a:prstGeom>
        </p:spPr>
      </p:pic>
      <p:sp>
        <p:nvSpPr>
          <p:cNvPr id="19" name="Google Shape;2651;p56">
            <a:extLst>
              <a:ext uri="{FF2B5EF4-FFF2-40B4-BE49-F238E27FC236}">
                <a16:creationId xmlns:a16="http://schemas.microsoft.com/office/drawing/2014/main" id="{09149A78-A675-4DF2-A365-6C5824A6192C}"/>
              </a:ext>
            </a:extLst>
          </p:cNvPr>
          <p:cNvSpPr txBox="1">
            <a:spLocks/>
          </p:cNvSpPr>
          <p:nvPr/>
        </p:nvSpPr>
        <p:spPr>
          <a:xfrm>
            <a:off x="2387888" y="3848100"/>
            <a:ext cx="13935195" cy="1346638"/>
          </a:xfrm>
          <a:prstGeom prst="rect">
            <a:avLst/>
          </a:prstGeom>
        </p:spPr>
        <p:txBody>
          <a:bodyPr spcFirstLastPara="1" wrap="square" lIns="90000" tIns="90000" rIns="90000" bIns="9000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11500" dirty="0">
                <a:solidFill>
                  <a:srgbClr val="0070C0"/>
                </a:solidFill>
                <a:latin typeface="#9Slide07 SVNNexa Rust Slab Bla" panose="020B0606040200020203" pitchFamily="34" charset="0"/>
              </a:rPr>
              <a:t>CHÚC CÁC con HỌC TỐT</a:t>
            </a:r>
          </a:p>
        </p:txBody>
      </p:sp>
    </p:spTree>
    <p:extLst>
      <p:ext uri="{BB962C8B-B14F-4D97-AF65-F5344CB8AC3E}">
        <p14:creationId xmlns:p14="http://schemas.microsoft.com/office/powerpoint/2010/main" val="33687621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6A0497-1A59-472C-AD3A-AAE9BC6E1C38}"/>
              </a:ext>
            </a:extLst>
          </p:cNvPr>
          <p:cNvSpPr/>
          <p:nvPr/>
        </p:nvSpPr>
        <p:spPr>
          <a:xfrm>
            <a:off x="3810000" y="853420"/>
            <a:ext cx="9672670" cy="1569660"/>
          </a:xfrm>
          <a:prstGeom prst="rect">
            <a:avLst/>
          </a:prstGeom>
        </p:spPr>
        <p:txBody>
          <a:bodyPr wrap="square">
            <a:spAutoFit/>
          </a:bodyPr>
          <a:lstStyle/>
          <a:p>
            <a:pPr algn="ctr"/>
            <a:r>
              <a:rPr lang="en-US" sz="9600" dirty="0" err="1">
                <a:ln>
                  <a:solidFill>
                    <a:srgbClr val="000000"/>
                  </a:solidFill>
                </a:ln>
                <a:solidFill>
                  <a:srgbClr val="F9C357"/>
                </a:solidFill>
                <a:effectLst>
                  <a:innerShdw blurRad="114300">
                    <a:prstClr val="black"/>
                  </a:innerShdw>
                </a:effectLst>
                <a:latin typeface="+mn-lt"/>
              </a:rPr>
              <a:t>Yêu</a:t>
            </a:r>
            <a:r>
              <a:rPr lang="en-US" sz="9600" dirty="0">
                <a:ln>
                  <a:solidFill>
                    <a:srgbClr val="000000"/>
                  </a:solidFill>
                </a:ln>
                <a:solidFill>
                  <a:srgbClr val="F9C357"/>
                </a:solidFill>
                <a:effectLst>
                  <a:innerShdw blurRad="114300">
                    <a:prstClr val="black"/>
                  </a:innerShdw>
                </a:effectLst>
                <a:latin typeface="+mn-lt"/>
              </a:rPr>
              <a:t> </a:t>
            </a:r>
            <a:r>
              <a:rPr lang="en-US" sz="9600" dirty="0" err="1">
                <a:ln>
                  <a:solidFill>
                    <a:srgbClr val="000000"/>
                  </a:solidFill>
                </a:ln>
                <a:solidFill>
                  <a:srgbClr val="F9C357"/>
                </a:solidFill>
                <a:effectLst>
                  <a:innerShdw blurRad="114300">
                    <a:prstClr val="black"/>
                  </a:innerShdw>
                </a:effectLst>
                <a:latin typeface="+mn-lt"/>
              </a:rPr>
              <a:t>cầu</a:t>
            </a:r>
            <a:r>
              <a:rPr lang="en-US" sz="9600" dirty="0">
                <a:ln>
                  <a:solidFill>
                    <a:srgbClr val="000000"/>
                  </a:solidFill>
                </a:ln>
                <a:solidFill>
                  <a:srgbClr val="F9C357"/>
                </a:solidFill>
                <a:effectLst>
                  <a:innerShdw blurRad="114300">
                    <a:prstClr val="black"/>
                  </a:innerShdw>
                </a:effectLst>
                <a:latin typeface="+mn-lt"/>
              </a:rPr>
              <a:t> </a:t>
            </a:r>
            <a:r>
              <a:rPr lang="en-US" sz="9600" dirty="0" err="1">
                <a:ln>
                  <a:solidFill>
                    <a:srgbClr val="000000"/>
                  </a:solidFill>
                </a:ln>
                <a:solidFill>
                  <a:srgbClr val="F9C357"/>
                </a:solidFill>
                <a:effectLst>
                  <a:innerShdw blurRad="114300">
                    <a:prstClr val="black"/>
                  </a:innerShdw>
                </a:effectLst>
                <a:latin typeface="+mn-lt"/>
              </a:rPr>
              <a:t>cần</a:t>
            </a:r>
            <a:r>
              <a:rPr lang="en-US" sz="9600" dirty="0">
                <a:ln>
                  <a:solidFill>
                    <a:srgbClr val="000000"/>
                  </a:solidFill>
                </a:ln>
                <a:solidFill>
                  <a:srgbClr val="F9C357"/>
                </a:solidFill>
                <a:effectLst>
                  <a:innerShdw blurRad="114300">
                    <a:prstClr val="black"/>
                  </a:innerShdw>
                </a:effectLst>
                <a:latin typeface="+mn-lt"/>
              </a:rPr>
              <a:t> </a:t>
            </a:r>
            <a:r>
              <a:rPr lang="en-US" sz="9600" dirty="0" err="1">
                <a:ln>
                  <a:solidFill>
                    <a:srgbClr val="000000"/>
                  </a:solidFill>
                </a:ln>
                <a:solidFill>
                  <a:srgbClr val="F9C357"/>
                </a:solidFill>
                <a:effectLst>
                  <a:innerShdw blurRad="114300">
                    <a:prstClr val="black"/>
                  </a:innerShdw>
                </a:effectLst>
                <a:latin typeface="+mn-lt"/>
              </a:rPr>
              <a:t>đạt</a:t>
            </a:r>
            <a:endParaRPr lang="en-US" sz="9600" dirty="0">
              <a:ln>
                <a:solidFill>
                  <a:srgbClr val="000000"/>
                </a:solidFill>
              </a:ln>
              <a:solidFill>
                <a:srgbClr val="F9C357"/>
              </a:solidFill>
              <a:effectLst>
                <a:innerShdw blurRad="114300">
                  <a:prstClr val="black"/>
                </a:innerShdw>
              </a:effectLst>
              <a:latin typeface="+mn-lt"/>
            </a:endParaRPr>
          </a:p>
        </p:txBody>
      </p:sp>
      <p:pic>
        <p:nvPicPr>
          <p:cNvPr id="7" name="图片 1">
            <a:extLst>
              <a:ext uri="{FF2B5EF4-FFF2-40B4-BE49-F238E27FC236}">
                <a16:creationId xmlns:a16="http://schemas.microsoft.com/office/drawing/2014/main" id="{5262F806-2B43-47BE-88D7-E7EB0EAE8D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1" y="924742"/>
            <a:ext cx="1676400" cy="1498338"/>
          </a:xfrm>
          <a:prstGeom prst="rect">
            <a:avLst/>
          </a:prstGeom>
        </p:spPr>
      </p:pic>
      <p:pic>
        <p:nvPicPr>
          <p:cNvPr id="10" name="Picture 2" descr="Nguyên tắc S.M.A.R.T trong học trực tuyến - VnExpress">
            <a:extLst>
              <a:ext uri="{FF2B5EF4-FFF2-40B4-BE49-F238E27FC236}">
                <a16:creationId xmlns:a16="http://schemas.microsoft.com/office/drawing/2014/main" id="{4D6862C5-BD03-45E4-AB85-3AB46AA215B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2286001" y="2709470"/>
            <a:ext cx="1684962" cy="160276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7">
            <a:extLst>
              <a:ext uri="{FF2B5EF4-FFF2-40B4-BE49-F238E27FC236}">
                <a16:creationId xmlns:a16="http://schemas.microsoft.com/office/drawing/2014/main" id="{4AFF3040-55E5-434F-97AD-1E7F596D199E}"/>
              </a:ext>
            </a:extLst>
          </p:cNvPr>
          <p:cNvSpPr/>
          <p:nvPr/>
        </p:nvSpPr>
        <p:spPr>
          <a:xfrm>
            <a:off x="3808141" y="2403565"/>
            <a:ext cx="10971440" cy="1908673"/>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dirty="0">
                <a:solidFill>
                  <a:srgbClr val="002060"/>
                </a:solidFill>
              </a:rPr>
              <a:t>Củng cố cách nhân, chia hai phân số; nhân, chia hai hốn số, tìm thành phần chưa biết của phép tính, đổi số đo hai đơn vị thành một đơn vị viết dưới dạng hỗ số, giải toán liên quan đến diện tích các hình. </a:t>
            </a:r>
            <a:endParaRPr lang="en-US" dirty="0">
              <a:solidFill>
                <a:srgbClr val="002060"/>
              </a:solidFill>
            </a:endParaRPr>
          </a:p>
        </p:txBody>
      </p:sp>
      <p:pic>
        <p:nvPicPr>
          <p:cNvPr id="2052" name="Picture 4">
            <a:extLst>
              <a:ext uri="{FF2B5EF4-FFF2-40B4-BE49-F238E27FC236}">
                <a16:creationId xmlns:a16="http://schemas.microsoft.com/office/drawing/2014/main" id="{58251777-CEEA-45A0-B4D2-0EAFBF12A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143500"/>
            <a:ext cx="58674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guyên tắc S.M.A.R.T trong học trực tuyến - VnExpress">
            <a:extLst>
              <a:ext uri="{FF2B5EF4-FFF2-40B4-BE49-F238E27FC236}">
                <a16:creationId xmlns:a16="http://schemas.microsoft.com/office/drawing/2014/main" id="{4D6862C5-BD03-45E4-AB85-3AB46AA215B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2265558" y="4457700"/>
            <a:ext cx="1684962" cy="160276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7">
            <a:extLst>
              <a:ext uri="{FF2B5EF4-FFF2-40B4-BE49-F238E27FC236}">
                <a16:creationId xmlns:a16="http://schemas.microsoft.com/office/drawing/2014/main" id="{4AFF3040-55E5-434F-97AD-1E7F596D199E}"/>
              </a:ext>
            </a:extLst>
          </p:cNvPr>
          <p:cNvSpPr/>
          <p:nvPr/>
        </p:nvSpPr>
        <p:spPr>
          <a:xfrm>
            <a:off x="3808141" y="4762500"/>
            <a:ext cx="10971440" cy="1290416"/>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dirty="0" smtClean="0">
                <a:solidFill>
                  <a:srgbClr val="002060"/>
                </a:solidFill>
              </a:rPr>
              <a:t>HS </a:t>
            </a:r>
            <a:r>
              <a:rPr lang="pt-BR" dirty="0">
                <a:solidFill>
                  <a:srgbClr val="002060"/>
                </a:solidFill>
              </a:rPr>
              <a:t>biết cách áp dụng các kĩ năng thực hiện tính toán và đổi đơn vị đo, giải toán</a:t>
            </a:r>
            <a:r>
              <a:rPr lang="pt-BR"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372756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32" presetClass="emph" presetSubtype="0" repeatCount="indefinite" fill="hold" nodeType="withEffect">
                                  <p:stCondLst>
                                    <p:cond delay="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737BBC-1D98-4B8C-9B63-0A8A9C0F6959}"/>
              </a:ext>
            </a:extLst>
          </p:cNvPr>
          <p:cNvSpPr txBox="1"/>
          <p:nvPr/>
        </p:nvSpPr>
        <p:spPr>
          <a:xfrm>
            <a:off x="4390145" y="564684"/>
            <a:ext cx="10213775" cy="1015663"/>
          </a:xfrm>
          <a:prstGeom prst="rect">
            <a:avLst/>
          </a:prstGeom>
          <a:noFill/>
        </p:spPr>
        <p:txBody>
          <a:bodyPr wrap="square" rtlCol="0">
            <a:spAutoFit/>
            <a:scene3d>
              <a:camera prst="orthographicFront"/>
              <a:lightRig rig="threePt" dir="t"/>
            </a:scene3d>
            <a:sp3d>
              <a:bevelB w="38100" h="38100" prst="convex"/>
            </a:sp3d>
          </a:bodyPr>
          <a:lstStyle/>
          <a:p>
            <a:pPr algn="ctr"/>
            <a:r>
              <a:rPr lang="en-US" sz="6000" dirty="0" smtClean="0">
                <a:solidFill>
                  <a:srgbClr val="FF0000"/>
                </a:solidFill>
                <a:effectLst>
                  <a:outerShdw dir="21540000" algn="ctr" rotWithShape="0">
                    <a:schemeClr val="accent1">
                      <a:lumMod val="75000"/>
                      <a:alpha val="41000"/>
                    </a:schemeClr>
                  </a:outerShdw>
                </a:effectLst>
                <a:latin typeface="+mn-lt"/>
              </a:rPr>
              <a:t>ÔN TẬP KIẾN THỨC</a:t>
            </a:r>
            <a:endParaRPr lang="vi-VN" sz="6000" dirty="0">
              <a:solidFill>
                <a:srgbClr val="FF0000"/>
              </a:solidFill>
              <a:effectLst>
                <a:outerShdw dir="21540000" algn="ctr" rotWithShape="0">
                  <a:schemeClr val="accent1">
                    <a:lumMod val="75000"/>
                    <a:alpha val="41000"/>
                  </a:schemeClr>
                </a:outerShdw>
              </a:effectLst>
              <a:latin typeface="+mn-lt"/>
            </a:endParaRPr>
          </a:p>
        </p:txBody>
      </p:sp>
      <p:sp>
        <p:nvSpPr>
          <p:cNvPr id="4" name="Text Box 2"/>
          <p:cNvSpPr txBox="1">
            <a:spLocks noChangeArrowheads="1"/>
          </p:cNvSpPr>
          <p:nvPr/>
        </p:nvSpPr>
        <p:spPr bwMode="auto">
          <a:xfrm>
            <a:off x="1371600" y="1721835"/>
            <a:ext cx="25442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u="sng" dirty="0" err="1">
                <a:solidFill>
                  <a:srgbClr val="0000FF"/>
                </a:solidFill>
                <a:latin typeface="+mj-lt"/>
                <a:cs typeface="Times New Roman" panose="02020603050405020304" pitchFamily="18" charset="0"/>
              </a:rPr>
              <a:t>Bài</a:t>
            </a:r>
            <a:r>
              <a:rPr lang="en-US" altLang="en-US" sz="3600" b="1" u="sng" dirty="0">
                <a:solidFill>
                  <a:srgbClr val="0000FF"/>
                </a:solidFill>
                <a:latin typeface="+mj-lt"/>
                <a:cs typeface="Times New Roman" panose="02020603050405020304" pitchFamily="18" charset="0"/>
              </a:rPr>
              <a:t> </a:t>
            </a:r>
            <a:r>
              <a:rPr lang="en-US" altLang="en-US" sz="3600" b="1" u="sng" dirty="0" err="1">
                <a:solidFill>
                  <a:srgbClr val="0000FF"/>
                </a:solidFill>
                <a:latin typeface="+mj-lt"/>
                <a:cs typeface="Times New Roman" panose="02020603050405020304" pitchFamily="18" charset="0"/>
              </a:rPr>
              <a:t>toán</a:t>
            </a:r>
            <a:r>
              <a:rPr lang="en-US" altLang="en-US" sz="3600" b="1" u="sng" dirty="0">
                <a:solidFill>
                  <a:srgbClr val="0000FF"/>
                </a:solidFill>
                <a:latin typeface="+mj-lt"/>
                <a:cs typeface="Times New Roman" panose="02020603050405020304" pitchFamily="18" charset="0"/>
              </a:rPr>
              <a:t> 1:</a:t>
            </a:r>
          </a:p>
        </p:txBody>
      </p:sp>
      <p:graphicFrame>
        <p:nvGraphicFramePr>
          <p:cNvPr id="5" name="Object 3"/>
          <p:cNvGraphicFramePr>
            <a:graphicFrameLocks noChangeAspect="1"/>
          </p:cNvGraphicFramePr>
          <p:nvPr>
            <p:extLst>
              <p:ext uri="{D42A27DB-BD31-4B8C-83A1-F6EECF244321}">
                <p14:modId xmlns:p14="http://schemas.microsoft.com/office/powerpoint/2010/main" val="1044975409"/>
              </p:ext>
            </p:extLst>
          </p:nvPr>
        </p:nvGraphicFramePr>
        <p:xfrm>
          <a:off x="9982200" y="2031437"/>
          <a:ext cx="942934" cy="1619912"/>
        </p:xfrm>
        <a:graphic>
          <a:graphicData uri="http://schemas.openxmlformats.org/presentationml/2006/ole">
            <mc:AlternateContent xmlns:mc="http://schemas.openxmlformats.org/markup-compatibility/2006">
              <mc:Choice xmlns:v="urn:schemas-microsoft-com:vml" Requires="v">
                <p:oleObj spid="_x0000_s1029" name="Equation" r:id="rId3" imgW="114250" imgH="228501" progId="Equation.DSMT4">
                  <p:embed/>
                </p:oleObj>
              </mc:Choice>
              <mc:Fallback>
                <p:oleObj name="Equation" r:id="rId3" imgW="114250" imgH="228501" progId="Equation.DSMT4">
                  <p:embed/>
                  <p:pic>
                    <p:nvPicPr>
                      <p:cNvPr id="30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2031437"/>
                        <a:ext cx="942934" cy="1619912"/>
                      </a:xfrm>
                      <a:prstGeom prst="rect">
                        <a:avLst/>
                      </a:prstGeom>
                      <a:noFill/>
                      <a:ln>
                        <a:noFill/>
                      </a:ln>
                    </p:spPr>
                  </p:pic>
                </p:oleObj>
              </mc:Fallback>
            </mc:AlternateContent>
          </a:graphicData>
        </a:graphic>
      </p:graphicFrame>
      <p:sp>
        <p:nvSpPr>
          <p:cNvPr id="6" name="Text Box 4"/>
          <p:cNvSpPr txBox="1">
            <a:spLocks noChangeArrowheads="1"/>
          </p:cNvSpPr>
          <p:nvPr/>
        </p:nvSpPr>
        <p:spPr bwMode="auto">
          <a:xfrm>
            <a:off x="7570391" y="3286153"/>
            <a:ext cx="1826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u="sng">
                <a:solidFill>
                  <a:srgbClr val="660066"/>
                </a:solidFill>
                <a:latin typeface="+mj-lt"/>
                <a:cs typeface="Times New Roman" panose="02020603050405020304" pitchFamily="18" charset="0"/>
              </a:rPr>
              <a:t>Bài giải</a:t>
            </a:r>
          </a:p>
        </p:txBody>
      </p:sp>
      <p:sp>
        <p:nvSpPr>
          <p:cNvPr id="7" name="Text Box 5"/>
          <p:cNvSpPr txBox="1">
            <a:spLocks noChangeArrowheads="1"/>
          </p:cNvSpPr>
          <p:nvPr/>
        </p:nvSpPr>
        <p:spPr bwMode="auto">
          <a:xfrm>
            <a:off x="1371600" y="2400300"/>
            <a:ext cx="1363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0000CC"/>
                </a:solidFill>
                <a:latin typeface="+mj-lt"/>
                <a:cs typeface="Times New Roman" panose="02020603050405020304" pitchFamily="18" charset="0"/>
              </a:rPr>
              <a:t>Tổng</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của</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hai</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sô</a:t>
            </a:r>
            <a:r>
              <a:rPr lang="en-US" altLang="en-US" b="1" dirty="0">
                <a:solidFill>
                  <a:srgbClr val="0000CC"/>
                </a:solidFill>
                <a:latin typeface="+mj-lt"/>
                <a:cs typeface="Times New Roman" panose="02020603050405020304" pitchFamily="18" charset="0"/>
              </a:rPr>
              <a:t>́ là 121. </a:t>
            </a:r>
            <a:r>
              <a:rPr lang="en-US" altLang="en-US" b="1" dirty="0" err="1">
                <a:solidFill>
                  <a:srgbClr val="0000CC"/>
                </a:solidFill>
                <a:latin typeface="+mj-lt"/>
                <a:cs typeface="Times New Roman" panose="02020603050405020304" pitchFamily="18" charset="0"/>
              </a:rPr>
              <a:t>ti</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sô</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của</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hai</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sô</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đo</a:t>
            </a:r>
            <a:r>
              <a:rPr lang="en-US" altLang="en-US" b="1" dirty="0">
                <a:solidFill>
                  <a:srgbClr val="0000CC"/>
                </a:solidFill>
                <a:latin typeface="+mj-lt"/>
                <a:cs typeface="Times New Roman" panose="02020603050405020304" pitchFamily="18" charset="0"/>
              </a:rPr>
              <a:t>́ là         . </a:t>
            </a:r>
            <a:r>
              <a:rPr lang="en-US" altLang="en-US" b="1" dirty="0" err="1">
                <a:solidFill>
                  <a:srgbClr val="0000CC"/>
                </a:solidFill>
                <a:latin typeface="+mj-lt"/>
                <a:cs typeface="Times New Roman" panose="02020603050405020304" pitchFamily="18" charset="0"/>
              </a:rPr>
              <a:t>Tìm</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hai</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sô</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đo</a:t>
            </a:r>
            <a:r>
              <a:rPr lang="en-US" altLang="en-US" b="1" dirty="0">
                <a:solidFill>
                  <a:srgbClr val="0000CC"/>
                </a:solidFill>
                <a:latin typeface="+mj-lt"/>
                <a:cs typeface="Times New Roman" panose="02020603050405020304" pitchFamily="18" charset="0"/>
              </a:rPr>
              <a:t>́.</a:t>
            </a:r>
          </a:p>
        </p:txBody>
      </p:sp>
      <p:sp>
        <p:nvSpPr>
          <p:cNvPr id="8" name="Text Box 6"/>
          <p:cNvSpPr txBox="1">
            <a:spLocks noChangeArrowheads="1"/>
          </p:cNvSpPr>
          <p:nvPr/>
        </p:nvSpPr>
        <p:spPr bwMode="auto">
          <a:xfrm>
            <a:off x="1600201" y="3805741"/>
            <a:ext cx="3539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latin typeface="+mj-lt"/>
                <a:cs typeface="Times New Roman" panose="02020603050405020304" pitchFamily="18" charset="0"/>
              </a:rPr>
              <a:t>Ta có </a:t>
            </a:r>
            <a:r>
              <a:rPr lang="en-US" altLang="en-US" sz="3600" b="1" dirty="0" err="1">
                <a:latin typeface="+mj-lt"/>
                <a:cs typeface="Times New Roman" panose="02020603050405020304" pitchFamily="18" charset="0"/>
              </a:rPr>
              <a:t>sơ</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đô</a:t>
            </a:r>
            <a:r>
              <a:rPr lang="en-US" altLang="en-US" sz="3600" b="1" dirty="0">
                <a:latin typeface="+mj-lt"/>
                <a:cs typeface="Times New Roman" panose="02020603050405020304" pitchFamily="18" charset="0"/>
              </a:rPr>
              <a:t>̀:</a:t>
            </a:r>
          </a:p>
        </p:txBody>
      </p:sp>
      <p:sp>
        <p:nvSpPr>
          <p:cNvPr id="10" name="Text Box 7"/>
          <p:cNvSpPr txBox="1">
            <a:spLocks noChangeArrowheads="1"/>
          </p:cNvSpPr>
          <p:nvPr/>
        </p:nvSpPr>
        <p:spPr bwMode="auto">
          <a:xfrm>
            <a:off x="2174999" y="4613986"/>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bé:</a:t>
            </a:r>
          </a:p>
        </p:txBody>
      </p:sp>
      <p:sp>
        <p:nvSpPr>
          <p:cNvPr id="11" name="Text Box 8"/>
          <p:cNvSpPr txBox="1">
            <a:spLocks noChangeArrowheads="1"/>
          </p:cNvSpPr>
          <p:nvPr/>
        </p:nvSpPr>
        <p:spPr bwMode="auto">
          <a:xfrm>
            <a:off x="2090861" y="5320263"/>
            <a:ext cx="1844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lớn</a:t>
            </a:r>
            <a:r>
              <a:rPr lang="en-US" altLang="en-US" b="1" dirty="0">
                <a:latin typeface="+mj-lt"/>
                <a:cs typeface="Times New Roman" panose="02020603050405020304" pitchFamily="18" charset="0"/>
              </a:rPr>
              <a:t>:</a:t>
            </a:r>
          </a:p>
        </p:txBody>
      </p:sp>
      <p:sp>
        <p:nvSpPr>
          <p:cNvPr id="12" name="Line 9"/>
          <p:cNvSpPr>
            <a:spLocks noChangeShapeType="1"/>
          </p:cNvSpPr>
          <p:nvPr/>
        </p:nvSpPr>
        <p:spPr bwMode="auto">
          <a:xfrm>
            <a:off x="4308598" y="5041187"/>
            <a:ext cx="228600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3" name="Line 10"/>
          <p:cNvSpPr>
            <a:spLocks noChangeShapeType="1"/>
          </p:cNvSpPr>
          <p:nvPr/>
        </p:nvSpPr>
        <p:spPr bwMode="auto">
          <a:xfrm>
            <a:off x="4308598" y="48887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4" name="Line 11"/>
          <p:cNvSpPr>
            <a:spLocks noChangeShapeType="1"/>
          </p:cNvSpPr>
          <p:nvPr/>
        </p:nvSpPr>
        <p:spPr bwMode="auto">
          <a:xfrm>
            <a:off x="4765798" y="48887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5" name="Line 12"/>
          <p:cNvSpPr>
            <a:spLocks noChangeShapeType="1"/>
          </p:cNvSpPr>
          <p:nvPr/>
        </p:nvSpPr>
        <p:spPr bwMode="auto">
          <a:xfrm>
            <a:off x="5222998" y="48887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6" name="Line 13"/>
          <p:cNvSpPr>
            <a:spLocks noChangeShapeType="1"/>
          </p:cNvSpPr>
          <p:nvPr/>
        </p:nvSpPr>
        <p:spPr bwMode="auto">
          <a:xfrm>
            <a:off x="5680198" y="48887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7" name="Line 14"/>
          <p:cNvSpPr>
            <a:spLocks noChangeShapeType="1"/>
          </p:cNvSpPr>
          <p:nvPr/>
        </p:nvSpPr>
        <p:spPr bwMode="auto">
          <a:xfrm>
            <a:off x="6137398" y="48887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8" name="Line 15"/>
          <p:cNvSpPr>
            <a:spLocks noChangeShapeType="1"/>
          </p:cNvSpPr>
          <p:nvPr/>
        </p:nvSpPr>
        <p:spPr bwMode="auto">
          <a:xfrm>
            <a:off x="6594598" y="48887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9" name="Line 16"/>
          <p:cNvSpPr>
            <a:spLocks noChangeShapeType="1"/>
          </p:cNvSpPr>
          <p:nvPr/>
        </p:nvSpPr>
        <p:spPr bwMode="auto">
          <a:xfrm>
            <a:off x="6594598" y="54221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0" name="Line 17"/>
          <p:cNvSpPr>
            <a:spLocks noChangeShapeType="1"/>
          </p:cNvSpPr>
          <p:nvPr/>
        </p:nvSpPr>
        <p:spPr bwMode="auto">
          <a:xfrm>
            <a:off x="7051798" y="54221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1" name="Line 18"/>
          <p:cNvSpPr>
            <a:spLocks noChangeShapeType="1"/>
          </p:cNvSpPr>
          <p:nvPr/>
        </p:nvSpPr>
        <p:spPr bwMode="auto">
          <a:xfrm>
            <a:off x="4308598" y="5574587"/>
            <a:ext cx="274320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2" name="Line 19"/>
          <p:cNvSpPr>
            <a:spLocks noChangeShapeType="1"/>
          </p:cNvSpPr>
          <p:nvPr/>
        </p:nvSpPr>
        <p:spPr bwMode="auto">
          <a:xfrm>
            <a:off x="4308598" y="54221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3" name="Line 20"/>
          <p:cNvSpPr>
            <a:spLocks noChangeShapeType="1"/>
          </p:cNvSpPr>
          <p:nvPr/>
        </p:nvSpPr>
        <p:spPr bwMode="auto">
          <a:xfrm>
            <a:off x="4765798" y="54221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4" name="Line 21"/>
          <p:cNvSpPr>
            <a:spLocks noChangeShapeType="1"/>
          </p:cNvSpPr>
          <p:nvPr/>
        </p:nvSpPr>
        <p:spPr bwMode="auto">
          <a:xfrm>
            <a:off x="5222998" y="54221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5" name="Line 22"/>
          <p:cNvSpPr>
            <a:spLocks noChangeShapeType="1"/>
          </p:cNvSpPr>
          <p:nvPr/>
        </p:nvSpPr>
        <p:spPr bwMode="auto">
          <a:xfrm>
            <a:off x="5680198" y="54221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6" name="Line 23"/>
          <p:cNvSpPr>
            <a:spLocks noChangeShapeType="1"/>
          </p:cNvSpPr>
          <p:nvPr/>
        </p:nvSpPr>
        <p:spPr bwMode="auto">
          <a:xfrm>
            <a:off x="6137398" y="542218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7" name="AutoShape 24"/>
          <p:cNvSpPr>
            <a:spLocks/>
          </p:cNvSpPr>
          <p:nvPr/>
        </p:nvSpPr>
        <p:spPr bwMode="auto">
          <a:xfrm>
            <a:off x="7204198" y="4888787"/>
            <a:ext cx="152400" cy="762000"/>
          </a:xfrm>
          <a:prstGeom prst="rightBrace">
            <a:avLst>
              <a:gd name="adj1" fmla="val 41667"/>
              <a:gd name="adj2"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mj-lt"/>
              <a:cs typeface="Times New Roman" panose="02020603050405020304" pitchFamily="18" charset="0"/>
            </a:endParaRPr>
          </a:p>
        </p:txBody>
      </p:sp>
      <p:sp>
        <p:nvSpPr>
          <p:cNvPr id="28" name="Text Box 25"/>
          <p:cNvSpPr txBox="1">
            <a:spLocks noChangeArrowheads="1"/>
          </p:cNvSpPr>
          <p:nvPr/>
        </p:nvSpPr>
        <p:spPr bwMode="auto">
          <a:xfrm>
            <a:off x="7416923" y="4964987"/>
            <a:ext cx="867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hlink"/>
                </a:solidFill>
                <a:latin typeface="+mj-lt"/>
                <a:cs typeface="Times New Roman" panose="02020603050405020304" pitchFamily="18" charset="0"/>
              </a:rPr>
              <a:t>121</a:t>
            </a:r>
          </a:p>
        </p:txBody>
      </p:sp>
      <p:sp>
        <p:nvSpPr>
          <p:cNvPr id="29" name="Text Box 26"/>
          <p:cNvSpPr txBox="1">
            <a:spLocks noChangeArrowheads="1"/>
          </p:cNvSpPr>
          <p:nvPr/>
        </p:nvSpPr>
        <p:spPr bwMode="auto">
          <a:xfrm>
            <a:off x="2950468" y="6442077"/>
            <a:ext cx="1066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latin typeface="+mj-lt"/>
                <a:cs typeface="Times New Roman" panose="02020603050405020304" pitchFamily="18" charset="0"/>
              </a:rPr>
              <a:t>Theo </a:t>
            </a:r>
            <a:r>
              <a:rPr lang="en-US" altLang="en-US" sz="3600" b="1" dirty="0" err="1">
                <a:latin typeface="+mj-lt"/>
                <a:cs typeface="Times New Roman" panose="02020603050405020304" pitchFamily="18" charset="0"/>
              </a:rPr>
              <a:t>sơ</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đô</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tổng</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sô</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phần</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bằng</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nhau</a:t>
            </a:r>
            <a:r>
              <a:rPr lang="en-US" altLang="en-US" sz="3600" b="1" dirty="0">
                <a:latin typeface="+mj-lt"/>
                <a:cs typeface="Times New Roman" panose="02020603050405020304" pitchFamily="18" charset="0"/>
              </a:rPr>
              <a:t> </a:t>
            </a:r>
            <a:r>
              <a:rPr lang="en-US" altLang="en-US" sz="3600" b="1" dirty="0" smtClean="0">
                <a:latin typeface="+mj-lt"/>
                <a:cs typeface="Times New Roman" panose="02020603050405020304" pitchFamily="18" charset="0"/>
              </a:rPr>
              <a:t>là:</a:t>
            </a:r>
          </a:p>
          <a:p>
            <a:pPr eaLnBrk="1" hangingPunct="1">
              <a:spcBef>
                <a:spcPct val="0"/>
              </a:spcBef>
              <a:buFontTx/>
              <a:buNone/>
            </a:pPr>
            <a:r>
              <a:rPr lang="en-US" altLang="en-US" sz="3600" b="1" dirty="0" smtClean="0">
                <a:latin typeface="+mj-lt"/>
                <a:cs typeface="Times New Roman" panose="02020603050405020304" pitchFamily="18" charset="0"/>
              </a:rPr>
              <a:t>                   5 </a:t>
            </a:r>
            <a:r>
              <a:rPr lang="en-US" altLang="en-US" sz="3600" b="1" dirty="0">
                <a:latin typeface="+mj-lt"/>
                <a:cs typeface="Times New Roman" panose="02020603050405020304" pitchFamily="18" charset="0"/>
              </a:rPr>
              <a:t>+ 6 = 11 (</a:t>
            </a:r>
            <a:r>
              <a:rPr lang="en-US" altLang="en-US" sz="3600" b="1" dirty="0" err="1">
                <a:latin typeface="+mj-lt"/>
                <a:cs typeface="Times New Roman" panose="02020603050405020304" pitchFamily="18" charset="0"/>
              </a:rPr>
              <a:t>phần</a:t>
            </a:r>
            <a:r>
              <a:rPr lang="en-US" altLang="en-US" sz="3600" b="1" dirty="0">
                <a:latin typeface="+mj-lt"/>
                <a:cs typeface="Times New Roman" panose="02020603050405020304" pitchFamily="18" charset="0"/>
              </a:rPr>
              <a:t>)</a:t>
            </a:r>
          </a:p>
        </p:txBody>
      </p:sp>
      <p:sp>
        <p:nvSpPr>
          <p:cNvPr id="30" name="Text Box 27"/>
          <p:cNvSpPr txBox="1">
            <a:spLocks noChangeArrowheads="1"/>
          </p:cNvSpPr>
          <p:nvPr/>
        </p:nvSpPr>
        <p:spPr bwMode="auto">
          <a:xfrm>
            <a:off x="3470398" y="7642406"/>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Sô</a:t>
            </a:r>
            <a:r>
              <a:rPr lang="en-US" altLang="en-US" sz="3600" b="1" dirty="0">
                <a:latin typeface="+mj-lt"/>
                <a:cs typeface="Times New Roman" panose="02020603050405020304" pitchFamily="18" charset="0"/>
              </a:rPr>
              <a:t>́ bé là  121 : 11 x 5 = 55</a:t>
            </a:r>
          </a:p>
        </p:txBody>
      </p:sp>
      <p:sp>
        <p:nvSpPr>
          <p:cNvPr id="31" name="Text Box 28"/>
          <p:cNvSpPr txBox="1">
            <a:spLocks noChangeArrowheads="1"/>
          </p:cNvSpPr>
          <p:nvPr/>
        </p:nvSpPr>
        <p:spPr bwMode="auto">
          <a:xfrm>
            <a:off x="3470398" y="8459725"/>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Sô</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lớn</a:t>
            </a:r>
            <a:r>
              <a:rPr lang="en-US" altLang="en-US" sz="3600" b="1" dirty="0">
                <a:latin typeface="+mj-lt"/>
                <a:cs typeface="Times New Roman" panose="02020603050405020304" pitchFamily="18" charset="0"/>
              </a:rPr>
              <a:t> là  121 – 55 = 66</a:t>
            </a:r>
          </a:p>
        </p:txBody>
      </p:sp>
      <p:sp>
        <p:nvSpPr>
          <p:cNvPr id="32" name="Text Box 29"/>
          <p:cNvSpPr txBox="1">
            <a:spLocks noChangeArrowheads="1"/>
          </p:cNvSpPr>
          <p:nvPr/>
        </p:nvSpPr>
        <p:spPr bwMode="auto">
          <a:xfrm>
            <a:off x="8905834" y="9019178"/>
            <a:ext cx="403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latin typeface="+mj-lt"/>
                <a:cs typeface="Times New Roman" panose="02020603050405020304" pitchFamily="18" charset="0"/>
              </a:rPr>
              <a:t>Đáp số: 55 và 66</a:t>
            </a:r>
          </a:p>
        </p:txBody>
      </p:sp>
      <p:sp>
        <p:nvSpPr>
          <p:cNvPr id="33" name="AutoShape 30"/>
          <p:cNvSpPr>
            <a:spLocks/>
          </p:cNvSpPr>
          <p:nvPr/>
        </p:nvSpPr>
        <p:spPr bwMode="auto">
          <a:xfrm rot="16200000">
            <a:off x="5223792" y="3516393"/>
            <a:ext cx="379412" cy="2209800"/>
          </a:xfrm>
          <a:prstGeom prst="rightBrace">
            <a:avLst>
              <a:gd name="adj1" fmla="val 48536"/>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mj-lt"/>
              <a:cs typeface="Times New Roman" panose="02020603050405020304" pitchFamily="18" charset="0"/>
            </a:endParaRPr>
          </a:p>
        </p:txBody>
      </p:sp>
      <p:sp>
        <p:nvSpPr>
          <p:cNvPr id="34" name="AutoShape 31"/>
          <p:cNvSpPr>
            <a:spLocks/>
          </p:cNvSpPr>
          <p:nvPr/>
        </p:nvSpPr>
        <p:spPr bwMode="auto">
          <a:xfrm rot="5400000">
            <a:off x="5603998" y="4507787"/>
            <a:ext cx="152400" cy="2743200"/>
          </a:xfrm>
          <a:prstGeom prst="rightBrace">
            <a:avLst>
              <a:gd name="adj1" fmla="val 150000"/>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mj-lt"/>
              <a:cs typeface="Times New Roman" panose="02020603050405020304" pitchFamily="18" charset="0"/>
            </a:endParaRPr>
          </a:p>
        </p:txBody>
      </p:sp>
      <p:sp>
        <p:nvSpPr>
          <p:cNvPr id="35" name="Text Box 32"/>
          <p:cNvSpPr txBox="1">
            <a:spLocks noChangeArrowheads="1"/>
          </p:cNvSpPr>
          <p:nvPr/>
        </p:nvSpPr>
        <p:spPr bwMode="auto">
          <a:xfrm>
            <a:off x="5527798" y="5879387"/>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800000"/>
                </a:solidFill>
                <a:latin typeface="+mj-lt"/>
                <a:cs typeface="Times New Roman" panose="02020603050405020304" pitchFamily="18" charset="0"/>
              </a:rPr>
              <a:t>?</a:t>
            </a:r>
          </a:p>
        </p:txBody>
      </p:sp>
      <p:sp>
        <p:nvSpPr>
          <p:cNvPr id="36" name="Text Box 33"/>
          <p:cNvSpPr txBox="1">
            <a:spLocks noChangeArrowheads="1"/>
          </p:cNvSpPr>
          <p:nvPr/>
        </p:nvSpPr>
        <p:spPr bwMode="auto">
          <a:xfrm>
            <a:off x="5146798" y="3898187"/>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800000"/>
                </a:solidFill>
                <a:latin typeface="+mj-lt"/>
                <a:cs typeface="Times New Roman" panose="02020603050405020304" pitchFamily="18" charset="0"/>
              </a:rPr>
              <a:t>?</a:t>
            </a:r>
          </a:p>
        </p:txBody>
      </p:sp>
    </p:spTree>
    <p:extLst>
      <p:ext uri="{BB962C8B-B14F-4D97-AF65-F5344CB8AC3E}">
        <p14:creationId xmlns:p14="http://schemas.microsoft.com/office/powerpoint/2010/main" val="118761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par>
                                <p:cTn id="49" presetID="3" presetClass="entr" presetSubtype="1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par>
                                <p:cTn id="52" presetID="3" presetClass="entr" presetSubtype="1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par>
                                <p:cTn id="64" presetID="3" presetClass="entr" presetSubtype="1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linds(horizontal)">
                                      <p:cBhvr>
                                        <p:cTn id="66" dur="500"/>
                                        <p:tgtEl>
                                          <p:spTgt spid="26"/>
                                        </p:tgtEl>
                                      </p:cBhvr>
                                    </p:animEffect>
                                  </p:childTnLst>
                                </p:cTn>
                              </p:par>
                              <p:par>
                                <p:cTn id="67" presetID="3" presetClass="entr" presetSubtype="1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par>
                                <p:cTn id="70" presetID="3" presetClass="entr" presetSubtype="10"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linds(horizontal)">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blinds(horizontal)">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blinds(horizontal)">
                                      <p:cBhvr>
                                        <p:cTn id="93" dur="500"/>
                                        <p:tgtEl>
                                          <p:spTgt spid="34"/>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blinds(horizontal)">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linds(horizont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linds(horizontal)">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blinds(horizontal)">
                                      <p:cBhvr>
                                        <p:cTn id="111" dur="5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blinds(horizontal)">
                                      <p:cBhvr>
                                        <p:cTn id="1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1" grpId="0"/>
      <p:bldP spid="27" grpId="0" animBg="1"/>
      <p:bldP spid="28" grpId="0"/>
      <p:bldP spid="29" grpId="0"/>
      <p:bldP spid="30" grpId="0"/>
      <p:bldP spid="31" grpId="0"/>
      <p:bldP spid="32" grpId="0"/>
      <p:bldP spid="33" grpId="0" animBg="1"/>
      <p:bldP spid="34" grpId="0" animBg="1"/>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447800" y="952500"/>
            <a:ext cx="25442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u="sng" dirty="0" err="1">
                <a:solidFill>
                  <a:srgbClr val="0000FF"/>
                </a:solidFill>
                <a:latin typeface="+mj-lt"/>
                <a:cs typeface="Times New Roman" panose="02020603050405020304" pitchFamily="18" charset="0"/>
              </a:rPr>
              <a:t>Bài</a:t>
            </a:r>
            <a:r>
              <a:rPr lang="en-US" altLang="en-US" sz="3600" b="1" u="sng" dirty="0">
                <a:solidFill>
                  <a:srgbClr val="0000FF"/>
                </a:solidFill>
                <a:latin typeface="+mj-lt"/>
                <a:cs typeface="Times New Roman" panose="02020603050405020304" pitchFamily="18" charset="0"/>
              </a:rPr>
              <a:t> </a:t>
            </a:r>
            <a:r>
              <a:rPr lang="en-US" altLang="en-US" sz="3600" b="1" u="sng" dirty="0" err="1">
                <a:solidFill>
                  <a:srgbClr val="0000FF"/>
                </a:solidFill>
                <a:latin typeface="+mj-lt"/>
                <a:cs typeface="Times New Roman" panose="02020603050405020304" pitchFamily="18" charset="0"/>
              </a:rPr>
              <a:t>toán</a:t>
            </a:r>
            <a:r>
              <a:rPr lang="en-US" altLang="en-US" sz="3600" b="1" u="sng" dirty="0">
                <a:solidFill>
                  <a:srgbClr val="0000FF"/>
                </a:solidFill>
                <a:latin typeface="+mj-lt"/>
                <a:cs typeface="Times New Roman" panose="02020603050405020304" pitchFamily="18" charset="0"/>
              </a:rPr>
              <a:t> 2:</a:t>
            </a:r>
          </a:p>
        </p:txBody>
      </p:sp>
      <p:graphicFrame>
        <p:nvGraphicFramePr>
          <p:cNvPr id="6" name="Object 4"/>
          <p:cNvGraphicFramePr>
            <a:graphicFrameLocks noChangeAspect="1"/>
          </p:cNvGraphicFramePr>
          <p:nvPr>
            <p:extLst>
              <p:ext uri="{D42A27DB-BD31-4B8C-83A1-F6EECF244321}">
                <p14:modId xmlns:p14="http://schemas.microsoft.com/office/powerpoint/2010/main" val="214894352"/>
              </p:ext>
            </p:extLst>
          </p:nvPr>
        </p:nvGraphicFramePr>
        <p:xfrm>
          <a:off x="9906000" y="1050488"/>
          <a:ext cx="1068710" cy="1835990"/>
        </p:xfrm>
        <a:graphic>
          <a:graphicData uri="http://schemas.openxmlformats.org/presentationml/2006/ole">
            <mc:AlternateContent xmlns:mc="http://schemas.openxmlformats.org/markup-compatibility/2006">
              <mc:Choice xmlns:v="urn:schemas-microsoft-com:vml" Requires="v">
                <p:oleObj spid="_x0000_s2054" name="Equation" r:id="rId3" imgW="114250" imgH="228501" progId="Equation.DSMT4">
                  <p:embed/>
                </p:oleObj>
              </mc:Choice>
              <mc:Fallback>
                <p:oleObj name="Equation" r:id="rId3" imgW="114250" imgH="228501" progId="Equation.DSMT4">
                  <p:embed/>
                  <p:pic>
                    <p:nvPicPr>
                      <p:cNvPr id="409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1050488"/>
                        <a:ext cx="1068710" cy="1835990"/>
                      </a:xfrm>
                      <a:prstGeom prst="rect">
                        <a:avLst/>
                      </a:prstGeom>
                      <a:noFill/>
                      <a:ln>
                        <a:noFill/>
                      </a:ln>
                    </p:spPr>
                  </p:pic>
                </p:oleObj>
              </mc:Fallback>
            </mc:AlternateContent>
          </a:graphicData>
        </a:graphic>
      </p:graphicFrame>
      <p:sp>
        <p:nvSpPr>
          <p:cNvPr id="7" name="Text Box 5"/>
          <p:cNvSpPr txBox="1">
            <a:spLocks noChangeArrowheads="1"/>
          </p:cNvSpPr>
          <p:nvPr/>
        </p:nvSpPr>
        <p:spPr bwMode="auto">
          <a:xfrm>
            <a:off x="7089259" y="2246620"/>
            <a:ext cx="1826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u="sng">
                <a:solidFill>
                  <a:srgbClr val="660066"/>
                </a:solidFill>
                <a:latin typeface="+mj-lt"/>
                <a:cs typeface="Times New Roman" panose="02020603050405020304" pitchFamily="18" charset="0"/>
              </a:rPr>
              <a:t>Bài giải</a:t>
            </a:r>
          </a:p>
        </p:txBody>
      </p:sp>
      <p:sp>
        <p:nvSpPr>
          <p:cNvPr id="8" name="Text Box 6"/>
          <p:cNvSpPr txBox="1">
            <a:spLocks noChangeArrowheads="1"/>
          </p:cNvSpPr>
          <p:nvPr/>
        </p:nvSpPr>
        <p:spPr bwMode="auto">
          <a:xfrm>
            <a:off x="1447800" y="1440139"/>
            <a:ext cx="1402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0000CC"/>
                </a:solidFill>
                <a:latin typeface="+mj-lt"/>
                <a:cs typeface="Times New Roman" panose="02020603050405020304" pitchFamily="18" charset="0"/>
              </a:rPr>
              <a:t>Hiệu</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của</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hai</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sô</a:t>
            </a:r>
            <a:r>
              <a:rPr lang="en-US" altLang="en-US" b="1" dirty="0">
                <a:solidFill>
                  <a:srgbClr val="0000CC"/>
                </a:solidFill>
                <a:latin typeface="+mj-lt"/>
                <a:cs typeface="Times New Roman" panose="02020603050405020304" pitchFamily="18" charset="0"/>
              </a:rPr>
              <a:t>́ là 192. </a:t>
            </a:r>
            <a:r>
              <a:rPr lang="en-US" altLang="en-US" b="1" dirty="0" err="1">
                <a:solidFill>
                  <a:srgbClr val="0000CC"/>
                </a:solidFill>
                <a:latin typeface="+mj-lt"/>
                <a:cs typeface="Times New Roman" panose="02020603050405020304" pitchFamily="18" charset="0"/>
              </a:rPr>
              <a:t>ti</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sô</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của</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hai</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sô</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đo</a:t>
            </a:r>
            <a:r>
              <a:rPr lang="en-US" altLang="en-US" b="1" dirty="0">
                <a:solidFill>
                  <a:srgbClr val="0000CC"/>
                </a:solidFill>
                <a:latin typeface="+mj-lt"/>
                <a:cs typeface="Times New Roman" panose="02020603050405020304" pitchFamily="18" charset="0"/>
              </a:rPr>
              <a:t>́ là         . </a:t>
            </a:r>
            <a:r>
              <a:rPr lang="en-US" altLang="en-US" b="1" dirty="0" err="1">
                <a:solidFill>
                  <a:srgbClr val="0000CC"/>
                </a:solidFill>
                <a:latin typeface="+mj-lt"/>
                <a:cs typeface="Times New Roman" panose="02020603050405020304" pitchFamily="18" charset="0"/>
              </a:rPr>
              <a:t>Tìm</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hai</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sô</a:t>
            </a:r>
            <a:r>
              <a:rPr lang="en-US" altLang="en-US" b="1" dirty="0">
                <a:solidFill>
                  <a:srgbClr val="0000CC"/>
                </a:solidFill>
                <a:latin typeface="+mj-lt"/>
                <a:cs typeface="Times New Roman" panose="02020603050405020304" pitchFamily="18" charset="0"/>
              </a:rPr>
              <a:t>́ </a:t>
            </a:r>
            <a:r>
              <a:rPr lang="en-US" altLang="en-US" b="1" dirty="0" err="1">
                <a:solidFill>
                  <a:srgbClr val="0000CC"/>
                </a:solidFill>
                <a:latin typeface="+mj-lt"/>
                <a:cs typeface="Times New Roman" panose="02020603050405020304" pitchFamily="18" charset="0"/>
              </a:rPr>
              <a:t>đo</a:t>
            </a:r>
            <a:r>
              <a:rPr lang="en-US" altLang="en-US" b="1" dirty="0">
                <a:solidFill>
                  <a:srgbClr val="0000CC"/>
                </a:solidFill>
                <a:latin typeface="+mj-lt"/>
                <a:cs typeface="Times New Roman" panose="02020603050405020304" pitchFamily="18" charset="0"/>
              </a:rPr>
              <a:t>́.</a:t>
            </a:r>
          </a:p>
        </p:txBody>
      </p:sp>
      <p:sp>
        <p:nvSpPr>
          <p:cNvPr id="9" name="Text Box 7"/>
          <p:cNvSpPr txBox="1">
            <a:spLocks noChangeArrowheads="1"/>
          </p:cNvSpPr>
          <p:nvPr/>
        </p:nvSpPr>
        <p:spPr bwMode="auto">
          <a:xfrm>
            <a:off x="1570856" y="2662243"/>
            <a:ext cx="3276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mj-lt"/>
                <a:cs typeface="Times New Roman" panose="02020603050405020304" pitchFamily="18" charset="0"/>
              </a:rPr>
              <a:t>Ta có </a:t>
            </a:r>
            <a:r>
              <a:rPr lang="en-US" altLang="en-US" b="1" dirty="0" err="1">
                <a:latin typeface="+mj-lt"/>
                <a:cs typeface="Times New Roman" panose="02020603050405020304" pitchFamily="18" charset="0"/>
              </a:rPr>
              <a:t>sơ</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đô</a:t>
            </a:r>
            <a:r>
              <a:rPr lang="en-US" altLang="en-US" b="1" dirty="0">
                <a:latin typeface="+mj-lt"/>
                <a:cs typeface="Times New Roman" panose="02020603050405020304" pitchFamily="18" charset="0"/>
              </a:rPr>
              <a:t>̀:</a:t>
            </a:r>
          </a:p>
        </p:txBody>
      </p:sp>
      <p:sp>
        <p:nvSpPr>
          <p:cNvPr id="10" name="Text Box 8"/>
          <p:cNvSpPr txBox="1">
            <a:spLocks noChangeArrowheads="1"/>
          </p:cNvSpPr>
          <p:nvPr/>
        </p:nvSpPr>
        <p:spPr bwMode="auto">
          <a:xfrm>
            <a:off x="1931885" y="3449349"/>
            <a:ext cx="21804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bé:</a:t>
            </a:r>
          </a:p>
        </p:txBody>
      </p:sp>
      <p:sp>
        <p:nvSpPr>
          <p:cNvPr id="11" name="Text Box 9"/>
          <p:cNvSpPr txBox="1">
            <a:spLocks noChangeArrowheads="1"/>
          </p:cNvSpPr>
          <p:nvPr/>
        </p:nvSpPr>
        <p:spPr bwMode="auto">
          <a:xfrm>
            <a:off x="1905000" y="4007416"/>
            <a:ext cx="21804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lớn</a:t>
            </a:r>
            <a:r>
              <a:rPr lang="en-US" altLang="en-US" b="1" dirty="0">
                <a:latin typeface="+mj-lt"/>
                <a:cs typeface="Times New Roman" panose="02020603050405020304" pitchFamily="18" charset="0"/>
              </a:rPr>
              <a:t>:</a:t>
            </a:r>
          </a:p>
        </p:txBody>
      </p:sp>
      <p:sp>
        <p:nvSpPr>
          <p:cNvPr id="12" name="Line 10"/>
          <p:cNvSpPr>
            <a:spLocks noChangeShapeType="1"/>
          </p:cNvSpPr>
          <p:nvPr/>
        </p:nvSpPr>
        <p:spPr bwMode="auto">
          <a:xfrm>
            <a:off x="4314055" y="3741737"/>
            <a:ext cx="160020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3" name="Line 11"/>
          <p:cNvSpPr>
            <a:spLocks noChangeShapeType="1"/>
          </p:cNvSpPr>
          <p:nvPr/>
        </p:nvSpPr>
        <p:spPr bwMode="auto">
          <a:xfrm>
            <a:off x="4314055" y="35893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4" name="Line 12"/>
          <p:cNvSpPr>
            <a:spLocks noChangeShapeType="1"/>
          </p:cNvSpPr>
          <p:nvPr/>
        </p:nvSpPr>
        <p:spPr bwMode="auto">
          <a:xfrm>
            <a:off x="4847455" y="35893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5" name="Line 13"/>
          <p:cNvSpPr>
            <a:spLocks noChangeShapeType="1"/>
          </p:cNvSpPr>
          <p:nvPr/>
        </p:nvSpPr>
        <p:spPr bwMode="auto">
          <a:xfrm>
            <a:off x="5380855" y="35893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6" name="Line 16"/>
          <p:cNvSpPr>
            <a:spLocks noChangeShapeType="1"/>
          </p:cNvSpPr>
          <p:nvPr/>
        </p:nvSpPr>
        <p:spPr bwMode="auto">
          <a:xfrm>
            <a:off x="5914255" y="35893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7" name="Line 17"/>
          <p:cNvSpPr>
            <a:spLocks noChangeShapeType="1"/>
          </p:cNvSpPr>
          <p:nvPr/>
        </p:nvSpPr>
        <p:spPr bwMode="auto">
          <a:xfrm>
            <a:off x="6523855" y="41227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8" name="Line 18"/>
          <p:cNvSpPr>
            <a:spLocks noChangeShapeType="1"/>
          </p:cNvSpPr>
          <p:nvPr/>
        </p:nvSpPr>
        <p:spPr bwMode="auto">
          <a:xfrm>
            <a:off x="7057255" y="41227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19" name="Line 19"/>
          <p:cNvSpPr>
            <a:spLocks noChangeShapeType="1"/>
          </p:cNvSpPr>
          <p:nvPr/>
        </p:nvSpPr>
        <p:spPr bwMode="auto">
          <a:xfrm>
            <a:off x="4314055" y="4275137"/>
            <a:ext cx="274320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0" name="Line 20"/>
          <p:cNvSpPr>
            <a:spLocks noChangeShapeType="1"/>
          </p:cNvSpPr>
          <p:nvPr/>
        </p:nvSpPr>
        <p:spPr bwMode="auto">
          <a:xfrm>
            <a:off x="4314055" y="41227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1" name="Line 21"/>
          <p:cNvSpPr>
            <a:spLocks noChangeShapeType="1"/>
          </p:cNvSpPr>
          <p:nvPr/>
        </p:nvSpPr>
        <p:spPr bwMode="auto">
          <a:xfrm>
            <a:off x="4847455" y="41227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2" name="Line 22"/>
          <p:cNvSpPr>
            <a:spLocks noChangeShapeType="1"/>
          </p:cNvSpPr>
          <p:nvPr/>
        </p:nvSpPr>
        <p:spPr bwMode="auto">
          <a:xfrm>
            <a:off x="5380855" y="41227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3" name="Line 23"/>
          <p:cNvSpPr>
            <a:spLocks noChangeShapeType="1"/>
          </p:cNvSpPr>
          <p:nvPr/>
        </p:nvSpPr>
        <p:spPr bwMode="auto">
          <a:xfrm>
            <a:off x="5914255" y="41227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sz="3600">
              <a:latin typeface="+mj-lt"/>
            </a:endParaRPr>
          </a:p>
        </p:txBody>
      </p:sp>
      <p:sp>
        <p:nvSpPr>
          <p:cNvPr id="24" name="AutoShape 25"/>
          <p:cNvSpPr>
            <a:spLocks/>
          </p:cNvSpPr>
          <p:nvPr/>
        </p:nvSpPr>
        <p:spPr bwMode="auto">
          <a:xfrm rot="16168141" flipV="1">
            <a:off x="6291287" y="3283742"/>
            <a:ext cx="387350" cy="1141413"/>
          </a:xfrm>
          <a:prstGeom prst="rightBrace">
            <a:avLst>
              <a:gd name="adj1" fmla="val 24556"/>
              <a:gd name="adj2"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mj-lt"/>
              <a:cs typeface="Times New Roman" panose="02020603050405020304" pitchFamily="18" charset="0"/>
            </a:endParaRPr>
          </a:p>
        </p:txBody>
      </p:sp>
      <p:sp>
        <p:nvSpPr>
          <p:cNvPr id="25" name="Text Box 26"/>
          <p:cNvSpPr txBox="1">
            <a:spLocks noChangeArrowheads="1"/>
          </p:cNvSpPr>
          <p:nvPr/>
        </p:nvSpPr>
        <p:spPr bwMode="auto">
          <a:xfrm>
            <a:off x="6219055" y="3132137"/>
            <a:ext cx="867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hlink"/>
                </a:solidFill>
                <a:latin typeface="+mj-lt"/>
                <a:cs typeface="Times New Roman" panose="02020603050405020304" pitchFamily="18" charset="0"/>
              </a:rPr>
              <a:t>192</a:t>
            </a:r>
          </a:p>
        </p:txBody>
      </p:sp>
      <p:sp>
        <p:nvSpPr>
          <p:cNvPr id="26" name="Text Box 27"/>
          <p:cNvSpPr txBox="1">
            <a:spLocks noChangeArrowheads="1"/>
          </p:cNvSpPr>
          <p:nvPr/>
        </p:nvSpPr>
        <p:spPr bwMode="auto">
          <a:xfrm>
            <a:off x="1039090" y="5096197"/>
            <a:ext cx="130579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latin typeface="+mj-lt"/>
                <a:cs typeface="Times New Roman" panose="02020603050405020304" pitchFamily="18" charset="0"/>
              </a:rPr>
              <a:t>Theo </a:t>
            </a:r>
            <a:r>
              <a:rPr lang="en-US" altLang="en-US" sz="3600" b="1" dirty="0" err="1">
                <a:latin typeface="+mj-lt"/>
                <a:cs typeface="Times New Roman" panose="02020603050405020304" pitchFamily="18" charset="0"/>
              </a:rPr>
              <a:t>sơ</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đô</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hiệu</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sô</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phần</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bằng</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nhau</a:t>
            </a:r>
            <a:r>
              <a:rPr lang="en-US" altLang="en-US" sz="3600" b="1" dirty="0">
                <a:latin typeface="+mj-lt"/>
                <a:cs typeface="Times New Roman" panose="02020603050405020304" pitchFamily="18" charset="0"/>
              </a:rPr>
              <a:t> </a:t>
            </a:r>
            <a:r>
              <a:rPr lang="en-US" altLang="en-US" sz="3600" b="1" dirty="0" smtClean="0">
                <a:latin typeface="+mj-lt"/>
                <a:cs typeface="Times New Roman" panose="02020603050405020304" pitchFamily="18" charset="0"/>
              </a:rPr>
              <a:t>là:</a:t>
            </a:r>
          </a:p>
          <a:p>
            <a:pPr algn="ctr" eaLnBrk="1" hangingPunct="1">
              <a:spcBef>
                <a:spcPct val="0"/>
              </a:spcBef>
              <a:buFontTx/>
              <a:buNone/>
            </a:pPr>
            <a:r>
              <a:rPr lang="en-US" altLang="en-US" sz="3600" b="1" dirty="0" smtClean="0">
                <a:latin typeface="+mj-lt"/>
                <a:cs typeface="Times New Roman" panose="02020603050405020304" pitchFamily="18" charset="0"/>
              </a:rPr>
              <a:t> </a:t>
            </a:r>
            <a:r>
              <a:rPr lang="en-US" altLang="en-US" sz="3600" b="1" dirty="0">
                <a:latin typeface="+mj-lt"/>
                <a:cs typeface="Times New Roman" panose="02020603050405020304" pitchFamily="18" charset="0"/>
              </a:rPr>
              <a:t>5 - 3 = 2 (</a:t>
            </a:r>
            <a:r>
              <a:rPr lang="en-US" altLang="en-US" sz="3600" b="1" dirty="0" err="1">
                <a:latin typeface="+mj-lt"/>
                <a:cs typeface="Times New Roman" panose="02020603050405020304" pitchFamily="18" charset="0"/>
              </a:rPr>
              <a:t>phần</a:t>
            </a:r>
            <a:r>
              <a:rPr lang="en-US" altLang="en-US" sz="3600" b="1" dirty="0">
                <a:latin typeface="+mj-lt"/>
                <a:cs typeface="Times New Roman" panose="02020603050405020304" pitchFamily="18" charset="0"/>
              </a:rPr>
              <a:t>)</a:t>
            </a:r>
          </a:p>
        </p:txBody>
      </p:sp>
      <p:sp>
        <p:nvSpPr>
          <p:cNvPr id="27" name="AutoShape 31"/>
          <p:cNvSpPr>
            <a:spLocks/>
          </p:cNvSpPr>
          <p:nvPr/>
        </p:nvSpPr>
        <p:spPr bwMode="auto">
          <a:xfrm rot="16200000">
            <a:off x="4924449" y="2521743"/>
            <a:ext cx="379412" cy="1600200"/>
          </a:xfrm>
          <a:prstGeom prst="rightBrace">
            <a:avLst>
              <a:gd name="adj1" fmla="val 35146"/>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mj-lt"/>
              <a:cs typeface="Times New Roman" panose="02020603050405020304" pitchFamily="18" charset="0"/>
            </a:endParaRPr>
          </a:p>
        </p:txBody>
      </p:sp>
      <p:sp>
        <p:nvSpPr>
          <p:cNvPr id="28" name="Text Box 28"/>
          <p:cNvSpPr txBox="1">
            <a:spLocks noChangeArrowheads="1"/>
          </p:cNvSpPr>
          <p:nvPr/>
        </p:nvSpPr>
        <p:spPr bwMode="auto">
          <a:xfrm>
            <a:off x="3172914" y="6226123"/>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800000"/>
                </a:solidFill>
                <a:latin typeface="+mj-lt"/>
                <a:cs typeface="Times New Roman" panose="02020603050405020304" pitchFamily="18" charset="0"/>
              </a:rPr>
              <a:t>- </a:t>
            </a:r>
            <a:r>
              <a:rPr lang="en-US" altLang="en-US" sz="3600" b="1" dirty="0" err="1">
                <a:solidFill>
                  <a:srgbClr val="800000"/>
                </a:solidFill>
                <a:latin typeface="+mj-lt"/>
                <a:cs typeface="Times New Roman" panose="02020603050405020304" pitchFamily="18" charset="0"/>
              </a:rPr>
              <a:t>Sô</a:t>
            </a:r>
            <a:r>
              <a:rPr lang="en-US" altLang="en-US" sz="3600" b="1" dirty="0">
                <a:solidFill>
                  <a:srgbClr val="800000"/>
                </a:solidFill>
                <a:latin typeface="+mj-lt"/>
                <a:cs typeface="Times New Roman" panose="02020603050405020304" pitchFamily="18" charset="0"/>
              </a:rPr>
              <a:t>́ bé là  192 : 2 x 3 = 288</a:t>
            </a:r>
          </a:p>
        </p:txBody>
      </p:sp>
      <p:sp>
        <p:nvSpPr>
          <p:cNvPr id="29" name="Text Box 29"/>
          <p:cNvSpPr txBox="1">
            <a:spLocks noChangeArrowheads="1"/>
          </p:cNvSpPr>
          <p:nvPr/>
        </p:nvSpPr>
        <p:spPr bwMode="auto">
          <a:xfrm>
            <a:off x="3172914" y="7089942"/>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800000"/>
                </a:solidFill>
                <a:latin typeface="+mj-lt"/>
                <a:cs typeface="Times New Roman" panose="02020603050405020304" pitchFamily="18" charset="0"/>
              </a:rPr>
              <a:t>- </a:t>
            </a:r>
            <a:r>
              <a:rPr lang="en-US" altLang="en-US" sz="3600" b="1" dirty="0" err="1">
                <a:solidFill>
                  <a:srgbClr val="800000"/>
                </a:solidFill>
                <a:latin typeface="+mj-lt"/>
                <a:cs typeface="Times New Roman" panose="02020603050405020304" pitchFamily="18" charset="0"/>
              </a:rPr>
              <a:t>Sô</a:t>
            </a:r>
            <a:r>
              <a:rPr lang="en-US" altLang="en-US" sz="3600" b="1" dirty="0">
                <a:solidFill>
                  <a:srgbClr val="800000"/>
                </a:solidFill>
                <a:latin typeface="+mj-lt"/>
                <a:cs typeface="Times New Roman" panose="02020603050405020304" pitchFamily="18" charset="0"/>
              </a:rPr>
              <a:t>́ </a:t>
            </a:r>
            <a:r>
              <a:rPr lang="en-US" altLang="en-US" sz="3600" b="1" dirty="0" err="1">
                <a:solidFill>
                  <a:srgbClr val="800000"/>
                </a:solidFill>
                <a:latin typeface="+mj-lt"/>
                <a:cs typeface="Times New Roman" panose="02020603050405020304" pitchFamily="18" charset="0"/>
              </a:rPr>
              <a:t>lớn</a:t>
            </a:r>
            <a:r>
              <a:rPr lang="en-US" altLang="en-US" sz="3600" b="1" dirty="0">
                <a:solidFill>
                  <a:srgbClr val="800000"/>
                </a:solidFill>
                <a:latin typeface="+mj-lt"/>
                <a:cs typeface="Times New Roman" panose="02020603050405020304" pitchFamily="18" charset="0"/>
              </a:rPr>
              <a:t> là  288 + 192 = 480</a:t>
            </a:r>
          </a:p>
        </p:txBody>
      </p:sp>
      <p:sp>
        <p:nvSpPr>
          <p:cNvPr id="30" name="Text Box 30"/>
          <p:cNvSpPr txBox="1">
            <a:spLocks noChangeArrowheads="1"/>
          </p:cNvSpPr>
          <p:nvPr/>
        </p:nvSpPr>
        <p:spPr bwMode="auto">
          <a:xfrm>
            <a:off x="6857999" y="8012233"/>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err="1">
                <a:latin typeface="+mj-lt"/>
                <a:cs typeface="Times New Roman" panose="02020603050405020304" pitchFamily="18" charset="0"/>
              </a:rPr>
              <a:t>Đáp</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sô</a:t>
            </a:r>
            <a:r>
              <a:rPr lang="en-US" altLang="en-US" sz="3600" b="1" dirty="0">
                <a:latin typeface="+mj-lt"/>
                <a:cs typeface="Times New Roman" panose="02020603050405020304" pitchFamily="18" charset="0"/>
              </a:rPr>
              <a:t>́: 288 </a:t>
            </a:r>
            <a:r>
              <a:rPr lang="en-US" altLang="en-US" sz="3600" b="1" dirty="0" err="1">
                <a:latin typeface="+mj-lt"/>
                <a:cs typeface="Times New Roman" panose="02020603050405020304" pitchFamily="18" charset="0"/>
              </a:rPr>
              <a:t>va</a:t>
            </a:r>
            <a:r>
              <a:rPr lang="en-US" altLang="en-US" sz="3600" b="1" dirty="0">
                <a:latin typeface="+mj-lt"/>
                <a:cs typeface="Times New Roman" panose="02020603050405020304" pitchFamily="18" charset="0"/>
              </a:rPr>
              <a:t>̀ 480</a:t>
            </a:r>
          </a:p>
        </p:txBody>
      </p:sp>
      <p:sp>
        <p:nvSpPr>
          <p:cNvPr id="31" name="AutoShape 32"/>
          <p:cNvSpPr>
            <a:spLocks/>
          </p:cNvSpPr>
          <p:nvPr/>
        </p:nvSpPr>
        <p:spPr bwMode="auto">
          <a:xfrm rot="5400000">
            <a:off x="5609455" y="3208337"/>
            <a:ext cx="152400" cy="2743200"/>
          </a:xfrm>
          <a:prstGeom prst="rightBrace">
            <a:avLst>
              <a:gd name="adj1" fmla="val 150000"/>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mj-lt"/>
              <a:cs typeface="Times New Roman" panose="02020603050405020304" pitchFamily="18" charset="0"/>
            </a:endParaRPr>
          </a:p>
        </p:txBody>
      </p:sp>
      <p:sp>
        <p:nvSpPr>
          <p:cNvPr id="32" name="Text Box 33"/>
          <p:cNvSpPr txBox="1">
            <a:spLocks noChangeArrowheads="1"/>
          </p:cNvSpPr>
          <p:nvPr/>
        </p:nvSpPr>
        <p:spPr bwMode="auto">
          <a:xfrm>
            <a:off x="5540586" y="4675672"/>
            <a:ext cx="579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800000"/>
                </a:solidFill>
                <a:latin typeface="+mj-lt"/>
                <a:cs typeface="Times New Roman" panose="02020603050405020304" pitchFamily="18" charset="0"/>
              </a:rPr>
              <a:t>?</a:t>
            </a:r>
          </a:p>
        </p:txBody>
      </p:sp>
      <p:sp>
        <p:nvSpPr>
          <p:cNvPr id="33" name="Text Box 34"/>
          <p:cNvSpPr txBox="1">
            <a:spLocks noChangeArrowheads="1"/>
          </p:cNvSpPr>
          <p:nvPr/>
        </p:nvSpPr>
        <p:spPr bwMode="auto">
          <a:xfrm>
            <a:off x="4847455" y="2554365"/>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800000"/>
                </a:solidFill>
                <a:latin typeface="+mj-lt"/>
                <a:cs typeface="Times New Roman" panose="02020603050405020304" pitchFamily="18" charset="0"/>
              </a:rPr>
              <a:t>?</a:t>
            </a:r>
          </a:p>
        </p:txBody>
      </p:sp>
      <p:sp>
        <p:nvSpPr>
          <p:cNvPr id="36" name="Text Box 38"/>
          <p:cNvSpPr txBox="1">
            <a:spLocks noChangeArrowheads="1"/>
          </p:cNvSpPr>
          <p:nvPr/>
        </p:nvSpPr>
        <p:spPr bwMode="auto">
          <a:xfrm>
            <a:off x="3172914" y="6198764"/>
            <a:ext cx="64321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Sô</a:t>
            </a:r>
            <a:r>
              <a:rPr lang="en-US" altLang="en-US" sz="3600" b="1" dirty="0">
                <a:latin typeface="+mj-lt"/>
                <a:cs typeface="Times New Roman" panose="02020603050405020304" pitchFamily="18" charset="0"/>
              </a:rPr>
              <a:t>́ bé là  192 : 2 x 3 = 288</a:t>
            </a:r>
          </a:p>
        </p:txBody>
      </p:sp>
      <p:sp>
        <p:nvSpPr>
          <p:cNvPr id="37" name="Text Box 39"/>
          <p:cNvSpPr txBox="1">
            <a:spLocks noChangeArrowheads="1"/>
          </p:cNvSpPr>
          <p:nvPr/>
        </p:nvSpPr>
        <p:spPr bwMode="auto">
          <a:xfrm>
            <a:off x="3151932" y="7104298"/>
            <a:ext cx="67540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Sô</a:t>
            </a:r>
            <a:r>
              <a:rPr lang="en-US" altLang="en-US" sz="3600" b="1" dirty="0">
                <a:latin typeface="+mj-lt"/>
                <a:cs typeface="Times New Roman" panose="02020603050405020304" pitchFamily="18" charset="0"/>
              </a:rPr>
              <a:t>́ </a:t>
            </a:r>
            <a:r>
              <a:rPr lang="en-US" altLang="en-US" sz="3600" b="1" dirty="0" err="1">
                <a:latin typeface="+mj-lt"/>
                <a:cs typeface="Times New Roman" panose="02020603050405020304" pitchFamily="18" charset="0"/>
              </a:rPr>
              <a:t>lớn</a:t>
            </a:r>
            <a:r>
              <a:rPr lang="en-US" altLang="en-US" sz="3600" b="1" dirty="0">
                <a:latin typeface="+mj-lt"/>
                <a:cs typeface="Times New Roman" panose="02020603050405020304" pitchFamily="18" charset="0"/>
              </a:rPr>
              <a:t> là  288 + 192 = 480</a:t>
            </a:r>
          </a:p>
        </p:txBody>
      </p:sp>
    </p:spTree>
    <p:extLst>
      <p:ext uri="{BB962C8B-B14F-4D97-AF65-F5344CB8AC3E}">
        <p14:creationId xmlns:p14="http://schemas.microsoft.com/office/powerpoint/2010/main" val="27989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par>
                                <p:cTn id="41" presetID="3"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par>
                                <p:cTn id="47" presetID="3" presetClass="entr" presetSubtype="1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par>
                                <p:cTn id="50" presetID="3" presetClass="entr" presetSubtype="1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par>
                                <p:cTn id="53" presetID="3" presetClass="entr" presetSubtype="1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1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linds(horizontal)">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blinds(horizontal)">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linds(horizontal)">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blinds(horizontal)">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blinds(horizontal)">
                                      <p:cBhvr>
                                        <p:cTn id="1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24" grpId="0" animBg="1"/>
      <p:bldP spid="25" grpId="0"/>
      <p:bldP spid="26" grpId="0"/>
      <p:bldP spid="27" grpId="0" animBg="1"/>
      <p:bldP spid="28" grpId="0"/>
      <p:bldP spid="29" grpId="0"/>
      <p:bldP spid="30" grpId="0"/>
      <p:bldP spid="31" grpId="0" animBg="1"/>
      <p:bldP spid="32" grpId="0"/>
      <p:bldP spid="33"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0" y="772741"/>
            <a:ext cx="71316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u="sng" dirty="0">
                <a:latin typeface="+mj-lt"/>
              </a:rPr>
              <a:t>KIẾN THỨC CẦN NHỚ:</a:t>
            </a:r>
          </a:p>
        </p:txBody>
      </p:sp>
      <p:sp>
        <p:nvSpPr>
          <p:cNvPr id="6" name="Text Box 5"/>
          <p:cNvSpPr txBox="1">
            <a:spLocks noChangeArrowheads="1"/>
          </p:cNvSpPr>
          <p:nvPr/>
        </p:nvSpPr>
        <p:spPr bwMode="auto">
          <a:xfrm>
            <a:off x="1496122" y="2135839"/>
            <a:ext cx="14935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AutoNum type="alphaLcPeriod"/>
            </a:pPr>
            <a:r>
              <a:rPr lang="en-US" altLang="en-US" sz="3600" b="1" dirty="0" err="1">
                <a:solidFill>
                  <a:srgbClr val="C00000"/>
                </a:solidFill>
                <a:latin typeface="+mj-lt"/>
              </a:rPr>
              <a:t>Muốn</a:t>
            </a:r>
            <a:r>
              <a:rPr lang="en-US" altLang="en-US" sz="3600" b="1" dirty="0">
                <a:solidFill>
                  <a:srgbClr val="C00000"/>
                </a:solidFill>
                <a:latin typeface="+mj-lt"/>
              </a:rPr>
              <a:t> </a:t>
            </a:r>
            <a:r>
              <a:rPr lang="en-US" altLang="en-US" sz="3600" b="1" dirty="0" err="1">
                <a:solidFill>
                  <a:srgbClr val="C00000"/>
                </a:solidFill>
                <a:latin typeface="+mj-lt"/>
              </a:rPr>
              <a:t>tìm</a:t>
            </a:r>
            <a:r>
              <a:rPr lang="en-US" altLang="en-US" sz="3600" b="1" dirty="0">
                <a:solidFill>
                  <a:srgbClr val="C00000"/>
                </a:solidFill>
                <a:latin typeface="+mj-lt"/>
              </a:rPr>
              <a:t> </a:t>
            </a:r>
            <a:r>
              <a:rPr lang="en-US" altLang="en-US" sz="3600" b="1" dirty="0" err="1">
                <a:solidFill>
                  <a:srgbClr val="C00000"/>
                </a:solidFill>
                <a:latin typeface="+mj-lt"/>
              </a:rPr>
              <a:t>hai</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khi</a:t>
            </a:r>
            <a:r>
              <a:rPr lang="en-US" altLang="en-US" sz="3600" b="1" dirty="0">
                <a:solidFill>
                  <a:srgbClr val="C00000"/>
                </a:solidFill>
                <a:latin typeface="+mj-lt"/>
              </a:rPr>
              <a:t> </a:t>
            </a:r>
            <a:r>
              <a:rPr lang="en-US" altLang="en-US" sz="3600" b="1" dirty="0" err="1">
                <a:solidFill>
                  <a:srgbClr val="C00000"/>
                </a:solidFill>
                <a:latin typeface="+mj-lt"/>
              </a:rPr>
              <a:t>biết</a:t>
            </a:r>
            <a:r>
              <a:rPr lang="en-US" altLang="en-US" sz="3600" b="1" dirty="0">
                <a:solidFill>
                  <a:srgbClr val="C00000"/>
                </a:solidFill>
                <a:latin typeface="+mj-lt"/>
              </a:rPr>
              <a:t> </a:t>
            </a:r>
            <a:r>
              <a:rPr lang="en-US" altLang="en-US" sz="3600" b="1" dirty="0" err="1">
                <a:solidFill>
                  <a:srgbClr val="C00000"/>
                </a:solidFill>
                <a:latin typeface="+mj-lt"/>
              </a:rPr>
              <a:t>tổng</a:t>
            </a:r>
            <a:r>
              <a:rPr lang="en-US" altLang="en-US" sz="3600" b="1" dirty="0">
                <a:solidFill>
                  <a:srgbClr val="C00000"/>
                </a:solidFill>
                <a:latin typeface="+mj-lt"/>
              </a:rPr>
              <a:t> </a:t>
            </a:r>
            <a:r>
              <a:rPr lang="en-US" altLang="en-US" sz="3600" b="1" dirty="0" err="1">
                <a:solidFill>
                  <a:srgbClr val="C00000"/>
                </a:solidFill>
                <a:latin typeface="+mj-lt"/>
              </a:rPr>
              <a:t>va</a:t>
            </a:r>
            <a:r>
              <a:rPr lang="en-US" altLang="en-US" sz="3600" b="1" dirty="0">
                <a:solidFill>
                  <a:srgbClr val="C00000"/>
                </a:solidFill>
                <a:latin typeface="+mj-lt"/>
              </a:rPr>
              <a:t>̀ </a:t>
            </a:r>
            <a:r>
              <a:rPr lang="en-US" altLang="en-US" sz="3600" b="1" dirty="0" err="1">
                <a:solidFill>
                  <a:srgbClr val="C00000"/>
                </a:solidFill>
                <a:latin typeface="+mj-lt"/>
              </a:rPr>
              <a:t>ti</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của</a:t>
            </a:r>
            <a:r>
              <a:rPr lang="en-US" altLang="en-US" sz="3600" b="1" dirty="0">
                <a:solidFill>
                  <a:srgbClr val="C00000"/>
                </a:solidFill>
                <a:latin typeface="+mj-lt"/>
              </a:rPr>
              <a:t> </a:t>
            </a:r>
            <a:r>
              <a:rPr lang="en-US" altLang="en-US" sz="3600" b="1" dirty="0" err="1">
                <a:solidFill>
                  <a:srgbClr val="C00000"/>
                </a:solidFill>
                <a:latin typeface="+mj-lt"/>
              </a:rPr>
              <a:t>chúng</a:t>
            </a:r>
            <a:r>
              <a:rPr lang="en-US" altLang="en-US" sz="3600" b="1" dirty="0">
                <a:solidFill>
                  <a:srgbClr val="C00000"/>
                </a:solidFill>
                <a:latin typeface="+mj-lt"/>
              </a:rPr>
              <a:t>, ta </a:t>
            </a:r>
            <a:r>
              <a:rPr lang="en-US" altLang="en-US" sz="3600" b="1" dirty="0" err="1">
                <a:solidFill>
                  <a:srgbClr val="C00000"/>
                </a:solidFill>
                <a:latin typeface="+mj-lt"/>
              </a:rPr>
              <a:t>làm</a:t>
            </a:r>
            <a:r>
              <a:rPr lang="en-US" altLang="en-US" sz="3600" b="1" dirty="0">
                <a:solidFill>
                  <a:srgbClr val="C00000"/>
                </a:solidFill>
                <a:latin typeface="+mj-lt"/>
              </a:rPr>
              <a:t> </a:t>
            </a:r>
            <a:r>
              <a:rPr lang="en-US" altLang="en-US" sz="3600" b="1" dirty="0" err="1">
                <a:solidFill>
                  <a:srgbClr val="C00000"/>
                </a:solidFill>
                <a:latin typeface="+mj-lt"/>
              </a:rPr>
              <a:t>như</a:t>
            </a:r>
            <a:r>
              <a:rPr lang="en-US" altLang="en-US" sz="3600" b="1" dirty="0">
                <a:solidFill>
                  <a:srgbClr val="C00000"/>
                </a:solidFill>
                <a:latin typeface="+mj-lt"/>
              </a:rPr>
              <a:t> </a:t>
            </a:r>
            <a:r>
              <a:rPr lang="en-US" altLang="en-US" sz="3600" b="1" dirty="0" err="1">
                <a:solidFill>
                  <a:srgbClr val="C00000"/>
                </a:solidFill>
                <a:latin typeface="+mj-lt"/>
              </a:rPr>
              <a:t>sau</a:t>
            </a:r>
            <a:r>
              <a:rPr lang="en-US" altLang="en-US" sz="3600" b="1" dirty="0">
                <a:solidFill>
                  <a:srgbClr val="C00000"/>
                </a:solidFill>
                <a:latin typeface="+mj-lt"/>
              </a:rPr>
              <a:t>:</a:t>
            </a:r>
          </a:p>
          <a:p>
            <a:pPr algn="just" eaLnBrk="1" hangingPunct="1">
              <a:spcBef>
                <a:spcPct val="0"/>
              </a:spcBef>
              <a:buFontTx/>
              <a:buChar char="-"/>
            </a:pPr>
            <a:r>
              <a:rPr lang="en-US" altLang="en-US" sz="3600" b="1" dirty="0" err="1">
                <a:solidFill>
                  <a:srgbClr val="C00000"/>
                </a:solidFill>
                <a:latin typeface="+mj-lt"/>
              </a:rPr>
              <a:t>Coi</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bé (</a:t>
            </a:r>
            <a:r>
              <a:rPr lang="en-US" altLang="en-US" sz="3600" b="1" dirty="0" err="1">
                <a:solidFill>
                  <a:srgbClr val="C00000"/>
                </a:solidFill>
                <a:latin typeface="+mj-lt"/>
              </a:rPr>
              <a:t>hoặc</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lớn</a:t>
            </a:r>
            <a:r>
              <a:rPr lang="en-US" altLang="en-US" sz="3600" b="1" dirty="0">
                <a:solidFill>
                  <a:srgbClr val="C00000"/>
                </a:solidFill>
                <a:latin typeface="+mj-lt"/>
              </a:rPr>
              <a:t>) </a:t>
            </a:r>
            <a:r>
              <a:rPr lang="en-US" altLang="en-US" sz="3600" b="1" dirty="0" err="1">
                <a:solidFill>
                  <a:srgbClr val="C00000"/>
                </a:solidFill>
                <a:latin typeface="+mj-lt"/>
              </a:rPr>
              <a:t>gồm</a:t>
            </a:r>
            <a:r>
              <a:rPr lang="en-US" altLang="en-US" sz="3600" b="1" dirty="0">
                <a:solidFill>
                  <a:srgbClr val="C00000"/>
                </a:solidFill>
                <a:latin typeface="+mj-lt"/>
              </a:rPr>
              <a:t> </a:t>
            </a:r>
            <a:r>
              <a:rPr lang="en-US" altLang="en-US" sz="3600" b="1" dirty="0" err="1">
                <a:solidFill>
                  <a:srgbClr val="C00000"/>
                </a:solidFill>
                <a:latin typeface="+mj-lt"/>
              </a:rPr>
              <a:t>một</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phần</a:t>
            </a:r>
            <a:r>
              <a:rPr lang="en-US" altLang="en-US" sz="3600" b="1" dirty="0">
                <a:solidFill>
                  <a:srgbClr val="C00000"/>
                </a:solidFill>
                <a:latin typeface="+mj-lt"/>
              </a:rPr>
              <a:t> </a:t>
            </a:r>
            <a:r>
              <a:rPr lang="en-US" altLang="en-US" sz="3600" b="1" dirty="0" err="1">
                <a:solidFill>
                  <a:srgbClr val="C00000"/>
                </a:solidFill>
                <a:latin typeface="+mj-lt"/>
              </a:rPr>
              <a:t>bằng</a:t>
            </a:r>
            <a:r>
              <a:rPr lang="en-US" altLang="en-US" sz="3600" b="1" dirty="0">
                <a:solidFill>
                  <a:srgbClr val="C00000"/>
                </a:solidFill>
                <a:latin typeface="+mj-lt"/>
              </a:rPr>
              <a:t> </a:t>
            </a:r>
            <a:r>
              <a:rPr lang="en-US" altLang="en-US" sz="3600" b="1" dirty="0" err="1">
                <a:solidFill>
                  <a:srgbClr val="C00000"/>
                </a:solidFill>
                <a:latin typeface="+mj-lt"/>
              </a:rPr>
              <a:t>nhau</a:t>
            </a:r>
            <a:r>
              <a:rPr lang="en-US" altLang="en-US" sz="3600" b="1" dirty="0">
                <a:solidFill>
                  <a:srgbClr val="C00000"/>
                </a:solidFill>
                <a:latin typeface="+mj-lt"/>
              </a:rPr>
              <a:t>, </a:t>
            </a:r>
            <a:r>
              <a:rPr lang="en-US" altLang="en-US" sz="3600" b="1" dirty="0" err="1">
                <a:solidFill>
                  <a:srgbClr val="C00000"/>
                </a:solidFill>
                <a:latin typeface="+mj-lt"/>
              </a:rPr>
              <a:t>tư</a:t>
            </a:r>
            <a:r>
              <a:rPr lang="en-US" altLang="en-US" sz="3600" b="1" dirty="0">
                <a:solidFill>
                  <a:srgbClr val="C00000"/>
                </a:solidFill>
                <a:latin typeface="+mj-lt"/>
              </a:rPr>
              <a:t>̀ </a:t>
            </a:r>
            <a:r>
              <a:rPr lang="en-US" altLang="en-US" sz="3600" b="1" dirty="0" err="1">
                <a:solidFill>
                  <a:srgbClr val="C00000"/>
                </a:solidFill>
                <a:latin typeface="+mj-lt"/>
              </a:rPr>
              <a:t>đo</a:t>
            </a:r>
            <a:r>
              <a:rPr lang="en-US" altLang="en-US" sz="3600" b="1" dirty="0">
                <a:solidFill>
                  <a:srgbClr val="C00000"/>
                </a:solidFill>
                <a:latin typeface="+mj-lt"/>
              </a:rPr>
              <a:t>́ </a:t>
            </a:r>
            <a:r>
              <a:rPr lang="en-US" altLang="en-US" sz="3600" b="1" dirty="0" err="1">
                <a:solidFill>
                  <a:srgbClr val="C00000"/>
                </a:solidFill>
                <a:latin typeface="+mj-lt"/>
              </a:rPr>
              <a:t>xác</a:t>
            </a:r>
            <a:r>
              <a:rPr lang="en-US" altLang="en-US" sz="3600" b="1" dirty="0">
                <a:solidFill>
                  <a:srgbClr val="C00000"/>
                </a:solidFill>
                <a:latin typeface="+mj-lt"/>
              </a:rPr>
              <a:t> </a:t>
            </a:r>
            <a:r>
              <a:rPr lang="en-US" altLang="en-US" sz="3600" b="1" dirty="0" err="1">
                <a:solidFill>
                  <a:srgbClr val="C00000"/>
                </a:solidFill>
                <a:latin typeface="+mj-lt"/>
              </a:rPr>
              <a:t>đinh</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phần</a:t>
            </a:r>
            <a:r>
              <a:rPr lang="en-US" altLang="en-US" sz="3600" b="1" dirty="0">
                <a:solidFill>
                  <a:srgbClr val="C00000"/>
                </a:solidFill>
                <a:latin typeface="+mj-lt"/>
              </a:rPr>
              <a:t> </a:t>
            </a:r>
            <a:r>
              <a:rPr lang="en-US" altLang="en-US" sz="3600" b="1" dirty="0" err="1">
                <a:solidFill>
                  <a:srgbClr val="C00000"/>
                </a:solidFill>
                <a:latin typeface="+mj-lt"/>
              </a:rPr>
              <a:t>bằng</a:t>
            </a:r>
            <a:r>
              <a:rPr lang="en-US" altLang="en-US" sz="3600" b="1" dirty="0">
                <a:solidFill>
                  <a:srgbClr val="C00000"/>
                </a:solidFill>
                <a:latin typeface="+mj-lt"/>
              </a:rPr>
              <a:t> </a:t>
            </a:r>
            <a:r>
              <a:rPr lang="en-US" altLang="en-US" sz="3600" b="1" dirty="0" err="1">
                <a:solidFill>
                  <a:srgbClr val="C00000"/>
                </a:solidFill>
                <a:latin typeface="+mj-lt"/>
              </a:rPr>
              <a:t>nhau</a:t>
            </a:r>
            <a:r>
              <a:rPr lang="en-US" altLang="en-US" sz="3600" b="1" dirty="0">
                <a:solidFill>
                  <a:srgbClr val="C00000"/>
                </a:solidFill>
                <a:latin typeface="+mj-lt"/>
              </a:rPr>
              <a:t> </a:t>
            </a:r>
            <a:r>
              <a:rPr lang="en-US" altLang="en-US" sz="3600" b="1" dirty="0" err="1">
                <a:solidFill>
                  <a:srgbClr val="C00000"/>
                </a:solidFill>
                <a:latin typeface="+mj-lt"/>
              </a:rPr>
              <a:t>của</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còn</a:t>
            </a:r>
            <a:r>
              <a:rPr lang="en-US" altLang="en-US" sz="3600" b="1" dirty="0">
                <a:solidFill>
                  <a:srgbClr val="C00000"/>
                </a:solidFill>
                <a:latin typeface="+mj-lt"/>
              </a:rPr>
              <a:t> </a:t>
            </a:r>
            <a:r>
              <a:rPr lang="en-US" altLang="en-US" sz="3600" b="1" dirty="0" err="1">
                <a:solidFill>
                  <a:srgbClr val="C00000"/>
                </a:solidFill>
                <a:latin typeface="+mj-lt"/>
              </a:rPr>
              <a:t>lại</a:t>
            </a:r>
            <a:r>
              <a:rPr lang="en-US" altLang="en-US" sz="3600" b="1" dirty="0">
                <a:solidFill>
                  <a:srgbClr val="C00000"/>
                </a:solidFill>
                <a:latin typeface="+mj-lt"/>
              </a:rPr>
              <a:t> (</a:t>
            </a:r>
            <a:r>
              <a:rPr lang="en-US" altLang="en-US" sz="3600" b="1" dirty="0" err="1">
                <a:solidFill>
                  <a:srgbClr val="C00000"/>
                </a:solidFill>
                <a:latin typeface="+mj-lt"/>
              </a:rPr>
              <a:t>thê</a:t>
            </a:r>
            <a:r>
              <a:rPr lang="en-US" altLang="en-US" sz="3600" b="1" dirty="0">
                <a:solidFill>
                  <a:srgbClr val="C00000"/>
                </a:solidFill>
                <a:latin typeface="+mj-lt"/>
              </a:rPr>
              <a:t>̉ </a:t>
            </a:r>
            <a:r>
              <a:rPr lang="en-US" altLang="en-US" sz="3600" b="1" dirty="0" err="1">
                <a:solidFill>
                  <a:srgbClr val="C00000"/>
                </a:solidFill>
                <a:latin typeface="+mj-lt"/>
              </a:rPr>
              <a:t>hiện</a:t>
            </a:r>
            <a:r>
              <a:rPr lang="en-US" altLang="en-US" sz="3600" b="1" dirty="0">
                <a:solidFill>
                  <a:srgbClr val="C00000"/>
                </a:solidFill>
                <a:latin typeface="+mj-lt"/>
              </a:rPr>
              <a:t> qua </a:t>
            </a:r>
            <a:r>
              <a:rPr lang="en-US" altLang="en-US" sz="3600" b="1" dirty="0" err="1">
                <a:solidFill>
                  <a:srgbClr val="C00000"/>
                </a:solidFill>
                <a:latin typeface="+mj-lt"/>
              </a:rPr>
              <a:t>sơ</a:t>
            </a:r>
            <a:r>
              <a:rPr lang="en-US" altLang="en-US" sz="3600" b="1" dirty="0">
                <a:solidFill>
                  <a:srgbClr val="C00000"/>
                </a:solidFill>
                <a:latin typeface="+mj-lt"/>
              </a:rPr>
              <a:t> </a:t>
            </a:r>
            <a:r>
              <a:rPr lang="en-US" altLang="en-US" sz="3600" b="1" dirty="0" err="1">
                <a:solidFill>
                  <a:srgbClr val="C00000"/>
                </a:solidFill>
                <a:latin typeface="+mj-lt"/>
              </a:rPr>
              <a:t>đô</a:t>
            </a:r>
            <a:r>
              <a:rPr lang="en-US" altLang="en-US" sz="3600" b="1" dirty="0">
                <a:solidFill>
                  <a:srgbClr val="C00000"/>
                </a:solidFill>
                <a:latin typeface="+mj-lt"/>
              </a:rPr>
              <a:t>̀)</a:t>
            </a:r>
          </a:p>
          <a:p>
            <a:pPr algn="just" eaLnBrk="1" hangingPunct="1">
              <a:spcBef>
                <a:spcPct val="0"/>
              </a:spcBef>
              <a:buFontTx/>
              <a:buChar char="-"/>
            </a:pPr>
            <a:r>
              <a:rPr lang="en-US" altLang="en-US" sz="3600" b="1" dirty="0" err="1">
                <a:solidFill>
                  <a:srgbClr val="C00000"/>
                </a:solidFill>
                <a:latin typeface="+mj-lt"/>
              </a:rPr>
              <a:t>Tìm</a:t>
            </a:r>
            <a:r>
              <a:rPr lang="en-US" altLang="en-US" sz="3600" b="1" dirty="0">
                <a:solidFill>
                  <a:srgbClr val="C00000"/>
                </a:solidFill>
                <a:latin typeface="+mj-lt"/>
              </a:rPr>
              <a:t> </a:t>
            </a:r>
            <a:r>
              <a:rPr lang="en-US" altLang="en-US" sz="3600" b="1" dirty="0" err="1">
                <a:solidFill>
                  <a:srgbClr val="C00000"/>
                </a:solidFill>
                <a:latin typeface="+mj-lt"/>
              </a:rPr>
              <a:t>tổng</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phần</a:t>
            </a:r>
            <a:r>
              <a:rPr lang="en-US" altLang="en-US" sz="3600" b="1" dirty="0">
                <a:solidFill>
                  <a:srgbClr val="C00000"/>
                </a:solidFill>
                <a:latin typeface="+mj-lt"/>
              </a:rPr>
              <a:t> </a:t>
            </a:r>
            <a:r>
              <a:rPr lang="en-US" altLang="en-US" sz="3600" b="1" dirty="0" err="1">
                <a:solidFill>
                  <a:srgbClr val="C00000"/>
                </a:solidFill>
                <a:latin typeface="+mj-lt"/>
              </a:rPr>
              <a:t>bằng</a:t>
            </a:r>
            <a:r>
              <a:rPr lang="en-US" altLang="en-US" sz="3600" b="1" dirty="0">
                <a:solidFill>
                  <a:srgbClr val="C00000"/>
                </a:solidFill>
                <a:latin typeface="+mj-lt"/>
              </a:rPr>
              <a:t> </a:t>
            </a:r>
            <a:r>
              <a:rPr lang="en-US" altLang="en-US" sz="3600" b="1" dirty="0" err="1">
                <a:solidFill>
                  <a:srgbClr val="C00000"/>
                </a:solidFill>
                <a:latin typeface="+mj-lt"/>
              </a:rPr>
              <a:t>nhau</a:t>
            </a:r>
            <a:endParaRPr lang="en-US" altLang="en-US" sz="3600" b="1" dirty="0">
              <a:solidFill>
                <a:srgbClr val="C00000"/>
              </a:solidFill>
              <a:latin typeface="+mj-lt"/>
            </a:endParaRPr>
          </a:p>
          <a:p>
            <a:pPr algn="just" eaLnBrk="1" hangingPunct="1">
              <a:spcBef>
                <a:spcPct val="0"/>
              </a:spcBef>
              <a:buFontTx/>
              <a:buChar char="-"/>
            </a:pPr>
            <a:r>
              <a:rPr lang="en-US" altLang="en-US" sz="3600" b="1" dirty="0" err="1">
                <a:solidFill>
                  <a:srgbClr val="C00000"/>
                </a:solidFill>
                <a:latin typeface="+mj-lt"/>
              </a:rPr>
              <a:t>Tìm</a:t>
            </a:r>
            <a:r>
              <a:rPr lang="en-US" altLang="en-US" sz="3600" b="1" dirty="0">
                <a:solidFill>
                  <a:srgbClr val="C00000"/>
                </a:solidFill>
                <a:latin typeface="+mj-lt"/>
              </a:rPr>
              <a:t> </a:t>
            </a:r>
            <a:r>
              <a:rPr lang="en-US" altLang="en-US" sz="3600" b="1" dirty="0" err="1">
                <a:solidFill>
                  <a:srgbClr val="C00000"/>
                </a:solidFill>
                <a:latin typeface="+mj-lt"/>
              </a:rPr>
              <a:t>gia</a:t>
            </a:r>
            <a:r>
              <a:rPr lang="en-US" altLang="en-US" sz="3600" b="1" dirty="0">
                <a:solidFill>
                  <a:srgbClr val="C00000"/>
                </a:solidFill>
                <a:latin typeface="+mj-lt"/>
              </a:rPr>
              <a:t>́ trị </a:t>
            </a:r>
            <a:r>
              <a:rPr lang="en-US" altLang="en-US" sz="3600" b="1" dirty="0" err="1">
                <a:solidFill>
                  <a:srgbClr val="C00000"/>
                </a:solidFill>
                <a:latin typeface="+mj-lt"/>
              </a:rPr>
              <a:t>của</a:t>
            </a:r>
            <a:r>
              <a:rPr lang="en-US" altLang="en-US" sz="3600" b="1" dirty="0">
                <a:solidFill>
                  <a:srgbClr val="C00000"/>
                </a:solidFill>
                <a:latin typeface="+mj-lt"/>
              </a:rPr>
              <a:t> 1 </a:t>
            </a:r>
            <a:r>
              <a:rPr lang="en-US" altLang="en-US" sz="3600" b="1" dirty="0" err="1">
                <a:solidFill>
                  <a:srgbClr val="C00000"/>
                </a:solidFill>
                <a:latin typeface="+mj-lt"/>
              </a:rPr>
              <a:t>phần</a:t>
            </a:r>
            <a:r>
              <a:rPr lang="en-US" altLang="en-US" sz="3600" b="1" dirty="0">
                <a:solidFill>
                  <a:srgbClr val="C00000"/>
                </a:solidFill>
                <a:latin typeface="+mj-lt"/>
              </a:rPr>
              <a:t>, </a:t>
            </a:r>
            <a:r>
              <a:rPr lang="en-US" altLang="en-US" sz="3600" b="1" dirty="0" err="1">
                <a:solidFill>
                  <a:srgbClr val="C00000"/>
                </a:solidFill>
                <a:latin typeface="+mj-lt"/>
              </a:rPr>
              <a:t>tư</a:t>
            </a:r>
            <a:r>
              <a:rPr lang="en-US" altLang="en-US" sz="3600" b="1" dirty="0">
                <a:solidFill>
                  <a:srgbClr val="C00000"/>
                </a:solidFill>
                <a:latin typeface="+mj-lt"/>
              </a:rPr>
              <a:t>̀ </a:t>
            </a:r>
            <a:r>
              <a:rPr lang="en-US" altLang="en-US" sz="3600" b="1" dirty="0" err="1">
                <a:solidFill>
                  <a:srgbClr val="C00000"/>
                </a:solidFill>
                <a:latin typeface="+mj-lt"/>
              </a:rPr>
              <a:t>đo</a:t>
            </a:r>
            <a:r>
              <a:rPr lang="en-US" altLang="en-US" sz="3600" b="1" dirty="0">
                <a:solidFill>
                  <a:srgbClr val="C00000"/>
                </a:solidFill>
                <a:latin typeface="+mj-lt"/>
              </a:rPr>
              <a:t>́ </a:t>
            </a:r>
            <a:r>
              <a:rPr lang="en-US" altLang="en-US" sz="3600" b="1" dirty="0" err="1">
                <a:solidFill>
                  <a:srgbClr val="C00000"/>
                </a:solidFill>
                <a:latin typeface="+mj-lt"/>
              </a:rPr>
              <a:t>xác</a:t>
            </a:r>
            <a:r>
              <a:rPr lang="en-US" altLang="en-US" sz="3600" b="1" dirty="0">
                <a:solidFill>
                  <a:srgbClr val="C00000"/>
                </a:solidFill>
                <a:latin typeface="+mj-lt"/>
              </a:rPr>
              <a:t> </a:t>
            </a:r>
            <a:r>
              <a:rPr lang="en-US" altLang="en-US" sz="3600" b="1" dirty="0" err="1">
                <a:solidFill>
                  <a:srgbClr val="C00000"/>
                </a:solidFill>
                <a:latin typeface="+mj-lt"/>
              </a:rPr>
              <a:t>định</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lớn</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bé </a:t>
            </a:r>
          </a:p>
        </p:txBody>
      </p:sp>
      <p:sp>
        <p:nvSpPr>
          <p:cNvPr id="7" name="Text Box 6"/>
          <p:cNvSpPr txBox="1">
            <a:spLocks noChangeArrowheads="1"/>
          </p:cNvSpPr>
          <p:nvPr/>
        </p:nvSpPr>
        <p:spPr bwMode="auto">
          <a:xfrm>
            <a:off x="1524000" y="5600700"/>
            <a:ext cx="14935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dirty="0">
                <a:solidFill>
                  <a:srgbClr val="C00000"/>
                </a:solidFill>
                <a:latin typeface="+mj-lt"/>
              </a:rPr>
              <a:t>b. </a:t>
            </a:r>
            <a:r>
              <a:rPr lang="en-US" altLang="en-US" sz="3600" b="1" dirty="0" err="1">
                <a:solidFill>
                  <a:srgbClr val="C00000"/>
                </a:solidFill>
                <a:latin typeface="+mj-lt"/>
              </a:rPr>
              <a:t>Muốn</a:t>
            </a:r>
            <a:r>
              <a:rPr lang="en-US" altLang="en-US" sz="3600" b="1" dirty="0">
                <a:solidFill>
                  <a:srgbClr val="C00000"/>
                </a:solidFill>
                <a:latin typeface="+mj-lt"/>
              </a:rPr>
              <a:t> </a:t>
            </a:r>
            <a:r>
              <a:rPr lang="en-US" altLang="en-US" sz="3600" b="1" dirty="0" err="1">
                <a:solidFill>
                  <a:srgbClr val="C00000"/>
                </a:solidFill>
                <a:latin typeface="+mj-lt"/>
              </a:rPr>
              <a:t>tìm</a:t>
            </a:r>
            <a:r>
              <a:rPr lang="en-US" altLang="en-US" sz="3600" b="1" dirty="0">
                <a:solidFill>
                  <a:srgbClr val="C00000"/>
                </a:solidFill>
                <a:latin typeface="+mj-lt"/>
              </a:rPr>
              <a:t> </a:t>
            </a:r>
            <a:r>
              <a:rPr lang="en-US" altLang="en-US" sz="3600" b="1" dirty="0" err="1">
                <a:solidFill>
                  <a:srgbClr val="C00000"/>
                </a:solidFill>
                <a:latin typeface="+mj-lt"/>
              </a:rPr>
              <a:t>hai</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khi</a:t>
            </a:r>
            <a:r>
              <a:rPr lang="en-US" altLang="en-US" sz="3600" b="1" dirty="0">
                <a:solidFill>
                  <a:srgbClr val="C00000"/>
                </a:solidFill>
                <a:latin typeface="+mj-lt"/>
              </a:rPr>
              <a:t> </a:t>
            </a:r>
            <a:r>
              <a:rPr lang="en-US" altLang="en-US" sz="3600" b="1" dirty="0" err="1">
                <a:solidFill>
                  <a:srgbClr val="C00000"/>
                </a:solidFill>
                <a:latin typeface="+mj-lt"/>
              </a:rPr>
              <a:t>biết</a:t>
            </a:r>
            <a:r>
              <a:rPr lang="en-US" altLang="en-US" sz="3600" b="1" dirty="0">
                <a:solidFill>
                  <a:srgbClr val="C00000"/>
                </a:solidFill>
                <a:latin typeface="+mj-lt"/>
              </a:rPr>
              <a:t> </a:t>
            </a:r>
            <a:r>
              <a:rPr lang="en-US" altLang="en-US" sz="3600" b="1" dirty="0" err="1">
                <a:solidFill>
                  <a:srgbClr val="C00000"/>
                </a:solidFill>
                <a:latin typeface="+mj-lt"/>
              </a:rPr>
              <a:t>hiệu</a:t>
            </a:r>
            <a:r>
              <a:rPr lang="en-US" altLang="en-US" sz="3600" b="1" dirty="0">
                <a:solidFill>
                  <a:srgbClr val="C00000"/>
                </a:solidFill>
                <a:latin typeface="+mj-lt"/>
              </a:rPr>
              <a:t> </a:t>
            </a:r>
            <a:r>
              <a:rPr lang="en-US" altLang="en-US" sz="3600" b="1" dirty="0" err="1">
                <a:solidFill>
                  <a:srgbClr val="C00000"/>
                </a:solidFill>
                <a:latin typeface="+mj-lt"/>
              </a:rPr>
              <a:t>va</a:t>
            </a:r>
            <a:r>
              <a:rPr lang="en-US" altLang="en-US" sz="3600" b="1" dirty="0">
                <a:solidFill>
                  <a:srgbClr val="C00000"/>
                </a:solidFill>
                <a:latin typeface="+mj-lt"/>
              </a:rPr>
              <a:t>̀ </a:t>
            </a:r>
            <a:r>
              <a:rPr lang="en-US" altLang="en-US" sz="3600" b="1" dirty="0" err="1">
                <a:solidFill>
                  <a:srgbClr val="C00000"/>
                </a:solidFill>
                <a:latin typeface="+mj-lt"/>
              </a:rPr>
              <a:t>ti</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của</a:t>
            </a:r>
            <a:r>
              <a:rPr lang="en-US" altLang="en-US" sz="3600" b="1" dirty="0">
                <a:solidFill>
                  <a:srgbClr val="C00000"/>
                </a:solidFill>
                <a:latin typeface="+mj-lt"/>
              </a:rPr>
              <a:t> </a:t>
            </a:r>
            <a:r>
              <a:rPr lang="en-US" altLang="en-US" sz="3600" b="1" dirty="0" err="1">
                <a:solidFill>
                  <a:srgbClr val="C00000"/>
                </a:solidFill>
                <a:latin typeface="+mj-lt"/>
              </a:rPr>
              <a:t>chúng</a:t>
            </a:r>
            <a:r>
              <a:rPr lang="en-US" altLang="en-US" sz="3600" b="1" dirty="0">
                <a:solidFill>
                  <a:srgbClr val="C00000"/>
                </a:solidFill>
                <a:latin typeface="+mj-lt"/>
              </a:rPr>
              <a:t>, ta </a:t>
            </a:r>
            <a:r>
              <a:rPr lang="en-US" altLang="en-US" sz="3600" b="1" dirty="0" err="1">
                <a:solidFill>
                  <a:srgbClr val="C00000"/>
                </a:solidFill>
                <a:latin typeface="+mj-lt"/>
              </a:rPr>
              <a:t>làm</a:t>
            </a:r>
            <a:r>
              <a:rPr lang="en-US" altLang="en-US" sz="3600" b="1" dirty="0">
                <a:solidFill>
                  <a:srgbClr val="C00000"/>
                </a:solidFill>
                <a:latin typeface="+mj-lt"/>
              </a:rPr>
              <a:t> </a:t>
            </a:r>
            <a:r>
              <a:rPr lang="en-US" altLang="en-US" sz="3600" b="1" dirty="0" err="1">
                <a:solidFill>
                  <a:srgbClr val="C00000"/>
                </a:solidFill>
                <a:latin typeface="+mj-lt"/>
              </a:rPr>
              <a:t>như</a:t>
            </a:r>
            <a:r>
              <a:rPr lang="en-US" altLang="en-US" sz="3600" b="1" dirty="0">
                <a:solidFill>
                  <a:srgbClr val="C00000"/>
                </a:solidFill>
                <a:latin typeface="+mj-lt"/>
              </a:rPr>
              <a:t> </a:t>
            </a:r>
            <a:r>
              <a:rPr lang="en-US" altLang="en-US" sz="3600" b="1" dirty="0" err="1">
                <a:solidFill>
                  <a:srgbClr val="C00000"/>
                </a:solidFill>
                <a:latin typeface="+mj-lt"/>
              </a:rPr>
              <a:t>sau</a:t>
            </a:r>
            <a:r>
              <a:rPr lang="en-US" altLang="en-US" sz="3600" b="1" dirty="0">
                <a:solidFill>
                  <a:srgbClr val="C00000"/>
                </a:solidFill>
                <a:latin typeface="+mj-lt"/>
              </a:rPr>
              <a:t>:</a:t>
            </a:r>
          </a:p>
          <a:p>
            <a:pPr algn="just" eaLnBrk="1" hangingPunct="1">
              <a:spcBef>
                <a:spcPct val="0"/>
              </a:spcBef>
              <a:buFontTx/>
              <a:buChar char="-"/>
            </a:pPr>
            <a:r>
              <a:rPr lang="en-US" altLang="en-US" sz="3600" b="1" dirty="0" err="1">
                <a:solidFill>
                  <a:srgbClr val="C00000"/>
                </a:solidFill>
                <a:latin typeface="+mj-lt"/>
              </a:rPr>
              <a:t>Coi</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bé (</a:t>
            </a:r>
            <a:r>
              <a:rPr lang="en-US" altLang="en-US" sz="3600" b="1" dirty="0" err="1">
                <a:solidFill>
                  <a:srgbClr val="C00000"/>
                </a:solidFill>
                <a:latin typeface="+mj-lt"/>
              </a:rPr>
              <a:t>hoặc</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lớn</a:t>
            </a:r>
            <a:r>
              <a:rPr lang="en-US" altLang="en-US" sz="3600" b="1" dirty="0">
                <a:solidFill>
                  <a:srgbClr val="C00000"/>
                </a:solidFill>
                <a:latin typeface="+mj-lt"/>
              </a:rPr>
              <a:t>) </a:t>
            </a:r>
            <a:r>
              <a:rPr lang="en-US" altLang="en-US" sz="3600" b="1" dirty="0" err="1">
                <a:solidFill>
                  <a:srgbClr val="C00000"/>
                </a:solidFill>
                <a:latin typeface="+mj-lt"/>
              </a:rPr>
              <a:t>gồm</a:t>
            </a:r>
            <a:r>
              <a:rPr lang="en-US" altLang="en-US" sz="3600" b="1" dirty="0">
                <a:solidFill>
                  <a:srgbClr val="C00000"/>
                </a:solidFill>
                <a:latin typeface="+mj-lt"/>
              </a:rPr>
              <a:t> </a:t>
            </a:r>
            <a:r>
              <a:rPr lang="en-US" altLang="en-US" sz="3600" b="1" dirty="0" err="1">
                <a:solidFill>
                  <a:srgbClr val="C00000"/>
                </a:solidFill>
                <a:latin typeface="+mj-lt"/>
              </a:rPr>
              <a:t>một</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phần</a:t>
            </a:r>
            <a:r>
              <a:rPr lang="en-US" altLang="en-US" sz="3600" b="1" dirty="0">
                <a:solidFill>
                  <a:srgbClr val="C00000"/>
                </a:solidFill>
                <a:latin typeface="+mj-lt"/>
              </a:rPr>
              <a:t> </a:t>
            </a:r>
            <a:r>
              <a:rPr lang="en-US" altLang="en-US" sz="3600" b="1" dirty="0" err="1">
                <a:solidFill>
                  <a:srgbClr val="C00000"/>
                </a:solidFill>
                <a:latin typeface="+mj-lt"/>
              </a:rPr>
              <a:t>bằng</a:t>
            </a:r>
            <a:r>
              <a:rPr lang="en-US" altLang="en-US" sz="3600" b="1" dirty="0">
                <a:solidFill>
                  <a:srgbClr val="C00000"/>
                </a:solidFill>
                <a:latin typeface="+mj-lt"/>
              </a:rPr>
              <a:t> </a:t>
            </a:r>
            <a:r>
              <a:rPr lang="en-US" altLang="en-US" sz="3600" b="1" dirty="0" err="1">
                <a:solidFill>
                  <a:srgbClr val="C00000"/>
                </a:solidFill>
                <a:latin typeface="+mj-lt"/>
              </a:rPr>
              <a:t>nhau</a:t>
            </a:r>
            <a:r>
              <a:rPr lang="en-US" altLang="en-US" sz="3600" b="1" dirty="0">
                <a:solidFill>
                  <a:srgbClr val="C00000"/>
                </a:solidFill>
                <a:latin typeface="+mj-lt"/>
              </a:rPr>
              <a:t>, </a:t>
            </a:r>
            <a:r>
              <a:rPr lang="en-US" altLang="en-US" sz="3600" b="1" dirty="0" err="1">
                <a:solidFill>
                  <a:srgbClr val="C00000"/>
                </a:solidFill>
                <a:latin typeface="+mj-lt"/>
              </a:rPr>
              <a:t>tư</a:t>
            </a:r>
            <a:r>
              <a:rPr lang="en-US" altLang="en-US" sz="3600" b="1" dirty="0">
                <a:solidFill>
                  <a:srgbClr val="C00000"/>
                </a:solidFill>
                <a:latin typeface="+mj-lt"/>
              </a:rPr>
              <a:t>̀ </a:t>
            </a:r>
            <a:r>
              <a:rPr lang="en-US" altLang="en-US" sz="3600" b="1" dirty="0" err="1">
                <a:solidFill>
                  <a:srgbClr val="C00000"/>
                </a:solidFill>
                <a:latin typeface="+mj-lt"/>
              </a:rPr>
              <a:t>đo</a:t>
            </a:r>
            <a:r>
              <a:rPr lang="en-US" altLang="en-US" sz="3600" b="1" dirty="0">
                <a:solidFill>
                  <a:srgbClr val="C00000"/>
                </a:solidFill>
                <a:latin typeface="+mj-lt"/>
              </a:rPr>
              <a:t>́ </a:t>
            </a:r>
            <a:r>
              <a:rPr lang="en-US" altLang="en-US" sz="3600" b="1" dirty="0" err="1">
                <a:solidFill>
                  <a:srgbClr val="C00000"/>
                </a:solidFill>
                <a:latin typeface="+mj-lt"/>
              </a:rPr>
              <a:t>xác</a:t>
            </a:r>
            <a:r>
              <a:rPr lang="en-US" altLang="en-US" sz="3600" b="1" dirty="0">
                <a:solidFill>
                  <a:srgbClr val="C00000"/>
                </a:solidFill>
                <a:latin typeface="+mj-lt"/>
              </a:rPr>
              <a:t> </a:t>
            </a:r>
            <a:r>
              <a:rPr lang="en-US" altLang="en-US" sz="3600" b="1" dirty="0" err="1">
                <a:solidFill>
                  <a:srgbClr val="C00000"/>
                </a:solidFill>
                <a:latin typeface="+mj-lt"/>
              </a:rPr>
              <a:t>đinh</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phần</a:t>
            </a:r>
            <a:r>
              <a:rPr lang="en-US" altLang="en-US" sz="3600" b="1" dirty="0">
                <a:solidFill>
                  <a:srgbClr val="C00000"/>
                </a:solidFill>
                <a:latin typeface="+mj-lt"/>
              </a:rPr>
              <a:t> </a:t>
            </a:r>
            <a:r>
              <a:rPr lang="en-US" altLang="en-US" sz="3600" b="1" dirty="0" err="1">
                <a:solidFill>
                  <a:srgbClr val="C00000"/>
                </a:solidFill>
                <a:latin typeface="+mj-lt"/>
              </a:rPr>
              <a:t>bằng</a:t>
            </a:r>
            <a:r>
              <a:rPr lang="en-US" altLang="en-US" sz="3600" b="1" dirty="0">
                <a:solidFill>
                  <a:srgbClr val="C00000"/>
                </a:solidFill>
                <a:latin typeface="+mj-lt"/>
              </a:rPr>
              <a:t> </a:t>
            </a:r>
            <a:r>
              <a:rPr lang="en-US" altLang="en-US" sz="3600" b="1" dirty="0" err="1">
                <a:solidFill>
                  <a:srgbClr val="C00000"/>
                </a:solidFill>
                <a:latin typeface="+mj-lt"/>
              </a:rPr>
              <a:t>nhau</a:t>
            </a:r>
            <a:r>
              <a:rPr lang="en-US" altLang="en-US" sz="3600" b="1" dirty="0">
                <a:solidFill>
                  <a:srgbClr val="C00000"/>
                </a:solidFill>
                <a:latin typeface="+mj-lt"/>
              </a:rPr>
              <a:t> </a:t>
            </a:r>
            <a:r>
              <a:rPr lang="en-US" altLang="en-US" sz="3600" b="1" dirty="0" err="1">
                <a:solidFill>
                  <a:srgbClr val="C00000"/>
                </a:solidFill>
                <a:latin typeface="+mj-lt"/>
              </a:rPr>
              <a:t>của</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còn</a:t>
            </a:r>
            <a:r>
              <a:rPr lang="en-US" altLang="en-US" sz="3600" b="1" dirty="0">
                <a:solidFill>
                  <a:srgbClr val="C00000"/>
                </a:solidFill>
                <a:latin typeface="+mj-lt"/>
              </a:rPr>
              <a:t> </a:t>
            </a:r>
            <a:r>
              <a:rPr lang="en-US" altLang="en-US" sz="3600" b="1" dirty="0" err="1">
                <a:solidFill>
                  <a:srgbClr val="C00000"/>
                </a:solidFill>
                <a:latin typeface="+mj-lt"/>
              </a:rPr>
              <a:t>lại</a:t>
            </a:r>
            <a:r>
              <a:rPr lang="en-US" altLang="en-US" sz="3600" b="1" dirty="0">
                <a:solidFill>
                  <a:srgbClr val="C00000"/>
                </a:solidFill>
                <a:latin typeface="+mj-lt"/>
              </a:rPr>
              <a:t> (</a:t>
            </a:r>
            <a:r>
              <a:rPr lang="en-US" altLang="en-US" sz="3600" b="1" dirty="0" err="1">
                <a:solidFill>
                  <a:srgbClr val="C00000"/>
                </a:solidFill>
                <a:latin typeface="+mj-lt"/>
              </a:rPr>
              <a:t>thê</a:t>
            </a:r>
            <a:r>
              <a:rPr lang="en-US" altLang="en-US" sz="3600" b="1" dirty="0">
                <a:solidFill>
                  <a:srgbClr val="C00000"/>
                </a:solidFill>
                <a:latin typeface="+mj-lt"/>
              </a:rPr>
              <a:t>̉ </a:t>
            </a:r>
            <a:r>
              <a:rPr lang="en-US" altLang="en-US" sz="3600" b="1" dirty="0" err="1">
                <a:solidFill>
                  <a:srgbClr val="C00000"/>
                </a:solidFill>
                <a:latin typeface="+mj-lt"/>
              </a:rPr>
              <a:t>hiện</a:t>
            </a:r>
            <a:r>
              <a:rPr lang="en-US" altLang="en-US" sz="3600" b="1" dirty="0">
                <a:solidFill>
                  <a:srgbClr val="C00000"/>
                </a:solidFill>
                <a:latin typeface="+mj-lt"/>
              </a:rPr>
              <a:t> qua </a:t>
            </a:r>
            <a:r>
              <a:rPr lang="en-US" altLang="en-US" sz="3600" b="1" dirty="0" err="1">
                <a:solidFill>
                  <a:srgbClr val="C00000"/>
                </a:solidFill>
                <a:latin typeface="+mj-lt"/>
              </a:rPr>
              <a:t>sơ</a:t>
            </a:r>
            <a:r>
              <a:rPr lang="en-US" altLang="en-US" sz="3600" b="1" dirty="0">
                <a:solidFill>
                  <a:srgbClr val="C00000"/>
                </a:solidFill>
                <a:latin typeface="+mj-lt"/>
              </a:rPr>
              <a:t> </a:t>
            </a:r>
            <a:r>
              <a:rPr lang="en-US" altLang="en-US" sz="3600" b="1" dirty="0" err="1">
                <a:solidFill>
                  <a:srgbClr val="C00000"/>
                </a:solidFill>
                <a:latin typeface="+mj-lt"/>
              </a:rPr>
              <a:t>đô</a:t>
            </a:r>
            <a:r>
              <a:rPr lang="en-US" altLang="en-US" sz="3600" b="1" dirty="0">
                <a:solidFill>
                  <a:srgbClr val="C00000"/>
                </a:solidFill>
                <a:latin typeface="+mj-lt"/>
              </a:rPr>
              <a:t>̀)</a:t>
            </a:r>
          </a:p>
          <a:p>
            <a:pPr algn="just" eaLnBrk="1" hangingPunct="1">
              <a:spcBef>
                <a:spcPct val="0"/>
              </a:spcBef>
              <a:buFontTx/>
              <a:buChar char="-"/>
            </a:pPr>
            <a:r>
              <a:rPr lang="en-US" altLang="en-US" sz="3600" b="1" dirty="0" err="1">
                <a:solidFill>
                  <a:srgbClr val="C00000"/>
                </a:solidFill>
                <a:latin typeface="+mj-lt"/>
              </a:rPr>
              <a:t>Tìm</a:t>
            </a:r>
            <a:r>
              <a:rPr lang="en-US" altLang="en-US" sz="3600" b="1" dirty="0">
                <a:solidFill>
                  <a:srgbClr val="C00000"/>
                </a:solidFill>
                <a:latin typeface="+mj-lt"/>
              </a:rPr>
              <a:t> </a:t>
            </a:r>
            <a:r>
              <a:rPr lang="en-US" altLang="en-US" sz="3600" b="1" dirty="0" err="1">
                <a:solidFill>
                  <a:srgbClr val="C00000"/>
                </a:solidFill>
                <a:latin typeface="+mj-lt"/>
              </a:rPr>
              <a:t>hiệu</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phần</a:t>
            </a:r>
            <a:r>
              <a:rPr lang="en-US" altLang="en-US" sz="3600" b="1" dirty="0">
                <a:solidFill>
                  <a:srgbClr val="C00000"/>
                </a:solidFill>
                <a:latin typeface="+mj-lt"/>
              </a:rPr>
              <a:t> </a:t>
            </a:r>
            <a:r>
              <a:rPr lang="en-US" altLang="en-US" sz="3600" b="1" dirty="0" err="1">
                <a:solidFill>
                  <a:srgbClr val="C00000"/>
                </a:solidFill>
                <a:latin typeface="+mj-lt"/>
              </a:rPr>
              <a:t>bằng</a:t>
            </a:r>
            <a:r>
              <a:rPr lang="en-US" altLang="en-US" sz="3600" b="1" dirty="0">
                <a:solidFill>
                  <a:srgbClr val="C00000"/>
                </a:solidFill>
                <a:latin typeface="+mj-lt"/>
              </a:rPr>
              <a:t> </a:t>
            </a:r>
            <a:r>
              <a:rPr lang="en-US" altLang="en-US" sz="3600" b="1" dirty="0" err="1">
                <a:solidFill>
                  <a:srgbClr val="C00000"/>
                </a:solidFill>
                <a:latin typeface="+mj-lt"/>
              </a:rPr>
              <a:t>nhau</a:t>
            </a:r>
            <a:endParaRPr lang="en-US" altLang="en-US" sz="3600" b="1" dirty="0">
              <a:solidFill>
                <a:srgbClr val="C00000"/>
              </a:solidFill>
              <a:latin typeface="+mj-lt"/>
            </a:endParaRPr>
          </a:p>
          <a:p>
            <a:pPr algn="just" eaLnBrk="1" hangingPunct="1">
              <a:spcBef>
                <a:spcPct val="0"/>
              </a:spcBef>
              <a:buFontTx/>
              <a:buChar char="-"/>
            </a:pPr>
            <a:r>
              <a:rPr lang="en-US" altLang="en-US" sz="3600" b="1" dirty="0" err="1">
                <a:solidFill>
                  <a:srgbClr val="C00000"/>
                </a:solidFill>
                <a:latin typeface="+mj-lt"/>
              </a:rPr>
              <a:t>Tìm</a:t>
            </a:r>
            <a:r>
              <a:rPr lang="en-US" altLang="en-US" sz="3600" b="1" dirty="0">
                <a:solidFill>
                  <a:srgbClr val="C00000"/>
                </a:solidFill>
                <a:latin typeface="+mj-lt"/>
              </a:rPr>
              <a:t> </a:t>
            </a:r>
            <a:r>
              <a:rPr lang="en-US" altLang="en-US" sz="3600" b="1" dirty="0" err="1">
                <a:solidFill>
                  <a:srgbClr val="C00000"/>
                </a:solidFill>
                <a:latin typeface="+mj-lt"/>
              </a:rPr>
              <a:t>gia</a:t>
            </a:r>
            <a:r>
              <a:rPr lang="en-US" altLang="en-US" sz="3600" b="1" dirty="0">
                <a:solidFill>
                  <a:srgbClr val="C00000"/>
                </a:solidFill>
                <a:latin typeface="+mj-lt"/>
              </a:rPr>
              <a:t>́ trị </a:t>
            </a:r>
            <a:r>
              <a:rPr lang="en-US" altLang="en-US" sz="3600" b="1" dirty="0" err="1">
                <a:solidFill>
                  <a:srgbClr val="C00000"/>
                </a:solidFill>
                <a:latin typeface="+mj-lt"/>
              </a:rPr>
              <a:t>của</a:t>
            </a:r>
            <a:r>
              <a:rPr lang="en-US" altLang="en-US" sz="3600" b="1" dirty="0">
                <a:solidFill>
                  <a:srgbClr val="C00000"/>
                </a:solidFill>
                <a:latin typeface="+mj-lt"/>
              </a:rPr>
              <a:t> 1 </a:t>
            </a:r>
            <a:r>
              <a:rPr lang="en-US" altLang="en-US" sz="3600" b="1" dirty="0" err="1">
                <a:solidFill>
                  <a:srgbClr val="C00000"/>
                </a:solidFill>
                <a:latin typeface="+mj-lt"/>
              </a:rPr>
              <a:t>phần</a:t>
            </a:r>
            <a:r>
              <a:rPr lang="en-US" altLang="en-US" sz="3600" b="1" dirty="0">
                <a:solidFill>
                  <a:srgbClr val="C00000"/>
                </a:solidFill>
                <a:latin typeface="+mj-lt"/>
              </a:rPr>
              <a:t>, </a:t>
            </a:r>
            <a:r>
              <a:rPr lang="en-US" altLang="en-US" sz="3600" b="1" dirty="0" err="1">
                <a:solidFill>
                  <a:srgbClr val="C00000"/>
                </a:solidFill>
                <a:latin typeface="+mj-lt"/>
              </a:rPr>
              <a:t>tư</a:t>
            </a:r>
            <a:r>
              <a:rPr lang="en-US" altLang="en-US" sz="3600" b="1" dirty="0">
                <a:solidFill>
                  <a:srgbClr val="C00000"/>
                </a:solidFill>
                <a:latin typeface="+mj-lt"/>
              </a:rPr>
              <a:t>̀ </a:t>
            </a:r>
            <a:r>
              <a:rPr lang="en-US" altLang="en-US" sz="3600" b="1" dirty="0" err="1">
                <a:solidFill>
                  <a:srgbClr val="C00000"/>
                </a:solidFill>
                <a:latin typeface="+mj-lt"/>
              </a:rPr>
              <a:t>đo</a:t>
            </a:r>
            <a:r>
              <a:rPr lang="en-US" altLang="en-US" sz="3600" b="1" dirty="0">
                <a:solidFill>
                  <a:srgbClr val="C00000"/>
                </a:solidFill>
                <a:latin typeface="+mj-lt"/>
              </a:rPr>
              <a:t>́ </a:t>
            </a:r>
            <a:r>
              <a:rPr lang="en-US" altLang="en-US" sz="3600" b="1" dirty="0" err="1">
                <a:solidFill>
                  <a:srgbClr val="C00000"/>
                </a:solidFill>
                <a:latin typeface="+mj-lt"/>
              </a:rPr>
              <a:t>xác</a:t>
            </a:r>
            <a:r>
              <a:rPr lang="en-US" altLang="en-US" sz="3600" b="1" dirty="0">
                <a:solidFill>
                  <a:srgbClr val="C00000"/>
                </a:solidFill>
                <a:latin typeface="+mj-lt"/>
              </a:rPr>
              <a:t> </a:t>
            </a:r>
            <a:r>
              <a:rPr lang="en-US" altLang="en-US" sz="3600" b="1" dirty="0" err="1">
                <a:solidFill>
                  <a:srgbClr val="C00000"/>
                </a:solidFill>
                <a:latin typeface="+mj-lt"/>
              </a:rPr>
              <a:t>định</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a:t>
            </a:r>
            <a:r>
              <a:rPr lang="en-US" altLang="en-US" sz="3600" b="1" dirty="0" err="1">
                <a:solidFill>
                  <a:srgbClr val="C00000"/>
                </a:solidFill>
                <a:latin typeface="+mj-lt"/>
              </a:rPr>
              <a:t>lớn</a:t>
            </a:r>
            <a:r>
              <a:rPr lang="en-US" altLang="en-US" sz="3600" b="1" dirty="0">
                <a:solidFill>
                  <a:srgbClr val="C00000"/>
                </a:solidFill>
                <a:latin typeface="+mj-lt"/>
              </a:rPr>
              <a:t>, </a:t>
            </a:r>
            <a:r>
              <a:rPr lang="en-US" altLang="en-US" sz="3600" b="1" dirty="0" err="1">
                <a:solidFill>
                  <a:srgbClr val="C00000"/>
                </a:solidFill>
                <a:latin typeface="+mj-lt"/>
              </a:rPr>
              <a:t>sô</a:t>
            </a:r>
            <a:r>
              <a:rPr lang="en-US" altLang="en-US" sz="3600" b="1" dirty="0">
                <a:solidFill>
                  <a:srgbClr val="C00000"/>
                </a:solidFill>
                <a:latin typeface="+mj-lt"/>
              </a:rPr>
              <a:t>́ bé </a:t>
            </a:r>
          </a:p>
        </p:txBody>
      </p:sp>
    </p:spTree>
    <p:extLst>
      <p:ext uri="{BB962C8B-B14F-4D97-AF65-F5344CB8AC3E}">
        <p14:creationId xmlns:p14="http://schemas.microsoft.com/office/powerpoint/2010/main" val="338454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6BD59A-C1A9-4775-96B4-6355ECB216B2}"/>
              </a:ext>
            </a:extLst>
          </p:cNvPr>
          <p:cNvPicPr>
            <a:picLocks noChangeAspect="1"/>
          </p:cNvPicPr>
          <p:nvPr/>
        </p:nvPicPr>
        <p:blipFill>
          <a:blip r:embed="rId2"/>
          <a:stretch>
            <a:fillRect/>
          </a:stretch>
        </p:blipFill>
        <p:spPr>
          <a:xfrm>
            <a:off x="3276600" y="2857500"/>
            <a:ext cx="11151240" cy="3349851"/>
          </a:xfrm>
          <a:prstGeom prst="rect">
            <a:avLst/>
          </a:prstGeom>
        </p:spPr>
      </p:pic>
    </p:spTree>
    <p:extLst>
      <p:ext uri="{BB962C8B-B14F-4D97-AF65-F5344CB8AC3E}">
        <p14:creationId xmlns:p14="http://schemas.microsoft.com/office/powerpoint/2010/main" val="238137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a:extLst>
              <a:ext uri="{FF2B5EF4-FFF2-40B4-BE49-F238E27FC236}">
                <a16:creationId xmlns:a16="http://schemas.microsoft.com/office/drawing/2014/main" id="{6FF3DFE9-FED8-44C7-9D54-958FB0D43EED}"/>
              </a:ext>
            </a:extLst>
          </p:cNvPr>
          <p:cNvSpPr/>
          <p:nvPr/>
        </p:nvSpPr>
        <p:spPr>
          <a:xfrm>
            <a:off x="1768640" y="1571271"/>
            <a:ext cx="14750716" cy="1908214"/>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prstClr val="white"/>
              </a:solidFill>
            </a:endParaRPr>
          </a:p>
        </p:txBody>
      </p:sp>
      <p:grpSp>
        <p:nvGrpSpPr>
          <p:cNvPr id="10" name="Group 9">
            <a:extLst>
              <a:ext uri="{FF2B5EF4-FFF2-40B4-BE49-F238E27FC236}">
                <a16:creationId xmlns:a16="http://schemas.microsoft.com/office/drawing/2014/main" id="{B8C4957C-7192-4FE7-BB6E-99591BA5389D}"/>
              </a:ext>
            </a:extLst>
          </p:cNvPr>
          <p:cNvGrpSpPr/>
          <p:nvPr/>
        </p:nvGrpSpPr>
        <p:grpSpPr>
          <a:xfrm>
            <a:off x="609600" y="187739"/>
            <a:ext cx="3200400" cy="1514956"/>
            <a:chOff x="457201" y="290272"/>
            <a:chExt cx="1600200" cy="757478"/>
          </a:xfrm>
        </p:grpSpPr>
        <p:pic>
          <p:nvPicPr>
            <p:cNvPr id="7"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EBF8FA84-CE06-4D63-9BE1-7A4ED09313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290272"/>
              <a:ext cx="1600200" cy="757478"/>
            </a:xfrm>
            <a:prstGeom prst="rect">
              <a:avLst/>
            </a:prstGeom>
            <a:noFill/>
            <a:ln>
              <a:noFill/>
            </a:ln>
          </p:spPr>
        </p:pic>
        <p:sp>
          <p:nvSpPr>
            <p:cNvPr id="9" name="TextBox 8">
              <a:extLst>
                <a:ext uri="{FF2B5EF4-FFF2-40B4-BE49-F238E27FC236}">
                  <a16:creationId xmlns:a16="http://schemas.microsoft.com/office/drawing/2014/main" id="{AE6FD1BC-1054-483F-B94D-A1E38AF6E20B}"/>
                </a:ext>
              </a:extLst>
            </p:cNvPr>
            <p:cNvSpPr txBox="1"/>
            <p:nvPr/>
          </p:nvSpPr>
          <p:spPr>
            <a:xfrm>
              <a:off x="685801" y="407401"/>
              <a:ext cx="1219199" cy="477054"/>
            </a:xfrm>
            <a:prstGeom prst="rect">
              <a:avLst/>
            </a:prstGeom>
            <a:noFill/>
          </p:spPr>
          <p:txBody>
            <a:bodyPr wrap="square" rtlCol="0">
              <a:spAutoFit/>
            </a:bodyPr>
            <a:lstStyle/>
            <a:p>
              <a:r>
                <a:rPr lang="en-US" sz="5600" b="1">
                  <a:solidFill>
                    <a:schemeClr val="bg1"/>
                  </a:solidFill>
                </a:rPr>
                <a:t>Bài 1:</a:t>
              </a:r>
              <a:endParaRPr lang="en-US" sz="5600" b="1" dirty="0">
                <a:solidFill>
                  <a:schemeClr val="bg1"/>
                </a:solidFill>
              </a:endParaRPr>
            </a:p>
          </p:txBody>
        </p:sp>
      </p:grpSp>
      <p:graphicFrame>
        <p:nvGraphicFramePr>
          <p:cNvPr id="18" name="Object 10"/>
          <p:cNvGraphicFramePr>
            <a:graphicFrameLocks noChangeAspect="1"/>
          </p:cNvGraphicFramePr>
          <p:nvPr>
            <p:extLst>
              <p:ext uri="{D42A27DB-BD31-4B8C-83A1-F6EECF244321}">
                <p14:modId xmlns:p14="http://schemas.microsoft.com/office/powerpoint/2010/main" val="1666966809"/>
              </p:ext>
            </p:extLst>
          </p:nvPr>
        </p:nvGraphicFramePr>
        <p:xfrm>
          <a:off x="9982823" y="1571271"/>
          <a:ext cx="1149595" cy="1094241"/>
        </p:xfrm>
        <a:graphic>
          <a:graphicData uri="http://schemas.openxmlformats.org/presentationml/2006/ole">
            <mc:AlternateContent xmlns:mc="http://schemas.openxmlformats.org/markup-compatibility/2006">
              <mc:Choice xmlns:v="urn:schemas-microsoft-com:vml" Requires="v">
                <p:oleObj spid="_x0000_s3080" name="Equation" r:id="rId4" imgW="126890" imgH="228402" progId="Equation.DSMT4">
                  <p:embed/>
                </p:oleObj>
              </mc:Choice>
              <mc:Fallback>
                <p:oleObj name="Equation" r:id="rId4" imgW="126890" imgH="228402" progId="Equation.DSMT4">
                  <p:embed/>
                  <p:pic>
                    <p:nvPicPr>
                      <p:cNvPr id="6147"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2823" y="1571271"/>
                        <a:ext cx="1149595" cy="1094241"/>
                      </a:xfrm>
                      <a:prstGeom prst="rect">
                        <a:avLst/>
                      </a:prstGeom>
                      <a:noFill/>
                      <a:ln>
                        <a:noFill/>
                      </a:ln>
                    </p:spPr>
                  </p:pic>
                </p:oleObj>
              </mc:Fallback>
            </mc:AlternateContent>
          </a:graphicData>
        </a:graphic>
      </p:graphicFrame>
      <p:sp>
        <p:nvSpPr>
          <p:cNvPr id="19" name="Text Box 11"/>
          <p:cNvSpPr txBox="1">
            <a:spLocks noChangeArrowheads="1"/>
          </p:cNvSpPr>
          <p:nvPr/>
        </p:nvSpPr>
        <p:spPr bwMode="auto">
          <a:xfrm>
            <a:off x="1768640" y="2577525"/>
            <a:ext cx="144619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mj-lt"/>
                <a:cs typeface="Times New Roman" panose="02020603050405020304" pitchFamily="18" charset="0"/>
              </a:rPr>
              <a:t>b. </a:t>
            </a:r>
            <a:r>
              <a:rPr lang="en-US" altLang="en-US" b="1" dirty="0" err="1">
                <a:latin typeface="+mj-lt"/>
                <a:cs typeface="Times New Roman" panose="02020603050405020304" pitchFamily="18" charset="0"/>
              </a:rPr>
              <a:t>Hiệu</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của</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hai</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là 55. </a:t>
            </a: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thư</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nhất</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bằng</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thư</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hai</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Tìm</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hai</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đo</a:t>
            </a:r>
            <a:r>
              <a:rPr lang="en-US" altLang="en-US" b="1" dirty="0">
                <a:latin typeface="+mj-lt"/>
                <a:cs typeface="Times New Roman" panose="02020603050405020304" pitchFamily="18" charset="0"/>
              </a:rPr>
              <a:t>́.</a:t>
            </a:r>
          </a:p>
        </p:txBody>
      </p:sp>
      <p:graphicFrame>
        <p:nvGraphicFramePr>
          <p:cNvPr id="20" name="Object 12"/>
          <p:cNvGraphicFramePr>
            <a:graphicFrameLocks noChangeAspect="1"/>
          </p:cNvGraphicFramePr>
          <p:nvPr>
            <p:extLst>
              <p:ext uri="{D42A27DB-BD31-4B8C-83A1-F6EECF244321}">
                <p14:modId xmlns:p14="http://schemas.microsoft.com/office/powerpoint/2010/main" val="1745949614"/>
              </p:ext>
            </p:extLst>
          </p:nvPr>
        </p:nvGraphicFramePr>
        <p:xfrm>
          <a:off x="9900540" y="2519047"/>
          <a:ext cx="1176091" cy="1119462"/>
        </p:xfrm>
        <a:graphic>
          <a:graphicData uri="http://schemas.openxmlformats.org/presentationml/2006/ole">
            <mc:AlternateContent xmlns:mc="http://schemas.openxmlformats.org/markup-compatibility/2006">
              <mc:Choice xmlns:v="urn:schemas-microsoft-com:vml" Requires="v">
                <p:oleObj spid="_x0000_s3081" name="Equation" r:id="rId6" imgW="126890" imgH="228402" progId="Equation.DSMT4">
                  <p:embed/>
                </p:oleObj>
              </mc:Choice>
              <mc:Fallback>
                <p:oleObj name="Equation" r:id="rId6" imgW="126890" imgH="228402" progId="Equation.DSMT4">
                  <p:embed/>
                  <p:pic>
                    <p:nvPicPr>
                      <p:cNvPr id="6149"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0540" y="2519047"/>
                        <a:ext cx="1176091" cy="1119462"/>
                      </a:xfrm>
                      <a:prstGeom prst="rect">
                        <a:avLst/>
                      </a:prstGeom>
                      <a:noFill/>
                      <a:ln>
                        <a:noFill/>
                      </a:ln>
                    </p:spPr>
                  </p:pic>
                </p:oleObj>
              </mc:Fallback>
            </mc:AlternateContent>
          </a:graphicData>
        </a:graphic>
      </p:graphicFrame>
      <p:sp>
        <p:nvSpPr>
          <p:cNvPr id="21" name="Text Box 13"/>
          <p:cNvSpPr txBox="1">
            <a:spLocks noChangeArrowheads="1"/>
          </p:cNvSpPr>
          <p:nvPr/>
        </p:nvSpPr>
        <p:spPr bwMode="auto">
          <a:xfrm>
            <a:off x="7957515" y="3497079"/>
            <a:ext cx="2372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a:solidFill>
                  <a:srgbClr val="660066"/>
                </a:solidFill>
                <a:latin typeface="+mj-lt"/>
                <a:cs typeface="Times New Roman" panose="02020603050405020304" pitchFamily="18" charset="0"/>
              </a:rPr>
              <a:t>Bài giải</a:t>
            </a:r>
          </a:p>
        </p:txBody>
      </p:sp>
      <p:sp>
        <p:nvSpPr>
          <p:cNvPr id="22" name="Text Box 14"/>
          <p:cNvSpPr txBox="1">
            <a:spLocks noChangeArrowheads="1"/>
          </p:cNvSpPr>
          <p:nvPr/>
        </p:nvSpPr>
        <p:spPr bwMode="auto">
          <a:xfrm>
            <a:off x="1768640" y="1730295"/>
            <a:ext cx="144619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mj-lt"/>
                <a:cs typeface="Times New Roman" panose="02020603050405020304" pitchFamily="18" charset="0"/>
              </a:rPr>
              <a:t>a. </a:t>
            </a:r>
            <a:r>
              <a:rPr lang="en-US" altLang="en-US" b="1" dirty="0" err="1">
                <a:latin typeface="+mj-lt"/>
                <a:cs typeface="Times New Roman" panose="02020603050405020304" pitchFamily="18" charset="0"/>
              </a:rPr>
              <a:t>Tổng</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của</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hai</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là 80. </a:t>
            </a: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thư</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nhất</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bằng</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thư</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hai</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Tìm</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hai</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sô</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đo</a:t>
            </a:r>
            <a:r>
              <a:rPr lang="en-US" altLang="en-US" b="1" dirty="0">
                <a:latin typeface="+mj-lt"/>
                <a:cs typeface="Times New Roman" panose="02020603050405020304" pitchFamily="18" charset="0"/>
              </a:rPr>
              <a:t>́.</a:t>
            </a:r>
          </a:p>
        </p:txBody>
      </p:sp>
      <p:sp>
        <p:nvSpPr>
          <p:cNvPr id="23" name="Text Box 16"/>
          <p:cNvSpPr txBox="1">
            <a:spLocks noChangeArrowheads="1"/>
          </p:cNvSpPr>
          <p:nvPr/>
        </p:nvSpPr>
        <p:spPr bwMode="auto">
          <a:xfrm>
            <a:off x="1649160" y="3595092"/>
            <a:ext cx="4080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800000"/>
                </a:solidFill>
                <a:latin typeface="+mj-lt"/>
                <a:cs typeface="Times New Roman" panose="02020603050405020304" pitchFamily="18" charset="0"/>
              </a:rPr>
              <a:t>a. Ta có </a:t>
            </a:r>
            <a:r>
              <a:rPr lang="en-US" altLang="en-US" sz="2800" b="1" dirty="0" err="1">
                <a:solidFill>
                  <a:srgbClr val="800000"/>
                </a:solidFill>
                <a:latin typeface="+mj-lt"/>
                <a:cs typeface="Times New Roman" panose="02020603050405020304" pitchFamily="18" charset="0"/>
              </a:rPr>
              <a:t>sơ</a:t>
            </a:r>
            <a:r>
              <a:rPr lang="en-US" altLang="en-US" sz="2800" b="1" dirty="0">
                <a:solidFill>
                  <a:srgbClr val="800000"/>
                </a:solidFill>
                <a:latin typeface="+mj-lt"/>
                <a:cs typeface="Times New Roman" panose="02020603050405020304" pitchFamily="18" charset="0"/>
              </a:rPr>
              <a:t> </a:t>
            </a:r>
            <a:r>
              <a:rPr lang="en-US" altLang="en-US" sz="2800" b="1" dirty="0" err="1">
                <a:solidFill>
                  <a:srgbClr val="800000"/>
                </a:solidFill>
                <a:latin typeface="+mj-lt"/>
                <a:cs typeface="Times New Roman" panose="02020603050405020304" pitchFamily="18" charset="0"/>
              </a:rPr>
              <a:t>đô</a:t>
            </a:r>
            <a:r>
              <a:rPr lang="en-US" altLang="en-US" sz="2800" b="1" dirty="0">
                <a:solidFill>
                  <a:srgbClr val="800000"/>
                </a:solidFill>
                <a:latin typeface="+mj-lt"/>
                <a:cs typeface="Times New Roman" panose="02020603050405020304" pitchFamily="18" charset="0"/>
              </a:rPr>
              <a:t>̀:</a:t>
            </a:r>
          </a:p>
        </p:txBody>
      </p:sp>
      <p:sp>
        <p:nvSpPr>
          <p:cNvPr id="24" name="Text Box 17"/>
          <p:cNvSpPr txBox="1">
            <a:spLocks noChangeArrowheads="1"/>
          </p:cNvSpPr>
          <p:nvPr/>
        </p:nvSpPr>
        <p:spPr bwMode="auto">
          <a:xfrm>
            <a:off x="2180351" y="4375908"/>
            <a:ext cx="269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800000"/>
                </a:solidFill>
                <a:latin typeface="+mj-lt"/>
                <a:cs typeface="Times New Roman" panose="02020603050405020304" pitchFamily="18" charset="0"/>
              </a:rPr>
              <a:t>Sô</a:t>
            </a:r>
            <a:r>
              <a:rPr lang="en-US" altLang="en-US" sz="2800" b="1" dirty="0">
                <a:solidFill>
                  <a:srgbClr val="800000"/>
                </a:solidFill>
                <a:latin typeface="+mj-lt"/>
                <a:cs typeface="Times New Roman" panose="02020603050405020304" pitchFamily="18" charset="0"/>
              </a:rPr>
              <a:t>́ </a:t>
            </a:r>
            <a:r>
              <a:rPr lang="en-US" altLang="en-US" sz="2800" b="1" dirty="0" err="1">
                <a:solidFill>
                  <a:srgbClr val="800000"/>
                </a:solidFill>
                <a:latin typeface="+mj-lt"/>
                <a:cs typeface="Times New Roman" panose="02020603050405020304" pitchFamily="18" charset="0"/>
              </a:rPr>
              <a:t>thư</a:t>
            </a:r>
            <a:r>
              <a:rPr lang="en-US" altLang="en-US" sz="2800" b="1" dirty="0">
                <a:solidFill>
                  <a:srgbClr val="800000"/>
                </a:solidFill>
                <a:latin typeface="+mj-lt"/>
                <a:cs typeface="Times New Roman" panose="02020603050405020304" pitchFamily="18" charset="0"/>
              </a:rPr>
              <a:t>́ </a:t>
            </a:r>
            <a:r>
              <a:rPr lang="en-US" altLang="en-US" sz="2800" b="1" dirty="0" err="1">
                <a:solidFill>
                  <a:srgbClr val="800000"/>
                </a:solidFill>
                <a:latin typeface="+mj-lt"/>
                <a:cs typeface="Times New Roman" panose="02020603050405020304" pitchFamily="18" charset="0"/>
              </a:rPr>
              <a:t>nhất</a:t>
            </a:r>
            <a:r>
              <a:rPr lang="en-US" altLang="en-US" sz="2800" b="1" dirty="0">
                <a:solidFill>
                  <a:srgbClr val="800000"/>
                </a:solidFill>
                <a:latin typeface="+mj-lt"/>
                <a:cs typeface="Times New Roman" panose="02020603050405020304" pitchFamily="18" charset="0"/>
              </a:rPr>
              <a:t>:</a:t>
            </a:r>
          </a:p>
        </p:txBody>
      </p:sp>
      <p:sp>
        <p:nvSpPr>
          <p:cNvPr id="26" name="Line 19"/>
          <p:cNvSpPr>
            <a:spLocks noChangeShapeType="1"/>
          </p:cNvSpPr>
          <p:nvPr/>
        </p:nvSpPr>
        <p:spPr bwMode="auto">
          <a:xfrm flipV="1">
            <a:off x="4679796" y="4719496"/>
            <a:ext cx="3930804" cy="2191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25" name="Text Box 18"/>
          <p:cNvSpPr txBox="1">
            <a:spLocks noChangeArrowheads="1"/>
          </p:cNvSpPr>
          <p:nvPr/>
        </p:nvSpPr>
        <p:spPr bwMode="auto">
          <a:xfrm>
            <a:off x="2171975" y="5087623"/>
            <a:ext cx="2146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800000"/>
                </a:solidFill>
                <a:latin typeface="+mj-lt"/>
                <a:cs typeface="Times New Roman" panose="02020603050405020304" pitchFamily="18" charset="0"/>
              </a:rPr>
              <a:t>Sô</a:t>
            </a:r>
            <a:r>
              <a:rPr lang="en-US" altLang="en-US" sz="2800" b="1" dirty="0">
                <a:solidFill>
                  <a:srgbClr val="800000"/>
                </a:solidFill>
                <a:latin typeface="+mj-lt"/>
                <a:cs typeface="Times New Roman" panose="02020603050405020304" pitchFamily="18" charset="0"/>
              </a:rPr>
              <a:t>́ </a:t>
            </a:r>
            <a:r>
              <a:rPr lang="en-US" altLang="en-US" sz="2800" b="1" dirty="0" err="1">
                <a:solidFill>
                  <a:srgbClr val="800000"/>
                </a:solidFill>
                <a:latin typeface="+mj-lt"/>
                <a:cs typeface="Times New Roman" panose="02020603050405020304" pitchFamily="18" charset="0"/>
              </a:rPr>
              <a:t>thư</a:t>
            </a:r>
            <a:r>
              <a:rPr lang="en-US" altLang="en-US" sz="2800" b="1" dirty="0">
                <a:solidFill>
                  <a:srgbClr val="800000"/>
                </a:solidFill>
                <a:latin typeface="+mj-lt"/>
                <a:cs typeface="Times New Roman" panose="02020603050405020304" pitchFamily="18" charset="0"/>
              </a:rPr>
              <a:t>́ </a:t>
            </a:r>
            <a:r>
              <a:rPr lang="en-US" altLang="en-US" sz="2800" b="1" dirty="0" err="1">
                <a:solidFill>
                  <a:srgbClr val="800000"/>
                </a:solidFill>
                <a:latin typeface="+mj-lt"/>
                <a:cs typeface="Times New Roman" panose="02020603050405020304" pitchFamily="18" charset="0"/>
              </a:rPr>
              <a:t>hai</a:t>
            </a:r>
            <a:r>
              <a:rPr lang="en-US" altLang="en-US" sz="2800" b="1" dirty="0">
                <a:solidFill>
                  <a:srgbClr val="800000"/>
                </a:solidFill>
                <a:latin typeface="+mj-lt"/>
                <a:cs typeface="Times New Roman" panose="02020603050405020304" pitchFamily="18" charset="0"/>
              </a:rPr>
              <a:t>:</a:t>
            </a:r>
          </a:p>
        </p:txBody>
      </p:sp>
      <p:sp>
        <p:nvSpPr>
          <p:cNvPr id="27" name="Line 21"/>
          <p:cNvSpPr>
            <a:spLocks noChangeShapeType="1"/>
          </p:cNvSpPr>
          <p:nvPr/>
        </p:nvSpPr>
        <p:spPr bwMode="auto">
          <a:xfrm>
            <a:off x="4679795" y="455899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28" name="Line 22"/>
          <p:cNvSpPr>
            <a:spLocks noChangeShapeType="1"/>
          </p:cNvSpPr>
          <p:nvPr/>
        </p:nvSpPr>
        <p:spPr bwMode="auto">
          <a:xfrm>
            <a:off x="5289395" y="4669574"/>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29" name="Line 23"/>
          <p:cNvSpPr>
            <a:spLocks noChangeShapeType="1"/>
          </p:cNvSpPr>
          <p:nvPr/>
        </p:nvSpPr>
        <p:spPr bwMode="auto">
          <a:xfrm>
            <a:off x="5884128" y="4602666"/>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0" name="Line 24"/>
          <p:cNvSpPr>
            <a:spLocks noChangeShapeType="1"/>
          </p:cNvSpPr>
          <p:nvPr/>
        </p:nvSpPr>
        <p:spPr bwMode="auto">
          <a:xfrm>
            <a:off x="6477000" y="4598949"/>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1" name="Line 25"/>
          <p:cNvSpPr>
            <a:spLocks noChangeShapeType="1"/>
          </p:cNvSpPr>
          <p:nvPr/>
        </p:nvSpPr>
        <p:spPr bwMode="auto">
          <a:xfrm>
            <a:off x="7010400" y="4577576"/>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2" name="Line 26"/>
          <p:cNvSpPr>
            <a:spLocks noChangeShapeType="1"/>
          </p:cNvSpPr>
          <p:nvPr/>
        </p:nvSpPr>
        <p:spPr bwMode="auto">
          <a:xfrm>
            <a:off x="7560493" y="458901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3" name="Line 27"/>
          <p:cNvSpPr>
            <a:spLocks noChangeShapeType="1"/>
          </p:cNvSpPr>
          <p:nvPr/>
        </p:nvSpPr>
        <p:spPr bwMode="auto">
          <a:xfrm>
            <a:off x="8077200" y="459841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4" name="Line 28"/>
          <p:cNvSpPr>
            <a:spLocks noChangeShapeType="1"/>
          </p:cNvSpPr>
          <p:nvPr/>
        </p:nvSpPr>
        <p:spPr bwMode="auto">
          <a:xfrm>
            <a:off x="8590157" y="4558061"/>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5" name="Line 29"/>
          <p:cNvSpPr>
            <a:spLocks noChangeShapeType="1"/>
          </p:cNvSpPr>
          <p:nvPr/>
        </p:nvSpPr>
        <p:spPr bwMode="auto">
          <a:xfrm>
            <a:off x="6477000" y="5219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6" name="Line 30"/>
          <p:cNvSpPr>
            <a:spLocks noChangeShapeType="1"/>
          </p:cNvSpPr>
          <p:nvPr/>
        </p:nvSpPr>
        <p:spPr bwMode="auto">
          <a:xfrm>
            <a:off x="7560493" y="5219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7" name="Line 39"/>
          <p:cNvSpPr>
            <a:spLocks noChangeShapeType="1"/>
          </p:cNvSpPr>
          <p:nvPr/>
        </p:nvSpPr>
        <p:spPr bwMode="auto">
          <a:xfrm>
            <a:off x="4679795" y="5367913"/>
            <a:ext cx="4997605" cy="865"/>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8" name="Line 40"/>
          <p:cNvSpPr>
            <a:spLocks noChangeShapeType="1"/>
          </p:cNvSpPr>
          <p:nvPr/>
        </p:nvSpPr>
        <p:spPr bwMode="auto">
          <a:xfrm>
            <a:off x="4679795" y="520351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9" name="Line 41"/>
          <p:cNvSpPr>
            <a:spLocks noChangeShapeType="1"/>
          </p:cNvSpPr>
          <p:nvPr/>
        </p:nvSpPr>
        <p:spPr bwMode="auto">
          <a:xfrm>
            <a:off x="5289395" y="520351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0" name="Line 42"/>
          <p:cNvSpPr>
            <a:spLocks noChangeShapeType="1"/>
          </p:cNvSpPr>
          <p:nvPr/>
        </p:nvSpPr>
        <p:spPr bwMode="auto">
          <a:xfrm>
            <a:off x="7010400" y="5219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1" name="Line 43"/>
          <p:cNvSpPr>
            <a:spLocks noChangeShapeType="1"/>
          </p:cNvSpPr>
          <p:nvPr/>
        </p:nvSpPr>
        <p:spPr bwMode="auto">
          <a:xfrm>
            <a:off x="5867400" y="5219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 name="Line 44"/>
          <p:cNvSpPr>
            <a:spLocks noChangeShapeType="1"/>
          </p:cNvSpPr>
          <p:nvPr/>
        </p:nvSpPr>
        <p:spPr bwMode="auto">
          <a:xfrm>
            <a:off x="8077200" y="5219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3" name="Line 45"/>
          <p:cNvSpPr>
            <a:spLocks noChangeShapeType="1"/>
          </p:cNvSpPr>
          <p:nvPr/>
        </p:nvSpPr>
        <p:spPr bwMode="auto">
          <a:xfrm>
            <a:off x="8610600" y="5219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4" name="Line 46"/>
          <p:cNvSpPr>
            <a:spLocks noChangeShapeType="1"/>
          </p:cNvSpPr>
          <p:nvPr/>
        </p:nvSpPr>
        <p:spPr bwMode="auto">
          <a:xfrm>
            <a:off x="9144000" y="5219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5" name="Line 47"/>
          <p:cNvSpPr>
            <a:spLocks noChangeShapeType="1"/>
          </p:cNvSpPr>
          <p:nvPr/>
        </p:nvSpPr>
        <p:spPr bwMode="auto">
          <a:xfrm>
            <a:off x="9677400" y="5219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6" name="AutoShape 48"/>
          <p:cNvSpPr>
            <a:spLocks/>
          </p:cNvSpPr>
          <p:nvPr/>
        </p:nvSpPr>
        <p:spPr bwMode="auto">
          <a:xfrm>
            <a:off x="9991556" y="4527828"/>
            <a:ext cx="437148" cy="1099764"/>
          </a:xfrm>
          <a:prstGeom prst="rightBrace">
            <a:avLst>
              <a:gd name="adj1" fmla="val 41667"/>
              <a:gd name="adj2"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mj-lt"/>
              <a:cs typeface="Times New Roman" panose="02020603050405020304" pitchFamily="18" charset="0"/>
            </a:endParaRPr>
          </a:p>
        </p:txBody>
      </p:sp>
      <p:sp>
        <p:nvSpPr>
          <p:cNvPr id="47" name="Text Box 49"/>
          <p:cNvSpPr txBox="1">
            <a:spLocks noChangeArrowheads="1"/>
          </p:cNvSpPr>
          <p:nvPr/>
        </p:nvSpPr>
        <p:spPr bwMode="auto">
          <a:xfrm>
            <a:off x="10634184" y="4903215"/>
            <a:ext cx="856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hlink"/>
                </a:solidFill>
                <a:latin typeface="+mj-lt"/>
                <a:cs typeface="Times New Roman" panose="02020603050405020304" pitchFamily="18" charset="0"/>
              </a:rPr>
              <a:t>80</a:t>
            </a:r>
          </a:p>
        </p:txBody>
      </p:sp>
      <p:sp>
        <p:nvSpPr>
          <p:cNvPr id="48" name="Text Box 50"/>
          <p:cNvSpPr txBox="1">
            <a:spLocks noChangeArrowheads="1"/>
          </p:cNvSpPr>
          <p:nvPr/>
        </p:nvSpPr>
        <p:spPr bwMode="auto">
          <a:xfrm>
            <a:off x="3001252" y="6103801"/>
            <a:ext cx="102212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rgbClr val="800000"/>
                </a:solidFill>
                <a:latin typeface="+mj-lt"/>
                <a:cs typeface="Times New Roman" panose="02020603050405020304" pitchFamily="18" charset="0"/>
              </a:rPr>
              <a:t>Theo </a:t>
            </a:r>
            <a:r>
              <a:rPr lang="en-US" altLang="en-US" b="1" dirty="0" err="1">
                <a:solidFill>
                  <a:srgbClr val="800000"/>
                </a:solidFill>
                <a:latin typeface="+mj-lt"/>
                <a:cs typeface="Times New Roman" panose="02020603050405020304" pitchFamily="18" charset="0"/>
              </a:rPr>
              <a:t>sơ</a:t>
            </a:r>
            <a:r>
              <a:rPr lang="en-US" altLang="en-US" b="1" dirty="0">
                <a:solidFill>
                  <a:srgbClr val="800000"/>
                </a:solidFill>
                <a:latin typeface="+mj-lt"/>
                <a:cs typeface="Times New Roman" panose="02020603050405020304" pitchFamily="18" charset="0"/>
              </a:rPr>
              <a:t> </a:t>
            </a:r>
            <a:r>
              <a:rPr lang="en-US" altLang="en-US" b="1" dirty="0" err="1">
                <a:solidFill>
                  <a:srgbClr val="800000"/>
                </a:solidFill>
                <a:latin typeface="+mj-lt"/>
                <a:cs typeface="Times New Roman" panose="02020603050405020304" pitchFamily="18" charset="0"/>
              </a:rPr>
              <a:t>đô</a:t>
            </a:r>
            <a:r>
              <a:rPr lang="en-US" altLang="en-US" b="1" dirty="0">
                <a:solidFill>
                  <a:srgbClr val="800000"/>
                </a:solidFill>
                <a:latin typeface="+mj-lt"/>
                <a:cs typeface="Times New Roman" panose="02020603050405020304" pitchFamily="18" charset="0"/>
              </a:rPr>
              <a:t>̀, </a:t>
            </a:r>
            <a:r>
              <a:rPr lang="en-US" altLang="en-US" b="1" dirty="0" err="1">
                <a:solidFill>
                  <a:srgbClr val="800000"/>
                </a:solidFill>
                <a:latin typeface="+mj-lt"/>
                <a:cs typeface="Times New Roman" panose="02020603050405020304" pitchFamily="18" charset="0"/>
              </a:rPr>
              <a:t>tổng</a:t>
            </a:r>
            <a:r>
              <a:rPr lang="en-US" altLang="en-US" b="1" dirty="0">
                <a:solidFill>
                  <a:srgbClr val="800000"/>
                </a:solidFill>
                <a:latin typeface="+mj-lt"/>
                <a:cs typeface="Times New Roman" panose="02020603050405020304" pitchFamily="18" charset="0"/>
              </a:rPr>
              <a:t> </a:t>
            </a:r>
            <a:r>
              <a:rPr lang="en-US" altLang="en-US" b="1" dirty="0" err="1">
                <a:solidFill>
                  <a:srgbClr val="800000"/>
                </a:solidFill>
                <a:latin typeface="+mj-lt"/>
                <a:cs typeface="Times New Roman" panose="02020603050405020304" pitchFamily="18" charset="0"/>
              </a:rPr>
              <a:t>sô</a:t>
            </a:r>
            <a:r>
              <a:rPr lang="en-US" altLang="en-US" b="1" dirty="0">
                <a:solidFill>
                  <a:srgbClr val="800000"/>
                </a:solidFill>
                <a:latin typeface="+mj-lt"/>
                <a:cs typeface="Times New Roman" panose="02020603050405020304" pitchFamily="18" charset="0"/>
              </a:rPr>
              <a:t>́ </a:t>
            </a:r>
            <a:r>
              <a:rPr lang="en-US" altLang="en-US" b="1" dirty="0" err="1">
                <a:solidFill>
                  <a:srgbClr val="800000"/>
                </a:solidFill>
                <a:latin typeface="+mj-lt"/>
                <a:cs typeface="Times New Roman" panose="02020603050405020304" pitchFamily="18" charset="0"/>
              </a:rPr>
              <a:t>phần</a:t>
            </a:r>
            <a:r>
              <a:rPr lang="en-US" altLang="en-US" b="1" dirty="0">
                <a:solidFill>
                  <a:srgbClr val="800000"/>
                </a:solidFill>
                <a:latin typeface="+mj-lt"/>
                <a:cs typeface="Times New Roman" panose="02020603050405020304" pitchFamily="18" charset="0"/>
              </a:rPr>
              <a:t> </a:t>
            </a:r>
            <a:r>
              <a:rPr lang="en-US" altLang="en-US" b="1" dirty="0" err="1">
                <a:solidFill>
                  <a:srgbClr val="800000"/>
                </a:solidFill>
                <a:latin typeface="+mj-lt"/>
                <a:cs typeface="Times New Roman" panose="02020603050405020304" pitchFamily="18" charset="0"/>
              </a:rPr>
              <a:t>bằng</a:t>
            </a:r>
            <a:r>
              <a:rPr lang="en-US" altLang="en-US" b="1" dirty="0">
                <a:solidFill>
                  <a:srgbClr val="800000"/>
                </a:solidFill>
                <a:latin typeface="+mj-lt"/>
                <a:cs typeface="Times New Roman" panose="02020603050405020304" pitchFamily="18" charset="0"/>
              </a:rPr>
              <a:t> </a:t>
            </a:r>
            <a:r>
              <a:rPr lang="en-US" altLang="en-US" b="1" dirty="0" err="1">
                <a:solidFill>
                  <a:srgbClr val="800000"/>
                </a:solidFill>
                <a:latin typeface="+mj-lt"/>
                <a:cs typeface="Times New Roman" panose="02020603050405020304" pitchFamily="18" charset="0"/>
              </a:rPr>
              <a:t>nhau</a:t>
            </a:r>
            <a:r>
              <a:rPr lang="en-US" altLang="en-US" b="1" dirty="0">
                <a:solidFill>
                  <a:srgbClr val="800000"/>
                </a:solidFill>
                <a:latin typeface="+mj-lt"/>
                <a:cs typeface="Times New Roman" panose="02020603050405020304" pitchFamily="18" charset="0"/>
              </a:rPr>
              <a:t> </a:t>
            </a:r>
            <a:r>
              <a:rPr lang="en-US" altLang="en-US" b="1" dirty="0" smtClean="0">
                <a:solidFill>
                  <a:srgbClr val="800000"/>
                </a:solidFill>
                <a:latin typeface="+mj-lt"/>
                <a:cs typeface="Times New Roman" panose="02020603050405020304" pitchFamily="18" charset="0"/>
              </a:rPr>
              <a:t>là:</a:t>
            </a:r>
          </a:p>
          <a:p>
            <a:pPr algn="ctr" eaLnBrk="1" hangingPunct="1">
              <a:spcBef>
                <a:spcPct val="0"/>
              </a:spcBef>
              <a:buFontTx/>
              <a:buNone/>
            </a:pPr>
            <a:r>
              <a:rPr lang="en-US" altLang="en-US" b="1" dirty="0" smtClean="0">
                <a:solidFill>
                  <a:srgbClr val="800000"/>
                </a:solidFill>
                <a:latin typeface="+mj-lt"/>
                <a:cs typeface="Times New Roman" panose="02020603050405020304" pitchFamily="18" charset="0"/>
              </a:rPr>
              <a:t> </a:t>
            </a:r>
            <a:r>
              <a:rPr lang="en-US" altLang="en-US" b="1" dirty="0">
                <a:solidFill>
                  <a:srgbClr val="800000"/>
                </a:solidFill>
                <a:latin typeface="+mj-lt"/>
                <a:cs typeface="Times New Roman" panose="02020603050405020304" pitchFamily="18" charset="0"/>
              </a:rPr>
              <a:t>7 + 9 = 16 (</a:t>
            </a:r>
            <a:r>
              <a:rPr lang="en-US" altLang="en-US" b="1" dirty="0" err="1">
                <a:solidFill>
                  <a:srgbClr val="800000"/>
                </a:solidFill>
                <a:latin typeface="+mj-lt"/>
                <a:cs typeface="Times New Roman" panose="02020603050405020304" pitchFamily="18" charset="0"/>
              </a:rPr>
              <a:t>phần</a:t>
            </a:r>
            <a:r>
              <a:rPr lang="en-US" altLang="en-US" b="1" dirty="0">
                <a:solidFill>
                  <a:srgbClr val="800000"/>
                </a:solidFill>
                <a:latin typeface="+mj-lt"/>
                <a:cs typeface="Times New Roman" panose="02020603050405020304" pitchFamily="18" charset="0"/>
              </a:rPr>
              <a:t>)</a:t>
            </a:r>
          </a:p>
        </p:txBody>
      </p:sp>
      <p:sp>
        <p:nvSpPr>
          <p:cNvPr id="49" name="Text Box 51"/>
          <p:cNvSpPr txBox="1">
            <a:spLocks noChangeArrowheads="1"/>
          </p:cNvSpPr>
          <p:nvPr/>
        </p:nvSpPr>
        <p:spPr bwMode="auto">
          <a:xfrm>
            <a:off x="4953000" y="7119979"/>
            <a:ext cx="58978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a:solidFill>
                  <a:srgbClr val="800000"/>
                </a:solidFill>
                <a:latin typeface="+mj-lt"/>
                <a:cs typeface="Times New Roman" panose="02020603050405020304" pitchFamily="18" charset="0"/>
              </a:rPr>
              <a:t>bé </a:t>
            </a:r>
            <a:r>
              <a:rPr lang="en-US" altLang="en-US" b="1" dirty="0" smtClean="0">
                <a:solidFill>
                  <a:srgbClr val="800000"/>
                </a:solidFill>
                <a:latin typeface="+mj-lt"/>
                <a:cs typeface="Times New Roman" panose="02020603050405020304" pitchFamily="18" charset="0"/>
              </a:rPr>
              <a:t>là:</a:t>
            </a:r>
          </a:p>
          <a:p>
            <a:pPr algn="ctr" eaLnBrk="1" hangingPunct="1">
              <a:spcBef>
                <a:spcPct val="0"/>
              </a:spcBef>
              <a:buFontTx/>
              <a:buNone/>
            </a:pPr>
            <a:r>
              <a:rPr lang="en-US" altLang="en-US" b="1" dirty="0" smtClean="0">
                <a:solidFill>
                  <a:srgbClr val="800000"/>
                </a:solidFill>
                <a:latin typeface="+mj-lt"/>
                <a:cs typeface="Times New Roman" panose="02020603050405020304" pitchFamily="18" charset="0"/>
              </a:rPr>
              <a:t>  </a:t>
            </a:r>
            <a:r>
              <a:rPr lang="en-US" altLang="en-US" b="1" dirty="0">
                <a:solidFill>
                  <a:srgbClr val="800000"/>
                </a:solidFill>
                <a:latin typeface="+mj-lt"/>
                <a:cs typeface="Times New Roman" panose="02020603050405020304" pitchFamily="18" charset="0"/>
              </a:rPr>
              <a:t>80 : 16 x 7 = 35</a:t>
            </a:r>
          </a:p>
        </p:txBody>
      </p:sp>
      <p:sp>
        <p:nvSpPr>
          <p:cNvPr id="50" name="Text Box 52"/>
          <p:cNvSpPr txBox="1">
            <a:spLocks noChangeArrowheads="1"/>
          </p:cNvSpPr>
          <p:nvPr/>
        </p:nvSpPr>
        <p:spPr bwMode="auto">
          <a:xfrm>
            <a:off x="5056156" y="8136157"/>
            <a:ext cx="59963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800000"/>
                </a:solidFill>
                <a:latin typeface="+mj-lt"/>
                <a:cs typeface="Times New Roman" panose="02020603050405020304" pitchFamily="18" charset="0"/>
              </a:rPr>
              <a:t> </a:t>
            </a:r>
            <a:r>
              <a:rPr lang="en-US" altLang="en-US" b="1" dirty="0" err="1">
                <a:solidFill>
                  <a:srgbClr val="800000"/>
                </a:solidFill>
                <a:latin typeface="+mj-lt"/>
                <a:cs typeface="Times New Roman" panose="02020603050405020304" pitchFamily="18" charset="0"/>
              </a:rPr>
              <a:t>Sô</a:t>
            </a:r>
            <a:r>
              <a:rPr lang="en-US" altLang="en-US" b="1" dirty="0">
                <a:solidFill>
                  <a:srgbClr val="800000"/>
                </a:solidFill>
                <a:latin typeface="+mj-lt"/>
                <a:cs typeface="Times New Roman" panose="02020603050405020304" pitchFamily="18" charset="0"/>
              </a:rPr>
              <a:t>́ </a:t>
            </a:r>
            <a:r>
              <a:rPr lang="en-US" altLang="en-US" b="1" dirty="0" err="1">
                <a:solidFill>
                  <a:srgbClr val="800000"/>
                </a:solidFill>
                <a:latin typeface="+mj-lt"/>
                <a:cs typeface="Times New Roman" panose="02020603050405020304" pitchFamily="18" charset="0"/>
              </a:rPr>
              <a:t>lớn</a:t>
            </a:r>
            <a:r>
              <a:rPr lang="en-US" altLang="en-US" b="1" dirty="0">
                <a:solidFill>
                  <a:srgbClr val="800000"/>
                </a:solidFill>
                <a:latin typeface="+mj-lt"/>
                <a:cs typeface="Times New Roman" panose="02020603050405020304" pitchFamily="18" charset="0"/>
              </a:rPr>
              <a:t> </a:t>
            </a:r>
            <a:r>
              <a:rPr lang="en-US" altLang="en-US" b="1" dirty="0" smtClean="0">
                <a:solidFill>
                  <a:srgbClr val="800000"/>
                </a:solidFill>
                <a:latin typeface="+mj-lt"/>
                <a:cs typeface="Times New Roman" panose="02020603050405020304" pitchFamily="18" charset="0"/>
              </a:rPr>
              <a:t>là:</a:t>
            </a:r>
          </a:p>
          <a:p>
            <a:pPr algn="ctr" eaLnBrk="1" hangingPunct="1">
              <a:spcBef>
                <a:spcPct val="0"/>
              </a:spcBef>
              <a:buFontTx/>
              <a:buNone/>
            </a:pPr>
            <a:r>
              <a:rPr lang="en-US" altLang="en-US" b="1" dirty="0" smtClean="0">
                <a:solidFill>
                  <a:srgbClr val="800000"/>
                </a:solidFill>
                <a:latin typeface="+mj-lt"/>
                <a:cs typeface="Times New Roman" panose="02020603050405020304" pitchFamily="18" charset="0"/>
              </a:rPr>
              <a:t>  </a:t>
            </a:r>
            <a:r>
              <a:rPr lang="en-US" altLang="en-US" b="1" dirty="0">
                <a:solidFill>
                  <a:srgbClr val="800000"/>
                </a:solidFill>
                <a:latin typeface="+mj-lt"/>
                <a:cs typeface="Times New Roman" panose="02020603050405020304" pitchFamily="18" charset="0"/>
              </a:rPr>
              <a:t>80 – 35 = 45</a:t>
            </a:r>
          </a:p>
        </p:txBody>
      </p:sp>
      <p:sp>
        <p:nvSpPr>
          <p:cNvPr id="51" name="Text Box 53"/>
          <p:cNvSpPr txBox="1">
            <a:spLocks noChangeArrowheads="1"/>
          </p:cNvSpPr>
          <p:nvPr/>
        </p:nvSpPr>
        <p:spPr bwMode="auto">
          <a:xfrm>
            <a:off x="8129735" y="9230900"/>
            <a:ext cx="65538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800000"/>
                </a:solidFill>
                <a:latin typeface="+mj-lt"/>
                <a:cs typeface="Times New Roman" panose="02020603050405020304" pitchFamily="18" charset="0"/>
              </a:rPr>
              <a:t>Đáp</a:t>
            </a:r>
            <a:r>
              <a:rPr lang="en-US" altLang="en-US" b="1" dirty="0">
                <a:solidFill>
                  <a:srgbClr val="800000"/>
                </a:solidFill>
                <a:latin typeface="+mj-lt"/>
                <a:cs typeface="Times New Roman" panose="02020603050405020304" pitchFamily="18" charset="0"/>
              </a:rPr>
              <a:t> </a:t>
            </a:r>
            <a:r>
              <a:rPr lang="en-US" altLang="en-US" b="1" dirty="0" err="1">
                <a:solidFill>
                  <a:srgbClr val="800000"/>
                </a:solidFill>
                <a:latin typeface="+mj-lt"/>
                <a:cs typeface="Times New Roman" panose="02020603050405020304" pitchFamily="18" charset="0"/>
              </a:rPr>
              <a:t>sô</a:t>
            </a:r>
            <a:r>
              <a:rPr lang="en-US" altLang="en-US" b="1" dirty="0">
                <a:solidFill>
                  <a:srgbClr val="800000"/>
                </a:solidFill>
                <a:latin typeface="+mj-lt"/>
                <a:cs typeface="Times New Roman" panose="02020603050405020304" pitchFamily="18" charset="0"/>
              </a:rPr>
              <a:t>́: 35 </a:t>
            </a:r>
            <a:r>
              <a:rPr lang="en-US" altLang="en-US" b="1" dirty="0" err="1">
                <a:solidFill>
                  <a:srgbClr val="800000"/>
                </a:solidFill>
                <a:latin typeface="+mj-lt"/>
                <a:cs typeface="Times New Roman" panose="02020603050405020304" pitchFamily="18" charset="0"/>
              </a:rPr>
              <a:t>va</a:t>
            </a:r>
            <a:r>
              <a:rPr lang="en-US" altLang="en-US" b="1" dirty="0">
                <a:solidFill>
                  <a:srgbClr val="800000"/>
                </a:solidFill>
                <a:latin typeface="+mj-lt"/>
                <a:cs typeface="Times New Roman" panose="02020603050405020304" pitchFamily="18" charset="0"/>
              </a:rPr>
              <a:t>̀ 45</a:t>
            </a:r>
          </a:p>
        </p:txBody>
      </p:sp>
      <p:sp>
        <p:nvSpPr>
          <p:cNvPr id="52" name="AutoShape 54"/>
          <p:cNvSpPr>
            <a:spLocks/>
          </p:cNvSpPr>
          <p:nvPr/>
        </p:nvSpPr>
        <p:spPr bwMode="auto">
          <a:xfrm rot="16200000">
            <a:off x="6479568" y="2262940"/>
            <a:ext cx="376810" cy="3844369"/>
          </a:xfrm>
          <a:prstGeom prst="rightBrace">
            <a:avLst>
              <a:gd name="adj1" fmla="val 46862"/>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mj-lt"/>
              <a:cs typeface="Times New Roman" panose="02020603050405020304" pitchFamily="18" charset="0"/>
            </a:endParaRPr>
          </a:p>
        </p:txBody>
      </p:sp>
      <p:sp>
        <p:nvSpPr>
          <p:cNvPr id="53" name="AutoShape 55"/>
          <p:cNvSpPr>
            <a:spLocks/>
          </p:cNvSpPr>
          <p:nvPr/>
        </p:nvSpPr>
        <p:spPr bwMode="auto">
          <a:xfrm rot="5400000">
            <a:off x="7046829" y="3289489"/>
            <a:ext cx="93977" cy="4828045"/>
          </a:xfrm>
          <a:prstGeom prst="rightBrace">
            <a:avLst>
              <a:gd name="adj1" fmla="val 150000"/>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mj-lt"/>
              <a:cs typeface="Times New Roman" panose="02020603050405020304" pitchFamily="18" charset="0"/>
            </a:endParaRPr>
          </a:p>
        </p:txBody>
      </p:sp>
      <p:sp>
        <p:nvSpPr>
          <p:cNvPr id="54" name="Text Box 56"/>
          <p:cNvSpPr txBox="1">
            <a:spLocks noChangeArrowheads="1"/>
          </p:cNvSpPr>
          <p:nvPr/>
        </p:nvSpPr>
        <p:spPr bwMode="auto">
          <a:xfrm>
            <a:off x="7427227" y="5773974"/>
            <a:ext cx="604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800000"/>
                </a:solidFill>
                <a:latin typeface="+mj-lt"/>
                <a:cs typeface="Times New Roman" panose="02020603050405020304" pitchFamily="18" charset="0"/>
              </a:rPr>
              <a:t>?</a:t>
            </a:r>
          </a:p>
        </p:txBody>
      </p:sp>
      <p:sp>
        <p:nvSpPr>
          <p:cNvPr id="55" name="Text Box 57"/>
          <p:cNvSpPr txBox="1">
            <a:spLocks noChangeArrowheads="1"/>
          </p:cNvSpPr>
          <p:nvPr/>
        </p:nvSpPr>
        <p:spPr bwMode="auto">
          <a:xfrm>
            <a:off x="6541673" y="3620189"/>
            <a:ext cx="604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800000"/>
                </a:solidFill>
                <a:latin typeface="+mj-lt"/>
                <a:cs typeface="Times New Roman" panose="02020603050405020304" pitchFamily="18" charset="0"/>
              </a:rPr>
              <a:t>?</a:t>
            </a:r>
          </a:p>
        </p:txBody>
      </p:sp>
    </p:spTree>
    <p:extLst>
      <p:ext uri="{BB962C8B-B14F-4D97-AF65-F5344CB8AC3E}">
        <p14:creationId xmlns:p14="http://schemas.microsoft.com/office/powerpoint/2010/main" val="234099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par>
                                <p:cTn id="18" presetID="3" presetClass="entr" presetSubtype="1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par>
                                <p:cTn id="21" presetID="3"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par>
                                <p:cTn id="24" presetID="3" presetClass="entr" presetSubtype="1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linds(horizontal)">
                                      <p:cBhvr>
                                        <p:cTn id="29" dur="500"/>
                                        <p:tgtEl>
                                          <p:spTgt spid="29"/>
                                        </p:tgtEl>
                                      </p:cBhvr>
                                    </p:animEffect>
                                  </p:childTnLst>
                                </p:cTn>
                              </p:par>
                              <p:par>
                                <p:cTn id="30" presetID="3" presetClass="entr" presetSubtype="1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ntr" presetSubtype="1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par>
                                <p:cTn id="36" presetID="3" presetClass="entr" presetSubtype="1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par>
                                <p:cTn id="39" presetID="3"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par>
                                <p:cTn id="42" presetID="3" presetClass="entr" presetSubtype="1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linds(horizontal)">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par>
                                <p:cTn id="50" presetID="3" presetClass="entr" presetSubtype="1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par>
                                <p:cTn id="53" presetID="3" presetClass="entr" presetSubtype="1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blinds(horizontal)">
                                      <p:cBhvr>
                                        <p:cTn id="55" dur="500"/>
                                        <p:tgtEl>
                                          <p:spTgt spid="38"/>
                                        </p:tgtEl>
                                      </p:cBhvr>
                                    </p:animEffect>
                                  </p:childTnLst>
                                </p:cTn>
                              </p:par>
                              <p:par>
                                <p:cTn id="56" presetID="3" presetClass="entr" presetSubtype="1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linds(horizontal)">
                                      <p:cBhvr>
                                        <p:cTn id="58" dur="500"/>
                                        <p:tgtEl>
                                          <p:spTgt spid="39"/>
                                        </p:tgtEl>
                                      </p:cBhvr>
                                    </p:animEffect>
                                  </p:childTnLst>
                                </p:cTn>
                              </p:par>
                              <p:par>
                                <p:cTn id="59" presetID="3" presetClass="entr" presetSubtype="1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linds(horizontal)">
                                      <p:cBhvr>
                                        <p:cTn id="61" dur="500"/>
                                        <p:tgtEl>
                                          <p:spTgt spid="40"/>
                                        </p:tgtEl>
                                      </p:cBhvr>
                                    </p:animEffect>
                                  </p:childTnLst>
                                </p:cTn>
                              </p:par>
                              <p:par>
                                <p:cTn id="62" presetID="3" presetClass="entr" presetSubtype="1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blinds(horizontal)">
                                      <p:cBhvr>
                                        <p:cTn id="64" dur="500"/>
                                        <p:tgtEl>
                                          <p:spTgt spid="41"/>
                                        </p:tgtEl>
                                      </p:cBhvr>
                                    </p:animEffect>
                                  </p:childTnLst>
                                </p:cTn>
                              </p:par>
                              <p:par>
                                <p:cTn id="65" presetID="3" presetClass="entr" presetSubtype="1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linds(horizontal)">
                                      <p:cBhvr>
                                        <p:cTn id="67" dur="500"/>
                                        <p:tgtEl>
                                          <p:spTgt spid="42"/>
                                        </p:tgtEl>
                                      </p:cBhvr>
                                    </p:animEffect>
                                  </p:childTnLst>
                                </p:cTn>
                              </p:par>
                              <p:par>
                                <p:cTn id="68" presetID="3" presetClass="entr" presetSubtype="10"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blinds(horizontal)">
                                      <p:cBhvr>
                                        <p:cTn id="70" dur="500"/>
                                        <p:tgtEl>
                                          <p:spTgt spid="43"/>
                                        </p:tgtEl>
                                      </p:cBhvr>
                                    </p:animEffect>
                                  </p:childTnLst>
                                </p:cTn>
                              </p:par>
                              <p:par>
                                <p:cTn id="71" presetID="3" presetClass="entr" presetSubtype="1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blinds(horizontal)">
                                      <p:cBhvr>
                                        <p:cTn id="73" dur="500"/>
                                        <p:tgtEl>
                                          <p:spTgt spid="44"/>
                                        </p:tgtEl>
                                      </p:cBhvr>
                                    </p:animEffect>
                                  </p:childTnLst>
                                </p:cTn>
                              </p:par>
                              <p:par>
                                <p:cTn id="74" presetID="3" presetClass="entr" presetSubtype="1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linds(horizontal)">
                                      <p:cBhvr>
                                        <p:cTn id="76" dur="500"/>
                                        <p:tgtEl>
                                          <p:spTgt spid="45"/>
                                        </p:tgtEl>
                                      </p:cBhvr>
                                    </p:animEffect>
                                  </p:childTnLst>
                                </p:cTn>
                              </p:par>
                              <p:par>
                                <p:cTn id="77" presetID="3" presetClass="entr" presetSubtype="1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blinds(horizontal)">
                                      <p:cBhvr>
                                        <p:cTn id="79" dur="500"/>
                                        <p:tgtEl>
                                          <p:spTgt spid="35"/>
                                        </p:tgtEl>
                                      </p:cBhvr>
                                    </p:animEffect>
                                  </p:childTnLst>
                                </p:cTn>
                              </p:par>
                              <p:par>
                                <p:cTn id="80" presetID="3" presetClass="entr" presetSubtype="1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blinds(horizontal)">
                                      <p:cBhvr>
                                        <p:cTn id="87" dur="500"/>
                                        <p:tgtEl>
                                          <p:spTgt spid="46"/>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linds(horizontal)">
                                      <p:cBhvr>
                                        <p:cTn id="90" dur="5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linds(horizontal)">
                                      <p:cBhvr>
                                        <p:cTn id="95" dur="500"/>
                                        <p:tgtEl>
                                          <p:spTgt spid="5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blinds(horizontal)">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blinds(horizontal)">
                                      <p:cBhvr>
                                        <p:cTn id="103" dur="500"/>
                                        <p:tgtEl>
                                          <p:spTgt spid="53"/>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blinds(horizontal)">
                                      <p:cBhvr>
                                        <p:cTn id="106" dur="500"/>
                                        <p:tgtEl>
                                          <p:spTgt spid="5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blinds(horizontal)">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blinds(horizontal)">
                                      <p:cBhvr>
                                        <p:cTn id="116" dur="500"/>
                                        <p:tgtEl>
                                          <p:spTgt spid="49"/>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blinds(horizontal)">
                                      <p:cBhvr>
                                        <p:cTn id="121" dur="500"/>
                                        <p:tgtEl>
                                          <p:spTgt spid="50"/>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blinds(horizontal)">
                                      <p:cBhvr>
                                        <p:cTn id="1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46" grpId="0" animBg="1"/>
      <p:bldP spid="47" grpId="0"/>
      <p:bldP spid="48" grpId="0"/>
      <p:bldP spid="49" grpId="0"/>
      <p:bldP spid="50" grpId="0"/>
      <p:bldP spid="51" grpId="0"/>
      <p:bldP spid="52" grpId="0" animBg="1"/>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a:extLst>
              <a:ext uri="{FF2B5EF4-FFF2-40B4-BE49-F238E27FC236}">
                <a16:creationId xmlns:a16="http://schemas.microsoft.com/office/drawing/2014/main" id="{6FF3DFE9-FED8-44C7-9D54-958FB0D43EED}"/>
              </a:ext>
            </a:extLst>
          </p:cNvPr>
          <p:cNvSpPr/>
          <p:nvPr/>
        </p:nvSpPr>
        <p:spPr>
          <a:xfrm>
            <a:off x="1901991" y="921662"/>
            <a:ext cx="14750716" cy="2201403"/>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prstClr val="white"/>
              </a:solidFill>
            </a:endParaRPr>
          </a:p>
        </p:txBody>
      </p:sp>
      <p:grpSp>
        <p:nvGrpSpPr>
          <p:cNvPr id="10" name="Group 9">
            <a:extLst>
              <a:ext uri="{FF2B5EF4-FFF2-40B4-BE49-F238E27FC236}">
                <a16:creationId xmlns:a16="http://schemas.microsoft.com/office/drawing/2014/main" id="{B8C4957C-7192-4FE7-BB6E-99591BA5389D}"/>
              </a:ext>
            </a:extLst>
          </p:cNvPr>
          <p:cNvGrpSpPr/>
          <p:nvPr/>
        </p:nvGrpSpPr>
        <p:grpSpPr>
          <a:xfrm>
            <a:off x="187492" y="38100"/>
            <a:ext cx="2895598" cy="1308826"/>
            <a:chOff x="457201" y="290272"/>
            <a:chExt cx="1447799" cy="654413"/>
          </a:xfrm>
        </p:grpSpPr>
        <p:pic>
          <p:nvPicPr>
            <p:cNvPr id="7"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EBF8FA84-CE06-4D63-9BE1-7A4ED09313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290272"/>
              <a:ext cx="1382471" cy="654413"/>
            </a:xfrm>
            <a:prstGeom prst="rect">
              <a:avLst/>
            </a:prstGeom>
            <a:noFill/>
            <a:ln>
              <a:noFill/>
            </a:ln>
          </p:spPr>
        </p:pic>
        <p:sp>
          <p:nvSpPr>
            <p:cNvPr id="9" name="TextBox 8">
              <a:extLst>
                <a:ext uri="{FF2B5EF4-FFF2-40B4-BE49-F238E27FC236}">
                  <a16:creationId xmlns:a16="http://schemas.microsoft.com/office/drawing/2014/main" id="{AE6FD1BC-1054-483F-B94D-A1E38AF6E20B}"/>
                </a:ext>
              </a:extLst>
            </p:cNvPr>
            <p:cNvSpPr txBox="1"/>
            <p:nvPr/>
          </p:nvSpPr>
          <p:spPr>
            <a:xfrm>
              <a:off x="685801" y="407401"/>
              <a:ext cx="1219199" cy="384721"/>
            </a:xfrm>
            <a:prstGeom prst="rect">
              <a:avLst/>
            </a:prstGeom>
            <a:noFill/>
          </p:spPr>
          <p:txBody>
            <a:bodyPr wrap="square" rtlCol="0">
              <a:spAutoFit/>
            </a:bodyPr>
            <a:lstStyle/>
            <a:p>
              <a:r>
                <a:rPr lang="en-US" sz="4400" b="1" dirty="0" err="1">
                  <a:solidFill>
                    <a:schemeClr val="bg1"/>
                  </a:solidFill>
                </a:rPr>
                <a:t>Bài</a:t>
              </a:r>
              <a:r>
                <a:rPr lang="en-US" sz="4400" b="1" dirty="0">
                  <a:solidFill>
                    <a:schemeClr val="bg1"/>
                  </a:solidFill>
                </a:rPr>
                <a:t> </a:t>
              </a:r>
              <a:r>
                <a:rPr lang="en-US" sz="4400" b="1" dirty="0" smtClean="0">
                  <a:solidFill>
                    <a:schemeClr val="bg1"/>
                  </a:solidFill>
                </a:rPr>
                <a:t>1:</a:t>
              </a:r>
              <a:endParaRPr lang="en-US" sz="4400" b="1" dirty="0">
                <a:solidFill>
                  <a:schemeClr val="bg1"/>
                </a:solidFill>
              </a:endParaRPr>
            </a:p>
          </p:txBody>
        </p:sp>
      </p:grpSp>
      <p:graphicFrame>
        <p:nvGraphicFramePr>
          <p:cNvPr id="8" name="Object 4"/>
          <p:cNvGraphicFramePr>
            <a:graphicFrameLocks noChangeAspect="1"/>
          </p:cNvGraphicFramePr>
          <p:nvPr>
            <p:extLst>
              <p:ext uri="{D42A27DB-BD31-4B8C-83A1-F6EECF244321}">
                <p14:modId xmlns:p14="http://schemas.microsoft.com/office/powerpoint/2010/main" val="3558001187"/>
              </p:ext>
            </p:extLst>
          </p:nvPr>
        </p:nvGraphicFramePr>
        <p:xfrm>
          <a:off x="9104392" y="1010911"/>
          <a:ext cx="763506" cy="1179365"/>
        </p:xfrm>
        <a:graphic>
          <a:graphicData uri="http://schemas.openxmlformats.org/presentationml/2006/ole">
            <mc:AlternateContent xmlns:mc="http://schemas.openxmlformats.org/markup-compatibility/2006">
              <mc:Choice xmlns:v="urn:schemas-microsoft-com:vml" Requires="v">
                <p:oleObj spid="_x0000_s4104" name="Equation" r:id="rId4" imgW="126890" imgH="228402" progId="Equation.DSMT4">
                  <p:embed/>
                </p:oleObj>
              </mc:Choice>
              <mc:Fallback>
                <p:oleObj name="Equation" r:id="rId4" imgW="126890" imgH="228402" progId="Equation.DSMT4">
                  <p:embed/>
                  <p:pic>
                    <p:nvPicPr>
                      <p:cNvPr id="819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4392" y="1010911"/>
                        <a:ext cx="763506" cy="1179365"/>
                      </a:xfrm>
                      <a:prstGeom prst="rect">
                        <a:avLst/>
                      </a:prstGeom>
                      <a:noFill/>
                      <a:ln>
                        <a:noFill/>
                      </a:ln>
                    </p:spPr>
                  </p:pic>
                </p:oleObj>
              </mc:Fallback>
            </mc:AlternateContent>
          </a:graphicData>
        </a:graphic>
      </p:graphicFrame>
      <p:sp>
        <p:nvSpPr>
          <p:cNvPr id="11" name="Text Box 5"/>
          <p:cNvSpPr txBox="1">
            <a:spLocks noChangeArrowheads="1"/>
          </p:cNvSpPr>
          <p:nvPr/>
        </p:nvSpPr>
        <p:spPr bwMode="auto">
          <a:xfrm>
            <a:off x="1901990" y="2210528"/>
            <a:ext cx="14481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smtClean="0">
                <a:latin typeface="+mj-lt"/>
                <a:cs typeface="Times New Roman" panose="02020603050405020304" pitchFamily="18" charset="0"/>
              </a:rPr>
              <a:t>b. </a:t>
            </a:r>
            <a:r>
              <a:rPr lang="en-US" altLang="en-US" sz="2800" b="1" dirty="0" err="1" smtClean="0">
                <a:latin typeface="+mj-lt"/>
                <a:cs typeface="Times New Roman" panose="02020603050405020304" pitchFamily="18" charset="0"/>
              </a:rPr>
              <a:t>Hiệu</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của</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hai</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sô</a:t>
            </a:r>
            <a:r>
              <a:rPr lang="en-US" altLang="en-US" sz="2800" b="1" dirty="0" smtClean="0">
                <a:latin typeface="+mj-lt"/>
                <a:cs typeface="Times New Roman" panose="02020603050405020304" pitchFamily="18" charset="0"/>
              </a:rPr>
              <a:t>́ là 55. </a:t>
            </a:r>
            <a:r>
              <a:rPr lang="en-US" altLang="en-US" sz="2800" b="1" dirty="0" err="1" smtClean="0">
                <a:latin typeface="+mj-lt"/>
                <a:cs typeface="Times New Roman" panose="02020603050405020304" pitchFamily="18" charset="0"/>
              </a:rPr>
              <a:t>Sô</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thư</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nhất</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bằng</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sô</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thư</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hai</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Tìm</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hai</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sô</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đo</a:t>
            </a:r>
            <a:r>
              <a:rPr lang="en-US" altLang="en-US" sz="2800" b="1" dirty="0" smtClean="0">
                <a:latin typeface="+mj-lt"/>
                <a:cs typeface="Times New Roman" panose="02020603050405020304" pitchFamily="18" charset="0"/>
              </a:rPr>
              <a:t>́.</a:t>
            </a:r>
          </a:p>
        </p:txBody>
      </p:sp>
      <p:graphicFrame>
        <p:nvGraphicFramePr>
          <p:cNvPr id="12" name="Object 6"/>
          <p:cNvGraphicFramePr>
            <a:graphicFrameLocks noChangeAspect="1"/>
          </p:cNvGraphicFramePr>
          <p:nvPr>
            <p:extLst>
              <p:ext uri="{D42A27DB-BD31-4B8C-83A1-F6EECF244321}">
                <p14:modId xmlns:p14="http://schemas.microsoft.com/office/powerpoint/2010/main" val="2117221574"/>
              </p:ext>
            </p:extLst>
          </p:nvPr>
        </p:nvGraphicFramePr>
        <p:xfrm>
          <a:off x="9104391" y="2057839"/>
          <a:ext cx="689614" cy="1065226"/>
        </p:xfrm>
        <a:graphic>
          <a:graphicData uri="http://schemas.openxmlformats.org/presentationml/2006/ole">
            <mc:AlternateContent xmlns:mc="http://schemas.openxmlformats.org/markup-compatibility/2006">
              <mc:Choice xmlns:v="urn:schemas-microsoft-com:vml" Requires="v">
                <p:oleObj spid="_x0000_s4105" name="Equation" r:id="rId6" imgW="126890" imgH="228402" progId="Equation.DSMT4">
                  <p:embed/>
                </p:oleObj>
              </mc:Choice>
              <mc:Fallback>
                <p:oleObj name="Equation" r:id="rId6" imgW="126890" imgH="228402" progId="Equation.DSMT4">
                  <p:embed/>
                  <p:pic>
                    <p:nvPicPr>
                      <p:cNvPr id="819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4391" y="2057839"/>
                        <a:ext cx="689614" cy="1065226"/>
                      </a:xfrm>
                      <a:prstGeom prst="rect">
                        <a:avLst/>
                      </a:prstGeom>
                      <a:noFill/>
                      <a:ln>
                        <a:noFill/>
                      </a:ln>
                    </p:spPr>
                  </p:pic>
                </p:oleObj>
              </mc:Fallback>
            </mc:AlternateContent>
          </a:graphicData>
        </a:graphic>
      </p:graphicFrame>
      <p:sp>
        <p:nvSpPr>
          <p:cNvPr id="13" name="Text Box 7"/>
          <p:cNvSpPr txBox="1">
            <a:spLocks noChangeArrowheads="1"/>
          </p:cNvSpPr>
          <p:nvPr/>
        </p:nvSpPr>
        <p:spPr bwMode="auto">
          <a:xfrm>
            <a:off x="8055942" y="3095493"/>
            <a:ext cx="16417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b="1" u="sng" dirty="0" err="1" smtClean="0">
                <a:solidFill>
                  <a:srgbClr val="660066"/>
                </a:solidFill>
                <a:latin typeface="+mj-lt"/>
                <a:cs typeface="Times New Roman" panose="02020603050405020304" pitchFamily="18" charset="0"/>
              </a:rPr>
              <a:t>Bài</a:t>
            </a:r>
            <a:r>
              <a:rPr lang="en-US" altLang="en-US" b="1" u="sng" dirty="0" smtClean="0">
                <a:solidFill>
                  <a:srgbClr val="660066"/>
                </a:solidFill>
                <a:latin typeface="+mj-lt"/>
                <a:cs typeface="Times New Roman" panose="02020603050405020304" pitchFamily="18" charset="0"/>
              </a:rPr>
              <a:t> </a:t>
            </a:r>
            <a:r>
              <a:rPr lang="en-US" altLang="en-US" b="1" u="sng" dirty="0" err="1" smtClean="0">
                <a:solidFill>
                  <a:srgbClr val="660066"/>
                </a:solidFill>
                <a:latin typeface="+mj-lt"/>
                <a:cs typeface="Times New Roman" panose="02020603050405020304" pitchFamily="18" charset="0"/>
              </a:rPr>
              <a:t>giải</a:t>
            </a:r>
            <a:endParaRPr lang="en-US" altLang="en-US" b="1" u="sng" dirty="0" smtClean="0">
              <a:solidFill>
                <a:srgbClr val="660066"/>
              </a:solidFill>
              <a:latin typeface="+mj-lt"/>
              <a:cs typeface="Times New Roman" panose="02020603050405020304" pitchFamily="18" charset="0"/>
            </a:endParaRPr>
          </a:p>
        </p:txBody>
      </p:sp>
      <p:sp>
        <p:nvSpPr>
          <p:cNvPr id="14" name="Text Box 8"/>
          <p:cNvSpPr txBox="1">
            <a:spLocks noChangeArrowheads="1"/>
          </p:cNvSpPr>
          <p:nvPr/>
        </p:nvSpPr>
        <p:spPr bwMode="auto">
          <a:xfrm>
            <a:off x="1901991" y="1198795"/>
            <a:ext cx="14750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smtClean="0">
                <a:latin typeface="+mj-lt"/>
                <a:cs typeface="Times New Roman" panose="02020603050405020304" pitchFamily="18" charset="0"/>
              </a:rPr>
              <a:t>a. </a:t>
            </a:r>
            <a:r>
              <a:rPr lang="en-US" altLang="en-US" sz="2800" b="1" dirty="0" err="1" smtClean="0">
                <a:latin typeface="+mj-lt"/>
                <a:cs typeface="Times New Roman" panose="02020603050405020304" pitchFamily="18" charset="0"/>
              </a:rPr>
              <a:t>Tổng</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của</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hai</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sô</a:t>
            </a:r>
            <a:r>
              <a:rPr lang="en-US" altLang="en-US" sz="2800" b="1" dirty="0" smtClean="0">
                <a:latin typeface="+mj-lt"/>
                <a:cs typeface="Times New Roman" panose="02020603050405020304" pitchFamily="18" charset="0"/>
              </a:rPr>
              <a:t>́ là 80. </a:t>
            </a:r>
            <a:r>
              <a:rPr lang="en-US" altLang="en-US" sz="2800" b="1" dirty="0" err="1" smtClean="0">
                <a:latin typeface="+mj-lt"/>
                <a:cs typeface="Times New Roman" panose="02020603050405020304" pitchFamily="18" charset="0"/>
              </a:rPr>
              <a:t>Sô</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thư</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nhất</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bằng</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sô</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thư</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hai</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Tìm</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hai</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sô</a:t>
            </a:r>
            <a:r>
              <a:rPr lang="en-US" altLang="en-US" sz="2800" b="1" dirty="0" smtClean="0">
                <a:latin typeface="+mj-lt"/>
                <a:cs typeface="Times New Roman" panose="02020603050405020304" pitchFamily="18" charset="0"/>
              </a:rPr>
              <a:t>́ </a:t>
            </a:r>
            <a:r>
              <a:rPr lang="en-US" altLang="en-US" sz="2800" b="1" dirty="0" err="1" smtClean="0">
                <a:latin typeface="+mj-lt"/>
                <a:cs typeface="Times New Roman" panose="02020603050405020304" pitchFamily="18" charset="0"/>
              </a:rPr>
              <a:t>đo</a:t>
            </a:r>
            <a:r>
              <a:rPr lang="en-US" altLang="en-US" sz="2800" b="1" dirty="0" smtClean="0">
                <a:latin typeface="+mj-lt"/>
                <a:cs typeface="Times New Roman" panose="02020603050405020304" pitchFamily="18" charset="0"/>
              </a:rPr>
              <a:t>́.</a:t>
            </a:r>
          </a:p>
        </p:txBody>
      </p:sp>
      <p:sp>
        <p:nvSpPr>
          <p:cNvPr id="15" name="Text Box 9"/>
          <p:cNvSpPr txBox="1">
            <a:spLocks noChangeArrowheads="1"/>
          </p:cNvSpPr>
          <p:nvPr/>
        </p:nvSpPr>
        <p:spPr bwMode="auto">
          <a:xfrm>
            <a:off x="2107579" y="3779982"/>
            <a:ext cx="31821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b="1" dirty="0" smtClean="0">
                <a:solidFill>
                  <a:srgbClr val="800000"/>
                </a:solidFill>
                <a:latin typeface="+mj-lt"/>
                <a:cs typeface="Times New Roman" panose="02020603050405020304" pitchFamily="18" charset="0"/>
              </a:rPr>
              <a:t>b. Ta có </a:t>
            </a:r>
            <a:r>
              <a:rPr lang="en-US" altLang="en-US" b="1" dirty="0" err="1" smtClean="0">
                <a:solidFill>
                  <a:srgbClr val="800000"/>
                </a:solidFill>
                <a:latin typeface="+mj-lt"/>
                <a:cs typeface="Times New Roman" panose="02020603050405020304" pitchFamily="18" charset="0"/>
              </a:rPr>
              <a:t>sơ</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đô</a:t>
            </a:r>
            <a:r>
              <a:rPr lang="en-US" altLang="en-US" b="1" dirty="0" smtClean="0">
                <a:solidFill>
                  <a:srgbClr val="800000"/>
                </a:solidFill>
                <a:latin typeface="+mj-lt"/>
                <a:cs typeface="Times New Roman" panose="02020603050405020304" pitchFamily="18" charset="0"/>
              </a:rPr>
              <a:t>̀:</a:t>
            </a:r>
          </a:p>
        </p:txBody>
      </p:sp>
      <p:sp>
        <p:nvSpPr>
          <p:cNvPr id="16" name="Text Box 10"/>
          <p:cNvSpPr txBox="1">
            <a:spLocks noChangeArrowheads="1"/>
          </p:cNvSpPr>
          <p:nvPr/>
        </p:nvSpPr>
        <p:spPr bwMode="auto">
          <a:xfrm>
            <a:off x="2116872" y="4488175"/>
            <a:ext cx="2787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smtClean="0">
                <a:solidFill>
                  <a:srgbClr val="800000"/>
                </a:solidFill>
                <a:latin typeface="+mj-lt"/>
                <a:cs typeface="Times New Roman" panose="02020603050405020304" pitchFamily="18" charset="0"/>
              </a:rPr>
              <a:t>Số thứ nhất:</a:t>
            </a:r>
          </a:p>
        </p:txBody>
      </p:sp>
      <p:sp>
        <p:nvSpPr>
          <p:cNvPr id="17" name="Text Box 11"/>
          <p:cNvSpPr txBox="1">
            <a:spLocks noChangeArrowheads="1"/>
          </p:cNvSpPr>
          <p:nvPr/>
        </p:nvSpPr>
        <p:spPr bwMode="auto">
          <a:xfrm>
            <a:off x="2116872" y="5021575"/>
            <a:ext cx="2787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smtClean="0">
                <a:solidFill>
                  <a:srgbClr val="800000"/>
                </a:solidFill>
                <a:latin typeface="+mj-lt"/>
                <a:cs typeface="Times New Roman" panose="02020603050405020304" pitchFamily="18" charset="0"/>
              </a:rPr>
              <a:t>Số thứ hai:</a:t>
            </a:r>
          </a:p>
        </p:txBody>
      </p:sp>
      <p:sp>
        <p:nvSpPr>
          <p:cNvPr id="18" name="Line 12"/>
          <p:cNvSpPr>
            <a:spLocks noChangeShapeType="1"/>
          </p:cNvSpPr>
          <p:nvPr/>
        </p:nvSpPr>
        <p:spPr bwMode="auto">
          <a:xfrm>
            <a:off x="5241072" y="5250175"/>
            <a:ext cx="2438400" cy="19958"/>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19" name="Line 13"/>
          <p:cNvSpPr>
            <a:spLocks noChangeShapeType="1"/>
          </p:cNvSpPr>
          <p:nvPr/>
        </p:nvSpPr>
        <p:spPr bwMode="auto">
          <a:xfrm>
            <a:off x="5241072" y="50977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0" name="Line 14"/>
          <p:cNvSpPr>
            <a:spLocks noChangeShapeType="1"/>
          </p:cNvSpPr>
          <p:nvPr/>
        </p:nvSpPr>
        <p:spPr bwMode="auto">
          <a:xfrm>
            <a:off x="7069872" y="50977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1" name="Line 15"/>
          <p:cNvSpPr>
            <a:spLocks noChangeShapeType="1"/>
          </p:cNvSpPr>
          <p:nvPr/>
        </p:nvSpPr>
        <p:spPr bwMode="auto">
          <a:xfrm>
            <a:off x="5850672" y="50977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2" name="Line 16"/>
          <p:cNvSpPr>
            <a:spLocks noChangeShapeType="1"/>
          </p:cNvSpPr>
          <p:nvPr/>
        </p:nvSpPr>
        <p:spPr bwMode="auto">
          <a:xfrm>
            <a:off x="7679472" y="50977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3" name="Line 17"/>
          <p:cNvSpPr>
            <a:spLocks noChangeShapeType="1"/>
          </p:cNvSpPr>
          <p:nvPr/>
        </p:nvSpPr>
        <p:spPr bwMode="auto">
          <a:xfrm>
            <a:off x="6460272" y="50977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4" name="Line 21"/>
          <p:cNvSpPr>
            <a:spLocks noChangeShapeType="1"/>
          </p:cNvSpPr>
          <p:nvPr/>
        </p:nvSpPr>
        <p:spPr bwMode="auto">
          <a:xfrm>
            <a:off x="7679472" y="45643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6" name="Line 23"/>
          <p:cNvSpPr>
            <a:spLocks noChangeShapeType="1"/>
          </p:cNvSpPr>
          <p:nvPr/>
        </p:nvSpPr>
        <p:spPr bwMode="auto">
          <a:xfrm>
            <a:off x="5192750" y="4724458"/>
            <a:ext cx="5475249" cy="28676"/>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7" name="Line 24"/>
          <p:cNvSpPr>
            <a:spLocks noChangeShapeType="1"/>
          </p:cNvSpPr>
          <p:nvPr/>
        </p:nvSpPr>
        <p:spPr bwMode="auto">
          <a:xfrm>
            <a:off x="5241072" y="45643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8" name="Line 25"/>
          <p:cNvSpPr>
            <a:spLocks noChangeShapeType="1"/>
          </p:cNvSpPr>
          <p:nvPr/>
        </p:nvSpPr>
        <p:spPr bwMode="auto">
          <a:xfrm>
            <a:off x="8289072" y="45643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9" name="Line 26"/>
          <p:cNvSpPr>
            <a:spLocks noChangeShapeType="1"/>
          </p:cNvSpPr>
          <p:nvPr/>
        </p:nvSpPr>
        <p:spPr bwMode="auto">
          <a:xfrm>
            <a:off x="5850672" y="45643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0" name="Line 27"/>
          <p:cNvSpPr>
            <a:spLocks noChangeShapeType="1"/>
          </p:cNvSpPr>
          <p:nvPr/>
        </p:nvSpPr>
        <p:spPr bwMode="auto">
          <a:xfrm>
            <a:off x="8890172" y="45643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1" name="Line 28"/>
          <p:cNvSpPr>
            <a:spLocks noChangeShapeType="1"/>
          </p:cNvSpPr>
          <p:nvPr/>
        </p:nvSpPr>
        <p:spPr bwMode="auto">
          <a:xfrm>
            <a:off x="6460272" y="45643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2" name="Line 29"/>
          <p:cNvSpPr>
            <a:spLocks noChangeShapeType="1"/>
          </p:cNvSpPr>
          <p:nvPr/>
        </p:nvSpPr>
        <p:spPr bwMode="auto">
          <a:xfrm>
            <a:off x="9508272" y="45643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3" name="Line 30"/>
          <p:cNvSpPr>
            <a:spLocks noChangeShapeType="1"/>
          </p:cNvSpPr>
          <p:nvPr/>
        </p:nvSpPr>
        <p:spPr bwMode="auto">
          <a:xfrm>
            <a:off x="7069872" y="45643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4" name="Line 31"/>
          <p:cNvSpPr>
            <a:spLocks noChangeShapeType="1"/>
          </p:cNvSpPr>
          <p:nvPr/>
        </p:nvSpPr>
        <p:spPr bwMode="auto">
          <a:xfrm>
            <a:off x="10667999" y="4564375"/>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35" name="Text Box 33"/>
          <p:cNvSpPr txBox="1">
            <a:spLocks noChangeArrowheads="1"/>
          </p:cNvSpPr>
          <p:nvPr/>
        </p:nvSpPr>
        <p:spPr bwMode="auto">
          <a:xfrm>
            <a:off x="9361834" y="5347332"/>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smtClean="0">
                <a:solidFill>
                  <a:schemeClr val="hlink"/>
                </a:solidFill>
                <a:latin typeface="+mj-lt"/>
                <a:cs typeface="Times New Roman" panose="02020603050405020304" pitchFamily="18" charset="0"/>
              </a:rPr>
              <a:t>55</a:t>
            </a:r>
          </a:p>
        </p:txBody>
      </p:sp>
      <p:sp>
        <p:nvSpPr>
          <p:cNvPr id="36" name="Text Box 34"/>
          <p:cNvSpPr txBox="1">
            <a:spLocks noChangeArrowheads="1"/>
          </p:cNvSpPr>
          <p:nvPr/>
        </p:nvSpPr>
        <p:spPr bwMode="auto">
          <a:xfrm>
            <a:off x="4759712" y="60614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b="1" dirty="0" smtClean="0">
                <a:solidFill>
                  <a:srgbClr val="800000"/>
                </a:solidFill>
                <a:latin typeface="+mj-lt"/>
                <a:cs typeface="Times New Roman" panose="02020603050405020304" pitchFamily="18" charset="0"/>
              </a:rPr>
              <a:t>Theo </a:t>
            </a:r>
            <a:r>
              <a:rPr lang="en-US" altLang="en-US" b="1" dirty="0" err="1" smtClean="0">
                <a:solidFill>
                  <a:srgbClr val="800000"/>
                </a:solidFill>
                <a:latin typeface="+mj-lt"/>
                <a:cs typeface="Times New Roman" panose="02020603050405020304" pitchFamily="18" charset="0"/>
              </a:rPr>
              <a:t>sơ</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đô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hiệu</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phần</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bằng</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nhau</a:t>
            </a:r>
            <a:r>
              <a:rPr lang="en-US" altLang="en-US" b="1" dirty="0" smtClean="0">
                <a:solidFill>
                  <a:srgbClr val="800000"/>
                </a:solidFill>
                <a:latin typeface="+mj-lt"/>
                <a:cs typeface="Times New Roman" panose="02020603050405020304" pitchFamily="18" charset="0"/>
              </a:rPr>
              <a:t> </a:t>
            </a:r>
            <a:r>
              <a:rPr lang="en-US" altLang="en-US" b="1" dirty="0" smtClean="0">
                <a:solidFill>
                  <a:srgbClr val="800000"/>
                </a:solidFill>
                <a:latin typeface="+mj-lt"/>
                <a:cs typeface="Times New Roman" panose="02020603050405020304" pitchFamily="18" charset="0"/>
              </a:rPr>
              <a:t>là:</a:t>
            </a:r>
          </a:p>
          <a:p>
            <a:pPr algn="ctr" eaLnBrk="1" hangingPunct="1">
              <a:spcBef>
                <a:spcPct val="0"/>
              </a:spcBef>
              <a:buFontTx/>
              <a:buNone/>
              <a:defRPr/>
            </a:pPr>
            <a:r>
              <a:rPr lang="en-US" altLang="en-US" b="1" dirty="0" smtClean="0">
                <a:solidFill>
                  <a:srgbClr val="800000"/>
                </a:solidFill>
                <a:latin typeface="+mj-lt"/>
                <a:cs typeface="Times New Roman" panose="02020603050405020304" pitchFamily="18" charset="0"/>
              </a:rPr>
              <a:t> </a:t>
            </a:r>
            <a:r>
              <a:rPr lang="en-US" altLang="en-US" b="1" dirty="0" smtClean="0">
                <a:solidFill>
                  <a:srgbClr val="800000"/>
                </a:solidFill>
                <a:latin typeface="+mj-lt"/>
                <a:cs typeface="Times New Roman" panose="02020603050405020304" pitchFamily="18" charset="0"/>
              </a:rPr>
              <a:t>9 - 4 = 5 (</a:t>
            </a:r>
            <a:r>
              <a:rPr lang="en-US" altLang="en-US" b="1" dirty="0" err="1" smtClean="0">
                <a:solidFill>
                  <a:srgbClr val="800000"/>
                </a:solidFill>
                <a:latin typeface="+mj-lt"/>
                <a:cs typeface="Times New Roman" panose="02020603050405020304" pitchFamily="18" charset="0"/>
              </a:rPr>
              <a:t>phần</a:t>
            </a:r>
            <a:r>
              <a:rPr lang="en-US" altLang="en-US" b="1" dirty="0" smtClean="0">
                <a:solidFill>
                  <a:srgbClr val="800000"/>
                </a:solidFill>
                <a:latin typeface="+mj-lt"/>
                <a:cs typeface="Times New Roman" panose="02020603050405020304" pitchFamily="18" charset="0"/>
              </a:rPr>
              <a:t>)</a:t>
            </a:r>
          </a:p>
        </p:txBody>
      </p:sp>
      <p:sp>
        <p:nvSpPr>
          <p:cNvPr id="37" name="Text Box 35"/>
          <p:cNvSpPr txBox="1">
            <a:spLocks noChangeArrowheads="1"/>
          </p:cNvSpPr>
          <p:nvPr/>
        </p:nvSpPr>
        <p:spPr bwMode="auto">
          <a:xfrm>
            <a:off x="4904678" y="7138618"/>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lớn</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thư</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nhất</a:t>
            </a:r>
            <a:r>
              <a:rPr lang="en-US" altLang="en-US" b="1" dirty="0" smtClean="0">
                <a:solidFill>
                  <a:srgbClr val="800000"/>
                </a:solidFill>
                <a:latin typeface="+mj-lt"/>
                <a:cs typeface="Times New Roman" panose="02020603050405020304" pitchFamily="18" charset="0"/>
              </a:rPr>
              <a:t>) </a:t>
            </a:r>
            <a:r>
              <a:rPr lang="en-US" altLang="en-US" b="1" dirty="0" smtClean="0">
                <a:solidFill>
                  <a:srgbClr val="800000"/>
                </a:solidFill>
                <a:latin typeface="+mj-lt"/>
                <a:cs typeface="Times New Roman" panose="02020603050405020304" pitchFamily="18" charset="0"/>
              </a:rPr>
              <a:t>là:</a:t>
            </a:r>
          </a:p>
          <a:p>
            <a:pPr algn="ctr" eaLnBrk="1" hangingPunct="1">
              <a:spcBef>
                <a:spcPct val="0"/>
              </a:spcBef>
              <a:buFontTx/>
              <a:buNone/>
              <a:defRPr/>
            </a:pPr>
            <a:r>
              <a:rPr lang="en-US" altLang="en-US" b="1" dirty="0" smtClean="0">
                <a:solidFill>
                  <a:srgbClr val="800000"/>
                </a:solidFill>
                <a:latin typeface="+mj-lt"/>
                <a:cs typeface="Times New Roman" panose="02020603050405020304" pitchFamily="18" charset="0"/>
              </a:rPr>
              <a:t>  </a:t>
            </a:r>
            <a:r>
              <a:rPr lang="en-US" altLang="en-US" b="1" dirty="0" smtClean="0">
                <a:solidFill>
                  <a:srgbClr val="800000"/>
                </a:solidFill>
                <a:latin typeface="+mj-lt"/>
                <a:cs typeface="Times New Roman" panose="02020603050405020304" pitchFamily="18" charset="0"/>
              </a:rPr>
              <a:t>55 : 5 x 9 = 99</a:t>
            </a:r>
          </a:p>
        </p:txBody>
      </p:sp>
      <p:sp>
        <p:nvSpPr>
          <p:cNvPr id="38" name="Text Box 36"/>
          <p:cNvSpPr txBox="1">
            <a:spLocks noChangeArrowheads="1"/>
          </p:cNvSpPr>
          <p:nvPr/>
        </p:nvSpPr>
        <p:spPr bwMode="auto">
          <a:xfrm>
            <a:off x="4904678" y="8156839"/>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smtClean="0">
                <a:solidFill>
                  <a:srgbClr val="800000"/>
                </a:solidFill>
                <a:latin typeface="+mj-lt"/>
                <a:cs typeface="Times New Roman" panose="02020603050405020304" pitchFamily="18" charset="0"/>
              </a:rPr>
              <a:t>bé (</a:t>
            </a: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thư</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hai</a:t>
            </a:r>
            <a:r>
              <a:rPr lang="en-US" altLang="en-US" b="1" dirty="0" smtClean="0">
                <a:solidFill>
                  <a:srgbClr val="800000"/>
                </a:solidFill>
                <a:latin typeface="+mj-lt"/>
                <a:cs typeface="Times New Roman" panose="02020603050405020304" pitchFamily="18" charset="0"/>
              </a:rPr>
              <a:t>) </a:t>
            </a:r>
            <a:r>
              <a:rPr lang="en-US" altLang="en-US" b="1" dirty="0" smtClean="0">
                <a:solidFill>
                  <a:srgbClr val="800000"/>
                </a:solidFill>
                <a:latin typeface="+mj-lt"/>
                <a:cs typeface="Times New Roman" panose="02020603050405020304" pitchFamily="18" charset="0"/>
              </a:rPr>
              <a:t>là:</a:t>
            </a:r>
          </a:p>
          <a:p>
            <a:pPr algn="ctr" eaLnBrk="1" hangingPunct="1">
              <a:spcBef>
                <a:spcPct val="0"/>
              </a:spcBef>
              <a:buFontTx/>
              <a:buNone/>
              <a:defRPr/>
            </a:pPr>
            <a:r>
              <a:rPr lang="en-US" altLang="en-US" b="1" dirty="0" smtClean="0">
                <a:solidFill>
                  <a:srgbClr val="800000"/>
                </a:solidFill>
                <a:latin typeface="+mj-lt"/>
                <a:cs typeface="Times New Roman" panose="02020603050405020304" pitchFamily="18" charset="0"/>
              </a:rPr>
              <a:t> </a:t>
            </a:r>
            <a:r>
              <a:rPr lang="en-US" altLang="en-US" b="1" dirty="0" smtClean="0">
                <a:solidFill>
                  <a:srgbClr val="800000"/>
                </a:solidFill>
                <a:latin typeface="+mj-lt"/>
                <a:cs typeface="Times New Roman" panose="02020603050405020304" pitchFamily="18" charset="0"/>
              </a:rPr>
              <a:t>99 – 55 = 44</a:t>
            </a:r>
          </a:p>
        </p:txBody>
      </p:sp>
      <p:sp>
        <p:nvSpPr>
          <p:cNvPr id="39" name="Text Box 37"/>
          <p:cNvSpPr txBox="1">
            <a:spLocks noChangeArrowheads="1"/>
          </p:cNvSpPr>
          <p:nvPr/>
        </p:nvSpPr>
        <p:spPr bwMode="auto">
          <a:xfrm>
            <a:off x="9277349" y="9293054"/>
            <a:ext cx="464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b="1" dirty="0" err="1" smtClean="0">
                <a:solidFill>
                  <a:srgbClr val="800000"/>
                </a:solidFill>
                <a:latin typeface="+mj-lt"/>
                <a:cs typeface="Times New Roman" panose="02020603050405020304" pitchFamily="18" charset="0"/>
              </a:rPr>
              <a:t>Đáp</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99 </a:t>
            </a:r>
            <a:r>
              <a:rPr lang="en-US" altLang="en-US" b="1" dirty="0" err="1" smtClean="0">
                <a:solidFill>
                  <a:srgbClr val="800000"/>
                </a:solidFill>
                <a:latin typeface="+mj-lt"/>
                <a:cs typeface="Times New Roman" panose="02020603050405020304" pitchFamily="18" charset="0"/>
              </a:rPr>
              <a:t>va</a:t>
            </a:r>
            <a:r>
              <a:rPr lang="en-US" altLang="en-US" b="1" dirty="0" smtClean="0">
                <a:solidFill>
                  <a:srgbClr val="800000"/>
                </a:solidFill>
                <a:latin typeface="+mj-lt"/>
                <a:cs typeface="Times New Roman" panose="02020603050405020304" pitchFamily="18" charset="0"/>
              </a:rPr>
              <a:t>̀ 44</a:t>
            </a:r>
          </a:p>
        </p:txBody>
      </p:sp>
      <p:sp>
        <p:nvSpPr>
          <p:cNvPr id="40" name="AutoShape 38"/>
          <p:cNvSpPr>
            <a:spLocks/>
          </p:cNvSpPr>
          <p:nvPr/>
        </p:nvSpPr>
        <p:spPr bwMode="auto">
          <a:xfrm rot="16200000">
            <a:off x="7700119" y="1648127"/>
            <a:ext cx="508833" cy="5426928"/>
          </a:xfrm>
          <a:prstGeom prst="rightBrace">
            <a:avLst>
              <a:gd name="adj1" fmla="val 60251"/>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1800" smtClean="0">
              <a:latin typeface="+mj-lt"/>
              <a:cs typeface="Times New Roman" panose="02020603050405020304" pitchFamily="18" charset="0"/>
            </a:endParaRPr>
          </a:p>
        </p:txBody>
      </p:sp>
      <p:sp>
        <p:nvSpPr>
          <p:cNvPr id="41" name="AutoShape 39"/>
          <p:cNvSpPr>
            <a:spLocks/>
          </p:cNvSpPr>
          <p:nvPr/>
        </p:nvSpPr>
        <p:spPr bwMode="auto">
          <a:xfrm rot="5400000">
            <a:off x="6318795" y="4401051"/>
            <a:ext cx="282953" cy="2438400"/>
          </a:xfrm>
          <a:prstGeom prst="rightBrace">
            <a:avLst>
              <a:gd name="adj1" fmla="val 66667"/>
              <a:gd name="adj2" fmla="val 46671"/>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1800" smtClean="0">
              <a:latin typeface="+mj-lt"/>
              <a:cs typeface="Times New Roman" panose="02020603050405020304" pitchFamily="18" charset="0"/>
            </a:endParaRPr>
          </a:p>
        </p:txBody>
      </p:sp>
      <p:sp>
        <p:nvSpPr>
          <p:cNvPr id="42" name="Text Box 40"/>
          <p:cNvSpPr txBox="1">
            <a:spLocks noChangeArrowheads="1"/>
          </p:cNvSpPr>
          <p:nvPr/>
        </p:nvSpPr>
        <p:spPr bwMode="auto">
          <a:xfrm>
            <a:off x="6274533" y="5824537"/>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smtClean="0">
                <a:solidFill>
                  <a:srgbClr val="800000"/>
                </a:solidFill>
                <a:latin typeface="+mj-lt"/>
                <a:cs typeface="Times New Roman" panose="02020603050405020304" pitchFamily="18" charset="0"/>
              </a:rPr>
              <a:t>?</a:t>
            </a:r>
          </a:p>
        </p:txBody>
      </p:sp>
      <p:sp>
        <p:nvSpPr>
          <p:cNvPr id="43" name="Text Box 41"/>
          <p:cNvSpPr txBox="1">
            <a:spLocks noChangeArrowheads="1"/>
          </p:cNvSpPr>
          <p:nvPr/>
        </p:nvSpPr>
        <p:spPr bwMode="auto">
          <a:xfrm>
            <a:off x="7307997" y="3705075"/>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smtClean="0">
                <a:solidFill>
                  <a:srgbClr val="800000"/>
                </a:solidFill>
                <a:latin typeface="+mj-lt"/>
                <a:cs typeface="Times New Roman" panose="02020603050405020304" pitchFamily="18" charset="0"/>
              </a:rPr>
              <a:t>?</a:t>
            </a:r>
          </a:p>
        </p:txBody>
      </p:sp>
      <p:sp>
        <p:nvSpPr>
          <p:cNvPr id="44" name="AutoShape 42"/>
          <p:cNvSpPr>
            <a:spLocks/>
          </p:cNvSpPr>
          <p:nvPr/>
        </p:nvSpPr>
        <p:spPr bwMode="auto">
          <a:xfrm rot="5400000">
            <a:off x="8993117" y="3727693"/>
            <a:ext cx="478323" cy="2871439"/>
          </a:xfrm>
          <a:prstGeom prst="rightBrace">
            <a:avLst>
              <a:gd name="adj1" fmla="val 83333"/>
              <a:gd name="adj2" fmla="val 46671"/>
            </a:avLst>
          </a:pr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1800" smtClean="0">
              <a:latin typeface="+mj-lt"/>
              <a:cs typeface="Times New Roman" panose="02020603050405020304" pitchFamily="18" charset="0"/>
            </a:endParaRPr>
          </a:p>
        </p:txBody>
      </p:sp>
      <p:sp>
        <p:nvSpPr>
          <p:cNvPr id="45" name="Line 29"/>
          <p:cNvSpPr>
            <a:spLocks noChangeShapeType="1"/>
          </p:cNvSpPr>
          <p:nvPr/>
        </p:nvSpPr>
        <p:spPr bwMode="auto">
          <a:xfrm>
            <a:off x="10082077" y="4572059"/>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Tree>
    <p:extLst>
      <p:ext uri="{BB962C8B-B14F-4D97-AF65-F5344CB8AC3E}">
        <p14:creationId xmlns:p14="http://schemas.microsoft.com/office/powerpoint/2010/main" val="2014731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par>
                                <p:cTn id="21" presetID="3"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par>
                                <p:cTn id="24" presetID="3" presetClass="entr" presetSubtype="1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linds(horizontal)">
                                      <p:cBhvr>
                                        <p:cTn id="29" dur="500"/>
                                        <p:tgtEl>
                                          <p:spTgt spid="29"/>
                                        </p:tgtEl>
                                      </p:cBhvr>
                                    </p:animEffect>
                                  </p:childTnLst>
                                </p:cTn>
                              </p:par>
                              <p:par>
                                <p:cTn id="30" presetID="3" presetClass="entr" presetSubtype="1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ntr" presetSubtype="1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par>
                                <p:cTn id="36" presetID="3" presetClass="entr" presetSubtype="1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par>
                                <p:cTn id="39" presetID="3"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par>
                                <p:cTn id="42" presetID="3" presetClass="entr" presetSubtype="1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linds(horizontal)">
                                      <p:cBhvr>
                                        <p:cTn id="44" dur="500"/>
                                        <p:tgtEl>
                                          <p:spTgt spid="34"/>
                                        </p:tgtEl>
                                      </p:cBhvr>
                                    </p:animEffect>
                                  </p:childTnLst>
                                </p:cTn>
                              </p:par>
                              <p:par>
                                <p:cTn id="45" presetID="3" presetClass="entr" presetSubtype="1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par>
                                <p:cTn id="53" presetID="3" presetClass="entr" presetSubtype="1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par>
                                <p:cTn id="59" presetID="3" presetClass="entr" presetSubtype="1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linds(horizontal)">
                                      <p:cBhvr>
                                        <p:cTn id="61" dur="500"/>
                                        <p:tgtEl>
                                          <p:spTgt spid="20"/>
                                        </p:tgtEl>
                                      </p:cBhvr>
                                    </p:animEffect>
                                  </p:childTnLst>
                                </p:cTn>
                              </p:par>
                              <p:par>
                                <p:cTn id="62" presetID="3" presetClass="entr" presetSubtype="1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par>
                                <p:cTn id="65" presetID="3" presetClass="entr" presetSubtype="1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par>
                                <p:cTn id="68" presetID="3" presetClass="entr" presetSubtype="1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linds(horizontal)">
                                      <p:cBhvr>
                                        <p:cTn id="75" dur="500"/>
                                        <p:tgtEl>
                                          <p:spTgt spid="3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blinds(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blinds(horizontal)">
                                      <p:cBhvr>
                                        <p:cTn id="83" dur="500"/>
                                        <p:tgtEl>
                                          <p:spTgt spid="4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blinds(horizontal)">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linds(horizontal)">
                                      <p:cBhvr>
                                        <p:cTn id="91" dur="500"/>
                                        <p:tgtEl>
                                          <p:spTgt spid="41"/>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linds(horizontal)">
                                      <p:cBhvr>
                                        <p:cTn id="94" dur="5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blinds(horizontal)">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blinds(horizontal)">
                                      <p:cBhvr>
                                        <p:cTn id="104" dur="5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linds(horizontal)">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blinds(horizontal)">
                                      <p:cBhvr>
                                        <p:cTn id="114" dur="500"/>
                                        <p:tgtEl>
                                          <p:spTgt spid="39"/>
                                        </p:tgtEl>
                                      </p:cBhvr>
                                    </p:animEffect>
                                  </p:childTnLst>
                                </p:cTn>
                              </p:par>
                              <p:par>
                                <p:cTn id="115" presetID="3" presetClass="entr" presetSubtype="10" fill="hold"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blinds(horizontal)">
                                      <p:cBhvr>
                                        <p:cTn id="1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35" grpId="0"/>
      <p:bldP spid="36" grpId="0"/>
      <p:bldP spid="37" grpId="0"/>
      <p:bldP spid="38" grpId="0"/>
      <p:bldP spid="39" grpId="0"/>
      <p:bldP spid="40" grpId="0" animBg="1"/>
      <p:bldP spid="41" grpId="0" animBg="1"/>
      <p:bldP spid="42" grpId="0"/>
      <p:bldP spid="43" grpId="0"/>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a:extLst>
              <a:ext uri="{FF2B5EF4-FFF2-40B4-BE49-F238E27FC236}">
                <a16:creationId xmlns:a16="http://schemas.microsoft.com/office/drawing/2014/main" id="{6FF3DFE9-FED8-44C7-9D54-958FB0D43EED}"/>
              </a:ext>
            </a:extLst>
          </p:cNvPr>
          <p:cNvSpPr/>
          <p:nvPr/>
        </p:nvSpPr>
        <p:spPr>
          <a:xfrm>
            <a:off x="1768640" y="1571271"/>
            <a:ext cx="14750716" cy="1908214"/>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prstClr val="white"/>
              </a:solidFill>
            </a:endParaRPr>
          </a:p>
        </p:txBody>
      </p:sp>
      <p:grpSp>
        <p:nvGrpSpPr>
          <p:cNvPr id="10" name="Group 9">
            <a:extLst>
              <a:ext uri="{FF2B5EF4-FFF2-40B4-BE49-F238E27FC236}">
                <a16:creationId xmlns:a16="http://schemas.microsoft.com/office/drawing/2014/main" id="{B8C4957C-7192-4FE7-BB6E-99591BA5389D}"/>
              </a:ext>
            </a:extLst>
          </p:cNvPr>
          <p:cNvGrpSpPr/>
          <p:nvPr/>
        </p:nvGrpSpPr>
        <p:grpSpPr>
          <a:xfrm>
            <a:off x="609600" y="187739"/>
            <a:ext cx="3200400" cy="1514956"/>
            <a:chOff x="457201" y="290272"/>
            <a:chExt cx="1600200" cy="757478"/>
          </a:xfrm>
        </p:grpSpPr>
        <p:pic>
          <p:nvPicPr>
            <p:cNvPr id="7"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EBF8FA84-CE06-4D63-9BE1-7A4ED09313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290272"/>
              <a:ext cx="1600200" cy="757478"/>
            </a:xfrm>
            <a:prstGeom prst="rect">
              <a:avLst/>
            </a:prstGeom>
            <a:noFill/>
            <a:ln>
              <a:noFill/>
            </a:ln>
          </p:spPr>
        </p:pic>
        <p:sp>
          <p:nvSpPr>
            <p:cNvPr id="9" name="TextBox 8">
              <a:extLst>
                <a:ext uri="{FF2B5EF4-FFF2-40B4-BE49-F238E27FC236}">
                  <a16:creationId xmlns:a16="http://schemas.microsoft.com/office/drawing/2014/main" id="{AE6FD1BC-1054-483F-B94D-A1E38AF6E20B}"/>
                </a:ext>
              </a:extLst>
            </p:cNvPr>
            <p:cNvSpPr txBox="1"/>
            <p:nvPr/>
          </p:nvSpPr>
          <p:spPr>
            <a:xfrm>
              <a:off x="685801" y="407401"/>
              <a:ext cx="1219199" cy="477054"/>
            </a:xfrm>
            <a:prstGeom prst="rect">
              <a:avLst/>
            </a:prstGeom>
            <a:noFill/>
          </p:spPr>
          <p:txBody>
            <a:bodyPr wrap="square" rtlCol="0">
              <a:spAutoFit/>
            </a:bodyPr>
            <a:lstStyle/>
            <a:p>
              <a:r>
                <a:rPr lang="en-US" sz="5600" b="1" dirty="0" err="1">
                  <a:solidFill>
                    <a:schemeClr val="bg1"/>
                  </a:solidFill>
                </a:rPr>
                <a:t>Bài</a:t>
              </a:r>
              <a:r>
                <a:rPr lang="en-US" sz="5600" b="1" dirty="0">
                  <a:solidFill>
                    <a:schemeClr val="bg1"/>
                  </a:solidFill>
                </a:rPr>
                <a:t> </a:t>
              </a:r>
              <a:r>
                <a:rPr lang="en-US" sz="5600" b="1" dirty="0" smtClean="0">
                  <a:solidFill>
                    <a:schemeClr val="bg1"/>
                  </a:solidFill>
                </a:rPr>
                <a:t>2:</a:t>
              </a:r>
              <a:endParaRPr lang="en-US" sz="5600" b="1" dirty="0">
                <a:solidFill>
                  <a:schemeClr val="bg1"/>
                </a:solidFill>
              </a:endParaRPr>
            </a:p>
          </p:txBody>
        </p:sp>
      </p:grpSp>
      <p:sp>
        <p:nvSpPr>
          <p:cNvPr id="8" name="Text Box 7"/>
          <p:cNvSpPr txBox="1">
            <a:spLocks noChangeArrowheads="1"/>
          </p:cNvSpPr>
          <p:nvPr/>
        </p:nvSpPr>
        <p:spPr bwMode="auto">
          <a:xfrm>
            <a:off x="7846554" y="3567390"/>
            <a:ext cx="16417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b="1" u="sng" smtClean="0">
                <a:solidFill>
                  <a:srgbClr val="660066"/>
                </a:solidFill>
                <a:latin typeface="+mj-lt"/>
                <a:cs typeface="Times New Roman" panose="02020603050405020304" pitchFamily="18" charset="0"/>
              </a:rPr>
              <a:t>Bài giải</a:t>
            </a:r>
          </a:p>
        </p:txBody>
      </p:sp>
      <p:sp>
        <p:nvSpPr>
          <p:cNvPr id="11" name="Text Box 8"/>
          <p:cNvSpPr txBox="1">
            <a:spLocks noChangeArrowheads="1"/>
          </p:cNvSpPr>
          <p:nvPr/>
        </p:nvSpPr>
        <p:spPr bwMode="auto">
          <a:xfrm>
            <a:off x="1889068" y="1737398"/>
            <a:ext cx="147507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b="1" dirty="0" err="1" smtClean="0">
                <a:latin typeface="+mj-lt"/>
                <a:cs typeface="Times New Roman" panose="02020603050405020304" pitchFamily="18" charset="0"/>
              </a:rPr>
              <a:t>Sô</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lít</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nước</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mắm</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loại</a:t>
            </a:r>
            <a:r>
              <a:rPr lang="en-US" altLang="en-US" b="1" dirty="0" smtClean="0">
                <a:latin typeface="+mj-lt"/>
                <a:cs typeface="Times New Roman" panose="02020603050405020304" pitchFamily="18" charset="0"/>
              </a:rPr>
              <a:t> I có </a:t>
            </a:r>
            <a:r>
              <a:rPr lang="en-US" altLang="en-US" b="1" dirty="0" err="1" smtClean="0">
                <a:latin typeface="+mj-lt"/>
                <a:cs typeface="Times New Roman" panose="02020603050405020304" pitchFamily="18" charset="0"/>
              </a:rPr>
              <a:t>nhiều</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hơn</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sô</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lít</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nước</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mắm</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loại</a:t>
            </a:r>
            <a:r>
              <a:rPr lang="en-US" altLang="en-US" b="1" dirty="0" smtClean="0">
                <a:latin typeface="+mj-lt"/>
                <a:cs typeface="Times New Roman" panose="02020603050405020304" pitchFamily="18" charset="0"/>
              </a:rPr>
              <a:t> II là 12 </a:t>
            </a:r>
            <a:r>
              <a:rPr lang="en-US" altLang="en-US" b="1" dirty="0" err="1" smtClean="0">
                <a:latin typeface="+mj-lt"/>
                <a:cs typeface="Times New Roman" panose="02020603050405020304" pitchFamily="18" charset="0"/>
              </a:rPr>
              <a:t>lít</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Hỏi</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mỗi</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loại</a:t>
            </a:r>
            <a:r>
              <a:rPr lang="en-US" altLang="en-US" b="1" dirty="0" smtClean="0">
                <a:latin typeface="+mj-lt"/>
                <a:cs typeface="Times New Roman" panose="02020603050405020304" pitchFamily="18" charset="0"/>
              </a:rPr>
              <a:t> có </a:t>
            </a:r>
            <a:r>
              <a:rPr lang="en-US" altLang="en-US" b="1" dirty="0" err="1" smtClean="0">
                <a:latin typeface="+mj-lt"/>
                <a:cs typeface="Times New Roman" panose="02020603050405020304" pitchFamily="18" charset="0"/>
              </a:rPr>
              <a:t>bao</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nhiêu</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lít</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nước</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mắm</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biết</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rằng</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sô</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lít</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nước</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mắm</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loại</a:t>
            </a:r>
            <a:r>
              <a:rPr lang="en-US" altLang="en-US" b="1" dirty="0" smtClean="0">
                <a:latin typeface="+mj-lt"/>
                <a:cs typeface="Times New Roman" panose="02020603050405020304" pitchFamily="18" charset="0"/>
              </a:rPr>
              <a:t> I </a:t>
            </a:r>
            <a:r>
              <a:rPr lang="en-US" altLang="en-US" b="1" dirty="0" err="1" smtClean="0">
                <a:latin typeface="+mj-lt"/>
                <a:cs typeface="Times New Roman" panose="02020603050405020304" pitchFamily="18" charset="0"/>
              </a:rPr>
              <a:t>gấp</a:t>
            </a:r>
            <a:r>
              <a:rPr lang="en-US" altLang="en-US" b="1" dirty="0" smtClean="0">
                <a:latin typeface="+mj-lt"/>
                <a:cs typeface="Times New Roman" panose="02020603050405020304" pitchFamily="18" charset="0"/>
              </a:rPr>
              <a:t> 3 </a:t>
            </a:r>
            <a:r>
              <a:rPr lang="en-US" altLang="en-US" b="1" dirty="0" err="1" smtClean="0">
                <a:latin typeface="+mj-lt"/>
                <a:cs typeface="Times New Roman" panose="02020603050405020304" pitchFamily="18" charset="0"/>
              </a:rPr>
              <a:t>lần</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sô</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lít</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nước</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mắm</a:t>
            </a:r>
            <a:r>
              <a:rPr lang="en-US" altLang="en-US" b="1" dirty="0" smtClean="0">
                <a:latin typeface="+mj-lt"/>
                <a:cs typeface="Times New Roman" panose="02020603050405020304" pitchFamily="18" charset="0"/>
              </a:rPr>
              <a:t> </a:t>
            </a:r>
            <a:r>
              <a:rPr lang="en-US" altLang="en-US" b="1" dirty="0" err="1" smtClean="0">
                <a:latin typeface="+mj-lt"/>
                <a:cs typeface="Times New Roman" panose="02020603050405020304" pitchFamily="18" charset="0"/>
              </a:rPr>
              <a:t>loại</a:t>
            </a:r>
            <a:r>
              <a:rPr lang="en-US" altLang="en-US" b="1" dirty="0" smtClean="0">
                <a:latin typeface="+mj-lt"/>
                <a:cs typeface="Times New Roman" panose="02020603050405020304" pitchFamily="18" charset="0"/>
              </a:rPr>
              <a:t> II?  </a:t>
            </a:r>
          </a:p>
        </p:txBody>
      </p:sp>
      <p:sp>
        <p:nvSpPr>
          <p:cNvPr id="12" name="Text Box 9"/>
          <p:cNvSpPr txBox="1">
            <a:spLocks noChangeArrowheads="1"/>
          </p:cNvSpPr>
          <p:nvPr/>
        </p:nvSpPr>
        <p:spPr bwMode="auto">
          <a:xfrm>
            <a:off x="2117668" y="4163080"/>
            <a:ext cx="2454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smtClean="0">
                <a:solidFill>
                  <a:srgbClr val="800000"/>
                </a:solidFill>
                <a:latin typeface="+mj-lt"/>
                <a:cs typeface="Times New Roman" panose="02020603050405020304" pitchFamily="18" charset="0"/>
              </a:rPr>
              <a:t> Ta có sơ đồ:</a:t>
            </a:r>
          </a:p>
        </p:txBody>
      </p:sp>
      <p:sp>
        <p:nvSpPr>
          <p:cNvPr id="13" name="Text Box 10"/>
          <p:cNvSpPr txBox="1">
            <a:spLocks noChangeArrowheads="1"/>
          </p:cNvSpPr>
          <p:nvPr/>
        </p:nvSpPr>
        <p:spPr bwMode="auto">
          <a:xfrm>
            <a:off x="3810000" y="47625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smtClean="0">
                <a:solidFill>
                  <a:srgbClr val="800000"/>
                </a:solidFill>
                <a:latin typeface="+mj-lt"/>
                <a:cs typeface="Times New Roman" panose="02020603050405020304" pitchFamily="18" charset="0"/>
              </a:rPr>
              <a:t>Loại I:</a:t>
            </a:r>
          </a:p>
        </p:txBody>
      </p:sp>
      <p:sp>
        <p:nvSpPr>
          <p:cNvPr id="14" name="Text Box 11"/>
          <p:cNvSpPr txBox="1">
            <a:spLocks noChangeArrowheads="1"/>
          </p:cNvSpPr>
          <p:nvPr/>
        </p:nvSpPr>
        <p:spPr bwMode="auto">
          <a:xfrm>
            <a:off x="3810000" y="52959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smtClean="0">
                <a:solidFill>
                  <a:srgbClr val="800000"/>
                </a:solidFill>
                <a:latin typeface="+mj-lt"/>
                <a:cs typeface="Times New Roman" panose="02020603050405020304" pitchFamily="18" charset="0"/>
              </a:rPr>
              <a:t>Loại II</a:t>
            </a:r>
          </a:p>
        </p:txBody>
      </p:sp>
      <p:sp>
        <p:nvSpPr>
          <p:cNvPr id="15" name="Line 12"/>
          <p:cNvSpPr>
            <a:spLocks noChangeShapeType="1"/>
          </p:cNvSpPr>
          <p:nvPr/>
        </p:nvSpPr>
        <p:spPr bwMode="auto">
          <a:xfrm>
            <a:off x="5181600" y="5524499"/>
            <a:ext cx="887486" cy="30889"/>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16" name="Line 13"/>
          <p:cNvSpPr>
            <a:spLocks noChangeShapeType="1"/>
          </p:cNvSpPr>
          <p:nvPr/>
        </p:nvSpPr>
        <p:spPr bwMode="auto">
          <a:xfrm>
            <a:off x="5181600" y="53721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17" name="Line 14"/>
          <p:cNvSpPr>
            <a:spLocks noChangeShapeType="1"/>
          </p:cNvSpPr>
          <p:nvPr/>
        </p:nvSpPr>
        <p:spPr bwMode="auto">
          <a:xfrm>
            <a:off x="6096000" y="53721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18" name="Line 23"/>
          <p:cNvSpPr>
            <a:spLocks noChangeShapeType="1"/>
          </p:cNvSpPr>
          <p:nvPr/>
        </p:nvSpPr>
        <p:spPr bwMode="auto">
          <a:xfrm>
            <a:off x="5181600" y="4991099"/>
            <a:ext cx="2664954" cy="20158"/>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19" name="Line 24"/>
          <p:cNvSpPr>
            <a:spLocks noChangeShapeType="1"/>
          </p:cNvSpPr>
          <p:nvPr/>
        </p:nvSpPr>
        <p:spPr bwMode="auto">
          <a:xfrm>
            <a:off x="5181600" y="4838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0" name="Line 25"/>
          <p:cNvSpPr>
            <a:spLocks noChangeShapeType="1"/>
          </p:cNvSpPr>
          <p:nvPr/>
        </p:nvSpPr>
        <p:spPr bwMode="auto">
          <a:xfrm>
            <a:off x="6096000" y="4838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1" name="Line 26"/>
          <p:cNvSpPr>
            <a:spLocks noChangeShapeType="1"/>
          </p:cNvSpPr>
          <p:nvPr/>
        </p:nvSpPr>
        <p:spPr bwMode="auto">
          <a:xfrm>
            <a:off x="6934200" y="4838700"/>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2" name="Line 27"/>
          <p:cNvSpPr>
            <a:spLocks noChangeShapeType="1"/>
          </p:cNvSpPr>
          <p:nvPr/>
        </p:nvSpPr>
        <p:spPr bwMode="auto">
          <a:xfrm>
            <a:off x="7846554" y="4830337"/>
            <a:ext cx="0" cy="3048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23" name="AutoShape 32"/>
          <p:cNvSpPr>
            <a:spLocks/>
          </p:cNvSpPr>
          <p:nvPr/>
        </p:nvSpPr>
        <p:spPr bwMode="auto">
          <a:xfrm rot="5400000" flipH="1">
            <a:off x="6340371" y="3228668"/>
            <a:ext cx="340519" cy="2668129"/>
          </a:xfrm>
          <a:prstGeom prst="rightBrace">
            <a:avLst>
              <a:gd name="adj1" fmla="val 43750"/>
              <a:gd name="adj2" fmla="val 50000"/>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1800" smtClean="0">
              <a:latin typeface="+mj-lt"/>
              <a:cs typeface="Times New Roman" panose="02020603050405020304" pitchFamily="18" charset="0"/>
            </a:endParaRPr>
          </a:p>
        </p:txBody>
      </p:sp>
      <p:sp>
        <p:nvSpPr>
          <p:cNvPr id="24" name="Text Box 33"/>
          <p:cNvSpPr txBox="1">
            <a:spLocks noChangeArrowheads="1"/>
          </p:cNvSpPr>
          <p:nvPr/>
        </p:nvSpPr>
        <p:spPr bwMode="auto">
          <a:xfrm>
            <a:off x="6726643" y="5647191"/>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smtClean="0">
                <a:solidFill>
                  <a:schemeClr val="hlink"/>
                </a:solidFill>
                <a:latin typeface="+mj-lt"/>
                <a:cs typeface="Times New Roman" panose="02020603050405020304" pitchFamily="18" charset="0"/>
              </a:rPr>
              <a:t>12 </a:t>
            </a:r>
            <a:r>
              <a:rPr lang="en-US" altLang="en-US" sz="2400" b="1" i="1" smtClean="0">
                <a:solidFill>
                  <a:schemeClr val="hlink"/>
                </a:solidFill>
                <a:latin typeface="+mj-lt"/>
                <a:cs typeface="Times New Roman" panose="02020603050405020304" pitchFamily="18" charset="0"/>
              </a:rPr>
              <a:t>lít</a:t>
            </a:r>
          </a:p>
        </p:txBody>
      </p:sp>
      <p:sp>
        <p:nvSpPr>
          <p:cNvPr id="25" name="Text Box 34"/>
          <p:cNvSpPr txBox="1">
            <a:spLocks noChangeArrowheads="1"/>
          </p:cNvSpPr>
          <p:nvPr/>
        </p:nvSpPr>
        <p:spPr bwMode="auto">
          <a:xfrm>
            <a:off x="5178425" y="6104475"/>
            <a:ext cx="8540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b="1" dirty="0" smtClean="0">
                <a:solidFill>
                  <a:srgbClr val="800000"/>
                </a:solidFill>
                <a:latin typeface="+mj-lt"/>
                <a:cs typeface="Times New Roman" panose="02020603050405020304" pitchFamily="18" charset="0"/>
              </a:rPr>
              <a:t>Theo </a:t>
            </a:r>
            <a:r>
              <a:rPr lang="en-US" altLang="en-US" b="1" dirty="0" err="1" smtClean="0">
                <a:solidFill>
                  <a:srgbClr val="800000"/>
                </a:solidFill>
                <a:latin typeface="+mj-lt"/>
                <a:cs typeface="Times New Roman" panose="02020603050405020304" pitchFamily="18" charset="0"/>
              </a:rPr>
              <a:t>sơ</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đô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hiệu</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phần</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bằng</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nhau</a:t>
            </a:r>
            <a:r>
              <a:rPr lang="en-US" altLang="en-US" b="1" dirty="0" smtClean="0">
                <a:solidFill>
                  <a:srgbClr val="800000"/>
                </a:solidFill>
                <a:latin typeface="+mj-lt"/>
                <a:cs typeface="Times New Roman" panose="02020603050405020304" pitchFamily="18" charset="0"/>
              </a:rPr>
              <a:t> là: </a:t>
            </a:r>
            <a:endParaRPr lang="en-US" altLang="en-US" b="1" dirty="0" smtClean="0">
              <a:solidFill>
                <a:srgbClr val="800000"/>
              </a:solidFill>
              <a:latin typeface="+mj-lt"/>
              <a:cs typeface="Times New Roman" panose="02020603050405020304" pitchFamily="18" charset="0"/>
            </a:endParaRPr>
          </a:p>
          <a:p>
            <a:pPr algn="ctr" eaLnBrk="1" hangingPunct="1">
              <a:spcBef>
                <a:spcPct val="0"/>
              </a:spcBef>
              <a:buFontTx/>
              <a:buNone/>
              <a:defRPr/>
            </a:pPr>
            <a:r>
              <a:rPr lang="en-US" altLang="en-US" b="1" dirty="0" smtClean="0">
                <a:solidFill>
                  <a:srgbClr val="800000"/>
                </a:solidFill>
                <a:latin typeface="+mj-lt"/>
                <a:cs typeface="Times New Roman" panose="02020603050405020304" pitchFamily="18" charset="0"/>
              </a:rPr>
              <a:t>3 </a:t>
            </a:r>
            <a:r>
              <a:rPr lang="en-US" altLang="en-US" b="1" dirty="0" smtClean="0">
                <a:solidFill>
                  <a:srgbClr val="800000"/>
                </a:solidFill>
                <a:latin typeface="+mj-lt"/>
                <a:cs typeface="Times New Roman" panose="02020603050405020304" pitchFamily="18" charset="0"/>
              </a:rPr>
              <a:t>- 1 = 2(</a:t>
            </a:r>
            <a:r>
              <a:rPr lang="en-US" altLang="en-US" b="1" dirty="0" err="1" smtClean="0">
                <a:solidFill>
                  <a:srgbClr val="800000"/>
                </a:solidFill>
                <a:latin typeface="+mj-lt"/>
                <a:cs typeface="Times New Roman" panose="02020603050405020304" pitchFamily="18" charset="0"/>
              </a:rPr>
              <a:t>phần</a:t>
            </a:r>
            <a:r>
              <a:rPr lang="en-US" altLang="en-US" b="1" dirty="0" smtClean="0">
                <a:solidFill>
                  <a:srgbClr val="800000"/>
                </a:solidFill>
                <a:latin typeface="+mj-lt"/>
                <a:cs typeface="Times New Roman" panose="02020603050405020304" pitchFamily="18" charset="0"/>
              </a:rPr>
              <a:t>)</a:t>
            </a:r>
          </a:p>
        </p:txBody>
      </p:sp>
      <p:sp>
        <p:nvSpPr>
          <p:cNvPr id="26" name="Text Box 35"/>
          <p:cNvSpPr txBox="1">
            <a:spLocks noChangeArrowheads="1"/>
          </p:cNvSpPr>
          <p:nvPr/>
        </p:nvSpPr>
        <p:spPr bwMode="auto">
          <a:xfrm>
            <a:off x="5231942" y="7164064"/>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defRPr/>
            </a:pP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lít</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nước</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mắm</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loại</a:t>
            </a:r>
            <a:r>
              <a:rPr lang="en-US" altLang="en-US" b="1" dirty="0" smtClean="0">
                <a:solidFill>
                  <a:srgbClr val="800000"/>
                </a:solidFill>
                <a:latin typeface="+mj-lt"/>
                <a:cs typeface="Times New Roman" panose="02020603050405020304" pitchFamily="18" charset="0"/>
              </a:rPr>
              <a:t> I (</a:t>
            </a: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lớn</a:t>
            </a:r>
            <a:r>
              <a:rPr lang="en-US" altLang="en-US" b="1" dirty="0" smtClean="0">
                <a:solidFill>
                  <a:srgbClr val="800000"/>
                </a:solidFill>
                <a:latin typeface="+mj-lt"/>
                <a:cs typeface="Times New Roman" panose="02020603050405020304" pitchFamily="18" charset="0"/>
              </a:rPr>
              <a:t>) là:  </a:t>
            </a:r>
            <a:endParaRPr lang="en-US" altLang="en-US" b="1" dirty="0" smtClean="0">
              <a:solidFill>
                <a:srgbClr val="800000"/>
              </a:solidFill>
              <a:latin typeface="+mj-lt"/>
              <a:cs typeface="Times New Roman" panose="02020603050405020304" pitchFamily="18" charset="0"/>
            </a:endParaRPr>
          </a:p>
          <a:p>
            <a:pPr algn="ctr" eaLnBrk="1" hangingPunct="1">
              <a:spcBef>
                <a:spcPct val="0"/>
              </a:spcBef>
              <a:buNone/>
              <a:defRPr/>
            </a:pPr>
            <a:r>
              <a:rPr lang="en-US" altLang="en-US" b="1" dirty="0" smtClean="0">
                <a:solidFill>
                  <a:srgbClr val="800000"/>
                </a:solidFill>
                <a:latin typeface="+mj-lt"/>
                <a:cs typeface="Times New Roman" panose="02020603050405020304" pitchFamily="18" charset="0"/>
              </a:rPr>
              <a:t>12 </a:t>
            </a:r>
            <a:r>
              <a:rPr lang="en-US" altLang="en-US" b="1" dirty="0" smtClean="0">
                <a:solidFill>
                  <a:srgbClr val="800000"/>
                </a:solidFill>
                <a:latin typeface="+mj-lt"/>
                <a:cs typeface="Times New Roman" panose="02020603050405020304" pitchFamily="18" charset="0"/>
              </a:rPr>
              <a:t>: 2 x 3 = 18 (</a:t>
            </a:r>
            <a:r>
              <a:rPr lang="en-US" altLang="en-US" b="1" i="1" dirty="0" err="1" smtClean="0">
                <a:solidFill>
                  <a:srgbClr val="800000"/>
                </a:solidFill>
                <a:latin typeface="+mj-lt"/>
                <a:cs typeface="Times New Roman" panose="02020603050405020304" pitchFamily="18" charset="0"/>
              </a:rPr>
              <a:t>lít</a:t>
            </a:r>
            <a:r>
              <a:rPr lang="en-US" altLang="en-US" b="1" dirty="0" smtClean="0">
                <a:solidFill>
                  <a:srgbClr val="800000"/>
                </a:solidFill>
                <a:latin typeface="+mj-lt"/>
                <a:cs typeface="Times New Roman" panose="02020603050405020304" pitchFamily="18" charset="0"/>
              </a:rPr>
              <a:t>)</a:t>
            </a:r>
          </a:p>
        </p:txBody>
      </p:sp>
      <p:sp>
        <p:nvSpPr>
          <p:cNvPr id="27" name="Text Box 36"/>
          <p:cNvSpPr txBox="1">
            <a:spLocks noChangeArrowheads="1"/>
          </p:cNvSpPr>
          <p:nvPr/>
        </p:nvSpPr>
        <p:spPr bwMode="auto">
          <a:xfrm>
            <a:off x="5638800" y="8249282"/>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defRPr/>
            </a:pP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lít</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nước</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mắm</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loại</a:t>
            </a:r>
            <a:r>
              <a:rPr lang="en-US" altLang="en-US" b="1" dirty="0" smtClean="0">
                <a:solidFill>
                  <a:srgbClr val="800000"/>
                </a:solidFill>
                <a:latin typeface="+mj-lt"/>
                <a:cs typeface="Times New Roman" panose="02020603050405020304" pitchFamily="18" charset="0"/>
              </a:rPr>
              <a:t> II (</a:t>
            </a: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bé) là:  </a:t>
            </a:r>
            <a:endParaRPr lang="en-US" altLang="en-US" b="1" dirty="0">
              <a:solidFill>
                <a:srgbClr val="800000"/>
              </a:solidFill>
              <a:latin typeface="+mj-lt"/>
              <a:cs typeface="Times New Roman" panose="02020603050405020304" pitchFamily="18" charset="0"/>
            </a:endParaRPr>
          </a:p>
          <a:p>
            <a:pPr algn="ctr" eaLnBrk="1" hangingPunct="1">
              <a:spcBef>
                <a:spcPct val="0"/>
              </a:spcBef>
              <a:buNone/>
              <a:defRPr/>
            </a:pPr>
            <a:r>
              <a:rPr lang="en-US" altLang="en-US" b="1" dirty="0" smtClean="0">
                <a:solidFill>
                  <a:srgbClr val="800000"/>
                </a:solidFill>
                <a:latin typeface="+mj-lt"/>
                <a:cs typeface="Times New Roman" panose="02020603050405020304" pitchFamily="18" charset="0"/>
              </a:rPr>
              <a:t>18 </a:t>
            </a:r>
            <a:r>
              <a:rPr lang="en-US" altLang="en-US" b="1" dirty="0" smtClean="0">
                <a:solidFill>
                  <a:srgbClr val="800000"/>
                </a:solidFill>
                <a:latin typeface="+mj-lt"/>
                <a:cs typeface="Times New Roman" panose="02020603050405020304" pitchFamily="18" charset="0"/>
              </a:rPr>
              <a:t>– 12 = 6 (</a:t>
            </a:r>
            <a:r>
              <a:rPr lang="en-US" altLang="en-US" b="1" i="1" dirty="0" err="1" smtClean="0">
                <a:solidFill>
                  <a:srgbClr val="800000"/>
                </a:solidFill>
                <a:latin typeface="+mj-lt"/>
                <a:cs typeface="Times New Roman" panose="02020603050405020304" pitchFamily="18" charset="0"/>
              </a:rPr>
              <a:t>lít</a:t>
            </a:r>
            <a:r>
              <a:rPr lang="en-US" altLang="en-US" b="1" dirty="0" smtClean="0">
                <a:solidFill>
                  <a:srgbClr val="800000"/>
                </a:solidFill>
                <a:latin typeface="+mj-lt"/>
                <a:cs typeface="Times New Roman" panose="02020603050405020304" pitchFamily="18" charset="0"/>
              </a:rPr>
              <a:t>)</a:t>
            </a:r>
          </a:p>
        </p:txBody>
      </p:sp>
      <p:sp>
        <p:nvSpPr>
          <p:cNvPr id="28" name="Text Box 37"/>
          <p:cNvSpPr txBox="1">
            <a:spLocks noChangeArrowheads="1"/>
          </p:cNvSpPr>
          <p:nvPr/>
        </p:nvSpPr>
        <p:spPr bwMode="auto">
          <a:xfrm>
            <a:off x="8077200" y="93345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b="1" dirty="0" err="1" smtClean="0">
                <a:solidFill>
                  <a:srgbClr val="800000"/>
                </a:solidFill>
                <a:latin typeface="+mj-lt"/>
                <a:cs typeface="Times New Roman" panose="02020603050405020304" pitchFamily="18" charset="0"/>
              </a:rPr>
              <a:t>Đáp</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sô</a:t>
            </a:r>
            <a:r>
              <a:rPr lang="en-US" altLang="en-US" b="1" dirty="0" smtClean="0">
                <a:solidFill>
                  <a:srgbClr val="800000"/>
                </a:solidFill>
                <a:latin typeface="+mj-lt"/>
                <a:cs typeface="Times New Roman" panose="02020603050405020304" pitchFamily="18" charset="0"/>
              </a:rPr>
              <a:t>́: 18 </a:t>
            </a:r>
            <a:r>
              <a:rPr lang="en-US" altLang="en-US" b="1" i="1" dirty="0" err="1" smtClean="0">
                <a:solidFill>
                  <a:srgbClr val="800000"/>
                </a:solidFill>
                <a:latin typeface="+mj-lt"/>
                <a:cs typeface="Times New Roman" panose="02020603050405020304" pitchFamily="18" charset="0"/>
              </a:rPr>
              <a:t>lít</a:t>
            </a:r>
            <a:r>
              <a:rPr lang="en-US" altLang="en-US" b="1" dirty="0" smtClean="0">
                <a:solidFill>
                  <a:srgbClr val="800000"/>
                </a:solidFill>
                <a:latin typeface="+mj-lt"/>
                <a:cs typeface="Times New Roman" panose="02020603050405020304" pitchFamily="18" charset="0"/>
              </a:rPr>
              <a:t> </a:t>
            </a:r>
            <a:r>
              <a:rPr lang="en-US" altLang="en-US" b="1" dirty="0" err="1" smtClean="0">
                <a:solidFill>
                  <a:srgbClr val="800000"/>
                </a:solidFill>
                <a:latin typeface="+mj-lt"/>
                <a:cs typeface="Times New Roman" panose="02020603050405020304" pitchFamily="18" charset="0"/>
              </a:rPr>
              <a:t>va</a:t>
            </a:r>
            <a:r>
              <a:rPr lang="en-US" altLang="en-US" b="1" dirty="0" smtClean="0">
                <a:solidFill>
                  <a:srgbClr val="800000"/>
                </a:solidFill>
                <a:latin typeface="+mj-lt"/>
                <a:cs typeface="Times New Roman" panose="02020603050405020304" pitchFamily="18" charset="0"/>
              </a:rPr>
              <a:t>̀ 6 </a:t>
            </a:r>
            <a:r>
              <a:rPr lang="en-US" altLang="en-US" b="1" i="1" dirty="0" err="1" smtClean="0">
                <a:solidFill>
                  <a:srgbClr val="800000"/>
                </a:solidFill>
                <a:latin typeface="+mj-lt"/>
                <a:cs typeface="Times New Roman" panose="02020603050405020304" pitchFamily="18" charset="0"/>
              </a:rPr>
              <a:t>lít</a:t>
            </a:r>
            <a:endParaRPr lang="en-US" altLang="en-US" b="1" i="1" dirty="0" smtClean="0">
              <a:solidFill>
                <a:srgbClr val="800000"/>
              </a:solidFill>
              <a:latin typeface="+mj-lt"/>
              <a:cs typeface="Times New Roman" panose="02020603050405020304" pitchFamily="18" charset="0"/>
            </a:endParaRPr>
          </a:p>
        </p:txBody>
      </p:sp>
      <p:sp>
        <p:nvSpPr>
          <p:cNvPr id="29" name="AutoShape 38"/>
          <p:cNvSpPr>
            <a:spLocks/>
          </p:cNvSpPr>
          <p:nvPr/>
        </p:nvSpPr>
        <p:spPr bwMode="auto">
          <a:xfrm rot="5400000">
            <a:off x="6851716" y="4578947"/>
            <a:ext cx="264177" cy="1721780"/>
          </a:xfrm>
          <a:prstGeom prst="rightBrace">
            <a:avLst>
              <a:gd name="adj1" fmla="val 38889"/>
              <a:gd name="adj2"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1800" smtClean="0">
              <a:latin typeface="+mj-lt"/>
              <a:cs typeface="Times New Roman" panose="02020603050405020304" pitchFamily="18" charset="0"/>
            </a:endParaRPr>
          </a:p>
        </p:txBody>
      </p:sp>
      <p:sp>
        <p:nvSpPr>
          <p:cNvPr id="30" name="AutoShape 39"/>
          <p:cNvSpPr>
            <a:spLocks/>
          </p:cNvSpPr>
          <p:nvPr/>
        </p:nvSpPr>
        <p:spPr bwMode="auto">
          <a:xfrm rot="5400000">
            <a:off x="5491409" y="5367641"/>
            <a:ext cx="332051" cy="877130"/>
          </a:xfrm>
          <a:prstGeom prst="rightBrace">
            <a:avLst>
              <a:gd name="adj1" fmla="val 29167"/>
              <a:gd name="adj2" fmla="val 50000"/>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1800" smtClean="0">
              <a:latin typeface="+mj-lt"/>
              <a:cs typeface="Times New Roman" panose="02020603050405020304" pitchFamily="18" charset="0"/>
            </a:endParaRPr>
          </a:p>
        </p:txBody>
      </p:sp>
      <p:sp>
        <p:nvSpPr>
          <p:cNvPr id="31" name="Text Box 40"/>
          <p:cNvSpPr txBox="1">
            <a:spLocks noChangeArrowheads="1"/>
          </p:cNvSpPr>
          <p:nvPr/>
        </p:nvSpPr>
        <p:spPr bwMode="auto">
          <a:xfrm>
            <a:off x="6562725" y="3975072"/>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smtClean="0">
                <a:solidFill>
                  <a:srgbClr val="800000"/>
                </a:solidFill>
                <a:latin typeface="+mj-lt"/>
                <a:cs typeface="Times New Roman" panose="02020603050405020304" pitchFamily="18" charset="0"/>
              </a:rPr>
              <a:t>?</a:t>
            </a:r>
          </a:p>
        </p:txBody>
      </p:sp>
      <p:sp>
        <p:nvSpPr>
          <p:cNvPr id="32" name="Text Box 41"/>
          <p:cNvSpPr txBox="1">
            <a:spLocks noChangeArrowheads="1"/>
          </p:cNvSpPr>
          <p:nvPr/>
        </p:nvSpPr>
        <p:spPr bwMode="auto">
          <a:xfrm>
            <a:off x="5761890" y="5905499"/>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smtClean="0">
                <a:solidFill>
                  <a:srgbClr val="800000"/>
                </a:solidFill>
                <a:latin typeface="+mj-lt"/>
                <a:cs typeface="Times New Roman" panose="02020603050405020304" pitchFamily="18" charset="0"/>
              </a:rPr>
              <a:t>?</a:t>
            </a:r>
          </a:p>
        </p:txBody>
      </p:sp>
    </p:spTree>
    <p:extLst>
      <p:ext uri="{BB962C8B-B14F-4D97-AF65-F5344CB8AC3E}">
        <p14:creationId xmlns:p14="http://schemas.microsoft.com/office/powerpoint/2010/main" val="2363789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par>
                                <p:cTn id="21" presetID="3"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par>
                                <p:cTn id="27" presetID="3"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par>
                                <p:cTn id="30" presetID="3"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linds(horizontal)">
                                      <p:cBhvr>
                                        <p:cTn id="51" dur="500"/>
                                        <p:tgtEl>
                                          <p:spTgt spid="2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linds(horizontal)">
                                      <p:cBhvr>
                                        <p:cTn id="59" dur="500"/>
                                        <p:tgtEl>
                                          <p:spTgt spid="2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linds(horizontal)">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blinds(horizontal)">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linds(horizontal)">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linds(horizontal)">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3" grpId="0" animBg="1"/>
      <p:bldP spid="24" grpId="0"/>
      <p:bldP spid="25" grpId="0"/>
      <p:bldP spid="26" grpId="0"/>
      <p:bldP spid="27" grpId="0"/>
      <p:bldP spid="28" grpId="0"/>
      <p:bldP spid="29" grpId="0" animBg="1"/>
      <p:bldP spid="30" grpId="0" animBg="1"/>
      <p:bldP spid="31" grpId="0"/>
      <p:bldP spid="32" grpId="0"/>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929</TotalTime>
  <Words>1077</Words>
  <Application>Microsoft Office PowerPoint</Application>
  <PresentationFormat>Custom</PresentationFormat>
  <Paragraphs>129</Paragraphs>
  <Slides>13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2" baseType="lpstr">
      <vt:lpstr>Arial</vt:lpstr>
      <vt:lpstr>Times New Roman</vt:lpstr>
      <vt:lpstr>Quicksand Light</vt:lpstr>
      <vt:lpstr>#9Slide07 SVNNexa Rust Slab Bla</vt:lpstr>
      <vt:lpstr>Jua</vt:lpstr>
      <vt:lpstr>Bungee</vt:lpstr>
      <vt:lpstr>Nature Activities Binder by Slidesgo</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Admin</cp:lastModifiedBy>
  <cp:revision>30</cp:revision>
  <dcterms:modified xsi:type="dcterms:W3CDTF">2022-09-14T05:13:30Z</dcterms:modified>
  <cp:category>9Slide.vn</cp:category>
</cp:coreProperties>
</file>