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8" r:id="rId2"/>
    <p:sldId id="304" r:id="rId3"/>
    <p:sldId id="260" r:id="rId4"/>
    <p:sldId id="330" r:id="rId5"/>
    <p:sldId id="305" r:id="rId6"/>
    <p:sldId id="331" r:id="rId7"/>
    <p:sldId id="308" r:id="rId8"/>
    <p:sldId id="333" r:id="rId9"/>
    <p:sldId id="303" r:id="rId10"/>
    <p:sldId id="334" r:id="rId11"/>
    <p:sldId id="335" r:id="rId12"/>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CFA"/>
    <a:srgbClr val="004821"/>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0" autoAdjust="0"/>
    <p:restoredTop sz="94660"/>
  </p:normalViewPr>
  <p:slideViewPr>
    <p:cSldViewPr>
      <p:cViewPr varScale="1">
        <p:scale>
          <a:sx n="107" d="100"/>
          <a:sy n="107" d="100"/>
        </p:scale>
        <p:origin x="382" y="4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F927D-97D4-4E74-AB37-997DDBB715F4}" type="datetimeFigureOut">
              <a:rPr lang="zh-CN" altLang="en-US" smtClean="0"/>
              <a:t>2021/12/25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5CA27-7180-4F6B-A84E-BE3F55DF1844}" type="slidenum">
              <a:rPr lang="zh-CN" altLang="en-US" smtClean="0"/>
              <a:t>‹#›</a:t>
            </a:fld>
            <a:endParaRPr lang="zh-CN" altLang="en-US"/>
          </a:p>
        </p:txBody>
      </p:sp>
    </p:spTree>
    <p:extLst>
      <p:ext uri="{BB962C8B-B14F-4D97-AF65-F5344CB8AC3E}">
        <p14:creationId xmlns:p14="http://schemas.microsoft.com/office/powerpoint/2010/main" val="67798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a:t>
            </a:fld>
            <a:endParaRPr lang="zh-CN" altLang="en-US"/>
          </a:p>
        </p:txBody>
      </p:sp>
    </p:spTree>
    <p:extLst>
      <p:ext uri="{BB962C8B-B14F-4D97-AF65-F5344CB8AC3E}">
        <p14:creationId xmlns:p14="http://schemas.microsoft.com/office/powerpoint/2010/main" val="148249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15CA27-7180-4F6B-A84E-BE3F55DF1844}" type="slidenum">
              <a:rPr lang="zh-CN" altLang="en-US" smtClean="0"/>
              <a:t>2</a:t>
            </a:fld>
            <a:endParaRPr lang="zh-CN" altLang="en-US"/>
          </a:p>
        </p:txBody>
      </p:sp>
    </p:spTree>
    <p:extLst>
      <p:ext uri="{BB962C8B-B14F-4D97-AF65-F5344CB8AC3E}">
        <p14:creationId xmlns:p14="http://schemas.microsoft.com/office/powerpoint/2010/main" val="287601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3</a:t>
            </a:fld>
            <a:endParaRPr lang="zh-CN" altLang="en-US"/>
          </a:p>
        </p:txBody>
      </p:sp>
    </p:spTree>
    <p:extLst>
      <p:ext uri="{BB962C8B-B14F-4D97-AF65-F5344CB8AC3E}">
        <p14:creationId xmlns:p14="http://schemas.microsoft.com/office/powerpoint/2010/main" val="362982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297424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val="392788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15CA27-7180-4F6B-A84E-BE3F55DF1844}" type="slidenum">
              <a:rPr lang="zh-CN" altLang="en-US" smtClean="0"/>
              <a:t>11</a:t>
            </a:fld>
            <a:endParaRPr lang="zh-CN" altLang="en-US"/>
          </a:p>
        </p:txBody>
      </p:sp>
    </p:spTree>
    <p:extLst>
      <p:ext uri="{BB962C8B-B14F-4D97-AF65-F5344CB8AC3E}">
        <p14:creationId xmlns:p14="http://schemas.microsoft.com/office/powerpoint/2010/main" val="276591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34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150945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16237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478DD5A9-9B09-4EC5-B3FA-1B446CCB76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8641A-AE54-4714-81AF-0DC90800A0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D85239-C6BA-41E2-9D18-457FC9D76915}"/>
              </a:ext>
            </a:extLst>
          </p:cNvPr>
          <p:cNvSpPr>
            <a:spLocks noGrp="1" noChangeArrowheads="1"/>
          </p:cNvSpPr>
          <p:nvPr>
            <p:ph type="sldNum" sz="quarter" idx="12"/>
          </p:nvPr>
        </p:nvSpPr>
        <p:spPr>
          <a:ln/>
        </p:spPr>
        <p:txBody>
          <a:bodyPr/>
          <a:lstStyle>
            <a:lvl1pPr>
              <a:defRPr/>
            </a:lvl1pPr>
          </a:lstStyle>
          <a:p>
            <a:pPr>
              <a:defRPr/>
            </a:pPr>
            <a:fld id="{037954DC-AD31-4F31-B211-ACAB3DC756BF}" type="slidenum">
              <a:rPr lang="en-US" altLang="en-US"/>
              <a:pPr>
                <a:defRPr/>
              </a:pPr>
              <a:t>‹#›</a:t>
            </a:fld>
            <a:endParaRPr lang="en-US" altLang="en-US"/>
          </a:p>
        </p:txBody>
      </p:sp>
    </p:spTree>
    <p:extLst>
      <p:ext uri="{BB962C8B-B14F-4D97-AF65-F5344CB8AC3E}">
        <p14:creationId xmlns:p14="http://schemas.microsoft.com/office/powerpoint/2010/main" val="3947683165"/>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0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6706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15383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13964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82623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77011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039608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83D34A37-F7C6-4CD6-B1EF-B622F1DA6BBD}" type="datetimeFigureOut">
              <a:rPr lang="zh-CN" altLang="en-US" smtClean="0"/>
              <a:t>2021/12/25</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44436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1372"/>
            <a:ext cx="9144000" cy="5140757"/>
          </a:xfrm>
          <a:prstGeom prst="rect">
            <a:avLst/>
          </a:prstGeom>
        </p:spPr>
      </p:pic>
      <p:pic>
        <p:nvPicPr>
          <p:cNvPr id="11" name="图片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512" y="121005"/>
            <a:ext cx="964637" cy="578537"/>
          </a:xfrm>
          <a:prstGeom prst="rect">
            <a:avLst/>
          </a:prstGeom>
        </p:spPr>
      </p:pic>
    </p:spTree>
    <p:extLst>
      <p:ext uri="{BB962C8B-B14F-4D97-AF65-F5344CB8AC3E}">
        <p14:creationId xmlns:p14="http://schemas.microsoft.com/office/powerpoint/2010/main" val="244697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gif"/><Relationship Id="rId5" Type="http://schemas.openxmlformats.org/officeDocument/2006/relationships/audio" Target="../media/audio4.wav"/><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67000"/>
            <a:lum/>
          </a:blip>
          <a:srcRect/>
          <a:stretch>
            <a:fillRect/>
          </a:stretch>
        </a:blipFill>
        <a:effectLst/>
      </p:bgPr>
    </p:bg>
    <p:spTree>
      <p:nvGrpSpPr>
        <p:cNvPr id="1" name=""/>
        <p:cNvGrpSpPr/>
        <p:nvPr/>
      </p:nvGrpSpPr>
      <p:grpSpPr>
        <a:xfrm>
          <a:off x="0" y="0"/>
          <a:ext cx="0" cy="0"/>
          <a:chOff x="0" y="0"/>
          <a:chExt cx="0" cy="0"/>
        </a:xfrm>
      </p:grpSpPr>
      <p:pic>
        <p:nvPicPr>
          <p:cNvPr id="99" name="背景音乐-轻快儿童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138" y="0"/>
            <a:ext cx="465112" cy="46511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768" y="3214458"/>
            <a:ext cx="5736348" cy="1877572"/>
          </a:xfrm>
          <a:prstGeom prst="rect">
            <a:avLst/>
          </a:prstGeom>
        </p:spPr>
      </p:pic>
      <p:sp>
        <p:nvSpPr>
          <p:cNvPr id="9" name="TextBox 8"/>
          <p:cNvSpPr txBox="1"/>
          <p:nvPr/>
        </p:nvSpPr>
        <p:spPr>
          <a:xfrm>
            <a:off x="2915816" y="208969"/>
            <a:ext cx="3960425" cy="561682"/>
          </a:xfrm>
          <a:prstGeom prst="rect">
            <a:avLst/>
          </a:prstGeom>
          <a:noFill/>
        </p:spPr>
        <p:txBody>
          <a:bodyPr wrap="none" lIns="68571" tIns="34285" rIns="68571" bIns="34285" rtlCol="0">
            <a:spAutoFit/>
          </a:bodyPr>
          <a:lstStyle/>
          <a:p>
            <a:pPr algn="ctr"/>
            <a:r>
              <a:rPr lang="en-US" altLang="zh-CN" sz="1600" dirty="0">
                <a:solidFill>
                  <a:sysClr val="windowText" lastClr="000000"/>
                </a:solidFill>
                <a:latin typeface="Arial" panose="020B0604020202020204" pitchFamily="34" charset="0"/>
                <a:ea typeface="微软雅黑" pitchFamily="34" charset="-122"/>
                <a:cs typeface="Arial" panose="020B0604020202020204" pitchFamily="34" charset="0"/>
                <a:sym typeface="+mn-lt"/>
              </a:rPr>
              <a:t>ỦY BAN NHÂN DÂN QUẬN LONG BIÊN</a:t>
            </a:r>
          </a:p>
          <a:p>
            <a:pPr algn="ctr"/>
            <a:r>
              <a:rPr lang="en-US" altLang="zh-CN" sz="1600" b="1" u="sng" dirty="0">
                <a:solidFill>
                  <a:sysClr val="windowText" lastClr="000000"/>
                </a:solidFill>
                <a:latin typeface="Arial" panose="020B0604020202020204" pitchFamily="34" charset="0"/>
                <a:ea typeface="微软雅黑" pitchFamily="34" charset="-122"/>
                <a:cs typeface="Arial" panose="020B0604020202020204" pitchFamily="34" charset="0"/>
                <a:sym typeface="+mn-lt"/>
              </a:rPr>
              <a:t>TRƯỜNG TIỂU HỌC ÁI MỘ B</a:t>
            </a:r>
            <a:endParaRPr lang="zh-CN" altLang="en-US" b="1" u="sng" dirty="0">
              <a:solidFill>
                <a:sysClr val="windowText" lastClr="000000"/>
              </a:solidFill>
              <a:latin typeface="Arial" panose="020B0604020202020204" pitchFamily="34" charset="0"/>
              <a:ea typeface="微软雅黑" pitchFamily="34" charset="-122"/>
              <a:cs typeface="Arial" panose="020B0604020202020204" pitchFamily="34" charset="0"/>
              <a:sym typeface="+mn-lt"/>
            </a:endParaRPr>
          </a:p>
        </p:txBody>
      </p:sp>
      <p:sp>
        <p:nvSpPr>
          <p:cNvPr id="11" name="Rectangle 4"/>
          <p:cNvSpPr txBox="1">
            <a:spLocks noChangeArrowheads="1"/>
          </p:cNvSpPr>
          <p:nvPr/>
        </p:nvSpPr>
        <p:spPr bwMode="auto">
          <a:xfrm>
            <a:off x="3743900" y="987574"/>
            <a:ext cx="2304256" cy="25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en-US" altLang="zh-CN"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itchFamily="34" charset="-122"/>
                <a:cs typeface="Arial" panose="020B0604020202020204" pitchFamily="34" charset="0"/>
              </a:rPr>
              <a:t>ĐẠO ĐỨC LỚP 5</a:t>
            </a:r>
            <a:endParaRPr lang="zh-CN" altLang="en-US"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itchFamily="34" charset="-122"/>
              <a:cs typeface="Arial" panose="020B0604020202020204" pitchFamily="34" charset="0"/>
            </a:endParaRPr>
          </a:p>
        </p:txBody>
      </p:sp>
      <p:sp>
        <p:nvSpPr>
          <p:cNvPr id="8" name="Rectangle 4">
            <a:extLst>
              <a:ext uri="{FF2B5EF4-FFF2-40B4-BE49-F238E27FC236}">
                <a16:creationId xmlns:a16="http://schemas.microsoft.com/office/drawing/2014/main" id="{D9E903BA-DB6F-4DDF-B476-DBA3A4245448}"/>
              </a:ext>
            </a:extLst>
          </p:cNvPr>
          <p:cNvSpPr txBox="1">
            <a:spLocks noChangeArrowheads="1"/>
          </p:cNvSpPr>
          <p:nvPr/>
        </p:nvSpPr>
        <p:spPr bwMode="auto">
          <a:xfrm>
            <a:off x="2483768" y="1530764"/>
            <a:ext cx="4752527" cy="919315"/>
          </a:xfrm>
          <a:prstGeom prst="roundRect">
            <a:avLst/>
          </a:prstGeom>
          <a:solidFill>
            <a:schemeClr val="accent5">
              <a:lumMod val="20000"/>
              <a:lumOff val="80000"/>
              <a:alpha val="56000"/>
            </a:schemeClr>
          </a:solidFill>
          <a:ln>
            <a:noFill/>
          </a:ln>
          <a:effec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800" dirty="0">
                <a:ln w="22225">
                  <a:solidFill>
                    <a:schemeClr val="accent2"/>
                  </a:solidFill>
                  <a:prstDash val="solid"/>
                </a:ln>
                <a:solidFill>
                  <a:schemeClr val="accent2">
                    <a:lumMod val="40000"/>
                    <a:lumOff val="60000"/>
                  </a:schemeClr>
                </a:solidFill>
                <a:latin typeface="Arial" panose="020B0604020202020204" pitchFamily="34" charset="0"/>
                <a:ea typeface="微软雅黑" pitchFamily="34" charset="-122"/>
                <a:cs typeface="Arial" panose="020B0604020202020204" pitchFamily="34" charset="0"/>
              </a:rPr>
              <a:t>HỢP TÁC VỚI NHỮNG NGƯỜI XUNG QUANH (T2)</a:t>
            </a:r>
            <a:endParaRPr lang="zh-CN" altLang="en-US" sz="2800" dirty="0">
              <a:ln w="22225">
                <a:solidFill>
                  <a:schemeClr val="accent2"/>
                </a:solidFill>
                <a:prstDash val="solid"/>
              </a:ln>
              <a:solidFill>
                <a:schemeClr val="accent2">
                  <a:lumMod val="40000"/>
                  <a:lumOff val="60000"/>
                </a:schemeClr>
              </a:solidFill>
              <a:latin typeface="Arial" panose="020B0604020202020204" pitchFamily="34" charset="0"/>
              <a:ea typeface="微软雅黑" pitchFamily="34" charset="-122"/>
              <a:cs typeface="Arial" panose="020B0604020202020204" pitchFamily="34" charset="0"/>
            </a:endParaRPr>
          </a:p>
        </p:txBody>
      </p:sp>
      <p:pic>
        <p:nvPicPr>
          <p:cNvPr id="4" name="Picture 3">
            <a:extLst>
              <a:ext uri="{FF2B5EF4-FFF2-40B4-BE49-F238E27FC236}">
                <a16:creationId xmlns:a16="http://schemas.microsoft.com/office/drawing/2014/main" id="{F29A7D40-522E-475C-B74F-7D365E0439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8386" y="62769"/>
            <a:ext cx="780790" cy="780790"/>
          </a:xfrm>
          <a:prstGeom prst="rect">
            <a:avLst/>
          </a:prstGeom>
        </p:spPr>
      </p:pic>
    </p:spTree>
    <p:extLst>
      <p:ext uri="{BB962C8B-B14F-4D97-AF65-F5344CB8AC3E}">
        <p14:creationId xmlns:p14="http://schemas.microsoft.com/office/powerpoint/2010/main" val="163330610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2" presetClass="entr" presetSubtype="1" fill="hold" grpId="0" nodeType="with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down)">
                                      <p:cBhvr>
                                        <p:cTn id="16" dur="500"/>
                                        <p:tgtEl>
                                          <p:spTgt spid="9"/>
                                        </p:tgtEl>
                                      </p:cBhvr>
                                    </p:animEffect>
                                  </p:childTnLst>
                                </p:cTn>
                              </p:par>
                            </p:childTnLst>
                          </p:cTn>
                        </p:par>
                        <p:par>
                          <p:cTn id="17" fill="hold">
                            <p:stCondLst>
                              <p:cond delay="255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by="(-#ppt_w*2)" calcmode="lin" valueType="num">
                                      <p:cBhvr rctx="PPT">
                                        <p:cTn id="20" dur="500" autoRev="1" fill="hold">
                                          <p:stCondLst>
                                            <p:cond delay="0"/>
                                          </p:stCondLst>
                                        </p:cTn>
                                        <p:tgtEl>
                                          <p:spTgt spid="11"/>
                                        </p:tgtEl>
                                        <p:attrNameLst>
                                          <p:attrName>ppt_w</p:attrName>
                                        </p:attrNameLst>
                                      </p:cBhvr>
                                    </p:anim>
                                    <p:anim by="(#ppt_w*0.50)" calcmode="lin" valueType="num">
                                      <p:cBhvr>
                                        <p:cTn id="21" dur="500" decel="50000" autoRev="1" fill="hold">
                                          <p:stCondLst>
                                            <p:cond delay="0"/>
                                          </p:stCondLst>
                                        </p:cTn>
                                        <p:tgtEl>
                                          <p:spTgt spid="11"/>
                                        </p:tgtEl>
                                        <p:attrNameLst>
                                          <p:attrName>ppt_x</p:attrName>
                                        </p:attrNameLst>
                                      </p:cBhvr>
                                    </p:anim>
                                    <p:anim from="(-#ppt_h/2)" to="(#ppt_y)" calcmode="lin" valueType="num">
                                      <p:cBhvr>
                                        <p:cTn id="22" dur="1000" fill="hold">
                                          <p:stCondLst>
                                            <p:cond delay="0"/>
                                          </p:stCondLst>
                                        </p:cTn>
                                        <p:tgtEl>
                                          <p:spTgt spid="11"/>
                                        </p:tgtEl>
                                        <p:attrNameLst>
                                          <p:attrName>ppt_y</p:attrName>
                                        </p:attrNameLst>
                                      </p:cBhvr>
                                    </p:anim>
                                    <p:animRot by="21600000">
                                      <p:cBhvr>
                                        <p:cTn id="23" dur="1000" fill="hold">
                                          <p:stCondLst>
                                            <p:cond delay="0"/>
                                          </p:stCondLst>
                                        </p:cTn>
                                        <p:tgtEl>
                                          <p:spTgt spid="11"/>
                                        </p:tgtEl>
                                        <p:attrNameLst>
                                          <p:attrName>r</p:attrName>
                                        </p:attrNameLst>
                                      </p:cBhvr>
                                    </p:animRot>
                                  </p:childTnLst>
                                </p:cTn>
                              </p:par>
                            </p:childTnLst>
                          </p:cTn>
                        </p:par>
                        <p:par>
                          <p:cTn id="24" fill="hold">
                            <p:stCondLst>
                              <p:cond delay="445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by="(-#ppt_w*2)" calcmode="lin" valueType="num">
                                      <p:cBhvr rctx="PPT">
                                        <p:cTn id="27" dur="500" autoRev="1" fill="hold">
                                          <p:stCondLst>
                                            <p:cond delay="0"/>
                                          </p:stCondLst>
                                        </p:cTn>
                                        <p:tgtEl>
                                          <p:spTgt spid="8"/>
                                        </p:tgtEl>
                                        <p:attrNameLst>
                                          <p:attrName>ppt_w</p:attrName>
                                        </p:attrNameLst>
                                      </p:cBhvr>
                                    </p:anim>
                                    <p:anim by="(#ppt_w*0.50)" calcmode="lin" valueType="num">
                                      <p:cBhvr>
                                        <p:cTn id="28" dur="500" decel="50000" autoRev="1" fill="hold">
                                          <p:stCondLst>
                                            <p:cond delay="0"/>
                                          </p:stCondLst>
                                        </p:cTn>
                                        <p:tgtEl>
                                          <p:spTgt spid="8"/>
                                        </p:tgtEl>
                                        <p:attrNameLst>
                                          <p:attrName>ppt_x</p:attrName>
                                        </p:attrNameLst>
                                      </p:cBhvr>
                                    </p:anim>
                                    <p:anim from="(-#ppt_h/2)" to="(#ppt_y)" calcmode="lin" valueType="num">
                                      <p:cBhvr>
                                        <p:cTn id="29" dur="1000" fill="hold">
                                          <p:stCondLst>
                                            <p:cond delay="0"/>
                                          </p:stCondLst>
                                        </p:cTn>
                                        <p:tgtEl>
                                          <p:spTgt spid="8"/>
                                        </p:tgtEl>
                                        <p:attrNameLst>
                                          <p:attrName>ppt_y</p:attrName>
                                        </p:attrNameLst>
                                      </p:cBhvr>
                                    </p:anim>
                                    <p:animRot by="21600000">
                                      <p:cBhvr>
                                        <p:cTn id="3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repeatCount="indefinite" fill="hold" display="0">
                  <p:stCondLst>
                    <p:cond delay="indefinite"/>
                  </p:stCondLst>
                  <p:endCondLst>
                    <p:cond evt="onStopAudio" delay="0">
                      <p:tgtEl>
                        <p:sldTgt/>
                      </p:tgtEl>
                    </p:cond>
                  </p:endCondLst>
                </p:cTn>
                <p:tgtEl>
                  <p:spTgt spid="99"/>
                </p:tgtEl>
              </p:cMediaNode>
            </p:audio>
          </p:childTnLst>
        </p:cTn>
      </p:par>
    </p:tnLst>
    <p:bldLst>
      <p:bldP spid="9" grpId="0"/>
      <p:bldP spid="11"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 Box 2">
            <a:extLst>
              <a:ext uri="{FF2B5EF4-FFF2-40B4-BE49-F238E27FC236}">
                <a16:creationId xmlns:a16="http://schemas.microsoft.com/office/drawing/2014/main" id="{97F2D65B-B69F-4242-BFBF-1CAE2C4E6CE6}"/>
              </a:ext>
            </a:extLst>
          </p:cNvPr>
          <p:cNvSpPr txBox="1">
            <a:spLocks noGrp="1" noChangeArrowheads="1"/>
          </p:cNvSpPr>
          <p:nvPr>
            <p:ph type="title"/>
          </p:nvPr>
        </p:nvSpPr>
        <p:spPr bwMode="auto">
          <a:xfrm>
            <a:off x="904681" y="267494"/>
            <a:ext cx="733463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0070C0"/>
                </a:solidFill>
                <a:cs typeface="Arial" panose="020B0604020202020204" pitchFamily="34" charset="0"/>
              </a:rPr>
              <a:t>VỀ NHÀ:</a:t>
            </a:r>
          </a:p>
          <a:p>
            <a:pPr algn="just" eaLnBrk="1" hangingPunct="1">
              <a:spcBef>
                <a:spcPct val="0"/>
              </a:spcBef>
              <a:buFontTx/>
              <a:buNone/>
            </a:pPr>
            <a:endParaRPr lang="en-US" altLang="en-US" sz="2800" b="1" dirty="0">
              <a:solidFill>
                <a:srgbClr val="FF0000"/>
              </a:solidFill>
              <a:cs typeface="Arial" panose="020B0604020202020204" pitchFamily="34" charset="0"/>
            </a:endParaRPr>
          </a:p>
          <a:p>
            <a:pPr algn="just" eaLnBrk="1" hangingPunct="1">
              <a:spcBef>
                <a:spcPct val="0"/>
              </a:spcBef>
              <a:buFontTx/>
              <a:buNone/>
            </a:pP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Học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lại</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ghi</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nhớ</a:t>
            </a:r>
            <a:r>
              <a:rPr lang="en-US" altLang="en-US" sz="2800" dirty="0">
                <a:solidFill>
                  <a:schemeClr val="accent5">
                    <a:lumMod val="75000"/>
                  </a:schemeClr>
                </a:solidFill>
                <a:cs typeface="Arial" panose="020B0604020202020204" pitchFamily="34" charset="0"/>
              </a:rPr>
              <a:t> , </a:t>
            </a:r>
            <a:r>
              <a:rPr lang="en-US" altLang="en-US" sz="2800" dirty="0" err="1">
                <a:solidFill>
                  <a:schemeClr val="accent5">
                    <a:lumMod val="75000"/>
                  </a:schemeClr>
                </a:solidFill>
                <a:cs typeface="Arial" panose="020B0604020202020204" pitchFamily="34" charset="0"/>
              </a:rPr>
              <a:t>sưu</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tầm</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thêm</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các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câu</a:t>
            </a:r>
            <a:r>
              <a:rPr lang="en-US" altLang="en-US" sz="2800" dirty="0">
                <a:solidFill>
                  <a:schemeClr val="accent5">
                    <a:lumMod val="75000"/>
                  </a:schemeClr>
                </a:solidFill>
                <a:cs typeface="Arial" panose="020B0604020202020204" pitchFamily="34" charset="0"/>
              </a:rPr>
              <a:t> ca</a:t>
            </a:r>
          </a:p>
          <a:p>
            <a:pPr algn="just" eaLnBrk="1" hangingPunct="1">
              <a:spcBef>
                <a:spcPct val="0"/>
              </a:spcBef>
              <a:buFontTx/>
              <a:buNone/>
            </a:pP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dao</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tục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ngữ</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câu</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thơ</a:t>
            </a:r>
            <a:r>
              <a:rPr lang="en-US" altLang="en-US" sz="2800" dirty="0">
                <a:solidFill>
                  <a:schemeClr val="accent5">
                    <a:lumMod val="75000"/>
                  </a:schemeClr>
                </a:solidFill>
                <a:cs typeface="Arial" panose="020B0604020202020204" pitchFamily="34" charset="0"/>
              </a:rPr>
              <a:t>...</a:t>
            </a:r>
            <a:r>
              <a:rPr lang="en-US" altLang="en-US" sz="2800" dirty="0" err="1">
                <a:solidFill>
                  <a:schemeClr val="accent5">
                    <a:lumMod val="75000"/>
                  </a:schemeClr>
                </a:solidFill>
                <a:cs typeface="Arial" panose="020B0604020202020204" pitchFamily="34" charset="0"/>
              </a:rPr>
              <a:t>nói</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về</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việc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hợp</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tác</a:t>
            </a:r>
            <a:r>
              <a:rPr lang="en-US" altLang="en-US" sz="2800" dirty="0">
                <a:solidFill>
                  <a:schemeClr val="accent5">
                    <a:lumMod val="75000"/>
                  </a:schemeClr>
                </a:solidFill>
                <a:cs typeface="Arial" panose="020B0604020202020204" pitchFamily="34" charset="0"/>
              </a:rPr>
              <a:t> </a:t>
            </a:r>
          </a:p>
          <a:p>
            <a:pPr algn="just" eaLnBrk="1" hangingPunct="1">
              <a:spcBef>
                <a:spcPct val="0"/>
              </a:spcBef>
              <a:buFontTx/>
              <a:buNone/>
            </a:pP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với</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những</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người</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xung</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quanh</a:t>
            </a:r>
            <a:r>
              <a:rPr lang="en-US" altLang="en-US" sz="2800" dirty="0">
                <a:solidFill>
                  <a:schemeClr val="accent5">
                    <a:lumMod val="75000"/>
                  </a:schemeClr>
                </a:solidFill>
                <a:cs typeface="Arial" panose="020B0604020202020204" pitchFamily="34" charset="0"/>
              </a:rPr>
              <a:t>.</a:t>
            </a:r>
          </a:p>
          <a:p>
            <a:pPr algn="just" eaLnBrk="1" hangingPunct="1">
              <a:spcBef>
                <a:spcPct val="0"/>
              </a:spcBef>
              <a:buFontTx/>
              <a:buNone/>
            </a:pP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Hàng</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ngày</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thực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hiện</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việc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hợp</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tác</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với</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mọi</a:t>
            </a:r>
            <a:r>
              <a:rPr lang="en-US" altLang="en-US" sz="2800" dirty="0">
                <a:solidFill>
                  <a:schemeClr val="accent5">
                    <a:lumMod val="75000"/>
                  </a:schemeClr>
                </a:solidFill>
                <a:cs typeface="Arial" panose="020B0604020202020204" pitchFamily="34" charset="0"/>
              </a:rPr>
              <a:t> </a:t>
            </a:r>
          </a:p>
          <a:p>
            <a:pPr algn="just" eaLnBrk="1" hangingPunct="1">
              <a:spcBef>
                <a:spcPct val="0"/>
              </a:spcBef>
              <a:buFontTx/>
              <a:buNone/>
            </a:pPr>
            <a:r>
              <a:rPr lang="en-US" altLang="en-US" sz="2800" dirty="0" err="1">
                <a:solidFill>
                  <a:schemeClr val="accent5">
                    <a:lumMod val="75000"/>
                  </a:schemeClr>
                </a:solidFill>
                <a:cs typeface="Arial" panose="020B0604020202020204" pitchFamily="34" charset="0"/>
              </a:rPr>
              <a:t>người</a:t>
            </a:r>
            <a:r>
              <a:rPr lang="en-US" altLang="en-US" sz="2800" dirty="0">
                <a:solidFill>
                  <a:schemeClr val="accent5">
                    <a:lumMod val="75000"/>
                  </a:schemeClr>
                </a:solidFill>
                <a:cs typeface="Arial" panose="020B0604020202020204" pitchFamily="34" charset="0"/>
              </a:rPr>
              <a:t> ở </a:t>
            </a:r>
            <a:r>
              <a:rPr lang="en-US" altLang="en-US" sz="2800" dirty="0" err="1">
                <a:solidFill>
                  <a:schemeClr val="accent5">
                    <a:lumMod val="75000"/>
                  </a:schemeClr>
                </a:solidFill>
                <a:cs typeface="Arial" panose="020B0604020202020204" pitchFamily="34" charset="0"/>
              </a:rPr>
              <a:t>nhà</a:t>
            </a:r>
            <a:r>
              <a:rPr lang="en-US" altLang="en-US" sz="2800" dirty="0">
                <a:solidFill>
                  <a:schemeClr val="accent5">
                    <a:lumMod val="75000"/>
                  </a:schemeClr>
                </a:solidFill>
                <a:cs typeface="Arial" panose="020B0604020202020204" pitchFamily="34" charset="0"/>
              </a:rPr>
              <a:t>, ở </a:t>
            </a:r>
            <a:r>
              <a:rPr lang="en-US" altLang="en-US" sz="2800" dirty="0" err="1">
                <a:solidFill>
                  <a:schemeClr val="accent5">
                    <a:lumMod val="75000"/>
                  </a:schemeClr>
                </a:solidFill>
                <a:cs typeface="Arial" panose="020B0604020202020204" pitchFamily="34" charset="0"/>
              </a:rPr>
              <a:t>trường</a:t>
            </a:r>
            <a:r>
              <a:rPr lang="en-US" altLang="en-US" sz="2800" dirty="0">
                <a:solidFill>
                  <a:schemeClr val="accent5">
                    <a:lumMod val="75000"/>
                  </a:schemeClr>
                </a:solidFill>
                <a:cs typeface="Arial" panose="020B0604020202020204" pitchFamily="34" charset="0"/>
              </a:rPr>
              <a:t>, ở </a:t>
            </a:r>
            <a:r>
              <a:rPr lang="en-US" altLang="en-US" sz="2800" dirty="0" err="1">
                <a:solidFill>
                  <a:schemeClr val="accent5">
                    <a:lumMod val="75000"/>
                  </a:schemeClr>
                </a:solidFill>
                <a:cs typeface="Arial" panose="020B0604020202020204" pitchFamily="34" charset="0"/>
              </a:rPr>
              <a:t>khu</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dân</a:t>
            </a:r>
            <a:r>
              <a:rPr lang="en-US" altLang="en-US" sz="2800" dirty="0">
                <a:solidFill>
                  <a:schemeClr val="accent5">
                    <a:lumMod val="75000"/>
                  </a:schemeClr>
                </a:solidFill>
                <a:cs typeface="Arial" panose="020B0604020202020204" pitchFamily="34" charset="0"/>
              </a:rPr>
              <a:t> </a:t>
            </a:r>
            <a:r>
              <a:rPr lang="en-US" altLang="en-US" sz="2800" dirty="0" err="1">
                <a:solidFill>
                  <a:schemeClr val="accent5">
                    <a:lumMod val="75000"/>
                  </a:schemeClr>
                </a:solidFill>
                <a:cs typeface="Arial" panose="020B0604020202020204" pitchFamily="34" charset="0"/>
              </a:rPr>
              <a:t>cư</a:t>
            </a:r>
            <a:r>
              <a:rPr lang="en-US" altLang="en-US" sz="2800" dirty="0">
                <a:solidFill>
                  <a:schemeClr val="accent5">
                    <a:lumMod val="75000"/>
                  </a:schemeClr>
                </a:solidFill>
                <a:cs typeface="Arial" panose="020B0604020202020204" pitchFamily="34" charset="0"/>
              </a:rPr>
              <a:t>...</a:t>
            </a:r>
          </a:p>
          <a:p>
            <a:pPr algn="just" eaLnBrk="1" hangingPunct="1">
              <a:spcBef>
                <a:spcPct val="0"/>
              </a:spcBef>
              <a:buFontTx/>
              <a:buNone/>
            </a:pPr>
            <a:endParaRPr lang="en-US" altLang="en-US" sz="2800" dirty="0">
              <a:solidFill>
                <a:srgbClr val="0000CC"/>
              </a:solidFill>
              <a:cs typeface="Arial" panose="020B0604020202020204" pitchFamily="34" charset="0"/>
            </a:endParaRPr>
          </a:p>
        </p:txBody>
      </p:sp>
    </p:spTree>
    <p:extLst>
      <p:ext uri="{BB962C8B-B14F-4D97-AF65-F5344CB8AC3E}">
        <p14:creationId xmlns:p14="http://schemas.microsoft.com/office/powerpoint/2010/main" val="2727046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背景音乐-轻快儿童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138" y="0"/>
            <a:ext cx="465112" cy="46511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784" y="3147814"/>
            <a:ext cx="5736348" cy="1877572"/>
          </a:xfrm>
          <a:prstGeom prst="rect">
            <a:avLst/>
          </a:prstGeom>
        </p:spPr>
      </p:pic>
      <p:sp>
        <p:nvSpPr>
          <p:cNvPr id="8" name="Rectangle 4">
            <a:extLst>
              <a:ext uri="{FF2B5EF4-FFF2-40B4-BE49-F238E27FC236}">
                <a16:creationId xmlns:a16="http://schemas.microsoft.com/office/drawing/2014/main" id="{D9E903BA-DB6F-4DDF-B476-DBA3A4245448}"/>
              </a:ext>
            </a:extLst>
          </p:cNvPr>
          <p:cNvSpPr txBox="1">
            <a:spLocks noChangeArrowheads="1"/>
          </p:cNvSpPr>
          <p:nvPr/>
        </p:nvSpPr>
        <p:spPr bwMode="auto">
          <a:xfrm>
            <a:off x="2123728" y="1419622"/>
            <a:ext cx="4752527" cy="919315"/>
          </a:xfrm>
          <a:prstGeom prst="roundRect">
            <a:avLst/>
          </a:prstGeom>
          <a:noFill/>
          <a:ln>
            <a:noFill/>
          </a:ln>
          <a:effec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800" dirty="0">
                <a:ln w="22225">
                  <a:solidFill>
                    <a:schemeClr val="accent2"/>
                  </a:solidFill>
                  <a:prstDash val="solid"/>
                </a:ln>
                <a:solidFill>
                  <a:schemeClr val="accent2">
                    <a:lumMod val="40000"/>
                    <a:lumOff val="60000"/>
                  </a:schemeClr>
                </a:solidFill>
                <a:latin typeface="Arial" panose="020B0604020202020204" pitchFamily="34" charset="0"/>
                <a:ea typeface="微软雅黑" pitchFamily="34" charset="-122"/>
                <a:cs typeface="Arial" panose="020B0604020202020204" pitchFamily="34" charset="0"/>
              </a:rPr>
              <a:t>CHÚC CÁC EM </a:t>
            </a:r>
          </a:p>
          <a:p>
            <a:r>
              <a:rPr lang="en-US" altLang="zh-CN" sz="2800" dirty="0">
                <a:ln w="22225">
                  <a:solidFill>
                    <a:schemeClr val="accent2"/>
                  </a:solidFill>
                  <a:prstDash val="solid"/>
                </a:ln>
                <a:solidFill>
                  <a:schemeClr val="accent2">
                    <a:lumMod val="40000"/>
                    <a:lumOff val="60000"/>
                  </a:schemeClr>
                </a:solidFill>
                <a:latin typeface="Arial" panose="020B0604020202020204" pitchFamily="34" charset="0"/>
                <a:ea typeface="微软雅黑" pitchFamily="34" charset="-122"/>
                <a:cs typeface="Arial" panose="020B0604020202020204" pitchFamily="34" charset="0"/>
              </a:rPr>
              <a:t>CHĂM NGOAN HỌC TỐT!</a:t>
            </a:r>
            <a:endParaRPr lang="zh-CN" altLang="en-US" sz="2800" dirty="0">
              <a:ln w="22225">
                <a:solidFill>
                  <a:schemeClr val="accent2"/>
                </a:solidFill>
                <a:prstDash val="solid"/>
              </a:ln>
              <a:solidFill>
                <a:schemeClr val="accent2">
                  <a:lumMod val="40000"/>
                  <a:lumOff val="60000"/>
                </a:schemeClr>
              </a:solidFill>
              <a:latin typeface="Arial" panose="020B0604020202020204" pitchFamily="34" charset="0"/>
              <a:ea typeface="微软雅黑" pitchFamily="34" charset="-122"/>
              <a:cs typeface="Arial" panose="020B0604020202020204" pitchFamily="34" charset="0"/>
            </a:endParaRPr>
          </a:p>
        </p:txBody>
      </p:sp>
      <p:pic>
        <p:nvPicPr>
          <p:cNvPr id="4" name="Picture 3">
            <a:extLst>
              <a:ext uri="{FF2B5EF4-FFF2-40B4-BE49-F238E27FC236}">
                <a16:creationId xmlns:a16="http://schemas.microsoft.com/office/drawing/2014/main" id="{F29A7D40-522E-475C-B74F-7D365E043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6416" y="-9239"/>
            <a:ext cx="652760" cy="652760"/>
          </a:xfrm>
          <a:prstGeom prst="rect">
            <a:avLst/>
          </a:prstGeom>
        </p:spPr>
      </p:pic>
    </p:spTree>
    <p:extLst>
      <p:ext uri="{BB962C8B-B14F-4D97-AF65-F5344CB8AC3E}">
        <p14:creationId xmlns:p14="http://schemas.microsoft.com/office/powerpoint/2010/main" val="109383919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by="(-#ppt_w*2)" calcmode="lin" valueType="num">
                                      <p:cBhvr rctx="PPT">
                                        <p:cTn id="16" dur="500" autoRev="1" fill="hold">
                                          <p:stCondLst>
                                            <p:cond delay="0"/>
                                          </p:stCondLst>
                                        </p:cTn>
                                        <p:tgtEl>
                                          <p:spTgt spid="8"/>
                                        </p:tgtEl>
                                        <p:attrNameLst>
                                          <p:attrName>ppt_w</p:attrName>
                                        </p:attrNameLst>
                                      </p:cBhvr>
                                    </p:anim>
                                    <p:anim by="(#ppt_w*0.50)" calcmode="lin" valueType="num">
                                      <p:cBhvr>
                                        <p:cTn id="17" dur="500" decel="50000" autoRev="1" fill="hold">
                                          <p:stCondLst>
                                            <p:cond delay="0"/>
                                          </p:stCondLst>
                                        </p:cTn>
                                        <p:tgtEl>
                                          <p:spTgt spid="8"/>
                                        </p:tgtEl>
                                        <p:attrNameLst>
                                          <p:attrName>ppt_x</p:attrName>
                                        </p:attrNameLst>
                                      </p:cBhvr>
                                    </p:anim>
                                    <p:anim from="(-#ppt_h/2)" to="(#ppt_y)" calcmode="lin" valueType="num">
                                      <p:cBhvr>
                                        <p:cTn id="18" dur="1000" fill="hold">
                                          <p:stCondLst>
                                            <p:cond delay="0"/>
                                          </p:stCondLst>
                                        </p:cTn>
                                        <p:tgtEl>
                                          <p:spTgt spid="8"/>
                                        </p:tgtEl>
                                        <p:attrNameLst>
                                          <p:attrName>ppt_y</p:attrName>
                                        </p:attrNameLst>
                                      </p:cBhvr>
                                    </p:anim>
                                    <p:animRot by="21600000">
                                      <p:cBhvr>
                                        <p:cTn id="19"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repeatCount="indefinite" fill="hold" display="0">
                  <p:stCondLst>
                    <p:cond delay="indefinite"/>
                  </p:stCondLst>
                  <p:endCondLst>
                    <p:cond evt="onStopAudio" delay="0">
                      <p:tgtEl>
                        <p:sldTgt/>
                      </p:tgtEl>
                    </p:cond>
                  </p:endCondLst>
                </p:cTn>
                <p:tgtEl>
                  <p:spTgt spid="99"/>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Nipic_13723671_2014072612373246600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2" name="任意多边形 11"/>
          <p:cNvSpPr/>
          <p:nvPr/>
        </p:nvSpPr>
        <p:spPr>
          <a:xfrm>
            <a:off x="899593" y="1277634"/>
            <a:ext cx="7210425" cy="2768918"/>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2787774"/>
            <a:ext cx="4104456" cy="2238313"/>
          </a:xfrm>
          <a:prstGeom prst="rect">
            <a:avLst/>
          </a:prstGeom>
        </p:spPr>
      </p:pic>
      <p:sp>
        <p:nvSpPr>
          <p:cNvPr id="8" name="Text Box 2">
            <a:extLst>
              <a:ext uri="{FF2B5EF4-FFF2-40B4-BE49-F238E27FC236}">
                <a16:creationId xmlns:a16="http://schemas.microsoft.com/office/drawing/2014/main" id="{9640B6DA-7D70-4E63-8197-413EC7979BC7}"/>
              </a:ext>
            </a:extLst>
          </p:cNvPr>
          <p:cNvSpPr txBox="1">
            <a:spLocks noChangeArrowheads="1"/>
          </p:cNvSpPr>
          <p:nvPr/>
        </p:nvSpPr>
        <p:spPr bwMode="auto">
          <a:xfrm>
            <a:off x="899593" y="1863864"/>
            <a:ext cx="6984775" cy="1015663"/>
          </a:xfrm>
          <a:prstGeom prst="rect">
            <a:avLst/>
          </a:prstGeom>
          <a:noFill/>
          <a:ln>
            <a:noFill/>
          </a:ln>
          <a:effectLst/>
        </p:spPr>
        <p:txBody>
          <a:bodyPr wrap="square">
            <a:spAutoFit/>
          </a:bodyPr>
          <a:lstStyle/>
          <a:p>
            <a:pPr algn="just" eaLnBrk="1" hangingPunct="1">
              <a:defRPr/>
            </a:pPr>
            <a:r>
              <a:rPr lang="en-US" sz="2000" dirty="0">
                <a:solidFill>
                  <a:schemeClr val="accent2">
                    <a:lumMod val="75000"/>
                  </a:schemeClr>
                </a:solidFill>
                <a:latin typeface="Arial" panose="020B0604020202020204" pitchFamily="34" charset="0"/>
                <a:cs typeface="Arial" panose="020B0604020202020204" pitchFamily="34" charset="0"/>
              </a:rPr>
              <a:t> </a:t>
            </a:r>
            <a:r>
              <a:rPr lang="vi-VN" sz="2000" dirty="0">
                <a:solidFill>
                  <a:schemeClr val="accent2">
                    <a:lumMod val="75000"/>
                  </a:schemeClr>
                </a:solidFill>
                <a:latin typeface="Arial" panose="020B0604020202020204" pitchFamily="34" charset="0"/>
                <a:cs typeface="Arial" panose="020B0604020202020204" pitchFamily="34" charset="0"/>
              </a:rPr>
              <a:t>- Giúp mọi người hỗ trợ, bổ sung cho nhau, tạo nên sức mạnh tập thể, vượt qua khó khăn để công việc chung đạt kết quả cao hơn.</a:t>
            </a:r>
          </a:p>
        </p:txBody>
      </p:sp>
      <p:sp>
        <p:nvSpPr>
          <p:cNvPr id="9" name="Text Box 3">
            <a:extLst>
              <a:ext uri="{FF2B5EF4-FFF2-40B4-BE49-F238E27FC236}">
                <a16:creationId xmlns:a16="http://schemas.microsoft.com/office/drawing/2014/main" id="{2D48178F-4CDF-4150-8D7A-E9CF49BB59FD}"/>
              </a:ext>
            </a:extLst>
          </p:cNvPr>
          <p:cNvSpPr txBox="1">
            <a:spLocks noChangeArrowheads="1"/>
          </p:cNvSpPr>
          <p:nvPr/>
        </p:nvSpPr>
        <p:spPr bwMode="auto">
          <a:xfrm>
            <a:off x="899593" y="2931790"/>
            <a:ext cx="6858328" cy="707886"/>
          </a:xfrm>
          <a:prstGeom prst="rect">
            <a:avLst/>
          </a:prstGeom>
          <a:noFill/>
          <a:ln>
            <a:noFill/>
          </a:ln>
          <a:effectLst/>
        </p:spPr>
        <p:txBody>
          <a:bodyPr wrap="square">
            <a:spAutoFit/>
          </a:bodyPr>
          <a:lstStyle/>
          <a:p>
            <a:pPr algn="just" eaLnBrk="1" hangingPunct="1">
              <a:defRPr/>
            </a:pPr>
            <a:r>
              <a:rPr lang="en-US" sz="2000" dirty="0">
                <a:solidFill>
                  <a:schemeClr val="accent2">
                    <a:lumMod val="75000"/>
                  </a:schemeClr>
                </a:solidFill>
                <a:latin typeface="Arial" panose="020B0604020202020204" pitchFamily="34" charset="0"/>
                <a:cs typeface="Arial" panose="020B0604020202020204" pitchFamily="34" charset="0"/>
              </a:rPr>
              <a:t>- </a:t>
            </a:r>
            <a:r>
              <a:rPr lang="vi-VN" sz="2000" dirty="0">
                <a:solidFill>
                  <a:schemeClr val="accent2">
                    <a:lumMod val="75000"/>
                  </a:schemeClr>
                </a:solidFill>
                <a:latin typeface="Arial" panose="020B0604020202020204" pitchFamily="34" charset="0"/>
                <a:cs typeface="Arial" panose="020B0604020202020204" pitchFamily="34" charset="0"/>
              </a:rPr>
              <a:t>Giúp cá nhân sống hài hoà và tránh xung đột trong quan hệ với người khác.</a:t>
            </a:r>
          </a:p>
        </p:txBody>
      </p:sp>
      <p:sp>
        <p:nvSpPr>
          <p:cNvPr id="14" name="Text Box 4">
            <a:extLst>
              <a:ext uri="{FF2B5EF4-FFF2-40B4-BE49-F238E27FC236}">
                <a16:creationId xmlns:a16="http://schemas.microsoft.com/office/drawing/2014/main" id="{172CC0CC-20E8-4233-8041-8266AE2F946C}"/>
              </a:ext>
            </a:extLst>
          </p:cNvPr>
          <p:cNvSpPr txBox="1">
            <a:spLocks noChangeArrowheads="1"/>
          </p:cNvSpPr>
          <p:nvPr/>
        </p:nvSpPr>
        <p:spPr bwMode="auto">
          <a:xfrm>
            <a:off x="895327" y="749830"/>
            <a:ext cx="2529905" cy="1055608"/>
          </a:xfrm>
          <a:prstGeom prst="roundRect">
            <a:avLst/>
          </a:prstGeom>
          <a:solidFill>
            <a:srgbClr val="CFFCFA">
              <a:alpha val="71000"/>
            </a:srgb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FF0000"/>
                </a:solidFill>
                <a:cs typeface="Arial" panose="020B0604020202020204" pitchFamily="34" charset="0"/>
              </a:rPr>
              <a:t>LỢI ÍCH CỦA HỢP TÁC</a:t>
            </a:r>
          </a:p>
        </p:txBody>
      </p:sp>
    </p:spTree>
    <p:extLst>
      <p:ext uri="{BB962C8B-B14F-4D97-AF65-F5344CB8AC3E}">
        <p14:creationId xmlns:p14="http://schemas.microsoft.com/office/powerpoint/2010/main" val="59679557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10"/>
                </p:tgtEl>
              </p:cMediaNode>
            </p:video>
          </p:childTnLst>
        </p:cTn>
      </p:par>
    </p:tnLst>
    <p:bldLst>
      <p:bldP spid="12"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2" name="组合 31"/>
          <p:cNvGrpSpPr/>
          <p:nvPr/>
        </p:nvGrpSpPr>
        <p:grpSpPr>
          <a:xfrm>
            <a:off x="1197018" y="123478"/>
            <a:ext cx="65396" cy="4581866"/>
            <a:chOff x="1857818" y="662709"/>
            <a:chExt cx="71936" cy="4165333"/>
          </a:xfrm>
        </p:grpSpPr>
        <p:grpSp>
          <p:nvGrpSpPr>
            <p:cNvPr id="3" name="组合 2"/>
            <p:cNvGrpSpPr/>
            <p:nvPr/>
          </p:nvGrpSpPr>
          <p:grpSpPr>
            <a:xfrm>
              <a:off x="1857818" y="662709"/>
              <a:ext cx="71936" cy="4165333"/>
              <a:chOff x="1703184" y="843559"/>
              <a:chExt cx="71935" cy="3984483"/>
            </a:xfrm>
          </p:grpSpPr>
          <p:pic>
            <p:nvPicPr>
              <p:cNvPr id="4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flipH="1">
                <a:off x="863211" y="1683532"/>
                <a:ext cx="1742926"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flipH="1">
                <a:off x="1026274" y="4079198"/>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6200000" flipH="1">
              <a:off x="1180906" y="253853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6200000" flipH="1">
              <a:off x="1171381" y="3187063"/>
              <a:ext cx="1440435" cy="5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组合 1"/>
          <p:cNvGrpSpPr/>
          <p:nvPr/>
        </p:nvGrpSpPr>
        <p:grpSpPr>
          <a:xfrm>
            <a:off x="495997" y="786561"/>
            <a:ext cx="1508359" cy="967125"/>
            <a:chOff x="1259632" y="852958"/>
            <a:chExt cx="1767469" cy="967125"/>
          </a:xfrm>
        </p:grpSpPr>
        <p:sp>
          <p:nvSpPr>
            <p:cNvPr id="41" name="圆角矩形 11"/>
            <p:cNvSpPr/>
            <p:nvPr/>
          </p:nvSpPr>
          <p:spPr>
            <a:xfrm>
              <a:off x="1259632" y="852958"/>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43" name="圆角矩形 4"/>
            <p:cNvSpPr/>
            <p:nvPr/>
          </p:nvSpPr>
          <p:spPr>
            <a:xfrm>
              <a:off x="1259632" y="908778"/>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44"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3549" y="891998"/>
              <a:ext cx="1016716" cy="711701"/>
            </a:xfrm>
            <a:prstGeom prst="rect">
              <a:avLst/>
            </a:prstGeom>
            <a:effectLst>
              <a:innerShdw blurRad="114300">
                <a:srgbClr val="004D86"/>
              </a:innerShdw>
            </a:effectLst>
          </p:spPr>
        </p:pic>
        <p:sp>
          <p:nvSpPr>
            <p:cNvPr id="45" name="TextBox 44"/>
            <p:cNvSpPr txBox="1"/>
            <p:nvPr/>
          </p:nvSpPr>
          <p:spPr>
            <a:xfrm>
              <a:off x="1304668" y="1020864"/>
              <a:ext cx="879115" cy="584775"/>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00B0F0"/>
                  </a:solidFill>
                  <a:effectLst>
                    <a:outerShdw blurRad="228600" dist="50800" dir="5400000" algn="t" rotWithShape="0">
                      <a:sysClr val="window" lastClr="FFFFFF"/>
                    </a:outerShdw>
                  </a:effectLst>
                  <a:uLnTx/>
                  <a:uFillTx/>
                  <a:latin typeface="Arial" panose="020B0604020202020204" pitchFamily="34" charset="0"/>
                  <a:ea typeface="Gungsuh" pitchFamily="18" charset="-127"/>
                  <a:cs typeface="Arial" panose="020B0604020202020204" pitchFamily="34" charset="0"/>
                </a:rPr>
                <a:t>01</a:t>
              </a:r>
              <a:endParaRPr kumimoji="0" lang="zh-CN" altLang="en-US" sz="4000" b="1" i="0" u="none" strike="noStrike" kern="0" cap="none" spc="0" normalizeH="0" baseline="0" noProof="0" dirty="0">
                <a:ln>
                  <a:noFill/>
                </a:ln>
                <a:solidFill>
                  <a:srgbClr val="00B0F0"/>
                </a:solidFill>
                <a:effectLst>
                  <a:outerShdw blurRad="228600" dist="50800" dir="5400000" algn="t" rotWithShape="0">
                    <a:sysClr val="window" lastClr="FFFFFF"/>
                  </a:outerShdw>
                </a:effectLst>
                <a:uLnTx/>
                <a:uFillTx/>
                <a:latin typeface="Arial" panose="020B0604020202020204" pitchFamily="34" charset="0"/>
                <a:ea typeface="Gungsuh" pitchFamily="18" charset="-127"/>
                <a:cs typeface="Arial" panose="020B0604020202020204" pitchFamily="34" charset="0"/>
              </a:endParaRPr>
            </a:p>
          </p:txBody>
        </p:sp>
        <p:sp>
          <p:nvSpPr>
            <p:cNvPr id="46" name="TextBox 45"/>
            <p:cNvSpPr txBox="1"/>
            <p:nvPr/>
          </p:nvSpPr>
          <p:spPr>
            <a:xfrm>
              <a:off x="2127101" y="1037808"/>
              <a:ext cx="845477" cy="486287"/>
            </a:xfrm>
            <a:prstGeom prst="rect">
              <a:avLst/>
            </a:prstGeom>
            <a:noFill/>
          </p:spPr>
          <p:txBody>
            <a:bodyPr wrap="square" rtlCol="0">
              <a:spAutoFit/>
            </a:bodyPr>
            <a:lstStyle/>
            <a:p>
              <a:pPr lvl="0">
                <a:lnSpc>
                  <a:spcPct val="80000"/>
                </a:lnSpc>
                <a:defRPr/>
              </a:pPr>
              <a:endParaRPr kumimoji="0" lang="zh-CN" altLang="en-US" sz="3200" i="0" u="none" strike="noStrike" kern="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itchFamily="34" charset="-122"/>
                <a:cs typeface="Arial" panose="020B0604020202020204" pitchFamily="34" charset="0"/>
              </a:endParaRPr>
            </a:p>
          </p:txBody>
        </p:sp>
        <p:sp>
          <p:nvSpPr>
            <p:cNvPr id="48" name="圆角矩形 11"/>
            <p:cNvSpPr/>
            <p:nvPr/>
          </p:nvSpPr>
          <p:spPr>
            <a:xfrm>
              <a:off x="1259632" y="1712172"/>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grpSp>
      <p:grpSp>
        <p:nvGrpSpPr>
          <p:cNvPr id="4" name="组合 3"/>
          <p:cNvGrpSpPr/>
          <p:nvPr/>
        </p:nvGrpSpPr>
        <p:grpSpPr>
          <a:xfrm>
            <a:off x="465510" y="1737111"/>
            <a:ext cx="1601354" cy="923995"/>
            <a:chOff x="1259632" y="1751212"/>
            <a:chExt cx="1767469" cy="923995"/>
          </a:xfrm>
        </p:grpSpPr>
        <p:sp>
          <p:nvSpPr>
            <p:cNvPr id="50" name="圆角矩形 4"/>
            <p:cNvSpPr/>
            <p:nvPr/>
          </p:nvSpPr>
          <p:spPr>
            <a:xfrm>
              <a:off x="1259632" y="1767992"/>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51" name="图片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3549" y="1751212"/>
              <a:ext cx="1016716" cy="711701"/>
            </a:xfrm>
            <a:prstGeom prst="rect">
              <a:avLst/>
            </a:prstGeom>
            <a:effectLst>
              <a:innerShdw blurRad="114300">
                <a:srgbClr val="004D86"/>
              </a:innerShdw>
            </a:effectLst>
          </p:spPr>
        </p:pic>
        <p:sp>
          <p:nvSpPr>
            <p:cNvPr id="52" name="TextBox 51"/>
            <p:cNvSpPr txBox="1"/>
            <p:nvPr/>
          </p:nvSpPr>
          <p:spPr>
            <a:xfrm>
              <a:off x="1304668" y="1880078"/>
              <a:ext cx="816822" cy="535531"/>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outerShdw blurRad="228600" dist="50800" dir="5400000" algn="t" rotWithShape="0">
                      <a:sysClr val="window" lastClr="FFFFFF"/>
                    </a:outerShdw>
                  </a:effectLst>
                  <a:uLnTx/>
                  <a:uFillTx/>
                  <a:latin typeface="Arial" panose="020B0604020202020204" pitchFamily="34" charset="0"/>
                  <a:cs typeface="Arial" panose="020B0604020202020204" pitchFamily="34" charset="0"/>
                </a:rPr>
                <a:t>02</a:t>
              </a:r>
              <a:endParaRPr kumimoji="0" lang="zh-CN" altLang="en-US" sz="3600" b="1" i="0" u="none" strike="noStrike" kern="0" cap="none" spc="0" normalizeH="0" baseline="0" noProof="0" dirty="0">
                <a:ln>
                  <a:noFill/>
                </a:ln>
                <a:solidFill>
                  <a:srgbClr val="FF0000"/>
                </a:solidFill>
                <a:effectLst>
                  <a:outerShdw blurRad="228600" dist="50800" dir="5400000" algn="t" rotWithShape="0">
                    <a:sysClr val="window" lastClr="FFFFFF"/>
                  </a:outerShdw>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2127101" y="1887497"/>
              <a:ext cx="845477" cy="486287"/>
            </a:xfrm>
            <a:prstGeom prst="rect">
              <a:avLst/>
            </a:prstGeom>
            <a:noFill/>
          </p:spPr>
          <p:txBody>
            <a:bodyPr wrap="square" rtlCol="0">
              <a:spAutoFit/>
            </a:bodyPr>
            <a:lstStyle/>
            <a:p>
              <a:pPr lvl="0">
                <a:lnSpc>
                  <a:spcPct val="80000"/>
                </a:lnSpc>
                <a:defRPr/>
              </a:pPr>
              <a:endParaRPr kumimoji="0" lang="zh-CN" altLang="en-US" sz="3200" i="0" u="none" strike="noStrike" kern="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itchFamily="34" charset="-122"/>
                <a:cs typeface="Arial" panose="020B0604020202020204" pitchFamily="34" charset="0"/>
              </a:endParaRPr>
            </a:p>
          </p:txBody>
        </p:sp>
        <p:sp>
          <p:nvSpPr>
            <p:cNvPr id="54" name="圆角矩形 11"/>
            <p:cNvSpPr/>
            <p:nvPr/>
          </p:nvSpPr>
          <p:spPr>
            <a:xfrm>
              <a:off x="1259632" y="2567296"/>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grpSp>
      <p:pic>
        <p:nvPicPr>
          <p:cNvPr id="6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16200000" flipH="1">
            <a:off x="6361677" y="2464044"/>
            <a:ext cx="2909813" cy="1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rot="16200000">
            <a:off x="7007915" y="1964870"/>
            <a:ext cx="2954655" cy="1185383"/>
          </a:xfrm>
          <a:prstGeom prst="rect">
            <a:avLst/>
          </a:prstGeom>
          <a:noFill/>
        </p:spPr>
        <p:txBody>
          <a:bodyPr vert="eaVert" wrap="square" rtlCol="0">
            <a:spAutoFit/>
          </a:bodyPr>
          <a:lstStyle/>
          <a:p>
            <a:pPr>
              <a:spcBef>
                <a:spcPct val="0"/>
              </a:spcBef>
            </a:pPr>
            <a:r>
              <a:rPr lang="en-US" altLang="en-US" sz="3600" dirty="0">
                <a:solidFill>
                  <a:srgbClr val="FF0000"/>
                </a:solidFill>
                <a:latin typeface="Arial" panose="020B0604020202020204" pitchFamily="34" charset="0"/>
                <a:cs typeface="Arial" panose="020B0604020202020204" pitchFamily="34" charset="0"/>
              </a:rPr>
              <a:t>YÊU CẦU KHI HỢP TÁC</a:t>
            </a:r>
          </a:p>
        </p:txBody>
      </p:sp>
      <p:grpSp>
        <p:nvGrpSpPr>
          <p:cNvPr id="5" name="组合 4"/>
          <p:cNvGrpSpPr/>
          <p:nvPr/>
        </p:nvGrpSpPr>
        <p:grpSpPr>
          <a:xfrm>
            <a:off x="482918" y="2641081"/>
            <a:ext cx="1620901" cy="944778"/>
            <a:chOff x="1259632" y="2606336"/>
            <a:chExt cx="1767469" cy="944778"/>
          </a:xfrm>
        </p:grpSpPr>
        <p:sp>
          <p:nvSpPr>
            <p:cNvPr id="56" name="圆角矩形 4"/>
            <p:cNvSpPr/>
            <p:nvPr/>
          </p:nvSpPr>
          <p:spPr>
            <a:xfrm>
              <a:off x="1259632" y="2623116"/>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57" name="图片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3549" y="2606336"/>
              <a:ext cx="1016716" cy="711701"/>
            </a:xfrm>
            <a:prstGeom prst="rect">
              <a:avLst/>
            </a:prstGeom>
            <a:effectLst>
              <a:innerShdw blurRad="114300">
                <a:srgbClr val="004D86"/>
              </a:innerShdw>
            </a:effectLst>
          </p:spPr>
        </p:pic>
        <p:sp>
          <p:nvSpPr>
            <p:cNvPr id="58" name="TextBox 57"/>
            <p:cNvSpPr txBox="1"/>
            <p:nvPr/>
          </p:nvSpPr>
          <p:spPr>
            <a:xfrm>
              <a:off x="1304668" y="2735202"/>
              <a:ext cx="816822" cy="584775"/>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rial" panose="020B0604020202020204" pitchFamily="34" charset="0"/>
                  <a:cs typeface="Arial" panose="020B0604020202020204" pitchFamily="34" charset="0"/>
                </a:rPr>
                <a:t>03</a:t>
              </a:r>
              <a:endParaRPr kumimoji="0" lang="zh-CN" altLang="en-US" sz="4000" b="1" i="0" u="none" strike="noStrike" kern="0" cap="none" spc="0" normalizeH="0" baseline="0" noProof="0" dirty="0">
                <a:ln>
                  <a:noFill/>
                </a:ln>
                <a:solidFill>
                  <a:srgbClr val="00B050"/>
                </a:solidFill>
                <a:effectLst>
                  <a:outerShdw blurRad="228600" dist="50800" dir="5400000" algn="t" rotWithShape="0">
                    <a:sysClr val="window" lastClr="FFFFFF"/>
                  </a:outerShdw>
                </a:effectLst>
                <a:uLnTx/>
                <a:uFillTx/>
                <a:latin typeface="Arial" panose="020B0604020202020204" pitchFamily="34" charset="0"/>
                <a:cs typeface="Arial" panose="020B0604020202020204" pitchFamily="34" charset="0"/>
              </a:endParaRPr>
            </a:p>
          </p:txBody>
        </p:sp>
        <p:sp>
          <p:nvSpPr>
            <p:cNvPr id="59" name="TextBox 58"/>
            <p:cNvSpPr txBox="1"/>
            <p:nvPr/>
          </p:nvSpPr>
          <p:spPr>
            <a:xfrm>
              <a:off x="2136626" y="2761671"/>
              <a:ext cx="845477" cy="486287"/>
            </a:xfrm>
            <a:prstGeom prst="rect">
              <a:avLst/>
            </a:prstGeom>
            <a:noFill/>
          </p:spPr>
          <p:txBody>
            <a:bodyPr wrap="square" rtlCol="0">
              <a:spAutoFit/>
            </a:bodyPr>
            <a:lstStyle/>
            <a:p>
              <a:pPr lvl="0">
                <a:lnSpc>
                  <a:spcPct val="80000"/>
                </a:lnSpc>
                <a:defRPr/>
              </a:pPr>
              <a:endParaRPr kumimoji="0" lang="zh-CN" altLang="en-US" sz="3200" i="0" u="none" strike="noStrike" kern="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itchFamily="34" charset="-122"/>
                <a:cs typeface="Arial" panose="020B0604020202020204" pitchFamily="34" charset="0"/>
              </a:endParaRPr>
            </a:p>
          </p:txBody>
        </p:sp>
        <p:sp>
          <p:nvSpPr>
            <p:cNvPr id="65" name="圆角矩形 11"/>
            <p:cNvSpPr/>
            <p:nvPr/>
          </p:nvSpPr>
          <p:spPr>
            <a:xfrm>
              <a:off x="1259632" y="3443203"/>
              <a:ext cx="646411" cy="10791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ysClr val="windowText" lastClr="000000">
                    <a:lumMod val="50000"/>
                    <a:lumOff val="50000"/>
                    <a:shade val="30000"/>
                    <a:satMod val="115000"/>
                  </a:sysClr>
                </a:gs>
                <a:gs pos="100000">
                  <a:sysClr val="windowText" lastClr="000000">
                    <a:lumMod val="50000"/>
                    <a:lumOff val="50000"/>
                    <a:shade val="67500"/>
                    <a:satMod val="115000"/>
                  </a:sysClr>
                </a:gs>
                <a:gs pos="89000">
                  <a:srgbClr val="9D9D9D"/>
                </a:gs>
                <a:gs pos="60000">
                  <a:sysClr val="window" lastClr="FFFFFF">
                    <a:lumMod val="6500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grpSp>
      <p:grpSp>
        <p:nvGrpSpPr>
          <p:cNvPr id="6" name="组合 5"/>
          <p:cNvGrpSpPr/>
          <p:nvPr/>
        </p:nvGrpSpPr>
        <p:grpSpPr>
          <a:xfrm>
            <a:off x="465510" y="3578300"/>
            <a:ext cx="1638309" cy="713642"/>
            <a:chOff x="1259632" y="3482242"/>
            <a:chExt cx="1767469" cy="713642"/>
          </a:xfrm>
        </p:grpSpPr>
        <p:sp>
          <p:nvSpPr>
            <p:cNvPr id="67" name="圆角矩形 4"/>
            <p:cNvSpPr/>
            <p:nvPr/>
          </p:nvSpPr>
          <p:spPr>
            <a:xfrm>
              <a:off x="1259632" y="3499023"/>
              <a:ext cx="1767469" cy="669496"/>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pattFill prst="trellis">
              <a:fgClr>
                <a:sysClr val="window" lastClr="FFFFFF">
                  <a:lumMod val="95000"/>
                </a:sysClr>
              </a:fgClr>
              <a:bgClr>
                <a:srgbClr val="C7C7C7"/>
              </a:bgClr>
            </a:pattFill>
            <a:ln w="25400" cap="flat" cmpd="sng" algn="ctr">
              <a:solidFill>
                <a:sysClr val="window" lastClr="FFFFFF">
                  <a:lumMod val="95000"/>
                </a:sysClr>
              </a:solidFill>
              <a:prstDash val="solid"/>
            </a:ln>
            <a:effectLst>
              <a:outerShdw blurRad="127000" dist="38100" dir="5400000" algn="t" rotWithShape="0">
                <a:prstClr val="black">
                  <a:alpha val="3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68" name="图片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3549" y="3482242"/>
              <a:ext cx="1016716" cy="711701"/>
            </a:xfrm>
            <a:prstGeom prst="rect">
              <a:avLst/>
            </a:prstGeom>
            <a:effectLst>
              <a:innerShdw blurRad="114300">
                <a:srgbClr val="004D86"/>
              </a:innerShdw>
            </a:effectLst>
          </p:spPr>
        </p:pic>
        <p:sp>
          <p:nvSpPr>
            <p:cNvPr id="69" name="TextBox 68"/>
            <p:cNvSpPr txBox="1"/>
            <p:nvPr/>
          </p:nvSpPr>
          <p:spPr>
            <a:xfrm>
              <a:off x="1304668" y="3611109"/>
              <a:ext cx="816822" cy="584775"/>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4800" b="1" i="0" u="none" strike="noStrike" kern="0" cap="none" spc="0" normalizeH="0" baseline="0">
                  <a:ln>
                    <a:noFill/>
                  </a:ln>
                  <a:solidFill>
                    <a:schemeClr val="tx1">
                      <a:lumMod val="65000"/>
                      <a:lumOff val="35000"/>
                    </a:schemeClr>
                  </a:solidFill>
                  <a:effectLst>
                    <a:outerShdw blurRad="228600" dist="50800" dir="5400000" algn="t" rotWithShape="0">
                      <a:schemeClr val="bg1"/>
                    </a:outerShdw>
                  </a:effectLst>
                  <a:uLnTx/>
                  <a:uFillTx/>
                  <a:latin typeface="Adidas Unity" pitchFamily="2" charset="0"/>
                  <a:ea typeface="Gungsuh" pitchFamily="18" charset="-127"/>
                </a:defRPr>
              </a:lvl1p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7030A0"/>
                  </a:solidFill>
                  <a:effectLst>
                    <a:outerShdw blurRad="228600" dist="50800" dir="5400000" algn="t" rotWithShape="0">
                      <a:sysClr val="window" lastClr="FFFFFF"/>
                    </a:outerShdw>
                  </a:effectLst>
                  <a:uLnTx/>
                  <a:uFillTx/>
                  <a:latin typeface="Arial" panose="020B0604020202020204" pitchFamily="34" charset="0"/>
                  <a:cs typeface="Arial" panose="020B0604020202020204" pitchFamily="34" charset="0"/>
                </a:rPr>
                <a:t>04</a:t>
              </a:r>
              <a:endParaRPr kumimoji="0" lang="zh-CN" altLang="en-US" sz="4000" b="1" i="0" u="none" strike="noStrike" kern="0" cap="none" spc="0" normalizeH="0" baseline="0" noProof="0" dirty="0">
                <a:ln>
                  <a:noFill/>
                </a:ln>
                <a:solidFill>
                  <a:srgbClr val="7030A0"/>
                </a:solidFill>
                <a:effectLst>
                  <a:outerShdw blurRad="228600" dist="50800" dir="5400000" algn="t" rotWithShape="0">
                    <a:sysClr val="window" lastClr="FFFFFF"/>
                  </a:outerShdw>
                </a:effectLst>
                <a:uLnTx/>
                <a:uFillTx/>
                <a:latin typeface="Arial" panose="020B0604020202020204" pitchFamily="34" charset="0"/>
                <a:cs typeface="Arial" panose="020B0604020202020204" pitchFamily="34" charset="0"/>
              </a:endParaRPr>
            </a:p>
          </p:txBody>
        </p:sp>
        <p:sp>
          <p:nvSpPr>
            <p:cNvPr id="70" name="TextBox 69"/>
            <p:cNvSpPr txBox="1"/>
            <p:nvPr/>
          </p:nvSpPr>
          <p:spPr>
            <a:xfrm>
              <a:off x="2127101" y="3637578"/>
              <a:ext cx="845477" cy="486287"/>
            </a:xfrm>
            <a:prstGeom prst="rect">
              <a:avLst/>
            </a:prstGeom>
            <a:noFill/>
          </p:spPr>
          <p:txBody>
            <a:bodyPr wrap="square" rtlCol="0">
              <a:spAutoFit/>
            </a:bodyPr>
            <a:lstStyle/>
            <a:p>
              <a:pPr lvl="0">
                <a:lnSpc>
                  <a:spcPct val="80000"/>
                </a:lnSpc>
                <a:defRPr/>
              </a:pPr>
              <a:endParaRPr kumimoji="0" lang="zh-CN" altLang="en-US" sz="3200" i="0" u="none" strike="noStrike" kern="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itchFamily="34" charset="-122"/>
                <a:cs typeface="Arial" panose="020B0604020202020204" pitchFamily="34" charset="0"/>
              </a:endParaRPr>
            </a:p>
          </p:txBody>
        </p:sp>
      </p:grpSp>
      <p:sp>
        <p:nvSpPr>
          <p:cNvPr id="73" name="TextBox 72"/>
          <p:cNvSpPr txBox="1"/>
          <p:nvPr/>
        </p:nvSpPr>
        <p:spPr>
          <a:xfrm flipH="1">
            <a:off x="2042790" y="749812"/>
            <a:ext cx="5534052" cy="707886"/>
          </a:xfrm>
          <a:prstGeom prst="rect">
            <a:avLst/>
          </a:prstGeom>
          <a:noFill/>
        </p:spPr>
        <p:txBody>
          <a:bodyPr wrap="square" rtlCol="0">
            <a:spAutoFit/>
          </a:bodyPr>
          <a:lstStyle/>
          <a:p>
            <a:pPr lvl="0" algn="just">
              <a:defRPr/>
            </a:pPr>
            <a:r>
              <a:rPr lang="vi-VN" sz="2000" dirty="0">
                <a:solidFill>
                  <a:schemeClr val="accent2">
                    <a:lumMod val="75000"/>
                  </a:schemeClr>
                </a:solidFill>
                <a:latin typeface="Arial" panose="020B0604020202020204" pitchFamily="34" charset="0"/>
                <a:cs typeface="Arial" panose="020B0604020202020204" pitchFamily="34" charset="0"/>
              </a:rPr>
              <a:t>Tôn trọng mục đích và những quyết định chung của nhóm đề ra.</a:t>
            </a:r>
            <a:endParaRPr lang="en-US" altLang="zh-CN" sz="2000" kern="0" dirty="0">
              <a:solidFill>
                <a:sysClr val="windowText" lastClr="000000">
                  <a:lumMod val="75000"/>
                  <a:lumOff val="25000"/>
                </a:sysClr>
              </a:solidFill>
              <a:latin typeface="Arial" pitchFamily="34" charset="0"/>
              <a:ea typeface="微软雅黑" pitchFamily="34" charset="-122"/>
              <a:cs typeface="Arial" pitchFamily="34" charset="0"/>
            </a:endParaRPr>
          </a:p>
        </p:txBody>
      </p:sp>
      <p:sp>
        <p:nvSpPr>
          <p:cNvPr id="75" name="TextBox 74"/>
          <p:cNvSpPr txBox="1"/>
          <p:nvPr/>
        </p:nvSpPr>
        <p:spPr>
          <a:xfrm flipH="1">
            <a:off x="2060269" y="1587818"/>
            <a:ext cx="5867227" cy="1015663"/>
          </a:xfrm>
          <a:prstGeom prst="rect">
            <a:avLst/>
          </a:prstGeom>
          <a:noFill/>
        </p:spPr>
        <p:txBody>
          <a:bodyPr wrap="square" rtlCol="0">
            <a:spAutoFit/>
          </a:bodyPr>
          <a:lstStyle/>
          <a:p>
            <a:pPr lvl="0" algn="just">
              <a:defRPr/>
            </a:pPr>
            <a:r>
              <a:rPr lang="vi-VN" sz="2000" dirty="0">
                <a:solidFill>
                  <a:schemeClr val="accent2">
                    <a:lumMod val="75000"/>
                  </a:schemeClr>
                </a:solidFill>
                <a:latin typeface="Arial" panose="020B0604020202020204" pitchFamily="34" charset="0"/>
                <a:cs typeface="Arial" panose="020B0604020202020204" pitchFamily="34" charset="0"/>
              </a:rPr>
              <a:t>Biết bày tỏ ý kiến, tham gia xây dựng kế hoạch của nhóm, biết lắng nghe, tôn trọng, đoàn kết, cảm thông chia sẻ với các thành viên trong nhóm.</a:t>
            </a:r>
            <a:endParaRPr lang="en-US" altLang="zh-CN" sz="2000" kern="0" dirty="0">
              <a:solidFill>
                <a:sysClr val="windowText" lastClr="000000">
                  <a:lumMod val="75000"/>
                  <a:lumOff val="25000"/>
                </a:sysClr>
              </a:solidFill>
              <a:latin typeface="Arial" pitchFamily="34" charset="0"/>
              <a:ea typeface="微软雅黑" pitchFamily="34" charset="-122"/>
              <a:cs typeface="Arial" pitchFamily="34" charset="0"/>
            </a:endParaRPr>
          </a:p>
        </p:txBody>
      </p:sp>
      <p:sp>
        <p:nvSpPr>
          <p:cNvPr id="77" name="TextBox 76"/>
          <p:cNvSpPr txBox="1"/>
          <p:nvPr/>
        </p:nvSpPr>
        <p:spPr>
          <a:xfrm flipH="1">
            <a:off x="2112478" y="2665169"/>
            <a:ext cx="5547364" cy="1015663"/>
          </a:xfrm>
          <a:prstGeom prst="rect">
            <a:avLst/>
          </a:prstGeom>
          <a:noFill/>
        </p:spPr>
        <p:txBody>
          <a:bodyPr wrap="square" rtlCol="0">
            <a:spAutoFit/>
          </a:bodyPr>
          <a:lstStyle/>
          <a:p>
            <a:pPr lvl="0" algn="just">
              <a:defRPr/>
            </a:pPr>
            <a:r>
              <a:rPr lang="vi-VN" sz="2000" dirty="0">
                <a:solidFill>
                  <a:schemeClr val="accent2">
                    <a:lumMod val="75000"/>
                  </a:schemeClr>
                </a:solidFill>
                <a:latin typeface="Arial" panose="020B0604020202020204" pitchFamily="34" charset="0"/>
                <a:cs typeface="Arial" panose="020B0604020202020204" pitchFamily="34" charset="0"/>
              </a:rPr>
              <a:t>Biết phát huy năng lực, sở trường của mình và biết giúp đỡ, hỗ trợ các thành viên khác trong nhóm.</a:t>
            </a:r>
            <a:endParaRPr lang="en-US" altLang="zh-CN" sz="2000" kern="0" dirty="0">
              <a:solidFill>
                <a:sysClr val="windowText" lastClr="000000">
                  <a:lumMod val="75000"/>
                  <a:lumOff val="25000"/>
                </a:sysClr>
              </a:solidFill>
              <a:latin typeface="Arial" pitchFamily="34" charset="0"/>
              <a:ea typeface="微软雅黑" pitchFamily="34" charset="-122"/>
              <a:cs typeface="Arial" pitchFamily="34" charset="0"/>
            </a:endParaRPr>
          </a:p>
        </p:txBody>
      </p:sp>
      <p:sp>
        <p:nvSpPr>
          <p:cNvPr id="79" name="TextBox 78"/>
          <p:cNvSpPr txBox="1"/>
          <p:nvPr/>
        </p:nvSpPr>
        <p:spPr>
          <a:xfrm flipH="1">
            <a:off x="2139740" y="3566243"/>
            <a:ext cx="5620818" cy="1015663"/>
          </a:xfrm>
          <a:prstGeom prst="rect">
            <a:avLst/>
          </a:prstGeom>
          <a:noFill/>
        </p:spPr>
        <p:txBody>
          <a:bodyPr wrap="square" rtlCol="0">
            <a:spAutoFit/>
          </a:bodyPr>
          <a:lstStyle/>
          <a:p>
            <a:pPr lvl="0" algn="just">
              <a:defRPr/>
            </a:pPr>
            <a:r>
              <a:rPr lang="vi-VN" sz="2000" dirty="0">
                <a:solidFill>
                  <a:schemeClr val="accent2">
                    <a:lumMod val="75000"/>
                  </a:schemeClr>
                </a:solidFill>
                <a:latin typeface="Arial" panose="020B0604020202020204" pitchFamily="34" charset="0"/>
                <a:cs typeface="Arial" panose="020B0604020202020204" pitchFamily="34" charset="0"/>
              </a:rPr>
              <a:t>Biết cùng cả nhóm vượt qua khó khăn, vướng mắc.</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Có</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trách</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nhiệm</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về</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những</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thành</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công</a:t>
            </a:r>
            <a:r>
              <a:rPr lang="en-US" sz="2000" dirty="0">
                <a:solidFill>
                  <a:schemeClr val="accent2">
                    <a:lumMod val="75000"/>
                  </a:schemeClr>
                </a:solidFill>
                <a:latin typeface="Arial" panose="020B0604020202020204" pitchFamily="34" charset="0"/>
                <a:cs typeface="Arial" panose="020B0604020202020204" pitchFamily="34" charset="0"/>
              </a:rPr>
              <a:t> hay </a:t>
            </a:r>
            <a:r>
              <a:rPr lang="en-US" sz="2000" dirty="0" err="1">
                <a:solidFill>
                  <a:schemeClr val="accent2">
                    <a:lumMod val="75000"/>
                  </a:schemeClr>
                </a:solidFill>
                <a:latin typeface="Arial" panose="020B0604020202020204" pitchFamily="34" charset="0"/>
                <a:cs typeface="Arial" panose="020B0604020202020204" pitchFamily="34" charset="0"/>
              </a:rPr>
              <a:t>thất</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bại</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của</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nhóm</a:t>
            </a:r>
            <a:r>
              <a:rPr lang="en-US" sz="2000" dirty="0">
                <a:solidFill>
                  <a:schemeClr val="accent2">
                    <a:lumMod val="75000"/>
                  </a:schemeClr>
                </a:solidFill>
                <a:latin typeface="Arial" panose="020B0604020202020204" pitchFamily="34" charset="0"/>
                <a:cs typeface="Arial" panose="020B0604020202020204" pitchFamily="34" charset="0"/>
              </a:rPr>
              <a:t>.</a:t>
            </a:r>
            <a:endParaRPr lang="en-US" altLang="zh-CN" sz="2000" kern="0" dirty="0">
              <a:solidFill>
                <a:sysClr val="windowText" lastClr="000000">
                  <a:lumMod val="75000"/>
                  <a:lumOff val="25000"/>
                </a:sysClr>
              </a:solidFill>
              <a:latin typeface="Arial" pitchFamily="34" charset="0"/>
              <a:ea typeface="微软雅黑" pitchFamily="34" charset="-122"/>
              <a:cs typeface="Arial" pitchFamily="34" charset="0"/>
            </a:endParaRPr>
          </a:p>
        </p:txBody>
      </p:sp>
      <p:sp>
        <p:nvSpPr>
          <p:cNvPr id="63" name="右箭头 62"/>
          <p:cNvSpPr/>
          <p:nvPr/>
        </p:nvSpPr>
        <p:spPr>
          <a:xfrm>
            <a:off x="-252536" y="886237"/>
            <a:ext cx="576064" cy="3364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62214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anim calcmode="lin" valueType="num">
                                          <p:cBhvr>
                                            <p:cTn id="14" dur="1000" fill="hold"/>
                                            <p:tgtEl>
                                              <p:spTgt spid="62"/>
                                            </p:tgtEl>
                                            <p:attrNameLst>
                                              <p:attrName>ppt_x</p:attrName>
                                            </p:attrNameLst>
                                          </p:cBhvr>
                                          <p:tavLst>
                                            <p:tav tm="0">
                                              <p:val>
                                                <p:strVal val="#ppt_x"/>
                                              </p:val>
                                            </p:tav>
                                            <p:tav tm="100000">
                                              <p:val>
                                                <p:strVal val="#ppt_x"/>
                                              </p:val>
                                            </p:tav>
                                          </p:tavLst>
                                        </p:anim>
                                        <p:anim calcmode="lin" valueType="num">
                                          <p:cBhvr>
                                            <p:cTn id="1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3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6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90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14:presetBounceEnd="60000">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14:bounceEnd="60000">
                                          <p:cBhvr additive="base">
                                            <p:cTn id="43" dur="500" fill="hold"/>
                                            <p:tgtEl>
                                              <p:spTgt spid="63"/>
                                            </p:tgtEl>
                                            <p:attrNameLst>
                                              <p:attrName>ppt_x</p:attrName>
                                            </p:attrNameLst>
                                          </p:cBhvr>
                                          <p:tavLst>
                                            <p:tav tm="0">
                                              <p:val>
                                                <p:strVal val="0-#ppt_w/2"/>
                                              </p:val>
                                            </p:tav>
                                            <p:tav tm="100000">
                                              <p:val>
                                                <p:strVal val="#ppt_x"/>
                                              </p:val>
                                            </p:tav>
                                          </p:tavLst>
                                        </p:anim>
                                        <p:anim calcmode="lin" valueType="num" p14:bounceEnd="60000">
                                          <p:cBhvr additive="base">
                                            <p:cTn id="44"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anim calcmode="lin" valueType="num">
                                          <p:cBhvr>
                                            <p:cTn id="14" dur="1000" fill="hold"/>
                                            <p:tgtEl>
                                              <p:spTgt spid="62"/>
                                            </p:tgtEl>
                                            <p:attrNameLst>
                                              <p:attrName>ppt_x</p:attrName>
                                            </p:attrNameLst>
                                          </p:cBhvr>
                                          <p:tavLst>
                                            <p:tav tm="0">
                                              <p:val>
                                                <p:strVal val="#ppt_x"/>
                                              </p:val>
                                            </p:tav>
                                            <p:tav tm="100000">
                                              <p:val>
                                                <p:strVal val="#ppt_x"/>
                                              </p:val>
                                            </p:tav>
                                          </p:tavLst>
                                        </p:anim>
                                        <p:anim calcmode="lin" valueType="num">
                                          <p:cBhvr>
                                            <p:cTn id="1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3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6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90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0-#ppt_w/2"/>
                                              </p:val>
                                            </p:tav>
                                            <p:tav tm="100000">
                                              <p:val>
                                                <p:strVal val="#ppt_x"/>
                                              </p:val>
                                            </p:tav>
                                          </p:tavLst>
                                        </p:anim>
                                        <p:anim calcmode="lin" valueType="num">
                                          <p:cBhvr additive="base">
                                            <p:cTn id="44"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107504" y="973949"/>
            <a:ext cx="1597801" cy="1597801"/>
          </a:xfrm>
          <a:prstGeom prst="ellipse">
            <a:avLst/>
          </a:prstGeom>
          <a:solidFill>
            <a:srgbClr val="8CC066"/>
          </a:solidFill>
          <a:ln>
            <a:noFill/>
          </a:ln>
          <a:effectLst>
            <a:innerShdw blurRad="63500" dist="50800" dir="81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itchFamily="34" charset="-122"/>
              <a:ea typeface="微软雅黑" pitchFamily="34" charset="-122"/>
            </a:endParaRPr>
          </a:p>
        </p:txBody>
      </p:sp>
      <p:grpSp>
        <p:nvGrpSpPr>
          <p:cNvPr id="20" name="组合 19"/>
          <p:cNvGrpSpPr/>
          <p:nvPr/>
        </p:nvGrpSpPr>
        <p:grpSpPr>
          <a:xfrm>
            <a:off x="321013" y="1092835"/>
            <a:ext cx="1478915" cy="1478915"/>
            <a:chOff x="304800" y="673100"/>
            <a:chExt cx="4000500" cy="4000500"/>
          </a:xfrm>
          <a:effectLst>
            <a:outerShdw blurRad="177800" dist="88900" dir="4200000" algn="tl" rotWithShape="0">
              <a:prstClr val="black">
                <a:alpha val="4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22"/>
          <p:cNvSpPr txBox="1"/>
          <p:nvPr/>
        </p:nvSpPr>
        <p:spPr>
          <a:xfrm>
            <a:off x="591711" y="1404099"/>
            <a:ext cx="944489" cy="830997"/>
          </a:xfrm>
          <a:prstGeom prst="rect">
            <a:avLst/>
          </a:prstGeom>
          <a:noFill/>
        </p:spPr>
        <p:txBody>
          <a:bodyPr wrap="none" rtlCol="0">
            <a:spAutoFit/>
          </a:bodyPr>
          <a:lstStyle/>
          <a:p>
            <a:r>
              <a:rPr lang="en-US" altLang="zh-CN" sz="4800" b="1" dirty="0">
                <a:solidFill>
                  <a:srgbClr val="8CC066"/>
                </a:solidFill>
                <a:effectLst>
                  <a:innerShdw blurRad="63500" dist="50800">
                    <a:prstClr val="black">
                      <a:alpha val="50000"/>
                    </a:prstClr>
                  </a:innerShdw>
                </a:effectLst>
                <a:latin typeface="微软雅黑" pitchFamily="34" charset="-122"/>
                <a:ea typeface="微软雅黑" pitchFamily="34" charset="-122"/>
              </a:rPr>
              <a:t>03</a:t>
            </a:r>
            <a:endParaRPr lang="zh-CN" altLang="en-US" sz="4800" b="1" dirty="0">
              <a:solidFill>
                <a:srgbClr val="8CC066"/>
              </a:solidFill>
              <a:effectLst>
                <a:innerShdw blurRad="63500" dist="50800">
                  <a:prstClr val="black">
                    <a:alpha val="50000"/>
                  </a:prstClr>
                </a:innerShdw>
              </a:effectLst>
              <a:latin typeface="微软雅黑" pitchFamily="34" charset="-122"/>
              <a:ea typeface="微软雅黑" pitchFamily="34" charset="-122"/>
            </a:endParaRPr>
          </a:p>
        </p:txBody>
      </p:sp>
      <p:sp>
        <p:nvSpPr>
          <p:cNvPr id="24" name="TextBox 23"/>
          <p:cNvSpPr txBox="1"/>
          <p:nvPr/>
        </p:nvSpPr>
        <p:spPr>
          <a:xfrm>
            <a:off x="3419872" y="96686"/>
            <a:ext cx="1808508" cy="584775"/>
          </a:xfrm>
          <a:prstGeom prst="rect">
            <a:avLst/>
          </a:prstGeom>
          <a:noFill/>
        </p:spPr>
        <p:txBody>
          <a:bodyPr wrap="none" rtlCol="0">
            <a:spAutoFit/>
          </a:bodyPr>
          <a:lstStyle/>
          <a:p>
            <a:r>
              <a:rPr lang="en-US" altLang="zh-CN" sz="3200" b="1" dirty="0">
                <a:solidFill>
                  <a:srgbClr val="8CC066"/>
                </a:solidFill>
                <a:latin typeface="Arial" panose="020B0604020202020204" pitchFamily="34" charset="0"/>
                <a:ea typeface="微软雅黑" pitchFamily="34" charset="-122"/>
                <a:cs typeface="Arial" panose="020B0604020202020204" pitchFamily="34" charset="0"/>
              </a:rPr>
              <a:t>BÀI TẬP</a:t>
            </a:r>
            <a:endParaRPr lang="zh-CN" altLang="en-US" sz="3200" b="1" dirty="0">
              <a:solidFill>
                <a:srgbClr val="8CC066"/>
              </a:solidFill>
              <a:latin typeface="Arial" panose="020B0604020202020204" pitchFamily="34" charset="0"/>
              <a:ea typeface="微软雅黑" pitchFamily="34" charset="-122"/>
              <a:cs typeface="Arial" panose="020B0604020202020204" pitchFamily="34" charset="0"/>
            </a:endParaRPr>
          </a:p>
        </p:txBody>
      </p:sp>
      <p:sp>
        <p:nvSpPr>
          <p:cNvPr id="14" name="Rectangle 5">
            <a:extLst>
              <a:ext uri="{FF2B5EF4-FFF2-40B4-BE49-F238E27FC236}">
                <a16:creationId xmlns:a16="http://schemas.microsoft.com/office/drawing/2014/main" id="{3BB9A938-263E-4D45-A2E2-3E043F813A5D}"/>
              </a:ext>
            </a:extLst>
          </p:cNvPr>
          <p:cNvSpPr>
            <a:spLocks noChangeArrowheads="1"/>
          </p:cNvSpPr>
          <p:nvPr/>
        </p:nvSpPr>
        <p:spPr bwMode="auto">
          <a:xfrm>
            <a:off x="2267744" y="1204044"/>
            <a:ext cx="5328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000" b="1" i="1" dirty="0">
                <a:solidFill>
                  <a:srgbClr val="92D050"/>
                </a:solidFill>
                <a:latin typeface="+mn-lt"/>
                <a:cs typeface="Times New Roman" panose="02020603050405020304" pitchFamily="18" charset="0"/>
              </a:rPr>
              <a:t>Theo em việc làm nào dưới đây là đúng?</a:t>
            </a:r>
          </a:p>
        </p:txBody>
      </p:sp>
      <p:sp>
        <p:nvSpPr>
          <p:cNvPr id="15" name="Rectangle 6">
            <a:extLst>
              <a:ext uri="{FF2B5EF4-FFF2-40B4-BE49-F238E27FC236}">
                <a16:creationId xmlns:a16="http://schemas.microsoft.com/office/drawing/2014/main" id="{7CC2E5A0-E6DD-445A-B48E-B307DE626CB9}"/>
              </a:ext>
            </a:extLst>
          </p:cNvPr>
          <p:cNvSpPr>
            <a:spLocks noChangeArrowheads="1"/>
          </p:cNvSpPr>
          <p:nvPr/>
        </p:nvSpPr>
        <p:spPr bwMode="auto">
          <a:xfrm>
            <a:off x="2174876" y="1744663"/>
            <a:ext cx="54708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000" dirty="0">
                <a:latin typeface="+mn-lt"/>
                <a:cs typeface="Times New Roman" panose="02020603050405020304" pitchFamily="18" charset="0"/>
              </a:rPr>
              <a:t>a) Được lớp giao nhiệm vụ trang trí báo tường, ba bạn Tâm, Nga, Hoan phân công nhau: Tâm viết tên báo, Nga vẽ đường diềm, Còn Hoan thì sắp xếp các bài báo.</a:t>
            </a:r>
          </a:p>
        </p:txBody>
      </p:sp>
      <p:sp>
        <p:nvSpPr>
          <p:cNvPr id="16" name="Rectangle 7">
            <a:extLst>
              <a:ext uri="{FF2B5EF4-FFF2-40B4-BE49-F238E27FC236}">
                <a16:creationId xmlns:a16="http://schemas.microsoft.com/office/drawing/2014/main" id="{D24FBE3F-A261-4499-A7CD-A9A9E7433951}"/>
              </a:ext>
            </a:extLst>
          </p:cNvPr>
          <p:cNvSpPr>
            <a:spLocks noChangeArrowheads="1"/>
          </p:cNvSpPr>
          <p:nvPr/>
        </p:nvSpPr>
        <p:spPr bwMode="auto">
          <a:xfrm>
            <a:off x="2168771" y="3219822"/>
            <a:ext cx="54275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000" dirty="0">
                <a:latin typeface="+mn-lt"/>
                <a:cs typeface="Times New Roman" panose="02020603050405020304" pitchFamily="18" charset="0"/>
              </a:rPr>
              <a:t>b) Hàng tuần các hộ gia đình nơi Long ở cùng nhau làm vệ sinh khu tập thể . Long thường tự chọn công việc nhẹ nhàng nhất, làm cho nhanh để về xem ti vi.</a:t>
            </a:r>
          </a:p>
        </p:txBody>
      </p:sp>
      <p:sp>
        <p:nvSpPr>
          <p:cNvPr id="17" name="Text Box 8">
            <a:extLst>
              <a:ext uri="{FF2B5EF4-FFF2-40B4-BE49-F238E27FC236}">
                <a16:creationId xmlns:a16="http://schemas.microsoft.com/office/drawing/2014/main" id="{1575FB01-D190-4FD3-94FF-757648607774}"/>
              </a:ext>
            </a:extLst>
          </p:cNvPr>
          <p:cNvSpPr txBox="1">
            <a:spLocks noChangeArrowheads="1"/>
          </p:cNvSpPr>
          <p:nvPr/>
        </p:nvSpPr>
        <p:spPr bwMode="auto">
          <a:xfrm>
            <a:off x="7740352" y="2067694"/>
            <a:ext cx="616768" cy="40011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Times New Roman" panose="02020603050405020304" pitchFamily="18" charset="0"/>
                <a:cs typeface="Times New Roman" panose="02020603050405020304" pitchFamily="18" charset="0"/>
              </a:rPr>
              <a:t>  </a:t>
            </a:r>
            <a:r>
              <a:rPr lang="en-US" altLang="en-US" sz="2000" b="1" dirty="0">
                <a:latin typeface="Abadi" panose="020B0604020104020204" pitchFamily="34" charset="0"/>
                <a:cs typeface="Times New Roman" panose="02020603050405020304" pitchFamily="18" charset="0"/>
              </a:rPr>
              <a:t>Đ</a:t>
            </a:r>
          </a:p>
        </p:txBody>
      </p:sp>
      <p:sp>
        <p:nvSpPr>
          <p:cNvPr id="18" name="Text Box 9">
            <a:extLst>
              <a:ext uri="{FF2B5EF4-FFF2-40B4-BE49-F238E27FC236}">
                <a16:creationId xmlns:a16="http://schemas.microsoft.com/office/drawing/2014/main" id="{C9404ADE-6FBB-4293-95F2-6827F62FECC3}"/>
              </a:ext>
            </a:extLst>
          </p:cNvPr>
          <p:cNvSpPr txBox="1">
            <a:spLocks noChangeArrowheads="1"/>
          </p:cNvSpPr>
          <p:nvPr/>
        </p:nvSpPr>
        <p:spPr bwMode="auto">
          <a:xfrm>
            <a:off x="7761350" y="3418787"/>
            <a:ext cx="595770" cy="400110"/>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latin typeface="Times New Roman" panose="02020603050405020304" pitchFamily="18" charset="0"/>
                <a:cs typeface="Times New Roman" panose="02020603050405020304" pitchFamily="18" charset="0"/>
              </a:rPr>
              <a:t>  </a:t>
            </a:r>
            <a:r>
              <a:rPr lang="en-US" altLang="en-US" sz="2000" b="1" dirty="0">
                <a:cs typeface="Arial" panose="020B0604020202020204" pitchFamily="34" charset="0"/>
              </a:rPr>
              <a:t>S</a:t>
            </a:r>
          </a:p>
        </p:txBody>
      </p:sp>
    </p:spTree>
    <p:extLst>
      <p:ext uri="{BB962C8B-B14F-4D97-AF65-F5344CB8AC3E}">
        <p14:creationId xmlns:p14="http://schemas.microsoft.com/office/powerpoint/2010/main" val="6947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0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par>
                          <p:cTn id="20" fill="hold">
                            <p:stCondLst>
                              <p:cond delay="1200"/>
                            </p:stCondLst>
                            <p:childTnLst>
                              <p:par>
                                <p:cTn id="21" presetID="12" presetClass="entr" presetSubtype="4" fill="hold" grpId="0" nodeType="afterEffect">
                                  <p:stCondLst>
                                    <p:cond delay="0"/>
                                  </p:stCondLst>
                                  <p:iterate type="lt">
                                    <p:tmPct val="10000"/>
                                  </p:iterate>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up)">
                                      <p:cBhvr>
                                        <p:cTn id="24" dur="500"/>
                                        <p:tgtEl>
                                          <p:spTgt spid="24"/>
                                        </p:tgtEl>
                                      </p:cBhvr>
                                    </p:animEffect>
                                  </p:childTnLst>
                                </p:cTn>
                              </p:par>
                            </p:childTnLst>
                          </p:cTn>
                        </p:par>
                        <p:par>
                          <p:cTn id="25" fill="hold">
                            <p:stCondLst>
                              <p:cond delay="195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245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par>
                          <p:cTn id="35" fill="hold">
                            <p:stCondLst>
                              <p:cond delay="2950"/>
                            </p:stCondLst>
                            <p:childTnLst>
                              <p:par>
                                <p:cTn id="36" presetID="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amond(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amond(in)">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p:bldP spid="14" grpId="0"/>
      <p:bldP spid="15" grpId="0"/>
      <p:bldP spid="16"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606557" y="264916"/>
            <a:ext cx="6840760" cy="857250"/>
          </a:xfrm>
        </p:spPr>
        <p:txBody>
          <a:bodyPr>
            <a:noAutofit/>
          </a:bodyPr>
          <a:lstStyle/>
          <a:p>
            <a:pPr eaLnBrk="1" hangingPunct="1">
              <a:spcBef>
                <a:spcPct val="0"/>
              </a:spcBef>
              <a:buFontTx/>
              <a:buNone/>
            </a:pPr>
            <a:r>
              <a:rPr lang="en-US" altLang="en-US" sz="2800" b="1" dirty="0" err="1">
                <a:solidFill>
                  <a:srgbClr val="92D050"/>
                </a:solidFill>
                <a:latin typeface="Arial" panose="020B0604020202020204" pitchFamily="34" charset="0"/>
                <a:cs typeface="Arial" panose="020B0604020202020204" pitchFamily="34" charset="0"/>
              </a:rPr>
              <a:t>Em</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hãy</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cùng</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các</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bạn</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trong</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nhóm</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thảo</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luận</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để</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xử</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lí</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các</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tình</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huống</a:t>
            </a:r>
            <a:r>
              <a:rPr lang="en-US" altLang="en-US" sz="2800" b="1" dirty="0">
                <a:solidFill>
                  <a:srgbClr val="92D050"/>
                </a:solidFill>
                <a:latin typeface="Arial" panose="020B0604020202020204" pitchFamily="34" charset="0"/>
                <a:cs typeface="Arial" panose="020B0604020202020204" pitchFamily="34" charset="0"/>
              </a:rPr>
              <a:t> </a:t>
            </a:r>
            <a:r>
              <a:rPr lang="en-US" altLang="en-US" sz="2800" b="1" dirty="0" err="1">
                <a:solidFill>
                  <a:srgbClr val="92D050"/>
                </a:solidFill>
                <a:latin typeface="Arial" panose="020B0604020202020204" pitchFamily="34" charset="0"/>
                <a:cs typeface="Arial" panose="020B0604020202020204" pitchFamily="34" charset="0"/>
              </a:rPr>
              <a:t>sau</a:t>
            </a:r>
            <a:r>
              <a:rPr lang="en-US" altLang="en-US" sz="2800" b="1" dirty="0">
                <a:solidFill>
                  <a:srgbClr val="92D050"/>
                </a:solidFill>
                <a:latin typeface="Arial" panose="020B0604020202020204" pitchFamily="34" charset="0"/>
                <a:cs typeface="Arial" panose="020B0604020202020204" pitchFamily="34" charset="0"/>
              </a:rPr>
              <a:t>:</a:t>
            </a:r>
          </a:p>
        </p:txBody>
      </p:sp>
      <p:sp>
        <p:nvSpPr>
          <p:cNvPr id="4" name="矩形 3"/>
          <p:cNvSpPr/>
          <p:nvPr/>
        </p:nvSpPr>
        <p:spPr>
          <a:xfrm>
            <a:off x="1043608" y="1275606"/>
            <a:ext cx="3106081" cy="1800200"/>
          </a:xfrm>
          <a:prstGeom prst="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TextBox 5"/>
          <p:cNvSpPr txBox="1"/>
          <p:nvPr/>
        </p:nvSpPr>
        <p:spPr>
          <a:xfrm>
            <a:off x="611560" y="3147813"/>
            <a:ext cx="3744416" cy="1723549"/>
          </a:xfrm>
          <a:prstGeom prst="rect">
            <a:avLst/>
          </a:prstGeom>
          <a:noFill/>
        </p:spPr>
        <p:txBody>
          <a:bodyPr wrap="square" lIns="0" tIns="0" rIns="0" bIns="0" rtlCol="0">
            <a:spAutoFit/>
          </a:bodyPr>
          <a:lstStyle/>
          <a:p>
            <a:pPr algn="ctr">
              <a:spcBef>
                <a:spcPct val="0"/>
              </a:spcBef>
            </a:pPr>
            <a:r>
              <a:rPr lang="zh-CN" altLang="en-US" sz="1600" dirty="0">
                <a:solidFill>
                  <a:srgbClr val="92D050"/>
                </a:solidFill>
                <a:latin typeface="Arial" panose="020B0604020202020204" pitchFamily="34" charset="0"/>
                <a:ea typeface="微软雅黑" pitchFamily="34" charset="-122"/>
                <a:cs typeface="Arial" panose="020B0604020202020204" pitchFamily="34" charset="0"/>
              </a:rPr>
              <a:t>       </a:t>
            </a:r>
            <a:r>
              <a:rPr lang="vi-VN" altLang="en-US" sz="1600" b="1" i="1" u="sng" dirty="0">
                <a:solidFill>
                  <a:srgbClr val="92D050"/>
                </a:solidFill>
                <a:latin typeface="Arial" panose="020B0604020202020204" pitchFamily="34" charset="0"/>
                <a:cs typeface="Arial" panose="020B0604020202020204" pitchFamily="34" charset="0"/>
              </a:rPr>
              <a:t>Tình huống 1: </a:t>
            </a:r>
            <a:endParaRPr lang="en-US" altLang="en-US" sz="1600" b="1" i="1" u="sng" dirty="0">
              <a:solidFill>
                <a:srgbClr val="92D050"/>
              </a:solidFill>
              <a:latin typeface="Arial" panose="020B0604020202020204" pitchFamily="34" charset="0"/>
              <a:cs typeface="Arial" panose="020B0604020202020204" pitchFamily="34" charset="0"/>
            </a:endParaRPr>
          </a:p>
          <a:p>
            <a:pPr algn="just">
              <a:spcBef>
                <a:spcPct val="0"/>
              </a:spcBef>
            </a:pPr>
            <a:r>
              <a:rPr lang="vi-VN" altLang="en-US" sz="1600" dirty="0">
                <a:solidFill>
                  <a:srgbClr val="92D050"/>
                </a:solidFill>
                <a:latin typeface="Arial" panose="020B0604020202020204" pitchFamily="34" charset="0"/>
                <a:cs typeface="Arial" panose="020B0604020202020204" pitchFamily="34" charset="0"/>
              </a:rPr>
              <a:t>Tuần tới, lớp 5D tổ chức hái hoa dân chủ chào mừng Ngày giải phóng thủ đô, tổ 2 được cô giáo giao nhiệm vụ  chuẩn bị cho cuộc vui này.</a:t>
            </a:r>
          </a:p>
          <a:p>
            <a:pPr algn="just">
              <a:spcBef>
                <a:spcPct val="0"/>
              </a:spcBef>
            </a:pPr>
            <a:r>
              <a:rPr lang="vi-VN" altLang="en-US" sz="1600" dirty="0">
                <a:solidFill>
                  <a:srgbClr val="92D050"/>
                </a:solidFill>
                <a:latin typeface="Arial" panose="020B0604020202020204" pitchFamily="34" charset="0"/>
                <a:cs typeface="Arial" panose="020B0604020202020204" pitchFamily="34" charset="0"/>
              </a:rPr>
              <a:t>Nếu là thành viên tổ 2, các em dự kiến sẽ thực hiện nhiệm vụ trên như thế nào?</a:t>
            </a:r>
            <a:endParaRPr lang="en-US" altLang="en-US" sz="1600" dirty="0">
              <a:solidFill>
                <a:srgbClr val="92D050"/>
              </a:solidFill>
              <a:latin typeface="Arial" panose="020B0604020202020204" pitchFamily="34" charset="0"/>
              <a:cs typeface="Arial" panose="020B0604020202020204" pitchFamily="34" charset="0"/>
            </a:endParaRPr>
          </a:p>
        </p:txBody>
      </p:sp>
      <p:sp>
        <p:nvSpPr>
          <p:cNvPr id="8" name="矩形 7"/>
          <p:cNvSpPr/>
          <p:nvPr/>
        </p:nvSpPr>
        <p:spPr>
          <a:xfrm>
            <a:off x="5652120" y="1275606"/>
            <a:ext cx="2592288" cy="1800200"/>
          </a:xfrm>
          <a:prstGeom prst="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 name="Picture 4" descr="3">
            <a:extLst>
              <a:ext uri="{FF2B5EF4-FFF2-40B4-BE49-F238E27FC236}">
                <a16:creationId xmlns:a16="http://schemas.microsoft.com/office/drawing/2014/main" id="{DB902853-0A36-43F8-B7F9-DECE7C62C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58954" y="1347614"/>
            <a:ext cx="2893501" cy="1656184"/>
          </a:xfrm>
          <a:prstGeom prst="rect">
            <a:avLst/>
          </a:prstGeom>
          <a:noFill/>
        </p:spPr>
      </p:pic>
      <p:pic>
        <p:nvPicPr>
          <p:cNvPr id="11" name="Picture 12" descr="2">
            <a:extLst>
              <a:ext uri="{FF2B5EF4-FFF2-40B4-BE49-F238E27FC236}">
                <a16:creationId xmlns:a16="http://schemas.microsoft.com/office/drawing/2014/main" id="{C87CFD59-6A7D-4696-AC3B-7CF2018846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347614"/>
            <a:ext cx="2448272" cy="160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062066D-DAA2-4C33-A436-1B0CB269C557}"/>
              </a:ext>
            </a:extLst>
          </p:cNvPr>
          <p:cNvSpPr txBox="1"/>
          <p:nvPr/>
        </p:nvSpPr>
        <p:spPr>
          <a:xfrm>
            <a:off x="5148064" y="3147812"/>
            <a:ext cx="3528392" cy="1723549"/>
          </a:xfrm>
          <a:prstGeom prst="rect">
            <a:avLst/>
          </a:prstGeom>
          <a:noFill/>
        </p:spPr>
        <p:txBody>
          <a:bodyPr wrap="square" lIns="0" tIns="0" rIns="0" bIns="0" rtlCol="0">
            <a:spAutoFit/>
          </a:bodyPr>
          <a:lstStyle/>
          <a:p>
            <a:pPr algn="ctr">
              <a:defRPr/>
            </a:pPr>
            <a:r>
              <a:rPr lang="zh-CN" altLang="en-US" sz="1600" dirty="0">
                <a:solidFill>
                  <a:srgbClr val="92D050"/>
                </a:solidFill>
                <a:latin typeface="Arial" panose="020B0604020202020204" pitchFamily="34" charset="0"/>
                <a:ea typeface="微软雅黑" pitchFamily="34" charset="-122"/>
                <a:cs typeface="Arial" panose="020B0604020202020204" pitchFamily="34" charset="0"/>
              </a:rPr>
              <a:t>       </a:t>
            </a:r>
            <a:r>
              <a:rPr lang="en-US" sz="1600" b="1" i="1" u="sng" dirty="0" err="1">
                <a:solidFill>
                  <a:srgbClr val="92D050"/>
                </a:solidFill>
                <a:latin typeface="Arial" panose="020B0604020202020204" pitchFamily="34" charset="0"/>
                <a:cs typeface="Arial" panose="020B0604020202020204" pitchFamily="34" charset="0"/>
              </a:rPr>
              <a:t>Tình</a:t>
            </a:r>
            <a:r>
              <a:rPr lang="en-US" sz="1600" b="1" i="1" u="sng" dirty="0">
                <a:solidFill>
                  <a:srgbClr val="92D050"/>
                </a:solidFill>
                <a:latin typeface="Arial" panose="020B0604020202020204" pitchFamily="34" charset="0"/>
                <a:cs typeface="Arial" panose="020B0604020202020204" pitchFamily="34" charset="0"/>
              </a:rPr>
              <a:t> </a:t>
            </a:r>
            <a:r>
              <a:rPr lang="en-US" sz="1600" b="1" i="1" u="sng" dirty="0" err="1">
                <a:solidFill>
                  <a:srgbClr val="92D050"/>
                </a:solidFill>
                <a:latin typeface="Arial" panose="020B0604020202020204" pitchFamily="34" charset="0"/>
                <a:cs typeface="Arial" panose="020B0604020202020204" pitchFamily="34" charset="0"/>
              </a:rPr>
              <a:t>huống</a:t>
            </a:r>
            <a:r>
              <a:rPr lang="en-US" sz="1600" b="1" i="1" u="sng" dirty="0">
                <a:solidFill>
                  <a:srgbClr val="92D050"/>
                </a:solidFill>
                <a:latin typeface="Arial" panose="020B0604020202020204" pitchFamily="34" charset="0"/>
                <a:cs typeface="Arial" panose="020B0604020202020204" pitchFamily="34" charset="0"/>
              </a:rPr>
              <a:t> 2:</a:t>
            </a:r>
          </a:p>
          <a:p>
            <a:pPr algn="just">
              <a:defRPr/>
            </a:pPr>
            <a:r>
              <a:rPr lang="vi-VN" sz="1600" dirty="0">
                <a:solidFill>
                  <a:srgbClr val="92D050"/>
                </a:solidFill>
                <a:latin typeface="Arial" panose="020B0604020202020204" pitchFamily="34" charset="0"/>
                <a:cs typeface="Arial" panose="020B0604020202020204" pitchFamily="34" charset="0"/>
              </a:rPr>
              <a:t> Vào dịp hè, ba má Hà dự định đưa cả nhà đi thăm  quan du lịch Hạ Long một tuần.</a:t>
            </a:r>
          </a:p>
          <a:p>
            <a:pPr algn="just">
              <a:defRPr/>
            </a:pPr>
            <a:r>
              <a:rPr lang="vi-VN" sz="1600" dirty="0">
                <a:solidFill>
                  <a:srgbClr val="92D050"/>
                </a:solidFill>
                <a:latin typeface="Arial" panose="020B0604020202020204" pitchFamily="34" charset="0"/>
                <a:cs typeface="Arial" panose="020B0604020202020204" pitchFamily="34" charset="0"/>
              </a:rPr>
              <a:t> Theo các em, bạn Hà nên làm gì để cùng gia đình chuẩn bị cho chuyến đi xa đó?</a:t>
            </a:r>
          </a:p>
        </p:txBody>
      </p:sp>
      <p:sp>
        <p:nvSpPr>
          <p:cNvPr id="13" name="椭圆 18">
            <a:extLst>
              <a:ext uri="{FF2B5EF4-FFF2-40B4-BE49-F238E27FC236}">
                <a16:creationId xmlns:a16="http://schemas.microsoft.com/office/drawing/2014/main" id="{7C164AC4-743C-427F-B4DC-BA7C4F5FFC28}"/>
              </a:ext>
            </a:extLst>
          </p:cNvPr>
          <p:cNvSpPr/>
          <p:nvPr/>
        </p:nvSpPr>
        <p:spPr>
          <a:xfrm>
            <a:off x="107504" y="123479"/>
            <a:ext cx="1169665" cy="1116302"/>
          </a:xfrm>
          <a:prstGeom prst="ellipse">
            <a:avLst/>
          </a:prstGeom>
          <a:solidFill>
            <a:srgbClr val="8CC066"/>
          </a:solidFill>
          <a:ln>
            <a:noFill/>
          </a:ln>
          <a:effectLst>
            <a:innerShdw blurRad="63500" dist="50800" dir="81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itchFamily="34" charset="-122"/>
              <a:ea typeface="微软雅黑" pitchFamily="34" charset="-122"/>
            </a:endParaRPr>
          </a:p>
        </p:txBody>
      </p:sp>
      <p:grpSp>
        <p:nvGrpSpPr>
          <p:cNvPr id="14" name="组合 19">
            <a:extLst>
              <a:ext uri="{FF2B5EF4-FFF2-40B4-BE49-F238E27FC236}">
                <a16:creationId xmlns:a16="http://schemas.microsoft.com/office/drawing/2014/main" id="{619BF20F-8032-48A9-A17D-B3BE3C6C6DBE}"/>
              </a:ext>
            </a:extLst>
          </p:cNvPr>
          <p:cNvGrpSpPr/>
          <p:nvPr/>
        </p:nvGrpSpPr>
        <p:grpSpPr>
          <a:xfrm>
            <a:off x="321013" y="242365"/>
            <a:ext cx="1082635" cy="1033242"/>
            <a:chOff x="304800" y="673100"/>
            <a:chExt cx="4000500" cy="4000500"/>
          </a:xfrm>
          <a:effectLst>
            <a:outerShdw blurRad="177800" dist="88900" dir="4200000" algn="tl" rotWithShape="0">
              <a:prstClr val="black">
                <a:alpha val="40000"/>
              </a:prstClr>
            </a:outerShdw>
          </a:effectLst>
        </p:grpSpPr>
        <p:sp>
          <p:nvSpPr>
            <p:cNvPr id="15" name="同心圆 20">
              <a:extLst>
                <a:ext uri="{FF2B5EF4-FFF2-40B4-BE49-F238E27FC236}">
                  <a16:creationId xmlns:a16="http://schemas.microsoft.com/office/drawing/2014/main" id="{A6716902-7C9B-496C-BC1C-7EBB1F495EF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21">
              <a:extLst>
                <a:ext uri="{FF2B5EF4-FFF2-40B4-BE49-F238E27FC236}">
                  <a16:creationId xmlns:a16="http://schemas.microsoft.com/office/drawing/2014/main" id="{B110E73E-C06F-4416-A5B5-6B1E21F76E10}"/>
                </a:ext>
              </a:extLst>
            </p:cNvPr>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16">
            <a:extLst>
              <a:ext uri="{FF2B5EF4-FFF2-40B4-BE49-F238E27FC236}">
                <a16:creationId xmlns:a16="http://schemas.microsoft.com/office/drawing/2014/main" id="{57E6FBD5-7F3C-499F-8717-48A131A90159}"/>
              </a:ext>
            </a:extLst>
          </p:cNvPr>
          <p:cNvSpPr txBox="1"/>
          <p:nvPr/>
        </p:nvSpPr>
        <p:spPr>
          <a:xfrm>
            <a:off x="467544" y="483518"/>
            <a:ext cx="691410" cy="584775"/>
          </a:xfrm>
          <a:prstGeom prst="rect">
            <a:avLst/>
          </a:prstGeom>
          <a:noFill/>
        </p:spPr>
        <p:txBody>
          <a:bodyPr wrap="square" rtlCol="0">
            <a:spAutoFit/>
          </a:bodyPr>
          <a:lstStyle/>
          <a:p>
            <a:r>
              <a:rPr lang="en-US" altLang="zh-CN" sz="3200" b="1" dirty="0">
                <a:solidFill>
                  <a:srgbClr val="8CC066"/>
                </a:solidFill>
                <a:effectLst>
                  <a:innerShdw blurRad="63500" dist="50800">
                    <a:prstClr val="black">
                      <a:alpha val="50000"/>
                    </a:prstClr>
                  </a:innerShdw>
                </a:effectLst>
                <a:latin typeface="微软雅黑" pitchFamily="34" charset="-122"/>
                <a:ea typeface="微软雅黑" pitchFamily="34" charset="-122"/>
              </a:rPr>
              <a:t>04</a:t>
            </a:r>
            <a:endParaRPr lang="zh-CN" altLang="en-US" sz="3200" b="1" dirty="0">
              <a:solidFill>
                <a:srgbClr val="8CC066"/>
              </a:solidFill>
              <a:effectLst>
                <a:innerShdw blurRad="63500" dist="50800">
                  <a:prstClr val="black">
                    <a:alpha val="50000"/>
                  </a:prstClr>
                </a:innerShdw>
              </a:effectLst>
              <a:latin typeface="微软雅黑" pitchFamily="34" charset="-122"/>
              <a:ea typeface="微软雅黑" pitchFamily="34" charset="-122"/>
            </a:endParaRPr>
          </a:p>
        </p:txBody>
      </p:sp>
    </p:spTree>
    <p:extLst>
      <p:ext uri="{BB962C8B-B14F-4D97-AF65-F5344CB8AC3E}">
        <p14:creationId xmlns:p14="http://schemas.microsoft.com/office/powerpoint/2010/main" val="13467428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par>
                          <p:cTn id="30" fill="hold">
                            <p:stCondLst>
                              <p:cond delay="2000"/>
                            </p:stCondLst>
                            <p:childTnLst>
                              <p:par>
                                <p:cTn id="31" presetID="22" presetClass="entr" presetSubtype="8" fill="hold" grpId="0" nodeType="afterEffect">
                                  <p:stCondLst>
                                    <p:cond delay="0"/>
                                  </p:stCondLst>
                                  <p:iterate type="lt">
                                    <p:tmPct val="30000"/>
                                  </p:iterate>
                                  <p:childTnLst>
                                    <p:set>
                                      <p:cBhvr>
                                        <p:cTn id="32" dur="1" fill="hold">
                                          <p:stCondLst>
                                            <p:cond delay="0"/>
                                          </p:stCondLst>
                                        </p:cTn>
                                        <p:tgtEl>
                                          <p:spTgt spid="6"/>
                                        </p:tgtEl>
                                        <p:attrNameLst>
                                          <p:attrName>style.visibility</p:attrName>
                                        </p:attrNameLst>
                                      </p:cBhvr>
                                      <p:to>
                                        <p:strVal val="visible"/>
                                      </p:to>
                                    </p:set>
                                    <p:animEffect transition="in" filter="wipe(left)">
                                      <p:cBhvr>
                                        <p:cTn id="33" dur="50"/>
                                        <p:tgtEl>
                                          <p:spTgt spid="6"/>
                                        </p:tgtEl>
                                      </p:cBhvr>
                                    </p:animEffect>
                                  </p:childTnLst>
                                </p:cTn>
                              </p:par>
                              <p:par>
                                <p:cTn id="34" presetID="36" presetClass="emph" presetSubtype="0" fill="hold" grpId="1" nodeType="withEffect">
                                  <p:stCondLst>
                                    <p:cond delay="0"/>
                                  </p:stCondLst>
                                  <p:iterate type="lt">
                                    <p:tmPct val="30000"/>
                                  </p:iterate>
                                  <p:childTnLst>
                                    <p:animScale>
                                      <p:cBhvr>
                                        <p:cTn id="35" dur="25" autoRev="1" fill="hold">
                                          <p:stCondLst>
                                            <p:cond delay="0"/>
                                          </p:stCondLst>
                                        </p:cTn>
                                        <p:tgtEl>
                                          <p:spTgt spid="6"/>
                                        </p:tgtEl>
                                      </p:cBhvr>
                                      <p:to x="80000" y="100000"/>
                                    </p:animScale>
                                    <p:anim by="(#ppt_w*0.10)" calcmode="lin" valueType="num">
                                      <p:cBhvr>
                                        <p:cTn id="36" dur="25" autoRev="1" fill="hold">
                                          <p:stCondLst>
                                            <p:cond delay="0"/>
                                          </p:stCondLst>
                                        </p:cTn>
                                        <p:tgtEl>
                                          <p:spTgt spid="6"/>
                                        </p:tgtEl>
                                        <p:attrNameLst>
                                          <p:attrName>ppt_x</p:attrName>
                                        </p:attrNameLst>
                                      </p:cBhvr>
                                    </p:anim>
                                    <p:anim by="(-#ppt_w*0.10)" calcmode="lin" valueType="num">
                                      <p:cBhvr>
                                        <p:cTn id="37" dur="25" autoRev="1" fill="hold">
                                          <p:stCondLst>
                                            <p:cond delay="0"/>
                                          </p:stCondLst>
                                        </p:cTn>
                                        <p:tgtEl>
                                          <p:spTgt spid="6"/>
                                        </p:tgtEl>
                                        <p:attrNameLst>
                                          <p:attrName>ppt_y</p:attrName>
                                        </p:attrNameLst>
                                      </p:cBhvr>
                                    </p:anim>
                                    <p:animRot by="-480000">
                                      <p:cBhvr>
                                        <p:cTn id="38" dur="25" autoRev="1" fill="hold">
                                          <p:stCondLst>
                                            <p:cond delay="0"/>
                                          </p:stCondLst>
                                        </p:cTn>
                                        <p:tgtEl>
                                          <p:spTgt spid="6"/>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par>
                          <p:cTn id="47" fill="hold">
                            <p:stCondLst>
                              <p:cond delay="2000"/>
                            </p:stCondLst>
                            <p:childTnLst>
                              <p:par>
                                <p:cTn id="48" presetID="22" presetClass="entr" presetSubtype="8" fill="hold" grpId="0" nodeType="afterEffect">
                                  <p:stCondLst>
                                    <p:cond delay="0"/>
                                  </p:stCondLst>
                                  <p:iterate type="lt">
                                    <p:tmPct val="30000"/>
                                  </p:iterate>
                                  <p:childTnLst>
                                    <p:set>
                                      <p:cBhvr>
                                        <p:cTn id="49" dur="1" fill="hold">
                                          <p:stCondLst>
                                            <p:cond delay="0"/>
                                          </p:stCondLst>
                                        </p:cTn>
                                        <p:tgtEl>
                                          <p:spTgt spid="12"/>
                                        </p:tgtEl>
                                        <p:attrNameLst>
                                          <p:attrName>style.visibility</p:attrName>
                                        </p:attrNameLst>
                                      </p:cBhvr>
                                      <p:to>
                                        <p:strVal val="visible"/>
                                      </p:to>
                                    </p:set>
                                    <p:animEffect transition="in" filter="wipe(left)">
                                      <p:cBhvr>
                                        <p:cTn id="50" dur="50"/>
                                        <p:tgtEl>
                                          <p:spTgt spid="12"/>
                                        </p:tgtEl>
                                      </p:cBhvr>
                                    </p:animEffect>
                                  </p:childTnLst>
                                </p:cTn>
                              </p:par>
                              <p:par>
                                <p:cTn id="51" presetID="36" presetClass="emph" presetSubtype="0" fill="hold" grpId="1" nodeType="withEffect">
                                  <p:stCondLst>
                                    <p:cond delay="0"/>
                                  </p:stCondLst>
                                  <p:iterate type="lt">
                                    <p:tmPct val="30000"/>
                                  </p:iterate>
                                  <p:childTnLst>
                                    <p:animScale>
                                      <p:cBhvr>
                                        <p:cTn id="52" dur="25" autoRev="1" fill="hold">
                                          <p:stCondLst>
                                            <p:cond delay="0"/>
                                          </p:stCondLst>
                                        </p:cTn>
                                        <p:tgtEl>
                                          <p:spTgt spid="12"/>
                                        </p:tgtEl>
                                      </p:cBhvr>
                                      <p:to x="80000" y="100000"/>
                                    </p:animScale>
                                    <p:anim by="(#ppt_w*0.10)" calcmode="lin" valueType="num">
                                      <p:cBhvr>
                                        <p:cTn id="53" dur="25" autoRev="1" fill="hold">
                                          <p:stCondLst>
                                            <p:cond delay="0"/>
                                          </p:stCondLst>
                                        </p:cTn>
                                        <p:tgtEl>
                                          <p:spTgt spid="12"/>
                                        </p:tgtEl>
                                        <p:attrNameLst>
                                          <p:attrName>ppt_x</p:attrName>
                                        </p:attrNameLst>
                                      </p:cBhvr>
                                    </p:anim>
                                    <p:anim by="(-#ppt_w*0.10)" calcmode="lin" valueType="num">
                                      <p:cBhvr>
                                        <p:cTn id="54" dur="25" autoRev="1" fill="hold">
                                          <p:stCondLst>
                                            <p:cond delay="0"/>
                                          </p:stCondLst>
                                        </p:cTn>
                                        <p:tgtEl>
                                          <p:spTgt spid="12"/>
                                        </p:tgtEl>
                                        <p:attrNameLst>
                                          <p:attrName>ppt_y</p:attrName>
                                        </p:attrNameLst>
                                      </p:cBhvr>
                                    </p:anim>
                                    <p:animRot by="-480000">
                                      <p:cBhvr>
                                        <p:cTn id="55" dur="25" autoRev="1"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6" grpId="1"/>
      <p:bldP spid="8" grpId="0" animBg="1"/>
      <p:bldP spid="12" grpId="0"/>
      <p:bldP spid="12" grpId="1"/>
      <p:bldP spid="13"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251521" y="901941"/>
            <a:ext cx="1440160" cy="1453785"/>
          </a:xfrm>
          <a:prstGeom prst="ellipse">
            <a:avLst/>
          </a:prstGeom>
          <a:solidFill>
            <a:srgbClr val="66BFBC"/>
          </a:solidFill>
          <a:ln>
            <a:noFill/>
          </a:ln>
          <a:effectLst>
            <a:innerShdw blurRad="63500" dist="50800" dir="81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itchFamily="34" charset="-122"/>
              <a:ea typeface="微软雅黑" pitchFamily="34" charset="-122"/>
            </a:endParaRPr>
          </a:p>
        </p:txBody>
      </p:sp>
      <p:grpSp>
        <p:nvGrpSpPr>
          <p:cNvPr id="22" name="组合 21"/>
          <p:cNvGrpSpPr/>
          <p:nvPr/>
        </p:nvGrpSpPr>
        <p:grpSpPr>
          <a:xfrm>
            <a:off x="403498" y="847292"/>
            <a:ext cx="1333003" cy="1345615"/>
            <a:chOff x="304800" y="673100"/>
            <a:chExt cx="4000500" cy="4000500"/>
          </a:xfrm>
          <a:effectLst>
            <a:outerShdw blurRad="177800" dist="88900" dir="4200000" algn="tl" rotWithShape="0">
              <a:prstClr val="black">
                <a:alpha val="4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24"/>
          <p:cNvSpPr txBox="1"/>
          <p:nvPr/>
        </p:nvSpPr>
        <p:spPr>
          <a:xfrm>
            <a:off x="674196" y="1158557"/>
            <a:ext cx="945476" cy="830997"/>
          </a:xfrm>
          <a:prstGeom prst="rect">
            <a:avLst/>
          </a:prstGeom>
          <a:noFill/>
        </p:spPr>
        <p:txBody>
          <a:bodyPr wrap="square" rtlCol="0">
            <a:spAutoFit/>
          </a:bodyPr>
          <a:lstStyle/>
          <a:p>
            <a:r>
              <a:rPr lang="en-US" altLang="zh-CN" sz="4800" b="1" dirty="0">
                <a:solidFill>
                  <a:srgbClr val="66BFBC"/>
                </a:solidFill>
                <a:effectLst>
                  <a:innerShdw blurRad="63500" dist="50800">
                    <a:prstClr val="black">
                      <a:alpha val="50000"/>
                    </a:prstClr>
                  </a:innerShdw>
                </a:effectLst>
                <a:latin typeface="微软雅黑" pitchFamily="34" charset="-122"/>
                <a:ea typeface="微软雅黑" pitchFamily="34" charset="-122"/>
              </a:rPr>
              <a:t>02</a:t>
            </a:r>
            <a:endParaRPr lang="zh-CN" altLang="en-US" sz="4800" b="1" dirty="0">
              <a:solidFill>
                <a:srgbClr val="66BFBC"/>
              </a:solidFill>
              <a:effectLst>
                <a:innerShdw blurRad="63500" dist="50800">
                  <a:prstClr val="black">
                    <a:alpha val="50000"/>
                  </a:prstClr>
                </a:innerShdw>
              </a:effectLst>
              <a:latin typeface="微软雅黑" pitchFamily="34" charset="-122"/>
              <a:ea typeface="微软雅黑" pitchFamily="34" charset="-122"/>
            </a:endParaRPr>
          </a:p>
        </p:txBody>
      </p:sp>
      <p:sp>
        <p:nvSpPr>
          <p:cNvPr id="26" name="TextBox 25"/>
          <p:cNvSpPr txBox="1"/>
          <p:nvPr/>
        </p:nvSpPr>
        <p:spPr>
          <a:xfrm>
            <a:off x="1843658" y="973891"/>
            <a:ext cx="6624736" cy="1015663"/>
          </a:xfrm>
          <a:prstGeom prst="rect">
            <a:avLst/>
          </a:prstGeom>
          <a:noFill/>
        </p:spPr>
        <p:txBody>
          <a:bodyPr wrap="square" rtlCol="0">
            <a:spAutoFit/>
          </a:bodyPr>
          <a:lstStyle/>
          <a:p>
            <a:pPr algn="just"/>
            <a:r>
              <a:rPr lang="vi-VN" sz="2000" b="1" i="1" dirty="0">
                <a:solidFill>
                  <a:schemeClr val="accent5">
                    <a:lumMod val="75000"/>
                  </a:schemeClr>
                </a:solidFill>
                <a:cs typeface="Times New Roman" pitchFamily="18" charset="0"/>
              </a:rPr>
              <a:t>Em hãy liệt kê theo mẫu sau những việc mình có thể hợp tác với người khác (những người trong gia đình, bạn bè, thầy giáo, cô giáo, hàng xóm láng giềng,…)</a:t>
            </a:r>
            <a:endParaRPr lang="zh-CN" altLang="en-US" sz="2000" b="1" dirty="0">
              <a:solidFill>
                <a:schemeClr val="accent5">
                  <a:lumMod val="75000"/>
                </a:schemeClr>
              </a:solidFill>
              <a:ea typeface="微软雅黑" pitchFamily="34" charset="-122"/>
            </a:endParaRPr>
          </a:p>
        </p:txBody>
      </p:sp>
      <p:graphicFrame>
        <p:nvGraphicFramePr>
          <p:cNvPr id="14" name="Group 5">
            <a:extLst>
              <a:ext uri="{FF2B5EF4-FFF2-40B4-BE49-F238E27FC236}">
                <a16:creationId xmlns:a16="http://schemas.microsoft.com/office/drawing/2014/main" id="{C1FA9763-ED1C-477B-A61E-AEAE25CC7D5B}"/>
              </a:ext>
            </a:extLst>
          </p:cNvPr>
          <p:cNvGraphicFramePr>
            <a:graphicFrameLocks/>
          </p:cNvGraphicFramePr>
          <p:nvPr>
            <p:extLst>
              <p:ext uri="{D42A27DB-BD31-4B8C-83A1-F6EECF244321}">
                <p14:modId xmlns:p14="http://schemas.microsoft.com/office/powerpoint/2010/main" val="1273763910"/>
              </p:ext>
            </p:extLst>
          </p:nvPr>
        </p:nvGraphicFramePr>
        <p:xfrm>
          <a:off x="1547664" y="2132641"/>
          <a:ext cx="7056784" cy="2473392"/>
        </p:xfrm>
        <a:graphic>
          <a:graphicData uri="http://schemas.openxmlformats.org/drawingml/2006/table">
            <a:tbl>
              <a:tblPr/>
              <a:tblGrid>
                <a:gridCol w="720080">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039102">
                  <a:extLst>
                    <a:ext uri="{9D8B030D-6E8A-4147-A177-3AD203B41FA5}">
                      <a16:colId xmlns:a16="http://schemas.microsoft.com/office/drawing/2014/main" val="20002"/>
                    </a:ext>
                  </a:extLst>
                </a:gridCol>
                <a:gridCol w="1777322">
                  <a:extLst>
                    <a:ext uri="{9D8B030D-6E8A-4147-A177-3AD203B41FA5}">
                      <a16:colId xmlns:a16="http://schemas.microsoft.com/office/drawing/2014/main" val="20003"/>
                    </a:ext>
                  </a:extLst>
                </a:gridCol>
              </a:tblGrid>
              <a:tr h="492192">
                <a:tc>
                  <a:txBody>
                    <a:bodyPr/>
                    <a:lstStyle/>
                    <a:p>
                      <a:pPr algn="ctr" rtl="0"/>
                      <a:r>
                        <a:rPr lang="vi-VN" sz="2000" b="0" i="0" u="none" strike="noStrike" kern="1200" baseline="0" dirty="0">
                          <a:solidFill>
                            <a:schemeClr val="accent6">
                              <a:lumMod val="75000"/>
                            </a:schemeClr>
                          </a:solidFill>
                          <a:latin typeface="+mn-lt"/>
                          <a:ea typeface="+mn-ea"/>
                          <a:cs typeface="Times New Roman" pitchFamily="18" charset="0"/>
                        </a:rPr>
                        <a:t>STT</a:t>
                      </a:r>
                      <a:endParaRPr lang="en-US" sz="2000" b="0" i="0" u="none" strike="noStrike" kern="1200" baseline="0" dirty="0">
                        <a:solidFill>
                          <a:schemeClr val="accent6">
                            <a:lumMod val="75000"/>
                          </a:schemeClr>
                        </a:solidFill>
                        <a:latin typeface="+mn-lt"/>
                        <a:ea typeface="+mn-ea"/>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a:r>
                        <a:rPr lang="en-US" sz="2000" b="1" i="1" u="none" strike="noStrike" kern="1200" baseline="0" dirty="0" err="1">
                          <a:solidFill>
                            <a:schemeClr val="accent6">
                              <a:lumMod val="75000"/>
                            </a:schemeClr>
                          </a:solidFill>
                          <a:latin typeface="+mn-lt"/>
                          <a:ea typeface="+mn-ea"/>
                          <a:cs typeface="Times New Roman" pitchFamily="18" charset="0"/>
                        </a:rPr>
                        <a:t>Nội</a:t>
                      </a:r>
                      <a:r>
                        <a:rPr lang="en-US" sz="2000" b="1" i="1" u="none" strike="noStrike" kern="1200" baseline="0" dirty="0">
                          <a:solidFill>
                            <a:schemeClr val="accent6">
                              <a:lumMod val="75000"/>
                            </a:schemeClr>
                          </a:solidFill>
                          <a:latin typeface="+mn-lt"/>
                          <a:ea typeface="+mn-ea"/>
                          <a:cs typeface="Times New Roman" pitchFamily="18" charset="0"/>
                        </a:rPr>
                        <a:t> dung </a:t>
                      </a:r>
                      <a:r>
                        <a:rPr lang="en-US" sz="2000" b="1" i="1" u="none" strike="noStrike" kern="1200" baseline="0" dirty="0" err="1">
                          <a:solidFill>
                            <a:schemeClr val="accent6">
                              <a:lumMod val="75000"/>
                            </a:schemeClr>
                          </a:solidFill>
                          <a:latin typeface="+mn-lt"/>
                          <a:ea typeface="+mn-ea"/>
                          <a:cs typeface="Times New Roman" pitchFamily="18" charset="0"/>
                        </a:rPr>
                        <a:t>công</a:t>
                      </a:r>
                      <a:r>
                        <a:rPr lang="en-US" sz="2000" b="1" i="1" u="none" strike="noStrike" kern="1200" baseline="0" dirty="0">
                          <a:solidFill>
                            <a:schemeClr val="accent6">
                              <a:lumMod val="75000"/>
                            </a:schemeClr>
                          </a:solidFill>
                          <a:latin typeface="+mn-lt"/>
                          <a:ea typeface="+mn-ea"/>
                          <a:cs typeface="Times New Roman" pitchFamily="18" charset="0"/>
                        </a:rPr>
                        <a:t> </a:t>
                      </a:r>
                      <a:r>
                        <a:rPr lang="en-US" sz="2000" b="1" i="1" u="none" strike="noStrike" kern="1200" baseline="0" dirty="0" err="1">
                          <a:solidFill>
                            <a:schemeClr val="accent6">
                              <a:lumMod val="75000"/>
                            </a:schemeClr>
                          </a:solidFill>
                          <a:latin typeface="+mn-lt"/>
                          <a:ea typeface="+mn-ea"/>
                          <a:cs typeface="Times New Roman" pitchFamily="18" charset="0"/>
                        </a:rPr>
                        <a:t>việc</a:t>
                      </a:r>
                      <a:endParaRPr lang="en-US" sz="2000" b="1" i="1" u="none" strike="noStrike" kern="1200" baseline="0" dirty="0">
                        <a:solidFill>
                          <a:schemeClr val="accent6">
                            <a:lumMod val="75000"/>
                          </a:schemeClr>
                        </a:solidFill>
                        <a:latin typeface="+mn-lt"/>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a:r>
                        <a:rPr lang="vi-VN" sz="2000" b="1" i="1" u="none" strike="noStrike" kern="1200" baseline="0" dirty="0">
                          <a:solidFill>
                            <a:schemeClr val="accent6">
                              <a:lumMod val="75000"/>
                            </a:schemeClr>
                          </a:solidFill>
                          <a:latin typeface="+mn-lt"/>
                          <a:ea typeface="+mn-ea"/>
                          <a:cs typeface="Times New Roman" pitchFamily="18" charset="0"/>
                        </a:rPr>
                        <a:t>Người hợp tác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a:r>
                        <a:rPr lang="en-US" sz="2000" b="1" i="1" u="none" strike="noStrike" kern="1200" baseline="0" dirty="0" err="1">
                          <a:solidFill>
                            <a:schemeClr val="accent6">
                              <a:lumMod val="75000"/>
                            </a:schemeClr>
                          </a:solidFill>
                          <a:latin typeface="+mn-lt"/>
                          <a:ea typeface="+mn-ea"/>
                          <a:cs typeface="Times New Roman" pitchFamily="18" charset="0"/>
                        </a:rPr>
                        <a:t>Cách</a:t>
                      </a:r>
                      <a:r>
                        <a:rPr lang="en-US" sz="2000" b="1" i="1" u="none" strike="noStrike" kern="1200" baseline="0" dirty="0">
                          <a:solidFill>
                            <a:schemeClr val="accent6">
                              <a:lumMod val="75000"/>
                            </a:schemeClr>
                          </a:solidFill>
                          <a:latin typeface="+mn-lt"/>
                          <a:ea typeface="+mn-ea"/>
                          <a:cs typeface="Times New Roman" pitchFamily="18" charset="0"/>
                        </a:rPr>
                        <a:t> </a:t>
                      </a:r>
                      <a:r>
                        <a:rPr lang="en-US" sz="2000" b="1" i="1" u="none" strike="noStrike" kern="1200" baseline="0" dirty="0" err="1">
                          <a:solidFill>
                            <a:schemeClr val="accent6">
                              <a:lumMod val="75000"/>
                            </a:schemeClr>
                          </a:solidFill>
                          <a:latin typeface="+mn-lt"/>
                          <a:ea typeface="+mn-ea"/>
                          <a:cs typeface="Times New Roman" pitchFamily="18" charset="0"/>
                        </a:rPr>
                        <a:t>hợp</a:t>
                      </a:r>
                      <a:r>
                        <a:rPr lang="en-US" sz="2000" b="1" i="1" u="none" strike="noStrike" kern="1200" baseline="0" dirty="0">
                          <a:solidFill>
                            <a:schemeClr val="accent6">
                              <a:lumMod val="75000"/>
                            </a:schemeClr>
                          </a:solidFill>
                          <a:latin typeface="+mn-lt"/>
                          <a:ea typeface="+mn-ea"/>
                          <a:cs typeface="Times New Roman" pitchFamily="18" charset="0"/>
                        </a:rPr>
                        <a:t> </a:t>
                      </a:r>
                      <a:r>
                        <a:rPr lang="en-US" sz="2000" b="1" i="1" u="none" strike="noStrike" kern="1200" baseline="0" dirty="0" err="1">
                          <a:solidFill>
                            <a:schemeClr val="accent6">
                              <a:lumMod val="75000"/>
                            </a:schemeClr>
                          </a:solidFill>
                          <a:latin typeface="+mn-lt"/>
                          <a:ea typeface="+mn-ea"/>
                          <a:cs typeface="Times New Roman" pitchFamily="18" charset="0"/>
                        </a:rPr>
                        <a:t>tác</a:t>
                      </a:r>
                      <a:endParaRPr lang="en-US" sz="2000" b="1" i="1" u="none" strike="noStrike" kern="1200" baseline="0" dirty="0">
                        <a:solidFill>
                          <a:schemeClr val="accent6">
                            <a:lumMod val="75000"/>
                          </a:schemeClr>
                        </a:solidFill>
                        <a:latin typeface="+mn-lt"/>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37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CC"/>
                          </a:solidFill>
                          <a:effectLst/>
                          <a:latin typeface="+mn-lt"/>
                          <a:cs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37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CC"/>
                          </a:solidFill>
                          <a:effectLst/>
                          <a:latin typeface="+mn-lt"/>
                          <a:cs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37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CC"/>
                          </a:solidFill>
                          <a:effectLst/>
                          <a:latin typeface="+mn-lt"/>
                          <a:cs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37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CC"/>
                          </a:solidFill>
                          <a:effectLst/>
                          <a:latin typeface="+mn-lt"/>
                          <a:cs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37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CC"/>
                          </a:solidFill>
                          <a:effectLst/>
                          <a:latin typeface="+mn-lt"/>
                          <a:cs typeface="Times New Roman"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976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200"/>
                            </p:stCondLst>
                            <p:childTnLst>
                              <p:par>
                                <p:cTn id="21" presetID="12" presetClass="entr" presetSubtype="4" fill="hold" grpId="0" nodeType="afterEffect">
                                  <p:stCondLst>
                                    <p:cond delay="0"/>
                                  </p:stCondLst>
                                  <p:iterate type="lt">
                                    <p:tmPct val="10000"/>
                                  </p:iterate>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p:tgtEl>
                                          <p:spTgt spid="26"/>
                                        </p:tgtEl>
                                        <p:attrNameLst>
                                          <p:attrName>ppt_y</p:attrName>
                                        </p:attrNameLst>
                                      </p:cBhvr>
                                      <p:tavLst>
                                        <p:tav tm="0">
                                          <p:val>
                                            <p:strVal val="#ppt_y+#ppt_h*1.125000"/>
                                          </p:val>
                                        </p:tav>
                                        <p:tav tm="100000">
                                          <p:val>
                                            <p:strVal val="#ppt_y"/>
                                          </p:val>
                                        </p:tav>
                                      </p:tavLst>
                                    </p:anim>
                                    <p:animEffect transition="in" filter="wipe(up)">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2" name="组合 61"/>
          <p:cNvGrpSpPr/>
          <p:nvPr/>
        </p:nvGrpSpPr>
        <p:grpSpPr>
          <a:xfrm>
            <a:off x="598087" y="681514"/>
            <a:ext cx="2233301" cy="1827714"/>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64" name="椭圆 6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 lastClr="FFFFFF"/>
                </a:solidFill>
                <a:latin typeface="Calibri"/>
                <a:ea typeface="宋体"/>
              </a:endParaRPr>
            </a:p>
          </p:txBody>
        </p:sp>
      </p:grpSp>
      <p:grpSp>
        <p:nvGrpSpPr>
          <p:cNvPr id="65" name="组合 64"/>
          <p:cNvGrpSpPr/>
          <p:nvPr/>
        </p:nvGrpSpPr>
        <p:grpSpPr>
          <a:xfrm>
            <a:off x="2885849" y="2691428"/>
            <a:ext cx="2186319" cy="1993650"/>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67" name="椭圆 6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 lastClr="FFFFFF"/>
                </a:solidFill>
                <a:latin typeface="Calibri"/>
                <a:ea typeface="宋体"/>
              </a:endParaRPr>
            </a:p>
          </p:txBody>
        </p:sp>
      </p:grpSp>
      <p:grpSp>
        <p:nvGrpSpPr>
          <p:cNvPr id="68" name="组合 67"/>
          <p:cNvGrpSpPr/>
          <p:nvPr/>
        </p:nvGrpSpPr>
        <p:grpSpPr>
          <a:xfrm>
            <a:off x="4929746" y="611529"/>
            <a:ext cx="2003166" cy="1868495"/>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70" name="椭圆 6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 lastClr="FFFFFF"/>
                </a:solidFill>
                <a:latin typeface="Calibri"/>
                <a:ea typeface="宋体"/>
              </a:endParaRPr>
            </a:p>
          </p:txBody>
        </p:sp>
      </p:grpSp>
      <p:grpSp>
        <p:nvGrpSpPr>
          <p:cNvPr id="71" name="组合 70"/>
          <p:cNvGrpSpPr/>
          <p:nvPr/>
        </p:nvGrpSpPr>
        <p:grpSpPr>
          <a:xfrm>
            <a:off x="6791382" y="2696277"/>
            <a:ext cx="2094597" cy="1944828"/>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73" name="椭圆 7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 lastClr="FFFFFF"/>
                </a:solidFill>
                <a:latin typeface="Calibri"/>
                <a:ea typeface="宋体"/>
              </a:endParaRPr>
            </a:p>
          </p:txBody>
        </p:sp>
      </p:grpSp>
      <p:pic>
        <p:nvPicPr>
          <p:cNvPr id="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020640" y="2993578"/>
            <a:ext cx="1706138" cy="1323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981031" y="2914805"/>
            <a:ext cx="1905001" cy="1574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62308" y="798992"/>
            <a:ext cx="1765145" cy="1609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030591" y="872008"/>
            <a:ext cx="1879001" cy="1309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4" name="组合 93"/>
          <p:cNvGrpSpPr/>
          <p:nvPr/>
        </p:nvGrpSpPr>
        <p:grpSpPr>
          <a:xfrm>
            <a:off x="571707" y="627534"/>
            <a:ext cx="2344109" cy="1918396"/>
            <a:chOff x="1752735" y="879940"/>
            <a:chExt cx="2070478" cy="2070476"/>
          </a:xfrm>
        </p:grpSpPr>
        <p:sp>
          <p:nvSpPr>
            <p:cNvPr id="95" name="同心圆 94"/>
            <p:cNvSpPr/>
            <p:nvPr/>
          </p:nvSpPr>
          <p:spPr>
            <a:xfrm>
              <a:off x="1752735" y="879940"/>
              <a:ext cx="2070478" cy="2070476"/>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96" name="同心圆 95"/>
            <p:cNvSpPr/>
            <p:nvPr/>
          </p:nvSpPr>
          <p:spPr>
            <a:xfrm rot="9000000">
              <a:off x="1850845" y="971517"/>
              <a:ext cx="1884863" cy="1906298"/>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grpSp>
      <p:grpSp>
        <p:nvGrpSpPr>
          <p:cNvPr id="97" name="组合 96"/>
          <p:cNvGrpSpPr/>
          <p:nvPr/>
        </p:nvGrpSpPr>
        <p:grpSpPr>
          <a:xfrm>
            <a:off x="2853268" y="2639425"/>
            <a:ext cx="2294796" cy="2092565"/>
            <a:chOff x="1752735" y="879940"/>
            <a:chExt cx="2070478" cy="2070476"/>
          </a:xfrm>
        </p:grpSpPr>
        <p:sp>
          <p:nvSpPr>
            <p:cNvPr id="98" name="同心圆 97"/>
            <p:cNvSpPr/>
            <p:nvPr/>
          </p:nvSpPr>
          <p:spPr>
            <a:xfrm>
              <a:off x="1752735" y="879940"/>
              <a:ext cx="2070478" cy="2070476"/>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99" name="同心圆 98"/>
            <p:cNvSpPr/>
            <p:nvPr/>
          </p:nvSpPr>
          <p:spPr>
            <a:xfrm rot="9000000">
              <a:off x="1850845" y="971517"/>
              <a:ext cx="1884863" cy="1906298"/>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grpSp>
      <p:grpSp>
        <p:nvGrpSpPr>
          <p:cNvPr id="100" name="组合 99"/>
          <p:cNvGrpSpPr/>
          <p:nvPr/>
        </p:nvGrpSpPr>
        <p:grpSpPr>
          <a:xfrm>
            <a:off x="4910934" y="555526"/>
            <a:ext cx="2102556" cy="1961200"/>
            <a:chOff x="1752735" y="879940"/>
            <a:chExt cx="2070478" cy="2070476"/>
          </a:xfrm>
        </p:grpSpPr>
        <p:sp>
          <p:nvSpPr>
            <p:cNvPr id="101" name="同心圆 100"/>
            <p:cNvSpPr/>
            <p:nvPr/>
          </p:nvSpPr>
          <p:spPr>
            <a:xfrm>
              <a:off x="1752735" y="879940"/>
              <a:ext cx="2070478" cy="2070476"/>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102" name="同心圆 101"/>
            <p:cNvSpPr/>
            <p:nvPr/>
          </p:nvSpPr>
          <p:spPr>
            <a:xfrm rot="9000000">
              <a:off x="1850845" y="971517"/>
              <a:ext cx="1884863" cy="1906298"/>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grpSp>
      <p:grpSp>
        <p:nvGrpSpPr>
          <p:cNvPr id="103" name="组合 102"/>
          <p:cNvGrpSpPr/>
          <p:nvPr/>
        </p:nvGrpSpPr>
        <p:grpSpPr>
          <a:xfrm>
            <a:off x="6750842" y="2643758"/>
            <a:ext cx="2198524" cy="2041320"/>
            <a:chOff x="1752735" y="879940"/>
            <a:chExt cx="2070478" cy="2070476"/>
          </a:xfrm>
        </p:grpSpPr>
        <p:sp>
          <p:nvSpPr>
            <p:cNvPr id="104" name="同心圆 103"/>
            <p:cNvSpPr/>
            <p:nvPr/>
          </p:nvSpPr>
          <p:spPr>
            <a:xfrm>
              <a:off x="1752735" y="879940"/>
              <a:ext cx="2070478" cy="2070476"/>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sp>
          <p:nvSpPr>
            <p:cNvPr id="105" name="同心圆 104"/>
            <p:cNvSpPr/>
            <p:nvPr/>
          </p:nvSpPr>
          <p:spPr>
            <a:xfrm rot="9000000">
              <a:off x="1850845" y="971517"/>
              <a:ext cx="1884863" cy="1906298"/>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400" kern="0">
                <a:solidFill>
                  <a:sysClr val="windowText" lastClr="000000"/>
                </a:solidFill>
                <a:latin typeface="Calibri"/>
                <a:ea typeface="宋体"/>
              </a:endParaRPr>
            </a:p>
          </p:txBody>
        </p:sp>
      </p:grpSp>
    </p:spTree>
    <p:extLst>
      <p:ext uri="{BB962C8B-B14F-4D97-AF65-F5344CB8AC3E}">
        <p14:creationId xmlns:p14="http://schemas.microsoft.com/office/powerpoint/2010/main" val="368985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0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nodeType="withEffect">
                                  <p:stCondLst>
                                    <p:cond delay="70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par>
                                <p:cTn id="15" presetID="53" presetClass="entr" presetSubtype="16" fill="hold" nodeType="withEffect">
                                  <p:stCondLst>
                                    <p:cond delay="70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fltVal val="0"/>
                                          </p:val>
                                        </p:tav>
                                        <p:tav tm="100000">
                                          <p:val>
                                            <p:strVal val="#ppt_h"/>
                                          </p:val>
                                        </p:tav>
                                      </p:tavLst>
                                    </p:anim>
                                    <p:animEffect transition="in" filter="fade">
                                      <p:cBhvr>
                                        <p:cTn id="19" dur="500"/>
                                        <p:tgtEl>
                                          <p:spTgt spid="68"/>
                                        </p:tgtEl>
                                      </p:cBhvr>
                                    </p:animEffect>
                                  </p:childTnLst>
                                </p:cTn>
                              </p:par>
                              <p:par>
                                <p:cTn id="20" presetID="53" presetClass="entr" presetSubtype="16" fill="hold" nodeType="withEffect">
                                  <p:stCondLst>
                                    <p:cond delay="70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fltVal val="0"/>
                                          </p:val>
                                        </p:tav>
                                        <p:tav tm="100000">
                                          <p:val>
                                            <p:strVal val="#ppt_w"/>
                                          </p:val>
                                        </p:tav>
                                      </p:tavLst>
                                    </p:anim>
                                    <p:anim calcmode="lin" valueType="num">
                                      <p:cBhvr>
                                        <p:cTn id="23" dur="500" fill="hold"/>
                                        <p:tgtEl>
                                          <p:spTgt spid="71"/>
                                        </p:tgtEl>
                                        <p:attrNameLst>
                                          <p:attrName>ppt_h</p:attrName>
                                        </p:attrNameLst>
                                      </p:cBhvr>
                                      <p:tavLst>
                                        <p:tav tm="0">
                                          <p:val>
                                            <p:fltVal val="0"/>
                                          </p:val>
                                        </p:tav>
                                        <p:tav tm="100000">
                                          <p:val>
                                            <p:strVal val="#ppt_h"/>
                                          </p:val>
                                        </p:tav>
                                      </p:tavLst>
                                    </p:anim>
                                    <p:animEffect transition="in" filter="fade">
                                      <p:cBhvr>
                                        <p:cTn id="24" dur="500"/>
                                        <p:tgtEl>
                                          <p:spTgt spid="71"/>
                                        </p:tgtEl>
                                      </p:cBhvr>
                                    </p:animEffect>
                                  </p:childTnLst>
                                </p:cTn>
                              </p:par>
                            </p:childTnLst>
                          </p:cTn>
                        </p:par>
                        <p:par>
                          <p:cTn id="25" fill="hold">
                            <p:stCondLst>
                              <p:cond delay="1200"/>
                            </p:stCondLst>
                            <p:childTnLst>
                              <p:par>
                                <p:cTn id="26" presetID="42" presetClass="entr" presetSubtype="0" fill="hold" nodeType="after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1000"/>
                                        <p:tgtEl>
                                          <p:spTgt spid="92"/>
                                        </p:tgtEl>
                                      </p:cBhvr>
                                    </p:animEffect>
                                    <p:anim calcmode="lin" valueType="num">
                                      <p:cBhvr>
                                        <p:cTn id="29" dur="1000" fill="hold"/>
                                        <p:tgtEl>
                                          <p:spTgt spid="92"/>
                                        </p:tgtEl>
                                        <p:attrNameLst>
                                          <p:attrName>ppt_x</p:attrName>
                                        </p:attrNameLst>
                                      </p:cBhvr>
                                      <p:tavLst>
                                        <p:tav tm="0">
                                          <p:val>
                                            <p:strVal val="#ppt_x"/>
                                          </p:val>
                                        </p:tav>
                                        <p:tav tm="100000">
                                          <p:val>
                                            <p:strVal val="#ppt_x"/>
                                          </p:val>
                                        </p:tav>
                                      </p:tavLst>
                                    </p:anim>
                                    <p:anim calcmode="lin" valueType="num">
                                      <p:cBhvr>
                                        <p:cTn id="30" dur="1000" fill="hold"/>
                                        <p:tgtEl>
                                          <p:spTgt spid="92"/>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1000"/>
                                        <p:tgtEl>
                                          <p:spTgt spid="91"/>
                                        </p:tgtEl>
                                      </p:cBhvr>
                                    </p:animEffect>
                                    <p:anim calcmode="lin" valueType="num">
                                      <p:cBhvr>
                                        <p:cTn id="34" dur="1000" fill="hold"/>
                                        <p:tgtEl>
                                          <p:spTgt spid="91"/>
                                        </p:tgtEl>
                                        <p:attrNameLst>
                                          <p:attrName>ppt_x</p:attrName>
                                        </p:attrNameLst>
                                      </p:cBhvr>
                                      <p:tavLst>
                                        <p:tav tm="0">
                                          <p:val>
                                            <p:strVal val="#ppt_x"/>
                                          </p:val>
                                        </p:tav>
                                        <p:tav tm="100000">
                                          <p:val>
                                            <p:strVal val="#ppt_x"/>
                                          </p:val>
                                        </p:tav>
                                      </p:tavLst>
                                    </p:anim>
                                    <p:anim calcmode="lin" valueType="num">
                                      <p:cBhvr>
                                        <p:cTn id="35" dur="1000" fill="hold"/>
                                        <p:tgtEl>
                                          <p:spTgt spid="9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1000"/>
                                        <p:tgtEl>
                                          <p:spTgt spid="93"/>
                                        </p:tgtEl>
                                      </p:cBhvr>
                                    </p:animEffect>
                                    <p:anim calcmode="lin" valueType="num">
                                      <p:cBhvr>
                                        <p:cTn id="39" dur="1000" fill="hold"/>
                                        <p:tgtEl>
                                          <p:spTgt spid="93"/>
                                        </p:tgtEl>
                                        <p:attrNameLst>
                                          <p:attrName>ppt_x</p:attrName>
                                        </p:attrNameLst>
                                      </p:cBhvr>
                                      <p:tavLst>
                                        <p:tav tm="0">
                                          <p:val>
                                            <p:strVal val="#ppt_x"/>
                                          </p:val>
                                        </p:tav>
                                        <p:tav tm="100000">
                                          <p:val>
                                            <p:strVal val="#ppt_x"/>
                                          </p:val>
                                        </p:tav>
                                      </p:tavLst>
                                    </p:anim>
                                    <p:anim calcmode="lin" valueType="num">
                                      <p:cBhvr>
                                        <p:cTn id="40" dur="1000" fill="hold"/>
                                        <p:tgtEl>
                                          <p:spTgt spid="9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1000"/>
                                        <p:tgtEl>
                                          <p:spTgt spid="90"/>
                                        </p:tgtEl>
                                      </p:cBhvr>
                                    </p:animEffect>
                                    <p:anim calcmode="lin" valueType="num">
                                      <p:cBhvr>
                                        <p:cTn id="44" dur="1000" fill="hold"/>
                                        <p:tgtEl>
                                          <p:spTgt spid="90"/>
                                        </p:tgtEl>
                                        <p:attrNameLst>
                                          <p:attrName>ppt_x</p:attrName>
                                        </p:attrNameLst>
                                      </p:cBhvr>
                                      <p:tavLst>
                                        <p:tav tm="0">
                                          <p:val>
                                            <p:strVal val="#ppt_x"/>
                                          </p:val>
                                        </p:tav>
                                        <p:tav tm="100000">
                                          <p:val>
                                            <p:strVal val="#ppt_x"/>
                                          </p:val>
                                        </p:tav>
                                      </p:tavLst>
                                    </p:anim>
                                    <p:anim calcmode="lin" valueType="num">
                                      <p:cBhvr>
                                        <p:cTn id="45" dur="1000" fill="hold"/>
                                        <p:tgtEl>
                                          <p:spTgt spid="90"/>
                                        </p:tgtEl>
                                        <p:attrNameLst>
                                          <p:attrName>ppt_y</p:attrName>
                                        </p:attrNameLst>
                                      </p:cBhvr>
                                      <p:tavLst>
                                        <p:tav tm="0">
                                          <p:val>
                                            <p:strVal val="#ppt_y-.1"/>
                                          </p:val>
                                        </p:tav>
                                        <p:tav tm="100000">
                                          <p:val>
                                            <p:strVal val="#ppt_y"/>
                                          </p:val>
                                        </p:tav>
                                      </p:tavLst>
                                    </p:anim>
                                  </p:childTnLst>
                                </p:cTn>
                              </p:par>
                            </p:childTnLst>
                          </p:cTn>
                        </p:par>
                        <p:par>
                          <p:cTn id="46" fill="hold">
                            <p:stCondLst>
                              <p:cond delay="2200"/>
                            </p:stCondLst>
                            <p:childTnLst>
                              <p:par>
                                <p:cTn id="47" presetID="16" presetClass="entr" presetSubtype="21" fill="hold" nodeType="after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barn(inVertical)">
                                      <p:cBhvr>
                                        <p:cTn id="49" dur="500"/>
                                        <p:tgtEl>
                                          <p:spTgt spid="94"/>
                                        </p:tgtEl>
                                      </p:cBhvr>
                                    </p:animEffect>
                                  </p:childTnLst>
                                </p:cTn>
                              </p:par>
                              <p:par>
                                <p:cTn id="50" presetID="16" presetClass="entr" presetSubtype="21" fill="hold"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barn(inVertical)">
                                      <p:cBhvr>
                                        <p:cTn id="52" dur="500"/>
                                        <p:tgtEl>
                                          <p:spTgt spid="97"/>
                                        </p:tgtEl>
                                      </p:cBhvr>
                                    </p:animEffect>
                                  </p:childTnLst>
                                </p:cTn>
                              </p:par>
                              <p:par>
                                <p:cTn id="53" presetID="16" presetClass="entr" presetSubtype="21"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barn(inVertical)">
                                      <p:cBhvr>
                                        <p:cTn id="55" dur="500"/>
                                        <p:tgtEl>
                                          <p:spTgt spid="100"/>
                                        </p:tgtEl>
                                      </p:cBhvr>
                                    </p:animEffect>
                                  </p:childTnLst>
                                </p:cTn>
                              </p:par>
                              <p:par>
                                <p:cTn id="56" presetID="16" presetClass="entr" presetSubtype="21"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barn(inVertical)">
                                      <p:cBhvr>
                                        <p:cTn id="5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2B">
            <a:extLst>
              <a:ext uri="{FF2B5EF4-FFF2-40B4-BE49-F238E27FC236}">
                <a16:creationId xmlns:a16="http://schemas.microsoft.com/office/drawing/2014/main" id="{8446AB8A-45CC-4CBF-8B96-AF73732C1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59" y="1131590"/>
            <a:ext cx="2627812" cy="3312368"/>
          </a:xfrm>
          <a:prstGeom prst="rect">
            <a:avLst/>
          </a:prstGeom>
          <a:noFill/>
          <a:ln w="28575">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IMG_3122_resize">
            <a:extLst>
              <a:ext uri="{FF2B5EF4-FFF2-40B4-BE49-F238E27FC236}">
                <a16:creationId xmlns:a16="http://schemas.microsoft.com/office/drawing/2014/main" id="{DD7EE1FA-5C73-4694-AA8B-02E0DD73B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987574"/>
            <a:ext cx="2592288" cy="1697140"/>
          </a:xfrm>
          <a:prstGeom prst="rect">
            <a:avLst/>
          </a:prstGeom>
          <a:noFill/>
          <a:ln w="28575">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Trong cay xanh">
            <a:extLst>
              <a:ext uri="{FF2B5EF4-FFF2-40B4-BE49-F238E27FC236}">
                <a16:creationId xmlns:a16="http://schemas.microsoft.com/office/drawing/2014/main" id="{6D1CFA12-8F03-4F31-8A33-156ED7907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2859782"/>
            <a:ext cx="2520280" cy="1853147"/>
          </a:xfrm>
          <a:prstGeom prst="rect">
            <a:avLst/>
          </a:prstGeom>
          <a:noFill/>
          <a:ln w="28575">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429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Group 2">
            <a:extLst>
              <a:ext uri="{FF2B5EF4-FFF2-40B4-BE49-F238E27FC236}">
                <a16:creationId xmlns:a16="http://schemas.microsoft.com/office/drawing/2014/main" id="{FDC39F9B-9BDD-41ED-979F-9A416BFC78C9}"/>
              </a:ext>
            </a:extLst>
          </p:cNvPr>
          <p:cNvGraphicFramePr>
            <a:graphicFrameLocks noGrp="1"/>
          </p:cNvGraphicFramePr>
          <p:nvPr>
            <p:extLst>
              <p:ext uri="{D42A27DB-BD31-4B8C-83A1-F6EECF244321}">
                <p14:modId xmlns:p14="http://schemas.microsoft.com/office/powerpoint/2010/main" val="3630235354"/>
              </p:ext>
            </p:extLst>
          </p:nvPr>
        </p:nvGraphicFramePr>
        <p:xfrm>
          <a:off x="2369344" y="1371600"/>
          <a:ext cx="4592641" cy="3649267"/>
        </p:xfrm>
        <a:graphic>
          <a:graphicData uri="http://schemas.openxmlformats.org/drawingml/2006/table">
            <a:tbl>
              <a:tblPr/>
              <a:tblGrid>
                <a:gridCol w="523848">
                  <a:extLst>
                    <a:ext uri="{9D8B030D-6E8A-4147-A177-3AD203B41FA5}">
                      <a16:colId xmlns:a16="http://schemas.microsoft.com/office/drawing/2014/main" val="20000"/>
                    </a:ext>
                  </a:extLst>
                </a:gridCol>
                <a:gridCol w="246447">
                  <a:extLst>
                    <a:ext uri="{9D8B030D-6E8A-4147-A177-3AD203B41FA5}">
                      <a16:colId xmlns:a16="http://schemas.microsoft.com/office/drawing/2014/main" val="20001"/>
                    </a:ext>
                  </a:extLst>
                </a:gridCol>
                <a:gridCol w="258352">
                  <a:extLst>
                    <a:ext uri="{9D8B030D-6E8A-4147-A177-3AD203B41FA5}">
                      <a16:colId xmlns:a16="http://schemas.microsoft.com/office/drawing/2014/main" val="20002"/>
                    </a:ext>
                  </a:extLst>
                </a:gridCol>
                <a:gridCol w="409554">
                  <a:extLst>
                    <a:ext uri="{9D8B030D-6E8A-4147-A177-3AD203B41FA5}">
                      <a16:colId xmlns:a16="http://schemas.microsoft.com/office/drawing/2014/main" val="20003"/>
                    </a:ext>
                  </a:extLst>
                </a:gridCol>
                <a:gridCol w="136916">
                  <a:extLst>
                    <a:ext uri="{9D8B030D-6E8A-4147-A177-3AD203B41FA5}">
                      <a16:colId xmlns:a16="http://schemas.microsoft.com/office/drawing/2014/main" val="20004"/>
                    </a:ext>
                  </a:extLst>
                </a:gridCol>
                <a:gridCol w="350026">
                  <a:extLst>
                    <a:ext uri="{9D8B030D-6E8A-4147-A177-3AD203B41FA5}">
                      <a16:colId xmlns:a16="http://schemas.microsoft.com/office/drawing/2014/main" val="20005"/>
                    </a:ext>
                  </a:extLst>
                </a:gridCol>
                <a:gridCol w="204777">
                  <a:extLst>
                    <a:ext uri="{9D8B030D-6E8A-4147-A177-3AD203B41FA5}">
                      <a16:colId xmlns:a16="http://schemas.microsoft.com/office/drawing/2014/main" val="20006"/>
                    </a:ext>
                  </a:extLst>
                </a:gridCol>
                <a:gridCol w="365503">
                  <a:extLst>
                    <a:ext uri="{9D8B030D-6E8A-4147-A177-3AD203B41FA5}">
                      <a16:colId xmlns:a16="http://schemas.microsoft.com/office/drawing/2014/main" val="20007"/>
                    </a:ext>
                  </a:extLst>
                </a:gridCol>
                <a:gridCol w="215492">
                  <a:extLst>
                    <a:ext uri="{9D8B030D-6E8A-4147-A177-3AD203B41FA5}">
                      <a16:colId xmlns:a16="http://schemas.microsoft.com/office/drawing/2014/main" val="20008"/>
                    </a:ext>
                  </a:extLst>
                </a:gridCol>
                <a:gridCol w="190490">
                  <a:extLst>
                    <a:ext uri="{9D8B030D-6E8A-4147-A177-3AD203B41FA5}">
                      <a16:colId xmlns:a16="http://schemas.microsoft.com/office/drawing/2014/main" val="20009"/>
                    </a:ext>
                  </a:extLst>
                </a:gridCol>
                <a:gridCol w="370265">
                  <a:extLst>
                    <a:ext uri="{9D8B030D-6E8A-4147-A177-3AD203B41FA5}">
                      <a16:colId xmlns:a16="http://schemas.microsoft.com/office/drawing/2014/main" val="20010"/>
                    </a:ext>
                  </a:extLst>
                </a:gridCol>
                <a:gridCol w="188109">
                  <a:extLst>
                    <a:ext uri="{9D8B030D-6E8A-4147-A177-3AD203B41FA5}">
                      <a16:colId xmlns:a16="http://schemas.microsoft.com/office/drawing/2014/main" val="20011"/>
                    </a:ext>
                  </a:extLst>
                </a:gridCol>
                <a:gridCol w="400029">
                  <a:extLst>
                    <a:ext uri="{9D8B030D-6E8A-4147-A177-3AD203B41FA5}">
                      <a16:colId xmlns:a16="http://schemas.microsoft.com/office/drawing/2014/main" val="20012"/>
                    </a:ext>
                  </a:extLst>
                </a:gridCol>
                <a:gridCol w="136916">
                  <a:extLst>
                    <a:ext uri="{9D8B030D-6E8A-4147-A177-3AD203B41FA5}">
                      <a16:colId xmlns:a16="http://schemas.microsoft.com/office/drawing/2014/main" val="20013"/>
                    </a:ext>
                  </a:extLst>
                </a:gridCol>
                <a:gridCol w="433365">
                  <a:extLst>
                    <a:ext uri="{9D8B030D-6E8A-4147-A177-3AD203B41FA5}">
                      <a16:colId xmlns:a16="http://schemas.microsoft.com/office/drawing/2014/main" val="20014"/>
                    </a:ext>
                  </a:extLst>
                </a:gridCol>
                <a:gridCol w="162552">
                  <a:extLst>
                    <a:ext uri="{9D8B030D-6E8A-4147-A177-3AD203B41FA5}">
                      <a16:colId xmlns:a16="http://schemas.microsoft.com/office/drawing/2014/main" val="20015"/>
                    </a:ext>
                  </a:extLst>
                </a:gridCol>
              </a:tblGrid>
              <a:tr h="51435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chemeClr val="tx1"/>
                        </a:solidFill>
                        <a:effectLst/>
                        <a:latin typeface="Arial" charset="0"/>
                      </a:endParaRPr>
                    </a:p>
                  </a:txBody>
                  <a:tcPr marL="68576" marR="68576" marT="34290" marB="34290"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P</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Ố</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I</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Ợ</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h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P  </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tx1"/>
                          </a:solidFill>
                          <a:effectLst/>
                          <a:latin typeface="Arial" charset="0"/>
                        </a:rPr>
                        <a:t>  </a:t>
                      </a:r>
                    </a:p>
                  </a:txBody>
                  <a:tcPr marL="68576" marR="68576" marT="34290" marB="34290" anchor="ctr" horzOverflow="overflow">
                    <a:lnL w="12700" cap="flat" cmpd="sng" algn="ctr">
                      <a:solidFill>
                        <a:schemeClr val="tx1"/>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486966">
                <a:tc v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Ỗ</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T</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R</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Ợ</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chemeClr val="tx1"/>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c hMerge="1">
                  <a:txBody>
                    <a:bodyPr/>
                    <a:lstStyle/>
                    <a:p>
                      <a:endParaRPr lang="vi-VN"/>
                    </a:p>
                  </a:txBody>
                  <a:tcPr/>
                </a:tc>
                <a:tc vMerge="1">
                  <a:txBody>
                    <a:bodyPr/>
                    <a:lstStyle/>
                    <a:p>
                      <a:endParaRPr lang="vi-VN"/>
                    </a:p>
                  </a:txBody>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P</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Â</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N</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C</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Ô</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N</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G</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vMerge="1">
                  <a:txBody>
                    <a:bodyPr/>
                    <a:lstStyle/>
                    <a:p>
                      <a:endParaRPr lang="vi-VN"/>
                    </a:p>
                  </a:txBody>
                  <a:tcPr/>
                </a:tc>
                <a:extLst>
                  <a:ext uri="{0D108BD9-81ED-4DB2-BD59-A6C34878D82A}">
                    <a16:rowId xmlns:a16="http://schemas.microsoft.com/office/drawing/2014/main" val="10002"/>
                  </a:ext>
                </a:extLst>
              </a:tr>
              <a:tr h="4833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T</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R</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Ồ</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N</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G</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C</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Â</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Y</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vMerge="1">
                  <a:txBody>
                    <a:bodyPr/>
                    <a:lstStyle/>
                    <a:p>
                      <a:endParaRPr lang="vi-VN"/>
                    </a:p>
                  </a:txBody>
                  <a:tcPr/>
                </a:tc>
                <a:extLst>
                  <a:ext uri="{0D108BD9-81ED-4DB2-BD59-A6C34878D82A}">
                    <a16:rowId xmlns:a16="http://schemas.microsoft.com/office/drawing/2014/main" val="10003"/>
                  </a:ext>
                </a:extLst>
              </a:tr>
              <a:tr h="4679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T</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Á</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N</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T</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À</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N</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vMerge="1">
                  <a:txBody>
                    <a:bodyPr/>
                    <a:lstStyle/>
                    <a:p>
                      <a:endParaRPr lang="vi-VN"/>
                    </a:p>
                  </a:txBody>
                  <a:tcPr/>
                </a:tc>
                <a:extLst>
                  <a:ext uri="{0D108BD9-81ED-4DB2-BD59-A6C34878D82A}">
                    <a16:rowId xmlns:a16="http://schemas.microsoft.com/office/drawing/2014/main" val="10004"/>
                  </a:ext>
                </a:extLst>
              </a:tr>
              <a:tr h="504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chemeClr val="tx1"/>
                        </a:solidFill>
                        <a:effectLst/>
                        <a:latin typeface="Arial" charset="0"/>
                      </a:endParaRPr>
                    </a:p>
                  </a:txBody>
                  <a:tcPr marL="68576" marR="68576" marT="34290" marB="3429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C</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H</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I</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A</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S</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Ẻ</a:t>
                      </a: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hMerge="1">
                  <a:txBody>
                    <a:bodyPr/>
                    <a:lstStyle/>
                    <a:p>
                      <a:endParaRPr lang="vi-VN"/>
                    </a:p>
                  </a:txBody>
                  <a:tcPr/>
                </a:tc>
                <a:tc rowSpan="3"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tx1"/>
                          </a:solidFill>
                          <a:effectLst/>
                          <a:latin typeface="Arial" charset="0"/>
                        </a:rPr>
                        <a:t>     </a:t>
                      </a:r>
                    </a:p>
                  </a:txBody>
                  <a:tcPr marL="68576" marR="68576" marT="34290" marB="3429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rowSpan="3" hMerge="1">
                  <a:txBody>
                    <a:bodyPr/>
                    <a:lstStyle/>
                    <a:p>
                      <a:endParaRPr lang="vi-VN"/>
                    </a:p>
                  </a:txBody>
                  <a:tcPr/>
                </a:tc>
                <a:tc vMerge="1">
                  <a:txBody>
                    <a:bodyPr/>
                    <a:lstStyle/>
                    <a:p>
                      <a:endParaRPr lang="vi-VN"/>
                    </a:p>
                  </a:txBody>
                  <a:tcPr/>
                </a:tc>
                <a:extLst>
                  <a:ext uri="{0D108BD9-81ED-4DB2-BD59-A6C34878D82A}">
                    <a16:rowId xmlns:a16="http://schemas.microsoft.com/office/drawing/2014/main" val="10005"/>
                  </a:ext>
                </a:extLst>
              </a:tr>
              <a:tr h="265510">
                <a:tc gridSpan="1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100" b="0" i="0" u="none" strike="noStrike" cap="none" normalizeH="0" baseline="0">
                        <a:ln>
                          <a:noFill/>
                        </a:ln>
                        <a:solidFill>
                          <a:schemeClr val="tx1"/>
                        </a:solidFill>
                        <a:effectLst/>
                        <a:latin typeface="Arial" charset="0"/>
                      </a:endParaRPr>
                    </a:p>
                  </a:txBody>
                  <a:tcPr marL="68576" marR="68576" marT="34290" marB="34290" anchor="ctr" horzOverflow="overflow">
                    <a:lnL cap="flat">
                      <a:noFill/>
                    </a:lnL>
                    <a:lnR>
                      <a:noFill/>
                    </a:lnR>
                    <a:lnT>
                      <a:noFill/>
                    </a:lnT>
                    <a:lnB>
                      <a:noFill/>
                    </a:lnB>
                    <a:lnTlToBr>
                      <a:noFill/>
                    </a:lnTlToBr>
                    <a:lnBlToTr>
                      <a:noFill/>
                    </a:lnBlToTr>
                    <a:no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gridSpan="2" vMerge="1">
                  <a:txBody>
                    <a:bodyPr/>
                    <a:lstStyle/>
                    <a:p>
                      <a:endParaRPr lang="vi-VN"/>
                    </a:p>
                  </a:txBody>
                  <a:tcPr/>
                </a:tc>
                <a:tc hMerge="1" vMerge="1">
                  <a:txBody>
                    <a:bodyPr/>
                    <a:lstStyle/>
                    <a:p>
                      <a:endParaRPr lang="vi-VN"/>
                    </a:p>
                  </a:txBody>
                  <a:tcPr/>
                </a:tc>
                <a:tc vMerge="1">
                  <a:txBody>
                    <a:bodyPr/>
                    <a:lstStyle/>
                    <a:p>
                      <a:endParaRPr lang="vi-VN"/>
                    </a:p>
                  </a:txBody>
                  <a:tcPr/>
                </a:tc>
                <a:extLst>
                  <a:ext uri="{0D108BD9-81ED-4DB2-BD59-A6C34878D82A}">
                    <a16:rowId xmlns:a16="http://schemas.microsoft.com/office/drawing/2014/main" val="10006"/>
                  </a:ext>
                </a:extLst>
              </a:tr>
              <a:tr h="46910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a:ln>
                          <a:noFill/>
                        </a:ln>
                        <a:solidFill>
                          <a:schemeClr val="tx1"/>
                        </a:solidFill>
                        <a:effectLst/>
                        <a:latin typeface="Arial" charset="0"/>
                      </a:endParaRPr>
                    </a:p>
                  </a:txBody>
                  <a:tcPr marL="68576" marR="68576" marT="34290" marB="34290" anchor="ct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FF66"/>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FF66"/>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FF66"/>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FF66"/>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FF66"/>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FF66"/>
                        </a:solidFill>
                        <a:effectLst/>
                        <a:latin typeface="Arial" charset="0"/>
                      </a:endParaRPr>
                    </a:p>
                  </a:txBody>
                  <a:tcPr marL="68576" marR="68576"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vi-VN"/>
                    </a:p>
                  </a:txBody>
                  <a:tcPr/>
                </a:tc>
                <a:tc hMerge="1" vMerge="1">
                  <a:txBody>
                    <a:bodyPr/>
                    <a:lstStyle/>
                    <a:p>
                      <a:endParaRPr lang="vi-VN"/>
                    </a:p>
                  </a:txBody>
                  <a:tcPr/>
                </a:tc>
                <a:tc vMerge="1">
                  <a:txBody>
                    <a:bodyPr/>
                    <a:lstStyle/>
                    <a:p>
                      <a:endParaRPr lang="vi-VN"/>
                    </a:p>
                  </a:txBody>
                  <a:tcPr/>
                </a:tc>
                <a:extLst>
                  <a:ext uri="{0D108BD9-81ED-4DB2-BD59-A6C34878D82A}">
                    <a16:rowId xmlns:a16="http://schemas.microsoft.com/office/drawing/2014/main" val="10007"/>
                  </a:ext>
                </a:extLst>
              </a:tr>
            </a:tbl>
          </a:graphicData>
        </a:graphic>
      </p:graphicFrame>
      <p:pic>
        <p:nvPicPr>
          <p:cNvPr id="14421" name="Picture 95" descr="Clock-02-june">
            <a:extLst>
              <a:ext uri="{FF2B5EF4-FFF2-40B4-BE49-F238E27FC236}">
                <a16:creationId xmlns:a16="http://schemas.microsoft.com/office/drawing/2014/main" id="{C18D3FBC-3681-49D3-99E0-F68DE268580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45407" y="4145757"/>
            <a:ext cx="1007269" cy="89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96" descr="Math-04-june">
            <a:extLst>
              <a:ext uri="{FF2B5EF4-FFF2-40B4-BE49-F238E27FC236}">
                <a16:creationId xmlns:a16="http://schemas.microsoft.com/office/drawing/2014/main" id="{9B3E1667-4A4E-4AD4-97BE-E265619BDD9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29450" y="43279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561" name="Group 97">
            <a:extLst>
              <a:ext uri="{FF2B5EF4-FFF2-40B4-BE49-F238E27FC236}">
                <a16:creationId xmlns:a16="http://schemas.microsoft.com/office/drawing/2014/main" id="{8CCF33F5-E438-472C-8206-9F30D0A1C3D7}"/>
              </a:ext>
            </a:extLst>
          </p:cNvPr>
          <p:cNvGraphicFramePr>
            <a:graphicFrameLocks noGrp="1"/>
          </p:cNvGraphicFramePr>
          <p:nvPr>
            <p:extLst>
              <p:ext uri="{D42A27DB-BD31-4B8C-83A1-F6EECF244321}">
                <p14:modId xmlns:p14="http://schemas.microsoft.com/office/powerpoint/2010/main" val="3105754908"/>
              </p:ext>
            </p:extLst>
          </p:nvPr>
        </p:nvGraphicFramePr>
        <p:xfrm>
          <a:off x="1445419" y="1371600"/>
          <a:ext cx="504825" cy="2800350"/>
        </p:xfrm>
        <a:graphic>
          <a:graphicData uri="http://schemas.openxmlformats.org/drawingml/2006/table">
            <a:tbl>
              <a:tblPr/>
              <a:tblGrid>
                <a:gridCol w="504825">
                  <a:extLst>
                    <a:ext uri="{9D8B030D-6E8A-4147-A177-3AD203B41FA5}">
                      <a16:colId xmlns:a16="http://schemas.microsoft.com/office/drawing/2014/main" val="20000"/>
                    </a:ext>
                  </a:extLst>
                </a:gridCol>
              </a:tblGrid>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1</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0"/>
                  </a:ext>
                </a:extLst>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2</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1"/>
                  </a:ext>
                </a:extLst>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3</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2"/>
                  </a:ext>
                </a:extLst>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4</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3"/>
                  </a:ext>
                </a:extLst>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5</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4"/>
                  </a:ext>
                </a:extLst>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6</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5"/>
                  </a:ext>
                </a:extLst>
              </a:tr>
            </a:tbl>
          </a:graphicData>
        </a:graphic>
      </p:graphicFrame>
      <p:pic>
        <p:nvPicPr>
          <p:cNvPr id="62577" name="Picture 113" descr="Picture10">
            <a:extLst>
              <a:ext uri="{FF2B5EF4-FFF2-40B4-BE49-F238E27FC236}">
                <a16:creationId xmlns:a16="http://schemas.microsoft.com/office/drawing/2014/main" id="{000915CF-7D42-41C7-9C80-AD81DD6D0E7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13716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78" name="Picture 114" descr="Picture10">
            <a:extLst>
              <a:ext uri="{FF2B5EF4-FFF2-40B4-BE49-F238E27FC236}">
                <a16:creationId xmlns:a16="http://schemas.microsoft.com/office/drawing/2014/main" id="{9B024148-8A73-4050-A5FD-09043655814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18288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79" name="Picture 115" descr="Picture10">
            <a:extLst>
              <a:ext uri="{FF2B5EF4-FFF2-40B4-BE49-F238E27FC236}">
                <a16:creationId xmlns:a16="http://schemas.microsoft.com/office/drawing/2014/main" id="{5DF1A6B3-6315-4D5F-B7CA-6F110CF6735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27432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80" name="Picture 116" descr="Picture10">
            <a:extLst>
              <a:ext uri="{FF2B5EF4-FFF2-40B4-BE49-F238E27FC236}">
                <a16:creationId xmlns:a16="http://schemas.microsoft.com/office/drawing/2014/main" id="{F13696C6-E41E-411E-B324-4F8DC7C31B4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32004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81" name="Picture 117" descr="Picture10">
            <a:extLst>
              <a:ext uri="{FF2B5EF4-FFF2-40B4-BE49-F238E27FC236}">
                <a16:creationId xmlns:a16="http://schemas.microsoft.com/office/drawing/2014/main" id="{1E1EEC83-F6B1-4AB5-A72F-FA7FED4FE26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36576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582" name="Group 118">
            <a:extLst>
              <a:ext uri="{FF2B5EF4-FFF2-40B4-BE49-F238E27FC236}">
                <a16:creationId xmlns:a16="http://schemas.microsoft.com/office/drawing/2014/main" id="{2E2D4423-3097-48D0-8397-2198B3D6FE1F}"/>
              </a:ext>
            </a:extLst>
          </p:cNvPr>
          <p:cNvGraphicFramePr>
            <a:graphicFrameLocks noGrp="1"/>
          </p:cNvGraphicFramePr>
          <p:nvPr>
            <p:extLst>
              <p:ext uri="{D42A27DB-BD31-4B8C-83A1-F6EECF244321}">
                <p14:modId xmlns:p14="http://schemas.microsoft.com/office/powerpoint/2010/main" val="3178545555"/>
              </p:ext>
            </p:extLst>
          </p:nvPr>
        </p:nvGraphicFramePr>
        <p:xfrm>
          <a:off x="7258050" y="1428750"/>
          <a:ext cx="514350" cy="2800350"/>
        </p:xfrm>
        <a:graphic>
          <a:graphicData uri="http://schemas.openxmlformats.org/drawingml/2006/table">
            <a:tbl>
              <a:tblPr/>
              <a:tblGrid>
                <a:gridCol w="514350">
                  <a:extLst>
                    <a:ext uri="{9D8B030D-6E8A-4147-A177-3AD203B41FA5}">
                      <a16:colId xmlns:a16="http://schemas.microsoft.com/office/drawing/2014/main" val="20000"/>
                    </a:ext>
                  </a:extLst>
                </a:gridCol>
              </a:tblGrid>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1</a:t>
                      </a:r>
                    </a:p>
                  </a:txBody>
                  <a:tcPr marL="68580" marR="68580" marT="34290" marB="3429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0"/>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2</a:t>
                      </a:r>
                    </a:p>
                  </a:txBody>
                  <a:tcPr marL="68580" marR="68580" marT="34290" marB="3429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1"/>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3</a:t>
                      </a:r>
                    </a:p>
                  </a:txBody>
                  <a:tcPr marL="68580" marR="68580" marT="34290" marB="3429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2"/>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4</a:t>
                      </a:r>
                    </a:p>
                  </a:txBody>
                  <a:tcPr marL="68580" marR="68580" marT="34290" marB="3429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3"/>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5</a:t>
                      </a:r>
                    </a:p>
                  </a:txBody>
                  <a:tcPr marL="68580" marR="68580" marT="34290" marB="3429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4"/>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6</a:t>
                      </a:r>
                    </a:p>
                  </a:txBody>
                  <a:tcPr marL="68580" marR="68580" marT="34290" marB="3429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5"/>
                  </a:ext>
                </a:extLst>
              </a:tr>
            </a:tbl>
          </a:graphicData>
        </a:graphic>
      </p:graphicFrame>
      <p:pic>
        <p:nvPicPr>
          <p:cNvPr id="62598" name="Picture 134" descr="Earth-08-june">
            <a:extLst>
              <a:ext uri="{FF2B5EF4-FFF2-40B4-BE49-F238E27FC236}">
                <a16:creationId xmlns:a16="http://schemas.microsoft.com/office/drawing/2014/main" id="{F67B5F19-82C1-41BA-849E-2278AAD85E1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89006" y="148590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99" name="Picture 135" descr="Earth-08-june">
            <a:extLst>
              <a:ext uri="{FF2B5EF4-FFF2-40B4-BE49-F238E27FC236}">
                <a16:creationId xmlns:a16="http://schemas.microsoft.com/office/drawing/2014/main" id="{3599018A-535D-4EE9-A71B-F12AE2EA2BB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89006" y="194310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00" name="Picture 136" descr="Earth-08-june">
            <a:extLst>
              <a:ext uri="{FF2B5EF4-FFF2-40B4-BE49-F238E27FC236}">
                <a16:creationId xmlns:a16="http://schemas.microsoft.com/office/drawing/2014/main" id="{0E033A8F-E493-4998-B9D3-989736E1C94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89006" y="240030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01" name="Picture 137" descr="Earth-08-june">
            <a:extLst>
              <a:ext uri="{FF2B5EF4-FFF2-40B4-BE49-F238E27FC236}">
                <a16:creationId xmlns:a16="http://schemas.microsoft.com/office/drawing/2014/main" id="{B5F38788-CD50-4A7E-AEF7-01691E33B1C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89006" y="285750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02" name="Picture 138" descr="Earth-08-june">
            <a:extLst>
              <a:ext uri="{FF2B5EF4-FFF2-40B4-BE49-F238E27FC236}">
                <a16:creationId xmlns:a16="http://schemas.microsoft.com/office/drawing/2014/main" id="{DE0455BA-FF39-47AD-B25E-60834F559EA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89006" y="331470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03" name="Picture 139" descr="Earth-08-june">
            <a:extLst>
              <a:ext uri="{FF2B5EF4-FFF2-40B4-BE49-F238E27FC236}">
                <a16:creationId xmlns:a16="http://schemas.microsoft.com/office/drawing/2014/main" id="{8A619567-1F58-4593-81A0-8DA2B4AA69E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89006" y="382905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04" name="Picture 140" descr="Bullet-09-june">
            <a:extLst>
              <a:ext uri="{FF2B5EF4-FFF2-40B4-BE49-F238E27FC236}">
                <a16:creationId xmlns:a16="http://schemas.microsoft.com/office/drawing/2014/main" id="{E8ED07BB-308F-4134-8AD8-82DDEF76E85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73529" y="462915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05" name="AutoShape 141">
            <a:extLst>
              <a:ext uri="{FF2B5EF4-FFF2-40B4-BE49-F238E27FC236}">
                <a16:creationId xmlns:a16="http://schemas.microsoft.com/office/drawing/2014/main" id="{FFFC08DA-01AD-4D4E-B7EB-8D63ED3712E2}"/>
              </a:ext>
            </a:extLst>
          </p:cNvPr>
          <p:cNvSpPr>
            <a:spLocks noChangeArrowheads="1"/>
          </p:cNvSpPr>
          <p:nvPr/>
        </p:nvSpPr>
        <p:spPr bwMode="auto">
          <a:xfrm>
            <a:off x="3143250" y="228600"/>
            <a:ext cx="4627960" cy="857250"/>
          </a:xfrm>
          <a:prstGeom prst="horizontalScroll">
            <a:avLst>
              <a:gd name="adj" fmla="val 12500"/>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a:solidFill>
                  <a:srgbClr val="0000FF"/>
                </a:solidFill>
                <a:cs typeface="Arial" panose="020B0604020202020204" pitchFamily="34" charset="0"/>
              </a:rPr>
              <a:t>Câu 1: Có 7 chữ cái</a:t>
            </a:r>
          </a:p>
          <a:p>
            <a:pPr algn="ctr" eaLnBrk="1" hangingPunct="1">
              <a:spcBef>
                <a:spcPct val="0"/>
              </a:spcBef>
              <a:buFontTx/>
              <a:buNone/>
            </a:pPr>
            <a:r>
              <a:rPr lang="en-US" altLang="en-US" sz="1400" b="1" i="1">
                <a:solidFill>
                  <a:srgbClr val="0000FF"/>
                </a:solidFill>
                <a:cs typeface="Arial" panose="020B0604020202020204" pitchFamily="34" charset="0"/>
              </a:rPr>
              <a:t>Hợp tác, giúp đỡ nhau trong công việc còn gọi là gì ? </a:t>
            </a:r>
          </a:p>
        </p:txBody>
      </p:sp>
      <p:sp>
        <p:nvSpPr>
          <p:cNvPr id="62606" name="AutoShape 142">
            <a:extLst>
              <a:ext uri="{FF2B5EF4-FFF2-40B4-BE49-F238E27FC236}">
                <a16:creationId xmlns:a16="http://schemas.microsoft.com/office/drawing/2014/main" id="{4AC91BD9-37A7-4CB6-8116-736DEEDBC6C6}"/>
              </a:ext>
            </a:extLst>
          </p:cNvPr>
          <p:cNvSpPr>
            <a:spLocks noChangeArrowheads="1"/>
          </p:cNvSpPr>
          <p:nvPr/>
        </p:nvSpPr>
        <p:spPr bwMode="auto">
          <a:xfrm>
            <a:off x="3086100" y="228600"/>
            <a:ext cx="4686300" cy="857250"/>
          </a:xfrm>
          <a:prstGeom prst="horizontalScroll">
            <a:avLst>
              <a:gd name="adj" fmla="val 12500"/>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dirty="0" err="1">
                <a:solidFill>
                  <a:srgbClr val="E71936"/>
                </a:solidFill>
                <a:cs typeface="Arial" panose="020B0604020202020204" pitchFamily="34" charset="0"/>
              </a:rPr>
              <a:t>Câu</a:t>
            </a:r>
            <a:r>
              <a:rPr lang="en-US" altLang="en-US" sz="1400" b="1" dirty="0">
                <a:solidFill>
                  <a:srgbClr val="E71936"/>
                </a:solidFill>
                <a:cs typeface="Arial" panose="020B0604020202020204" pitchFamily="34" charset="0"/>
              </a:rPr>
              <a:t> 2: </a:t>
            </a:r>
            <a:r>
              <a:rPr lang="en-US" altLang="en-US" sz="1400" b="1" dirty="0" err="1">
                <a:solidFill>
                  <a:srgbClr val="E71936"/>
                </a:solidFill>
                <a:cs typeface="Arial" panose="020B0604020202020204" pitchFamily="34" charset="0"/>
              </a:rPr>
              <a:t>Có</a:t>
            </a:r>
            <a:r>
              <a:rPr lang="en-US" altLang="en-US" sz="1400" b="1" dirty="0">
                <a:solidFill>
                  <a:srgbClr val="E71936"/>
                </a:solidFill>
                <a:cs typeface="Arial" panose="020B0604020202020204" pitchFamily="34" charset="0"/>
              </a:rPr>
              <a:t> 5 </a:t>
            </a:r>
            <a:r>
              <a:rPr lang="en-US" altLang="en-US" sz="1400" b="1" dirty="0" err="1">
                <a:solidFill>
                  <a:srgbClr val="E71936"/>
                </a:solidFill>
                <a:cs typeface="Arial" panose="020B0604020202020204" pitchFamily="34" charset="0"/>
              </a:rPr>
              <a:t>chữ</a:t>
            </a:r>
            <a:r>
              <a:rPr lang="en-US" altLang="en-US" sz="1400" b="1" dirty="0">
                <a:solidFill>
                  <a:srgbClr val="E71936"/>
                </a:solidFill>
                <a:cs typeface="Arial" panose="020B0604020202020204" pitchFamily="34" charset="0"/>
              </a:rPr>
              <a:t> </a:t>
            </a:r>
            <a:r>
              <a:rPr lang="en-US" altLang="en-US" sz="1400" b="1" dirty="0" err="1">
                <a:solidFill>
                  <a:srgbClr val="E71936"/>
                </a:solidFill>
                <a:cs typeface="Arial" panose="020B0604020202020204" pitchFamily="34" charset="0"/>
              </a:rPr>
              <a:t>cái</a:t>
            </a:r>
            <a:endParaRPr lang="en-US" altLang="en-US" sz="1400" b="1" dirty="0">
              <a:solidFill>
                <a:srgbClr val="E71936"/>
              </a:solidFill>
              <a:cs typeface="Arial" panose="020B0604020202020204" pitchFamily="34" charset="0"/>
            </a:endParaRPr>
          </a:p>
          <a:p>
            <a:pPr algn="ctr" eaLnBrk="1" hangingPunct="1">
              <a:spcBef>
                <a:spcPct val="0"/>
              </a:spcBef>
              <a:buFontTx/>
              <a:buNone/>
            </a:pPr>
            <a:r>
              <a:rPr lang="en-US" altLang="en-US" sz="1400" b="1" i="1" dirty="0">
                <a:solidFill>
                  <a:srgbClr val="E71936"/>
                </a:solidFill>
                <a:cs typeface="Arial" panose="020B0604020202020204" pitchFamily="34" charset="0"/>
              </a:rPr>
              <a:t>Khi </a:t>
            </a:r>
            <a:r>
              <a:rPr lang="en-US" altLang="en-US" sz="1400" b="1" i="1" dirty="0" err="1">
                <a:solidFill>
                  <a:srgbClr val="E71936"/>
                </a:solidFill>
                <a:cs typeface="Arial" panose="020B0604020202020204" pitchFamily="34" charset="0"/>
              </a:rPr>
              <a:t>gặp</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khó</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khăn</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cần</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sự</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giúp</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đỡ</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của</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người</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khác</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gọi</a:t>
            </a:r>
            <a:r>
              <a:rPr lang="en-US" altLang="en-US" sz="1400" b="1" i="1" dirty="0">
                <a:solidFill>
                  <a:srgbClr val="E71936"/>
                </a:solidFill>
                <a:cs typeface="Arial" panose="020B0604020202020204" pitchFamily="34" charset="0"/>
              </a:rPr>
              <a:t> </a:t>
            </a:r>
            <a:r>
              <a:rPr lang="en-US" altLang="en-US" sz="1400" b="1" i="1" dirty="0" err="1">
                <a:solidFill>
                  <a:srgbClr val="E71936"/>
                </a:solidFill>
                <a:cs typeface="Arial" panose="020B0604020202020204" pitchFamily="34" charset="0"/>
              </a:rPr>
              <a:t>là</a:t>
            </a:r>
            <a:r>
              <a:rPr lang="en-US" altLang="en-US" sz="1400" b="1" i="1" dirty="0">
                <a:solidFill>
                  <a:srgbClr val="E71936"/>
                </a:solidFill>
                <a:cs typeface="Arial" panose="020B0604020202020204" pitchFamily="34" charset="0"/>
              </a:rPr>
              <a:t>? </a:t>
            </a:r>
          </a:p>
        </p:txBody>
      </p:sp>
      <p:sp>
        <p:nvSpPr>
          <p:cNvPr id="62607" name="AutoShape 143">
            <a:extLst>
              <a:ext uri="{FF2B5EF4-FFF2-40B4-BE49-F238E27FC236}">
                <a16:creationId xmlns:a16="http://schemas.microsoft.com/office/drawing/2014/main" id="{D7254893-C88E-4E26-B3BC-639D1049538F}"/>
              </a:ext>
            </a:extLst>
          </p:cNvPr>
          <p:cNvSpPr>
            <a:spLocks noChangeArrowheads="1"/>
          </p:cNvSpPr>
          <p:nvPr/>
        </p:nvSpPr>
        <p:spPr bwMode="auto">
          <a:xfrm>
            <a:off x="3143250" y="228600"/>
            <a:ext cx="4629150" cy="857250"/>
          </a:xfrm>
          <a:prstGeom prst="horizontalScroll">
            <a:avLst>
              <a:gd name="adj" fmla="val 12500"/>
            </a:avLst>
          </a:prstGeom>
          <a:solidFill>
            <a:srgbClr val="FF9900"/>
          </a:solidFill>
          <a:ln w="9525">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200" b="1">
                <a:solidFill>
                  <a:schemeClr val="bg1"/>
                </a:solidFill>
                <a:cs typeface="Arial" panose="020B0604020202020204" pitchFamily="34" charset="0"/>
              </a:rPr>
              <a:t>                        Câu 3: Có 8 chữ cái</a:t>
            </a:r>
          </a:p>
          <a:p>
            <a:pPr algn="just" eaLnBrk="1" hangingPunct="1">
              <a:spcBef>
                <a:spcPct val="0"/>
              </a:spcBef>
              <a:buFontTx/>
              <a:buNone/>
            </a:pPr>
            <a:r>
              <a:rPr lang="en-US" altLang="en-US" sz="1200" b="1">
                <a:solidFill>
                  <a:schemeClr val="bg1"/>
                </a:solidFill>
                <a:cs typeface="Arial" panose="020B0604020202020204" pitchFamily="34" charset="0"/>
              </a:rPr>
              <a:t>Trong khi thực hiện công việc chung cần phải làm gì </a:t>
            </a:r>
          </a:p>
          <a:p>
            <a:pPr algn="just" eaLnBrk="1" hangingPunct="1">
              <a:spcBef>
                <a:spcPct val="0"/>
              </a:spcBef>
              <a:buFontTx/>
              <a:buNone/>
            </a:pPr>
            <a:r>
              <a:rPr lang="en-US" altLang="en-US" sz="1200" b="1">
                <a:solidFill>
                  <a:schemeClr val="bg1"/>
                </a:solidFill>
                <a:cs typeface="Arial" panose="020B0604020202020204" pitchFamily="34" charset="0"/>
              </a:rPr>
              <a:t>cho từng người ?</a:t>
            </a:r>
            <a:endParaRPr lang="en-US" altLang="en-US" sz="1200" b="1" i="1">
              <a:solidFill>
                <a:schemeClr val="bg1"/>
              </a:solidFill>
              <a:cs typeface="Arial" panose="020B0604020202020204" pitchFamily="34" charset="0"/>
            </a:endParaRPr>
          </a:p>
        </p:txBody>
      </p:sp>
      <p:sp>
        <p:nvSpPr>
          <p:cNvPr id="62608" name="AutoShape 144">
            <a:extLst>
              <a:ext uri="{FF2B5EF4-FFF2-40B4-BE49-F238E27FC236}">
                <a16:creationId xmlns:a16="http://schemas.microsoft.com/office/drawing/2014/main" id="{4C129821-E04E-4BE2-8751-3ACD1CE828AC}"/>
              </a:ext>
            </a:extLst>
          </p:cNvPr>
          <p:cNvSpPr>
            <a:spLocks noChangeArrowheads="1"/>
          </p:cNvSpPr>
          <p:nvPr/>
        </p:nvSpPr>
        <p:spPr bwMode="auto">
          <a:xfrm>
            <a:off x="3086100" y="228600"/>
            <a:ext cx="4686300" cy="857250"/>
          </a:xfrm>
          <a:prstGeom prst="horizontalScroll">
            <a:avLst>
              <a:gd name="adj" fmla="val 12500"/>
            </a:avLst>
          </a:prstGeom>
          <a:solidFill>
            <a:srgbClr val="66FF3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a:cs typeface="Arial" panose="020B0604020202020204" pitchFamily="34" charset="0"/>
              </a:rPr>
              <a:t>Câu 4: Có 8 chữ cái</a:t>
            </a:r>
          </a:p>
          <a:p>
            <a:pPr algn="ctr" eaLnBrk="1" hangingPunct="1">
              <a:spcBef>
                <a:spcPct val="0"/>
              </a:spcBef>
              <a:buFontTx/>
              <a:buNone/>
            </a:pPr>
            <a:r>
              <a:rPr lang="en-US" altLang="en-US" sz="1400" b="1">
                <a:cs typeface="Arial" panose="020B0604020202020204" pitchFamily="34" charset="0"/>
              </a:rPr>
              <a:t>Các bạn tổ 2 trong bài học cùng giúp nhau làm gì? </a:t>
            </a:r>
          </a:p>
        </p:txBody>
      </p:sp>
      <p:sp>
        <p:nvSpPr>
          <p:cNvPr id="62609" name="AutoShape 145">
            <a:extLst>
              <a:ext uri="{FF2B5EF4-FFF2-40B4-BE49-F238E27FC236}">
                <a16:creationId xmlns:a16="http://schemas.microsoft.com/office/drawing/2014/main" id="{3294E971-376D-4BEC-BC58-AC8A1B32C1BF}"/>
              </a:ext>
            </a:extLst>
          </p:cNvPr>
          <p:cNvSpPr>
            <a:spLocks noChangeArrowheads="1"/>
          </p:cNvSpPr>
          <p:nvPr/>
        </p:nvSpPr>
        <p:spPr bwMode="auto">
          <a:xfrm>
            <a:off x="3086100" y="228600"/>
            <a:ext cx="4686300" cy="857250"/>
          </a:xfrm>
          <a:prstGeom prst="horizontalScroll">
            <a:avLst>
              <a:gd name="adj" fmla="val 12500"/>
            </a:avLst>
          </a:prstGeom>
          <a:solidFill>
            <a:srgbClr val="FFCC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FF"/>
                </a:solidFill>
                <a:cs typeface="Arial" panose="020B0604020202020204" pitchFamily="34" charset="0"/>
              </a:rPr>
              <a:t>Câu 5: Có 8 chữ cái</a:t>
            </a:r>
          </a:p>
          <a:p>
            <a:pPr algn="ctr" eaLnBrk="1" hangingPunct="1">
              <a:spcBef>
                <a:spcPct val="0"/>
              </a:spcBef>
              <a:buFontTx/>
              <a:buNone/>
            </a:pPr>
            <a:r>
              <a:rPr lang="en-US" altLang="en-US" sz="2000" b="1" i="1">
                <a:solidFill>
                  <a:srgbClr val="0000FF"/>
                </a:solidFill>
                <a:cs typeface="Arial" panose="020B0604020202020204" pitchFamily="34" charset="0"/>
              </a:rPr>
              <a:t>Đây là từ đồng nghĩa với từ “đồng ý”</a:t>
            </a:r>
            <a:r>
              <a:rPr lang="en-US" altLang="en-US" sz="2000" b="1">
                <a:solidFill>
                  <a:srgbClr val="0000FF"/>
                </a:solidFill>
                <a:cs typeface="Arial" panose="020B0604020202020204" pitchFamily="34" charset="0"/>
              </a:rPr>
              <a:t> </a:t>
            </a:r>
            <a:endParaRPr lang="en-US" altLang="en-US" sz="2000">
              <a:solidFill>
                <a:srgbClr val="FF0000"/>
              </a:solidFill>
              <a:cs typeface="Arial" panose="020B0604020202020204" pitchFamily="34" charset="0"/>
            </a:endParaRPr>
          </a:p>
        </p:txBody>
      </p:sp>
      <p:sp>
        <p:nvSpPr>
          <p:cNvPr id="62610" name="AutoShape 146">
            <a:extLst>
              <a:ext uri="{FF2B5EF4-FFF2-40B4-BE49-F238E27FC236}">
                <a16:creationId xmlns:a16="http://schemas.microsoft.com/office/drawing/2014/main" id="{BB8985A4-B999-4936-8CA3-C0ADE1523EB3}"/>
              </a:ext>
            </a:extLst>
          </p:cNvPr>
          <p:cNvSpPr>
            <a:spLocks noChangeArrowheads="1"/>
          </p:cNvSpPr>
          <p:nvPr/>
        </p:nvSpPr>
        <p:spPr bwMode="auto">
          <a:xfrm>
            <a:off x="3086100" y="228600"/>
            <a:ext cx="4686300" cy="857250"/>
          </a:xfrm>
          <a:prstGeom prst="horizontalScroll">
            <a:avLst>
              <a:gd name="adj" fmla="val 12500"/>
            </a:avLst>
          </a:prstGeom>
          <a:solidFill>
            <a:srgbClr val="00FFFF"/>
          </a:solidFill>
          <a:ln w="9525">
            <a:solidFill>
              <a:schemeClr val="tx1"/>
            </a:solidFill>
            <a:round/>
            <a:headEnd/>
            <a:tailEnd/>
          </a:ln>
          <a:effectLst/>
        </p:spPr>
        <p:txBody>
          <a:bodyPr wrap="none" anchor="ctr"/>
          <a:lstStyle/>
          <a:p>
            <a:pPr algn="ctr" eaLnBrk="1" hangingPunct="1">
              <a:defRPr/>
            </a:pPr>
            <a:r>
              <a:rPr lang="en-US" sz="1600" b="1">
                <a:solidFill>
                  <a:srgbClr val="0000CC"/>
                </a:solidFill>
                <a:effectLst>
                  <a:outerShdw blurRad="38100" dist="38100" dir="2700000" algn="tl">
                    <a:srgbClr val="000000"/>
                  </a:outerShdw>
                </a:effectLst>
                <a:latin typeface="Arial" panose="020B0604020202020204" pitchFamily="34" charset="0"/>
                <a:cs typeface="Arial" panose="020B0604020202020204" pitchFamily="34" charset="0"/>
              </a:rPr>
              <a:t>Câu 6: Có 6 chữ cái</a:t>
            </a:r>
          </a:p>
          <a:p>
            <a:pPr algn="ctr" eaLnBrk="1" hangingPunct="1">
              <a:defRPr/>
            </a:pPr>
            <a:r>
              <a:rPr lang="en-US" sz="1600" b="1" i="1">
                <a:solidFill>
                  <a:srgbClr val="FF0000"/>
                </a:solidFill>
                <a:latin typeface="Arial" panose="020B0604020202020204" pitchFamily="34" charset="0"/>
                <a:cs typeface="Arial" panose="020B0604020202020204" pitchFamily="34" charset="0"/>
              </a:rPr>
              <a:t>Đây là từ thể hiện sự quan tâm giúp đỡ bạn bè.</a:t>
            </a:r>
            <a:r>
              <a:rPr lang="en-US" sz="1600" b="1">
                <a:solidFill>
                  <a:srgbClr val="FF00FF"/>
                </a:solidFill>
                <a:latin typeface="Arial" panose="020B0604020202020204" pitchFamily="34" charset="0"/>
                <a:cs typeface="Arial" panose="020B0604020202020204" pitchFamily="34" charset="0"/>
              </a:rPr>
              <a:t> </a:t>
            </a:r>
          </a:p>
        </p:txBody>
      </p:sp>
      <p:sp>
        <p:nvSpPr>
          <p:cNvPr id="62611" name="AutoShape 147">
            <a:extLst>
              <a:ext uri="{FF2B5EF4-FFF2-40B4-BE49-F238E27FC236}">
                <a16:creationId xmlns:a16="http://schemas.microsoft.com/office/drawing/2014/main" id="{34C83B5E-5CFF-436B-A1E1-79459E5B335B}"/>
              </a:ext>
            </a:extLst>
          </p:cNvPr>
          <p:cNvSpPr>
            <a:spLocks noChangeArrowheads="1"/>
          </p:cNvSpPr>
          <p:nvPr/>
        </p:nvSpPr>
        <p:spPr bwMode="auto">
          <a:xfrm>
            <a:off x="700733" y="10716"/>
            <a:ext cx="1963340" cy="971550"/>
          </a:xfrm>
          <a:prstGeom prst="cloudCallout">
            <a:avLst>
              <a:gd name="adj1" fmla="val 28292"/>
              <a:gd name="adj2" fmla="val 164583"/>
            </a:avLst>
          </a:prstGeom>
          <a:solidFill>
            <a:srgbClr val="00FFFF"/>
          </a:solidFill>
          <a:ln w="9525">
            <a:solidFill>
              <a:srgbClr val="000000"/>
            </a:solidFill>
            <a:round/>
            <a:headEnd/>
            <a:tailEnd/>
          </a:ln>
          <a:effectLst>
            <a:outerShdw dist="68392" dir="1308085" algn="ctr" rotWithShape="0">
              <a:srgbClr val="FF00FF"/>
            </a:outerShdw>
          </a:effectLst>
        </p:spPr>
        <p:txBody>
          <a:bodyPr/>
          <a:lstStyle/>
          <a:p>
            <a:pPr algn="ctr" eaLnBrk="1" hangingPunct="1">
              <a:defRPr/>
            </a:pPr>
            <a:endParaRPr lang="vi-VN" sz="2400" b="1" i="1">
              <a:solidFill>
                <a:srgbClr val="0000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2612" name="Text Box 148">
            <a:extLst>
              <a:ext uri="{FF2B5EF4-FFF2-40B4-BE49-F238E27FC236}">
                <a16:creationId xmlns:a16="http://schemas.microsoft.com/office/drawing/2014/main" id="{2AF6DDD3-842F-48DA-AF29-530C4100C1A6}"/>
              </a:ext>
            </a:extLst>
          </p:cNvPr>
          <p:cNvSpPr txBox="1">
            <a:spLocks noChangeArrowheads="1"/>
          </p:cNvSpPr>
          <p:nvPr/>
        </p:nvSpPr>
        <p:spPr bwMode="auto">
          <a:xfrm>
            <a:off x="809079" y="104775"/>
            <a:ext cx="1890713" cy="720197"/>
          </a:xfrm>
          <a:prstGeom prst="rect">
            <a:avLst/>
          </a:prstGeom>
          <a:noFill/>
          <a:ln>
            <a:noFill/>
          </a:ln>
          <a:effectLst/>
        </p:spPr>
        <p:txBody>
          <a:bodyPr>
            <a:spAutoFit/>
          </a:bodyPr>
          <a:lstStyle/>
          <a:p>
            <a:pPr algn="ctr" eaLnBrk="1" hangingPunct="1">
              <a:lnSpc>
                <a:spcPct val="85000"/>
              </a:lnSpc>
              <a:defRPr/>
            </a:pPr>
            <a:r>
              <a:rPr lang="en-US" sz="800" b="1" i="1">
                <a:solidFill>
                  <a:srgbClr val="E71936"/>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en-US" sz="2400" b="1" i="1">
                <a:solidFill>
                  <a:srgbClr val="E71936"/>
                </a:solidFill>
                <a:effectLst>
                  <a:outerShdw blurRad="38100" dist="38100" dir="2700000" algn="tl">
                    <a:srgbClr val="C0C0C0"/>
                  </a:outerShdw>
                </a:effectLst>
                <a:latin typeface="Arial" panose="020B0604020202020204" pitchFamily="34" charset="0"/>
                <a:cs typeface="Arial" panose="020B0604020202020204" pitchFamily="34" charset="0"/>
              </a:rPr>
              <a:t>T</a:t>
            </a:r>
            <a:r>
              <a:rPr lang="en-US" sz="2400" b="1" i="1">
                <a:solidFill>
                  <a:srgbClr val="FFFF99"/>
                </a:solidFill>
                <a:effectLst>
                  <a:outerShdw blurRad="38100" dist="38100" dir="2700000" algn="tl">
                    <a:srgbClr val="C0C0C0"/>
                  </a:outerShdw>
                </a:effectLst>
                <a:latin typeface="Arial" panose="020B0604020202020204" pitchFamily="34" charset="0"/>
                <a:cs typeface="Arial" panose="020B0604020202020204" pitchFamily="34" charset="0"/>
              </a:rPr>
              <a:t>r</a:t>
            </a:r>
            <a:r>
              <a:rPr lang="en-US" sz="2400" b="1" i="1">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ò</a:t>
            </a:r>
            <a:r>
              <a:rPr lang="en-US" sz="2400" b="1" i="1">
                <a:solidFill>
                  <a:srgbClr val="E71936"/>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400" b="1" i="1">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rPr>
              <a:t>c</a:t>
            </a:r>
            <a:r>
              <a:rPr lang="en-US" sz="2400" b="1" i="1">
                <a:solidFill>
                  <a:srgbClr val="E71936"/>
                </a:solidFill>
                <a:effectLst>
                  <a:outerShdw blurRad="38100" dist="38100" dir="2700000" algn="tl">
                    <a:srgbClr val="C0C0C0"/>
                  </a:outerShdw>
                </a:effectLst>
                <a:latin typeface="Arial" panose="020B0604020202020204" pitchFamily="34" charset="0"/>
                <a:cs typeface="Arial" panose="020B0604020202020204" pitchFamily="34" charset="0"/>
              </a:rPr>
              <a:t>h</a:t>
            </a:r>
            <a:r>
              <a:rPr lang="en-US" sz="2400" b="1" i="1">
                <a:solidFill>
                  <a:srgbClr val="FF9900"/>
                </a:solidFill>
                <a:effectLst>
                  <a:outerShdw blurRad="38100" dist="38100" dir="2700000" algn="tl">
                    <a:srgbClr val="C0C0C0"/>
                  </a:outerShdw>
                </a:effectLst>
                <a:latin typeface="Arial" panose="020B0604020202020204" pitchFamily="34" charset="0"/>
                <a:cs typeface="Arial" panose="020B0604020202020204" pitchFamily="34" charset="0"/>
              </a:rPr>
              <a:t>ơ</a:t>
            </a:r>
            <a:r>
              <a:rPr lang="en-US" sz="2400" b="1" i="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i</a:t>
            </a:r>
            <a:r>
              <a:rPr lang="en-US" sz="2400" b="1" i="1">
                <a:solidFill>
                  <a:srgbClr val="E71936"/>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ctr" eaLnBrk="1" hangingPunct="1">
              <a:lnSpc>
                <a:spcPct val="85000"/>
              </a:lnSpc>
              <a:defRPr/>
            </a:pPr>
            <a:r>
              <a:rPr lang="en-US" sz="2400" b="1" i="1">
                <a:solidFill>
                  <a:srgbClr val="E71936"/>
                </a:solidFill>
                <a:effectLst>
                  <a:outerShdw blurRad="38100" dist="38100" dir="2700000" algn="tl">
                    <a:srgbClr val="C0C0C0"/>
                  </a:outerShdw>
                </a:effectLst>
                <a:latin typeface="Arial" panose="020B0604020202020204" pitchFamily="34" charset="0"/>
                <a:cs typeface="Arial" panose="020B0604020202020204" pitchFamily="34" charset="0"/>
              </a:rPr>
              <a:t>ô </a:t>
            </a:r>
            <a:r>
              <a:rPr lang="en-US" sz="2400" b="1" i="1">
                <a:solidFill>
                  <a:schemeClr val="accent1"/>
                </a:solidFill>
                <a:effectLst>
                  <a:outerShdw blurRad="38100" dist="38100" dir="2700000" algn="tl">
                    <a:srgbClr val="C0C0C0"/>
                  </a:outerShdw>
                </a:effectLst>
                <a:latin typeface="Arial" panose="020B0604020202020204" pitchFamily="34" charset="0"/>
                <a:cs typeface="Arial" panose="020B0604020202020204" pitchFamily="34" charset="0"/>
              </a:rPr>
              <a:t>c</a:t>
            </a:r>
            <a:r>
              <a:rPr lang="en-US" sz="2400" b="1" i="1">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h</a:t>
            </a:r>
            <a:r>
              <a:rPr lang="en-US" sz="2400" b="1" i="1">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ữ</a:t>
            </a:r>
            <a:endParaRPr lang="en-US" sz="2400" b="1" i="1">
              <a:solidFill>
                <a:srgbClr val="00FF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62613" name="Picture 149" descr="Picture10">
            <a:extLst>
              <a:ext uri="{FF2B5EF4-FFF2-40B4-BE49-F238E27FC236}">
                <a16:creationId xmlns:a16="http://schemas.microsoft.com/office/drawing/2014/main" id="{E6258E11-EDDF-450D-8854-D12E45A6704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5900" y="22860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14" name="Rectangle 150">
            <a:extLst>
              <a:ext uri="{FF2B5EF4-FFF2-40B4-BE49-F238E27FC236}">
                <a16:creationId xmlns:a16="http://schemas.microsoft.com/office/drawing/2014/main" id="{BD0DC46B-0B6E-4165-AFC9-5F6A8C1D44D5}"/>
              </a:ext>
            </a:extLst>
          </p:cNvPr>
          <p:cNvSpPr>
            <a:spLocks noChangeArrowheads="1"/>
          </p:cNvSpPr>
          <p:nvPr/>
        </p:nvSpPr>
        <p:spPr bwMode="auto">
          <a:xfrm>
            <a:off x="6255544" y="1366838"/>
            <a:ext cx="57150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15" name="Rectangle 151">
            <a:extLst>
              <a:ext uri="{FF2B5EF4-FFF2-40B4-BE49-F238E27FC236}">
                <a16:creationId xmlns:a16="http://schemas.microsoft.com/office/drawing/2014/main" id="{F3F64750-2730-4350-B470-9142C8A4991F}"/>
              </a:ext>
            </a:extLst>
          </p:cNvPr>
          <p:cNvSpPr>
            <a:spLocks noChangeArrowheads="1"/>
          </p:cNvSpPr>
          <p:nvPr/>
        </p:nvSpPr>
        <p:spPr bwMode="auto">
          <a:xfrm>
            <a:off x="5657851" y="1366838"/>
            <a:ext cx="602456"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16" name="Rectangle 152">
            <a:extLst>
              <a:ext uri="{FF2B5EF4-FFF2-40B4-BE49-F238E27FC236}">
                <a16:creationId xmlns:a16="http://schemas.microsoft.com/office/drawing/2014/main" id="{59394F60-CF55-4C5F-87C7-F3FF000CE5EF}"/>
              </a:ext>
            </a:extLst>
          </p:cNvPr>
          <p:cNvSpPr>
            <a:spLocks noChangeArrowheads="1"/>
          </p:cNvSpPr>
          <p:nvPr/>
        </p:nvSpPr>
        <p:spPr bwMode="auto">
          <a:xfrm>
            <a:off x="5086350" y="1366838"/>
            <a:ext cx="57150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17" name="Rectangle 153">
            <a:extLst>
              <a:ext uri="{FF2B5EF4-FFF2-40B4-BE49-F238E27FC236}">
                <a16:creationId xmlns:a16="http://schemas.microsoft.com/office/drawing/2014/main" id="{7998C3B6-E5B6-467D-8B54-A5D2B3432E5A}"/>
              </a:ext>
            </a:extLst>
          </p:cNvPr>
          <p:cNvSpPr>
            <a:spLocks noChangeArrowheads="1"/>
          </p:cNvSpPr>
          <p:nvPr/>
        </p:nvSpPr>
        <p:spPr bwMode="auto">
          <a:xfrm>
            <a:off x="4514850" y="1366838"/>
            <a:ext cx="57150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18" name="Rectangle 154">
            <a:extLst>
              <a:ext uri="{FF2B5EF4-FFF2-40B4-BE49-F238E27FC236}">
                <a16:creationId xmlns:a16="http://schemas.microsoft.com/office/drawing/2014/main" id="{967C98CC-2684-4A87-9A66-2498D50D0C57}"/>
              </a:ext>
            </a:extLst>
          </p:cNvPr>
          <p:cNvSpPr>
            <a:spLocks noChangeArrowheads="1"/>
          </p:cNvSpPr>
          <p:nvPr/>
        </p:nvSpPr>
        <p:spPr bwMode="auto">
          <a:xfrm>
            <a:off x="3943350" y="1366838"/>
            <a:ext cx="57150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19" name="Rectangle 155">
            <a:extLst>
              <a:ext uri="{FF2B5EF4-FFF2-40B4-BE49-F238E27FC236}">
                <a16:creationId xmlns:a16="http://schemas.microsoft.com/office/drawing/2014/main" id="{B857649F-0536-47FF-AEF6-44302E12BD9A}"/>
              </a:ext>
            </a:extLst>
          </p:cNvPr>
          <p:cNvSpPr>
            <a:spLocks noChangeArrowheads="1"/>
          </p:cNvSpPr>
          <p:nvPr/>
        </p:nvSpPr>
        <p:spPr bwMode="auto">
          <a:xfrm>
            <a:off x="2868216" y="1366838"/>
            <a:ext cx="51435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0" name="Rectangle 156">
            <a:extLst>
              <a:ext uri="{FF2B5EF4-FFF2-40B4-BE49-F238E27FC236}">
                <a16:creationId xmlns:a16="http://schemas.microsoft.com/office/drawing/2014/main" id="{F792460A-A60A-4000-AFFD-581AB0010297}"/>
              </a:ext>
            </a:extLst>
          </p:cNvPr>
          <p:cNvSpPr>
            <a:spLocks noChangeArrowheads="1"/>
          </p:cNvSpPr>
          <p:nvPr/>
        </p:nvSpPr>
        <p:spPr bwMode="auto">
          <a:xfrm>
            <a:off x="4457700" y="1885951"/>
            <a:ext cx="644129" cy="479822"/>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1" name="Rectangle 157">
            <a:extLst>
              <a:ext uri="{FF2B5EF4-FFF2-40B4-BE49-F238E27FC236}">
                <a16:creationId xmlns:a16="http://schemas.microsoft.com/office/drawing/2014/main" id="{6935E435-9770-4D0B-9115-5EE85C745409}"/>
              </a:ext>
            </a:extLst>
          </p:cNvPr>
          <p:cNvSpPr>
            <a:spLocks noChangeArrowheads="1"/>
          </p:cNvSpPr>
          <p:nvPr/>
        </p:nvSpPr>
        <p:spPr bwMode="auto">
          <a:xfrm>
            <a:off x="3943350" y="1885951"/>
            <a:ext cx="571500" cy="479822"/>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2" name="Rectangle 158">
            <a:extLst>
              <a:ext uri="{FF2B5EF4-FFF2-40B4-BE49-F238E27FC236}">
                <a16:creationId xmlns:a16="http://schemas.microsoft.com/office/drawing/2014/main" id="{961B7E33-400C-420A-9228-30BB0C29CED1}"/>
              </a:ext>
            </a:extLst>
          </p:cNvPr>
          <p:cNvSpPr>
            <a:spLocks noChangeArrowheads="1"/>
          </p:cNvSpPr>
          <p:nvPr/>
        </p:nvSpPr>
        <p:spPr bwMode="auto">
          <a:xfrm>
            <a:off x="2862263" y="1885951"/>
            <a:ext cx="525066" cy="479822"/>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3" name="Rectangle 159">
            <a:extLst>
              <a:ext uri="{FF2B5EF4-FFF2-40B4-BE49-F238E27FC236}">
                <a16:creationId xmlns:a16="http://schemas.microsoft.com/office/drawing/2014/main" id="{36509510-C400-4DB9-9B4E-62CF8AAFE56B}"/>
              </a:ext>
            </a:extLst>
          </p:cNvPr>
          <p:cNvSpPr>
            <a:spLocks noChangeArrowheads="1"/>
          </p:cNvSpPr>
          <p:nvPr/>
        </p:nvSpPr>
        <p:spPr bwMode="auto">
          <a:xfrm>
            <a:off x="3371850" y="1885951"/>
            <a:ext cx="571500" cy="479822"/>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4" name="Rectangle 160">
            <a:extLst>
              <a:ext uri="{FF2B5EF4-FFF2-40B4-BE49-F238E27FC236}">
                <a16:creationId xmlns:a16="http://schemas.microsoft.com/office/drawing/2014/main" id="{0DB07C03-6E9E-4832-96A6-E7D2667BC2E5}"/>
              </a:ext>
            </a:extLst>
          </p:cNvPr>
          <p:cNvSpPr>
            <a:spLocks noChangeArrowheads="1"/>
          </p:cNvSpPr>
          <p:nvPr/>
        </p:nvSpPr>
        <p:spPr bwMode="auto">
          <a:xfrm>
            <a:off x="3371851" y="2374106"/>
            <a:ext cx="565547"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5" name="Rectangle 161">
            <a:extLst>
              <a:ext uri="{FF2B5EF4-FFF2-40B4-BE49-F238E27FC236}">
                <a16:creationId xmlns:a16="http://schemas.microsoft.com/office/drawing/2014/main" id="{A726BB11-AFBE-479F-A391-4254C4B76555}"/>
              </a:ext>
            </a:extLst>
          </p:cNvPr>
          <p:cNvSpPr>
            <a:spLocks noChangeArrowheads="1"/>
          </p:cNvSpPr>
          <p:nvPr/>
        </p:nvSpPr>
        <p:spPr bwMode="auto">
          <a:xfrm>
            <a:off x="2857500" y="2374106"/>
            <a:ext cx="520304"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6" name="Rectangle 162">
            <a:extLst>
              <a:ext uri="{FF2B5EF4-FFF2-40B4-BE49-F238E27FC236}">
                <a16:creationId xmlns:a16="http://schemas.microsoft.com/office/drawing/2014/main" id="{AE6F7829-D0A6-4351-AFCD-D770A6763884}"/>
              </a:ext>
            </a:extLst>
          </p:cNvPr>
          <p:cNvSpPr>
            <a:spLocks noChangeArrowheads="1"/>
          </p:cNvSpPr>
          <p:nvPr/>
        </p:nvSpPr>
        <p:spPr bwMode="auto">
          <a:xfrm>
            <a:off x="4514850" y="2826544"/>
            <a:ext cx="571500" cy="486966"/>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7" name="Rectangle 163">
            <a:extLst>
              <a:ext uri="{FF2B5EF4-FFF2-40B4-BE49-F238E27FC236}">
                <a16:creationId xmlns:a16="http://schemas.microsoft.com/office/drawing/2014/main" id="{9693363A-52E7-43D2-BE58-B04684979728}"/>
              </a:ext>
            </a:extLst>
          </p:cNvPr>
          <p:cNvSpPr>
            <a:spLocks noChangeArrowheads="1"/>
          </p:cNvSpPr>
          <p:nvPr/>
        </p:nvSpPr>
        <p:spPr bwMode="auto">
          <a:xfrm>
            <a:off x="3943350" y="2826544"/>
            <a:ext cx="571500" cy="486966"/>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8" name="Rectangle 164">
            <a:extLst>
              <a:ext uri="{FF2B5EF4-FFF2-40B4-BE49-F238E27FC236}">
                <a16:creationId xmlns:a16="http://schemas.microsoft.com/office/drawing/2014/main" id="{07073165-E77F-47C2-BB72-C345912D3BF6}"/>
              </a:ext>
            </a:extLst>
          </p:cNvPr>
          <p:cNvSpPr>
            <a:spLocks noChangeArrowheads="1"/>
          </p:cNvSpPr>
          <p:nvPr/>
        </p:nvSpPr>
        <p:spPr bwMode="auto">
          <a:xfrm>
            <a:off x="3371850" y="2826544"/>
            <a:ext cx="571500" cy="486966"/>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29" name="Rectangle 165">
            <a:extLst>
              <a:ext uri="{FF2B5EF4-FFF2-40B4-BE49-F238E27FC236}">
                <a16:creationId xmlns:a16="http://schemas.microsoft.com/office/drawing/2014/main" id="{B7F9F7FF-91BC-4292-AF23-258BCE0DB48C}"/>
              </a:ext>
            </a:extLst>
          </p:cNvPr>
          <p:cNvSpPr>
            <a:spLocks noChangeArrowheads="1"/>
          </p:cNvSpPr>
          <p:nvPr/>
        </p:nvSpPr>
        <p:spPr bwMode="auto">
          <a:xfrm>
            <a:off x="2811066" y="2826544"/>
            <a:ext cx="561975" cy="486966"/>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0" name="Rectangle 166">
            <a:extLst>
              <a:ext uri="{FF2B5EF4-FFF2-40B4-BE49-F238E27FC236}">
                <a16:creationId xmlns:a16="http://schemas.microsoft.com/office/drawing/2014/main" id="{1CFA1C81-1A99-40A8-AC42-F289EC2637D2}"/>
              </a:ext>
            </a:extLst>
          </p:cNvPr>
          <p:cNvSpPr>
            <a:spLocks noChangeArrowheads="1"/>
          </p:cNvSpPr>
          <p:nvPr/>
        </p:nvSpPr>
        <p:spPr bwMode="auto">
          <a:xfrm>
            <a:off x="5101829" y="3314700"/>
            <a:ext cx="571500" cy="47267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1" name="Rectangle 167">
            <a:extLst>
              <a:ext uri="{FF2B5EF4-FFF2-40B4-BE49-F238E27FC236}">
                <a16:creationId xmlns:a16="http://schemas.microsoft.com/office/drawing/2014/main" id="{0D0A6A91-F147-4E99-AD70-9390360ECD2F}"/>
              </a:ext>
            </a:extLst>
          </p:cNvPr>
          <p:cNvSpPr>
            <a:spLocks noChangeArrowheads="1"/>
          </p:cNvSpPr>
          <p:nvPr/>
        </p:nvSpPr>
        <p:spPr bwMode="auto">
          <a:xfrm>
            <a:off x="4530329" y="3314700"/>
            <a:ext cx="571500" cy="47267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2" name="Rectangle 168">
            <a:extLst>
              <a:ext uri="{FF2B5EF4-FFF2-40B4-BE49-F238E27FC236}">
                <a16:creationId xmlns:a16="http://schemas.microsoft.com/office/drawing/2014/main" id="{774105F3-4B1E-438D-874B-E57B2B6E5145}"/>
              </a:ext>
            </a:extLst>
          </p:cNvPr>
          <p:cNvSpPr>
            <a:spLocks noChangeArrowheads="1"/>
          </p:cNvSpPr>
          <p:nvPr/>
        </p:nvSpPr>
        <p:spPr bwMode="auto">
          <a:xfrm>
            <a:off x="3886200" y="3314700"/>
            <a:ext cx="628650" cy="47267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3" name="Rectangle 169">
            <a:extLst>
              <a:ext uri="{FF2B5EF4-FFF2-40B4-BE49-F238E27FC236}">
                <a16:creationId xmlns:a16="http://schemas.microsoft.com/office/drawing/2014/main" id="{027FC382-41C8-454B-83AC-7A63A0A8CBF7}"/>
              </a:ext>
            </a:extLst>
          </p:cNvPr>
          <p:cNvSpPr>
            <a:spLocks noChangeArrowheads="1"/>
          </p:cNvSpPr>
          <p:nvPr/>
        </p:nvSpPr>
        <p:spPr bwMode="auto">
          <a:xfrm>
            <a:off x="2338388" y="3314700"/>
            <a:ext cx="514350" cy="471488"/>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4" name="Rectangle 170">
            <a:extLst>
              <a:ext uri="{FF2B5EF4-FFF2-40B4-BE49-F238E27FC236}">
                <a16:creationId xmlns:a16="http://schemas.microsoft.com/office/drawing/2014/main" id="{DCBCCC05-7F9F-4541-AFBF-EE0B9A7D2D68}"/>
              </a:ext>
            </a:extLst>
          </p:cNvPr>
          <p:cNvSpPr>
            <a:spLocks noChangeArrowheads="1"/>
          </p:cNvSpPr>
          <p:nvPr/>
        </p:nvSpPr>
        <p:spPr bwMode="auto">
          <a:xfrm>
            <a:off x="5029200" y="3782616"/>
            <a:ext cx="619125"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5" name="Rectangle 171">
            <a:extLst>
              <a:ext uri="{FF2B5EF4-FFF2-40B4-BE49-F238E27FC236}">
                <a16:creationId xmlns:a16="http://schemas.microsoft.com/office/drawing/2014/main" id="{165419D6-77FA-4244-9FBB-4C9B26F0D8DC}"/>
              </a:ext>
            </a:extLst>
          </p:cNvPr>
          <p:cNvSpPr>
            <a:spLocks noChangeArrowheads="1"/>
          </p:cNvSpPr>
          <p:nvPr/>
        </p:nvSpPr>
        <p:spPr bwMode="auto">
          <a:xfrm>
            <a:off x="4457700" y="3782616"/>
            <a:ext cx="619125"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6" name="Rectangle 172">
            <a:extLst>
              <a:ext uri="{FF2B5EF4-FFF2-40B4-BE49-F238E27FC236}">
                <a16:creationId xmlns:a16="http://schemas.microsoft.com/office/drawing/2014/main" id="{BBD5E127-A6FD-491E-9746-46D0425CA448}"/>
              </a:ext>
            </a:extLst>
          </p:cNvPr>
          <p:cNvSpPr>
            <a:spLocks noChangeArrowheads="1"/>
          </p:cNvSpPr>
          <p:nvPr/>
        </p:nvSpPr>
        <p:spPr bwMode="auto">
          <a:xfrm>
            <a:off x="3371850" y="3782616"/>
            <a:ext cx="619125"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637" name="AutoShape 173">
            <a:extLst>
              <a:ext uri="{FF2B5EF4-FFF2-40B4-BE49-F238E27FC236}">
                <a16:creationId xmlns:a16="http://schemas.microsoft.com/office/drawing/2014/main" id="{66B8E1CD-41DF-4562-82E5-129DC32F2765}"/>
              </a:ext>
            </a:extLst>
          </p:cNvPr>
          <p:cNvSpPr>
            <a:spLocks noChangeArrowheads="1"/>
          </p:cNvSpPr>
          <p:nvPr/>
        </p:nvSpPr>
        <p:spPr bwMode="auto">
          <a:xfrm>
            <a:off x="1615679" y="4317207"/>
            <a:ext cx="520303" cy="483394"/>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32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10</a:t>
            </a:r>
          </a:p>
        </p:txBody>
      </p:sp>
      <p:sp>
        <p:nvSpPr>
          <p:cNvPr id="62638" name="AutoShape 174">
            <a:extLst>
              <a:ext uri="{FF2B5EF4-FFF2-40B4-BE49-F238E27FC236}">
                <a16:creationId xmlns:a16="http://schemas.microsoft.com/office/drawing/2014/main" id="{B99FA509-E539-4FDE-9524-A220E0789F98}"/>
              </a:ext>
            </a:extLst>
          </p:cNvPr>
          <p:cNvSpPr>
            <a:spLocks noChangeArrowheads="1"/>
          </p:cNvSpPr>
          <p:nvPr/>
        </p:nvSpPr>
        <p:spPr bwMode="auto">
          <a:xfrm>
            <a:off x="1771650" y="4408885"/>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9</a:t>
            </a:r>
          </a:p>
        </p:txBody>
      </p:sp>
      <p:sp>
        <p:nvSpPr>
          <p:cNvPr id="62639" name="AutoShape 175">
            <a:extLst>
              <a:ext uri="{FF2B5EF4-FFF2-40B4-BE49-F238E27FC236}">
                <a16:creationId xmlns:a16="http://schemas.microsoft.com/office/drawing/2014/main" id="{C3A20386-8FDD-4B14-A302-6D48BEF59B75}"/>
              </a:ext>
            </a:extLst>
          </p:cNvPr>
          <p:cNvSpPr>
            <a:spLocks noChangeArrowheads="1"/>
          </p:cNvSpPr>
          <p:nvPr/>
        </p:nvSpPr>
        <p:spPr bwMode="auto">
          <a:xfrm>
            <a:off x="1771650" y="4426744"/>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7</a:t>
            </a:r>
          </a:p>
        </p:txBody>
      </p:sp>
      <p:sp>
        <p:nvSpPr>
          <p:cNvPr id="62640" name="AutoShape 176">
            <a:extLst>
              <a:ext uri="{FF2B5EF4-FFF2-40B4-BE49-F238E27FC236}">
                <a16:creationId xmlns:a16="http://schemas.microsoft.com/office/drawing/2014/main" id="{4AC03FD2-4F17-4AA7-8841-6341A85CB392}"/>
              </a:ext>
            </a:extLst>
          </p:cNvPr>
          <p:cNvSpPr>
            <a:spLocks noChangeArrowheads="1"/>
          </p:cNvSpPr>
          <p:nvPr/>
        </p:nvSpPr>
        <p:spPr bwMode="auto">
          <a:xfrm>
            <a:off x="1787128" y="4417219"/>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8</a:t>
            </a:r>
          </a:p>
        </p:txBody>
      </p:sp>
      <p:sp>
        <p:nvSpPr>
          <p:cNvPr id="62641" name="AutoShape 177">
            <a:extLst>
              <a:ext uri="{FF2B5EF4-FFF2-40B4-BE49-F238E27FC236}">
                <a16:creationId xmlns:a16="http://schemas.microsoft.com/office/drawing/2014/main" id="{B0B5E8A8-95A6-4243-8396-A5C819638ED8}"/>
              </a:ext>
            </a:extLst>
          </p:cNvPr>
          <p:cNvSpPr>
            <a:spLocks noChangeArrowheads="1"/>
          </p:cNvSpPr>
          <p:nvPr/>
        </p:nvSpPr>
        <p:spPr bwMode="auto">
          <a:xfrm>
            <a:off x="1771650" y="4423173"/>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6</a:t>
            </a:r>
          </a:p>
        </p:txBody>
      </p:sp>
      <p:sp>
        <p:nvSpPr>
          <p:cNvPr id="62642" name="AutoShape 178">
            <a:extLst>
              <a:ext uri="{FF2B5EF4-FFF2-40B4-BE49-F238E27FC236}">
                <a16:creationId xmlns:a16="http://schemas.microsoft.com/office/drawing/2014/main" id="{BACB7258-6CAD-40AB-8338-0AA6665EB298}"/>
              </a:ext>
            </a:extLst>
          </p:cNvPr>
          <p:cNvSpPr>
            <a:spLocks noChangeArrowheads="1"/>
          </p:cNvSpPr>
          <p:nvPr/>
        </p:nvSpPr>
        <p:spPr bwMode="auto">
          <a:xfrm>
            <a:off x="1794273" y="4418410"/>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5</a:t>
            </a:r>
          </a:p>
        </p:txBody>
      </p:sp>
      <p:sp>
        <p:nvSpPr>
          <p:cNvPr id="62643" name="AutoShape 179">
            <a:extLst>
              <a:ext uri="{FF2B5EF4-FFF2-40B4-BE49-F238E27FC236}">
                <a16:creationId xmlns:a16="http://schemas.microsoft.com/office/drawing/2014/main" id="{E01E5F5C-BB61-4783-B772-80414826596A}"/>
              </a:ext>
            </a:extLst>
          </p:cNvPr>
          <p:cNvSpPr>
            <a:spLocks noChangeArrowheads="1"/>
          </p:cNvSpPr>
          <p:nvPr/>
        </p:nvSpPr>
        <p:spPr bwMode="auto">
          <a:xfrm>
            <a:off x="1771651" y="4412457"/>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4</a:t>
            </a:r>
          </a:p>
        </p:txBody>
      </p:sp>
      <p:sp>
        <p:nvSpPr>
          <p:cNvPr id="62644" name="AutoShape 180">
            <a:extLst>
              <a:ext uri="{FF2B5EF4-FFF2-40B4-BE49-F238E27FC236}">
                <a16:creationId xmlns:a16="http://schemas.microsoft.com/office/drawing/2014/main" id="{F2F9D41E-9688-4781-82F7-0BC9F7924FCF}"/>
              </a:ext>
            </a:extLst>
          </p:cNvPr>
          <p:cNvSpPr>
            <a:spLocks noChangeArrowheads="1"/>
          </p:cNvSpPr>
          <p:nvPr/>
        </p:nvSpPr>
        <p:spPr bwMode="auto">
          <a:xfrm>
            <a:off x="1788319" y="4404123"/>
            <a:ext cx="273844"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a:t>
            </a:r>
          </a:p>
        </p:txBody>
      </p:sp>
      <p:sp>
        <p:nvSpPr>
          <p:cNvPr id="62645" name="AutoShape 181">
            <a:extLst>
              <a:ext uri="{FF2B5EF4-FFF2-40B4-BE49-F238E27FC236}">
                <a16:creationId xmlns:a16="http://schemas.microsoft.com/office/drawing/2014/main" id="{63B16936-FB34-438B-92AF-ECD313BE2F19}"/>
              </a:ext>
            </a:extLst>
          </p:cNvPr>
          <p:cNvSpPr>
            <a:spLocks noChangeArrowheads="1"/>
          </p:cNvSpPr>
          <p:nvPr/>
        </p:nvSpPr>
        <p:spPr bwMode="auto">
          <a:xfrm>
            <a:off x="1787129" y="4423173"/>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3</a:t>
            </a:r>
          </a:p>
        </p:txBody>
      </p:sp>
      <p:sp>
        <p:nvSpPr>
          <p:cNvPr id="62646" name="AutoShape 182">
            <a:extLst>
              <a:ext uri="{FF2B5EF4-FFF2-40B4-BE49-F238E27FC236}">
                <a16:creationId xmlns:a16="http://schemas.microsoft.com/office/drawing/2014/main" id="{1C4EF470-9243-4368-B666-050E63C48896}"/>
              </a:ext>
            </a:extLst>
          </p:cNvPr>
          <p:cNvSpPr>
            <a:spLocks noChangeArrowheads="1"/>
          </p:cNvSpPr>
          <p:nvPr/>
        </p:nvSpPr>
        <p:spPr bwMode="auto">
          <a:xfrm>
            <a:off x="1784748" y="4399360"/>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2</a:t>
            </a:r>
          </a:p>
        </p:txBody>
      </p:sp>
      <p:sp>
        <p:nvSpPr>
          <p:cNvPr id="62647" name="Rectangle 183">
            <a:extLst>
              <a:ext uri="{FF2B5EF4-FFF2-40B4-BE49-F238E27FC236}">
                <a16:creationId xmlns:a16="http://schemas.microsoft.com/office/drawing/2014/main" id="{7D94B167-4E32-46C7-8BAE-E6977AF5679F}"/>
              </a:ext>
            </a:extLst>
          </p:cNvPr>
          <p:cNvSpPr>
            <a:spLocks noChangeArrowheads="1"/>
          </p:cNvSpPr>
          <p:nvPr/>
        </p:nvSpPr>
        <p:spPr bwMode="auto">
          <a:xfrm>
            <a:off x="1257300" y="4443413"/>
            <a:ext cx="1257300" cy="261610"/>
          </a:xfrm>
          <a:prstGeom prst="rect">
            <a:avLst/>
          </a:prstGeom>
          <a:noFill/>
          <a:ln>
            <a:noFill/>
          </a:ln>
          <a:effectLst/>
        </p:spPr>
        <p:txBody>
          <a:bodyPr>
            <a:spAutoFit/>
          </a:bodyPr>
          <a:lstStyle/>
          <a:p>
            <a:pPr algn="ctr">
              <a:defRPr/>
            </a:pPr>
            <a:r>
              <a:rPr lang="en-US" sz="1100" b="1">
                <a:solidFill>
                  <a:srgbClr val="FF0066"/>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p>
        </p:txBody>
      </p:sp>
      <p:sp>
        <p:nvSpPr>
          <p:cNvPr id="62648" name="AutoShape 184">
            <a:extLst>
              <a:ext uri="{FF2B5EF4-FFF2-40B4-BE49-F238E27FC236}">
                <a16:creationId xmlns:a16="http://schemas.microsoft.com/office/drawing/2014/main" id="{06D9B924-F4D1-4F57-B6A3-465B746AD6F9}"/>
              </a:ext>
            </a:extLst>
          </p:cNvPr>
          <p:cNvSpPr>
            <a:spLocks noChangeArrowheads="1"/>
          </p:cNvSpPr>
          <p:nvPr/>
        </p:nvSpPr>
        <p:spPr bwMode="auto">
          <a:xfrm>
            <a:off x="1614487" y="4273154"/>
            <a:ext cx="520304" cy="483394"/>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3200" b="1">
                <a:effectLst>
                  <a:outerShdw blurRad="38100" dist="38100" dir="2700000" algn="tl">
                    <a:srgbClr val="C0C0C0"/>
                  </a:outerShdw>
                </a:effectLst>
                <a:latin typeface="Arial" panose="020B0604020202020204" pitchFamily="34" charset="0"/>
                <a:cs typeface="Arial" panose="020B0604020202020204" pitchFamily="34" charset="0"/>
              </a:rPr>
              <a:t>10</a:t>
            </a:r>
          </a:p>
        </p:txBody>
      </p:sp>
      <p:sp>
        <p:nvSpPr>
          <p:cNvPr id="62649" name="AutoShape 185">
            <a:extLst>
              <a:ext uri="{FF2B5EF4-FFF2-40B4-BE49-F238E27FC236}">
                <a16:creationId xmlns:a16="http://schemas.microsoft.com/office/drawing/2014/main" id="{1C71CEFA-6B48-4848-80AB-9E66F717055A}"/>
              </a:ext>
            </a:extLst>
          </p:cNvPr>
          <p:cNvSpPr>
            <a:spLocks noChangeArrowheads="1"/>
          </p:cNvSpPr>
          <p:nvPr/>
        </p:nvSpPr>
        <p:spPr bwMode="auto">
          <a:xfrm>
            <a:off x="1770460" y="4364832"/>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9</a:t>
            </a:r>
          </a:p>
        </p:txBody>
      </p:sp>
      <p:sp>
        <p:nvSpPr>
          <p:cNvPr id="62650" name="AutoShape 186">
            <a:extLst>
              <a:ext uri="{FF2B5EF4-FFF2-40B4-BE49-F238E27FC236}">
                <a16:creationId xmlns:a16="http://schemas.microsoft.com/office/drawing/2014/main" id="{977C6A71-CD8C-474C-AE89-D90D35D998B3}"/>
              </a:ext>
            </a:extLst>
          </p:cNvPr>
          <p:cNvSpPr>
            <a:spLocks noChangeArrowheads="1"/>
          </p:cNvSpPr>
          <p:nvPr/>
        </p:nvSpPr>
        <p:spPr bwMode="auto">
          <a:xfrm>
            <a:off x="1770460" y="4382692"/>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7</a:t>
            </a:r>
          </a:p>
        </p:txBody>
      </p:sp>
      <p:sp>
        <p:nvSpPr>
          <p:cNvPr id="62651" name="AutoShape 187">
            <a:extLst>
              <a:ext uri="{FF2B5EF4-FFF2-40B4-BE49-F238E27FC236}">
                <a16:creationId xmlns:a16="http://schemas.microsoft.com/office/drawing/2014/main" id="{94DAFC0C-36BB-4560-A48E-C0D0545BE12E}"/>
              </a:ext>
            </a:extLst>
          </p:cNvPr>
          <p:cNvSpPr>
            <a:spLocks noChangeArrowheads="1"/>
          </p:cNvSpPr>
          <p:nvPr/>
        </p:nvSpPr>
        <p:spPr bwMode="auto">
          <a:xfrm>
            <a:off x="1785938" y="4373167"/>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8</a:t>
            </a:r>
          </a:p>
        </p:txBody>
      </p:sp>
      <p:sp>
        <p:nvSpPr>
          <p:cNvPr id="62652" name="AutoShape 188">
            <a:extLst>
              <a:ext uri="{FF2B5EF4-FFF2-40B4-BE49-F238E27FC236}">
                <a16:creationId xmlns:a16="http://schemas.microsoft.com/office/drawing/2014/main" id="{7C04EA1F-3F07-4938-AF1B-ECB63180E7E2}"/>
              </a:ext>
            </a:extLst>
          </p:cNvPr>
          <p:cNvSpPr>
            <a:spLocks noChangeArrowheads="1"/>
          </p:cNvSpPr>
          <p:nvPr/>
        </p:nvSpPr>
        <p:spPr bwMode="auto">
          <a:xfrm>
            <a:off x="1770460" y="4379119"/>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6</a:t>
            </a:r>
          </a:p>
        </p:txBody>
      </p:sp>
      <p:sp>
        <p:nvSpPr>
          <p:cNvPr id="62653" name="AutoShape 189">
            <a:extLst>
              <a:ext uri="{FF2B5EF4-FFF2-40B4-BE49-F238E27FC236}">
                <a16:creationId xmlns:a16="http://schemas.microsoft.com/office/drawing/2014/main" id="{A2053D1E-D522-421D-A509-DB9743BC4050}"/>
              </a:ext>
            </a:extLst>
          </p:cNvPr>
          <p:cNvSpPr>
            <a:spLocks noChangeArrowheads="1"/>
          </p:cNvSpPr>
          <p:nvPr/>
        </p:nvSpPr>
        <p:spPr bwMode="auto">
          <a:xfrm>
            <a:off x="1793081" y="4374357"/>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5</a:t>
            </a:r>
          </a:p>
        </p:txBody>
      </p:sp>
      <p:sp>
        <p:nvSpPr>
          <p:cNvPr id="62654" name="AutoShape 190">
            <a:extLst>
              <a:ext uri="{FF2B5EF4-FFF2-40B4-BE49-F238E27FC236}">
                <a16:creationId xmlns:a16="http://schemas.microsoft.com/office/drawing/2014/main" id="{742C8B53-8563-435A-8712-04E77F668C15}"/>
              </a:ext>
            </a:extLst>
          </p:cNvPr>
          <p:cNvSpPr>
            <a:spLocks noChangeArrowheads="1"/>
          </p:cNvSpPr>
          <p:nvPr/>
        </p:nvSpPr>
        <p:spPr bwMode="auto">
          <a:xfrm>
            <a:off x="1770460" y="4368404"/>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4</a:t>
            </a:r>
          </a:p>
        </p:txBody>
      </p:sp>
      <p:sp>
        <p:nvSpPr>
          <p:cNvPr id="62655" name="AutoShape 191">
            <a:extLst>
              <a:ext uri="{FF2B5EF4-FFF2-40B4-BE49-F238E27FC236}">
                <a16:creationId xmlns:a16="http://schemas.microsoft.com/office/drawing/2014/main" id="{E2ACA6CB-3DF3-4870-A1B7-1A9EBC7810F0}"/>
              </a:ext>
            </a:extLst>
          </p:cNvPr>
          <p:cNvSpPr>
            <a:spLocks noChangeArrowheads="1"/>
          </p:cNvSpPr>
          <p:nvPr/>
        </p:nvSpPr>
        <p:spPr bwMode="auto">
          <a:xfrm>
            <a:off x="1787129" y="4360069"/>
            <a:ext cx="273844"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1</a:t>
            </a:r>
          </a:p>
        </p:txBody>
      </p:sp>
      <p:sp>
        <p:nvSpPr>
          <p:cNvPr id="62656" name="AutoShape 192">
            <a:extLst>
              <a:ext uri="{FF2B5EF4-FFF2-40B4-BE49-F238E27FC236}">
                <a16:creationId xmlns:a16="http://schemas.microsoft.com/office/drawing/2014/main" id="{756BC9D2-BCD7-46D6-9CD6-015A33D1B1F6}"/>
              </a:ext>
            </a:extLst>
          </p:cNvPr>
          <p:cNvSpPr>
            <a:spLocks noChangeArrowheads="1"/>
          </p:cNvSpPr>
          <p:nvPr/>
        </p:nvSpPr>
        <p:spPr bwMode="auto">
          <a:xfrm>
            <a:off x="1785937" y="4379119"/>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3</a:t>
            </a:r>
          </a:p>
        </p:txBody>
      </p:sp>
      <p:sp>
        <p:nvSpPr>
          <p:cNvPr id="62657" name="AutoShape 193">
            <a:extLst>
              <a:ext uri="{FF2B5EF4-FFF2-40B4-BE49-F238E27FC236}">
                <a16:creationId xmlns:a16="http://schemas.microsoft.com/office/drawing/2014/main" id="{133583BA-E979-4508-9101-CB0E25B41CAF}"/>
              </a:ext>
            </a:extLst>
          </p:cNvPr>
          <p:cNvSpPr>
            <a:spLocks noChangeArrowheads="1"/>
          </p:cNvSpPr>
          <p:nvPr/>
        </p:nvSpPr>
        <p:spPr bwMode="auto">
          <a:xfrm>
            <a:off x="1783556" y="4355307"/>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2</a:t>
            </a:r>
          </a:p>
        </p:txBody>
      </p:sp>
      <p:sp>
        <p:nvSpPr>
          <p:cNvPr id="62658" name="Rectangle 194">
            <a:extLst>
              <a:ext uri="{FF2B5EF4-FFF2-40B4-BE49-F238E27FC236}">
                <a16:creationId xmlns:a16="http://schemas.microsoft.com/office/drawing/2014/main" id="{3A4E5C14-5C71-480D-AD00-527EFE24DAC5}"/>
              </a:ext>
            </a:extLst>
          </p:cNvPr>
          <p:cNvSpPr>
            <a:spLocks noChangeArrowheads="1"/>
          </p:cNvSpPr>
          <p:nvPr/>
        </p:nvSpPr>
        <p:spPr bwMode="auto">
          <a:xfrm>
            <a:off x="1256110" y="4399360"/>
            <a:ext cx="1257300" cy="261610"/>
          </a:xfrm>
          <a:prstGeom prst="rect">
            <a:avLst/>
          </a:prstGeom>
          <a:noFill/>
          <a:ln>
            <a:noFill/>
          </a:ln>
          <a:effectLst/>
        </p:spPr>
        <p:txBody>
          <a:bodyPr>
            <a:spAutoFit/>
          </a:bodyPr>
          <a:lstStyle/>
          <a:p>
            <a:pPr algn="ctr">
              <a:defRPr/>
            </a:pPr>
            <a:r>
              <a:rPr lang="en-US" sz="1100" b="1">
                <a:solidFill>
                  <a:srgbClr val="FF0066"/>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p>
        </p:txBody>
      </p:sp>
      <p:sp>
        <p:nvSpPr>
          <p:cNvPr id="62659" name="AutoShape 195">
            <a:extLst>
              <a:ext uri="{FF2B5EF4-FFF2-40B4-BE49-F238E27FC236}">
                <a16:creationId xmlns:a16="http://schemas.microsoft.com/office/drawing/2014/main" id="{3696EBB6-1B11-449B-A188-E9F58644B4D7}"/>
              </a:ext>
            </a:extLst>
          </p:cNvPr>
          <p:cNvSpPr>
            <a:spLocks noChangeArrowheads="1"/>
          </p:cNvSpPr>
          <p:nvPr/>
        </p:nvSpPr>
        <p:spPr bwMode="auto">
          <a:xfrm>
            <a:off x="1599010" y="4283869"/>
            <a:ext cx="520303" cy="483394"/>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32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10</a:t>
            </a:r>
          </a:p>
        </p:txBody>
      </p:sp>
      <p:sp>
        <p:nvSpPr>
          <p:cNvPr id="62660" name="AutoShape 196">
            <a:extLst>
              <a:ext uri="{FF2B5EF4-FFF2-40B4-BE49-F238E27FC236}">
                <a16:creationId xmlns:a16="http://schemas.microsoft.com/office/drawing/2014/main" id="{274C3272-1438-40F7-BC2F-E621FFDC918C}"/>
              </a:ext>
            </a:extLst>
          </p:cNvPr>
          <p:cNvSpPr>
            <a:spLocks noChangeArrowheads="1"/>
          </p:cNvSpPr>
          <p:nvPr/>
        </p:nvSpPr>
        <p:spPr bwMode="auto">
          <a:xfrm>
            <a:off x="1754981" y="4375548"/>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9</a:t>
            </a:r>
          </a:p>
        </p:txBody>
      </p:sp>
      <p:sp>
        <p:nvSpPr>
          <p:cNvPr id="62661" name="AutoShape 197">
            <a:extLst>
              <a:ext uri="{FF2B5EF4-FFF2-40B4-BE49-F238E27FC236}">
                <a16:creationId xmlns:a16="http://schemas.microsoft.com/office/drawing/2014/main" id="{19BAD709-71EA-4193-BC5B-4AF37104C736}"/>
              </a:ext>
            </a:extLst>
          </p:cNvPr>
          <p:cNvSpPr>
            <a:spLocks noChangeArrowheads="1"/>
          </p:cNvSpPr>
          <p:nvPr/>
        </p:nvSpPr>
        <p:spPr bwMode="auto">
          <a:xfrm>
            <a:off x="1754981" y="4393407"/>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7</a:t>
            </a:r>
          </a:p>
        </p:txBody>
      </p:sp>
      <p:sp>
        <p:nvSpPr>
          <p:cNvPr id="62662" name="AutoShape 198">
            <a:extLst>
              <a:ext uri="{FF2B5EF4-FFF2-40B4-BE49-F238E27FC236}">
                <a16:creationId xmlns:a16="http://schemas.microsoft.com/office/drawing/2014/main" id="{1C3775C3-2265-4BE1-9CBC-0E47277803F4}"/>
              </a:ext>
            </a:extLst>
          </p:cNvPr>
          <p:cNvSpPr>
            <a:spLocks noChangeArrowheads="1"/>
          </p:cNvSpPr>
          <p:nvPr/>
        </p:nvSpPr>
        <p:spPr bwMode="auto">
          <a:xfrm>
            <a:off x="1770460" y="4383882"/>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8</a:t>
            </a:r>
          </a:p>
        </p:txBody>
      </p:sp>
      <p:sp>
        <p:nvSpPr>
          <p:cNvPr id="62663" name="AutoShape 199">
            <a:extLst>
              <a:ext uri="{FF2B5EF4-FFF2-40B4-BE49-F238E27FC236}">
                <a16:creationId xmlns:a16="http://schemas.microsoft.com/office/drawing/2014/main" id="{B1F0996C-FF9C-4517-B23C-1BE08DC92A7D}"/>
              </a:ext>
            </a:extLst>
          </p:cNvPr>
          <p:cNvSpPr>
            <a:spLocks noChangeArrowheads="1"/>
          </p:cNvSpPr>
          <p:nvPr/>
        </p:nvSpPr>
        <p:spPr bwMode="auto">
          <a:xfrm>
            <a:off x="1754981" y="4389835"/>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6</a:t>
            </a:r>
          </a:p>
        </p:txBody>
      </p:sp>
      <p:sp>
        <p:nvSpPr>
          <p:cNvPr id="62664" name="AutoShape 200">
            <a:extLst>
              <a:ext uri="{FF2B5EF4-FFF2-40B4-BE49-F238E27FC236}">
                <a16:creationId xmlns:a16="http://schemas.microsoft.com/office/drawing/2014/main" id="{9B6BA6D7-FFEB-4957-A07C-5BA42E190663}"/>
              </a:ext>
            </a:extLst>
          </p:cNvPr>
          <p:cNvSpPr>
            <a:spLocks noChangeArrowheads="1"/>
          </p:cNvSpPr>
          <p:nvPr/>
        </p:nvSpPr>
        <p:spPr bwMode="auto">
          <a:xfrm>
            <a:off x="1777604" y="4385073"/>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5</a:t>
            </a:r>
          </a:p>
        </p:txBody>
      </p:sp>
      <p:sp>
        <p:nvSpPr>
          <p:cNvPr id="62665" name="AutoShape 201">
            <a:extLst>
              <a:ext uri="{FF2B5EF4-FFF2-40B4-BE49-F238E27FC236}">
                <a16:creationId xmlns:a16="http://schemas.microsoft.com/office/drawing/2014/main" id="{322BF8A2-A499-4BEF-A2CE-13E275722741}"/>
              </a:ext>
            </a:extLst>
          </p:cNvPr>
          <p:cNvSpPr>
            <a:spLocks noChangeArrowheads="1"/>
          </p:cNvSpPr>
          <p:nvPr/>
        </p:nvSpPr>
        <p:spPr bwMode="auto">
          <a:xfrm>
            <a:off x="1754982" y="4379119"/>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4</a:t>
            </a:r>
          </a:p>
        </p:txBody>
      </p:sp>
      <p:sp>
        <p:nvSpPr>
          <p:cNvPr id="62666" name="AutoShape 202">
            <a:extLst>
              <a:ext uri="{FF2B5EF4-FFF2-40B4-BE49-F238E27FC236}">
                <a16:creationId xmlns:a16="http://schemas.microsoft.com/office/drawing/2014/main" id="{88D88A03-2A93-4F16-A8E5-9F71E8EA5068}"/>
              </a:ext>
            </a:extLst>
          </p:cNvPr>
          <p:cNvSpPr>
            <a:spLocks noChangeArrowheads="1"/>
          </p:cNvSpPr>
          <p:nvPr/>
        </p:nvSpPr>
        <p:spPr bwMode="auto">
          <a:xfrm>
            <a:off x="1771650" y="4370785"/>
            <a:ext cx="273844"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a:t>
            </a:r>
          </a:p>
        </p:txBody>
      </p:sp>
      <p:sp>
        <p:nvSpPr>
          <p:cNvPr id="62667" name="AutoShape 203">
            <a:extLst>
              <a:ext uri="{FF2B5EF4-FFF2-40B4-BE49-F238E27FC236}">
                <a16:creationId xmlns:a16="http://schemas.microsoft.com/office/drawing/2014/main" id="{D4D83EAE-9822-4C3A-8896-751A22E846BC}"/>
              </a:ext>
            </a:extLst>
          </p:cNvPr>
          <p:cNvSpPr>
            <a:spLocks noChangeArrowheads="1"/>
          </p:cNvSpPr>
          <p:nvPr/>
        </p:nvSpPr>
        <p:spPr bwMode="auto">
          <a:xfrm>
            <a:off x="1770460" y="4389835"/>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3</a:t>
            </a:r>
          </a:p>
        </p:txBody>
      </p:sp>
      <p:sp>
        <p:nvSpPr>
          <p:cNvPr id="62668" name="AutoShape 204">
            <a:extLst>
              <a:ext uri="{FF2B5EF4-FFF2-40B4-BE49-F238E27FC236}">
                <a16:creationId xmlns:a16="http://schemas.microsoft.com/office/drawing/2014/main" id="{AB36B77E-AE01-4EDD-AED5-0729D2A3AFBD}"/>
              </a:ext>
            </a:extLst>
          </p:cNvPr>
          <p:cNvSpPr>
            <a:spLocks noChangeArrowheads="1"/>
          </p:cNvSpPr>
          <p:nvPr/>
        </p:nvSpPr>
        <p:spPr bwMode="auto">
          <a:xfrm>
            <a:off x="1768079" y="4366023"/>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2</a:t>
            </a:r>
          </a:p>
        </p:txBody>
      </p:sp>
      <p:sp>
        <p:nvSpPr>
          <p:cNvPr id="62669" name="Rectangle 205">
            <a:extLst>
              <a:ext uri="{FF2B5EF4-FFF2-40B4-BE49-F238E27FC236}">
                <a16:creationId xmlns:a16="http://schemas.microsoft.com/office/drawing/2014/main" id="{57644F7E-9FDF-4236-A8D0-F815292289D1}"/>
              </a:ext>
            </a:extLst>
          </p:cNvPr>
          <p:cNvSpPr>
            <a:spLocks noChangeArrowheads="1"/>
          </p:cNvSpPr>
          <p:nvPr/>
        </p:nvSpPr>
        <p:spPr bwMode="auto">
          <a:xfrm>
            <a:off x="1240631" y="4410076"/>
            <a:ext cx="1257300" cy="261610"/>
          </a:xfrm>
          <a:prstGeom prst="rect">
            <a:avLst/>
          </a:prstGeom>
          <a:noFill/>
          <a:ln>
            <a:noFill/>
          </a:ln>
          <a:effectLst/>
        </p:spPr>
        <p:txBody>
          <a:bodyPr>
            <a:spAutoFit/>
          </a:bodyPr>
          <a:lstStyle/>
          <a:p>
            <a:pPr algn="ctr">
              <a:defRPr/>
            </a:pPr>
            <a:r>
              <a:rPr lang="en-US" sz="1100" b="1">
                <a:solidFill>
                  <a:srgbClr val="FF0066"/>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p>
        </p:txBody>
      </p:sp>
      <p:sp>
        <p:nvSpPr>
          <p:cNvPr id="62670" name="AutoShape 206">
            <a:extLst>
              <a:ext uri="{FF2B5EF4-FFF2-40B4-BE49-F238E27FC236}">
                <a16:creationId xmlns:a16="http://schemas.microsoft.com/office/drawing/2014/main" id="{4BA90F66-028D-45A1-A47B-E5D4EED3E927}"/>
              </a:ext>
            </a:extLst>
          </p:cNvPr>
          <p:cNvSpPr>
            <a:spLocks noChangeArrowheads="1"/>
          </p:cNvSpPr>
          <p:nvPr/>
        </p:nvSpPr>
        <p:spPr bwMode="auto">
          <a:xfrm>
            <a:off x="1645444" y="4275535"/>
            <a:ext cx="520304" cy="483394"/>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32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10</a:t>
            </a:r>
          </a:p>
        </p:txBody>
      </p:sp>
      <p:sp>
        <p:nvSpPr>
          <p:cNvPr id="62671" name="AutoShape 207">
            <a:extLst>
              <a:ext uri="{FF2B5EF4-FFF2-40B4-BE49-F238E27FC236}">
                <a16:creationId xmlns:a16="http://schemas.microsoft.com/office/drawing/2014/main" id="{E46CB634-1CD2-4BFD-8FD6-0CB8914C621D}"/>
              </a:ext>
            </a:extLst>
          </p:cNvPr>
          <p:cNvSpPr>
            <a:spLocks noChangeArrowheads="1"/>
          </p:cNvSpPr>
          <p:nvPr/>
        </p:nvSpPr>
        <p:spPr bwMode="auto">
          <a:xfrm>
            <a:off x="1801416" y="4367213"/>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9</a:t>
            </a:r>
          </a:p>
        </p:txBody>
      </p:sp>
      <p:sp>
        <p:nvSpPr>
          <p:cNvPr id="62672" name="AutoShape 208">
            <a:extLst>
              <a:ext uri="{FF2B5EF4-FFF2-40B4-BE49-F238E27FC236}">
                <a16:creationId xmlns:a16="http://schemas.microsoft.com/office/drawing/2014/main" id="{4E761017-A6E2-4E2B-9B77-AC730BD610EB}"/>
              </a:ext>
            </a:extLst>
          </p:cNvPr>
          <p:cNvSpPr>
            <a:spLocks noChangeArrowheads="1"/>
          </p:cNvSpPr>
          <p:nvPr/>
        </p:nvSpPr>
        <p:spPr bwMode="auto">
          <a:xfrm>
            <a:off x="1801416" y="4385073"/>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7</a:t>
            </a:r>
          </a:p>
        </p:txBody>
      </p:sp>
      <p:sp>
        <p:nvSpPr>
          <p:cNvPr id="62673" name="AutoShape 209">
            <a:extLst>
              <a:ext uri="{FF2B5EF4-FFF2-40B4-BE49-F238E27FC236}">
                <a16:creationId xmlns:a16="http://schemas.microsoft.com/office/drawing/2014/main" id="{741ED270-CE6B-4C80-9E45-19AE0124206F}"/>
              </a:ext>
            </a:extLst>
          </p:cNvPr>
          <p:cNvSpPr>
            <a:spLocks noChangeArrowheads="1"/>
          </p:cNvSpPr>
          <p:nvPr/>
        </p:nvSpPr>
        <p:spPr bwMode="auto">
          <a:xfrm>
            <a:off x="1816894" y="4375548"/>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8</a:t>
            </a:r>
          </a:p>
        </p:txBody>
      </p:sp>
      <p:sp>
        <p:nvSpPr>
          <p:cNvPr id="62674" name="AutoShape 210">
            <a:extLst>
              <a:ext uri="{FF2B5EF4-FFF2-40B4-BE49-F238E27FC236}">
                <a16:creationId xmlns:a16="http://schemas.microsoft.com/office/drawing/2014/main" id="{68245BD0-87EA-45CA-B663-2BF3A22B92F3}"/>
              </a:ext>
            </a:extLst>
          </p:cNvPr>
          <p:cNvSpPr>
            <a:spLocks noChangeArrowheads="1"/>
          </p:cNvSpPr>
          <p:nvPr/>
        </p:nvSpPr>
        <p:spPr bwMode="auto">
          <a:xfrm>
            <a:off x="1801416" y="4381501"/>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6</a:t>
            </a:r>
          </a:p>
        </p:txBody>
      </p:sp>
      <p:sp>
        <p:nvSpPr>
          <p:cNvPr id="62675" name="AutoShape 211">
            <a:extLst>
              <a:ext uri="{FF2B5EF4-FFF2-40B4-BE49-F238E27FC236}">
                <a16:creationId xmlns:a16="http://schemas.microsoft.com/office/drawing/2014/main" id="{2EFA7386-3C25-41F5-B3F9-48065BBFC247}"/>
              </a:ext>
            </a:extLst>
          </p:cNvPr>
          <p:cNvSpPr>
            <a:spLocks noChangeArrowheads="1"/>
          </p:cNvSpPr>
          <p:nvPr/>
        </p:nvSpPr>
        <p:spPr bwMode="auto">
          <a:xfrm>
            <a:off x="1824037" y="4376738"/>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5</a:t>
            </a:r>
          </a:p>
        </p:txBody>
      </p:sp>
      <p:sp>
        <p:nvSpPr>
          <p:cNvPr id="62676" name="AutoShape 212">
            <a:extLst>
              <a:ext uri="{FF2B5EF4-FFF2-40B4-BE49-F238E27FC236}">
                <a16:creationId xmlns:a16="http://schemas.microsoft.com/office/drawing/2014/main" id="{87C54775-A7F1-4172-8C41-BF88CE4E07F3}"/>
              </a:ext>
            </a:extLst>
          </p:cNvPr>
          <p:cNvSpPr>
            <a:spLocks noChangeArrowheads="1"/>
          </p:cNvSpPr>
          <p:nvPr/>
        </p:nvSpPr>
        <p:spPr bwMode="auto">
          <a:xfrm>
            <a:off x="1801416" y="4370785"/>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4</a:t>
            </a:r>
          </a:p>
        </p:txBody>
      </p:sp>
      <p:sp>
        <p:nvSpPr>
          <p:cNvPr id="62677" name="AutoShape 213">
            <a:extLst>
              <a:ext uri="{FF2B5EF4-FFF2-40B4-BE49-F238E27FC236}">
                <a16:creationId xmlns:a16="http://schemas.microsoft.com/office/drawing/2014/main" id="{4FD71549-0E6F-496C-9F56-F3E6C3713220}"/>
              </a:ext>
            </a:extLst>
          </p:cNvPr>
          <p:cNvSpPr>
            <a:spLocks noChangeArrowheads="1"/>
          </p:cNvSpPr>
          <p:nvPr/>
        </p:nvSpPr>
        <p:spPr bwMode="auto">
          <a:xfrm>
            <a:off x="1818085" y="4362451"/>
            <a:ext cx="273844"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a:t>
            </a:r>
          </a:p>
        </p:txBody>
      </p:sp>
      <p:sp>
        <p:nvSpPr>
          <p:cNvPr id="62678" name="AutoShape 214">
            <a:extLst>
              <a:ext uri="{FF2B5EF4-FFF2-40B4-BE49-F238E27FC236}">
                <a16:creationId xmlns:a16="http://schemas.microsoft.com/office/drawing/2014/main" id="{EDD79C32-D234-4B8C-A305-3BC4A33838A9}"/>
              </a:ext>
            </a:extLst>
          </p:cNvPr>
          <p:cNvSpPr>
            <a:spLocks noChangeArrowheads="1"/>
          </p:cNvSpPr>
          <p:nvPr/>
        </p:nvSpPr>
        <p:spPr bwMode="auto">
          <a:xfrm>
            <a:off x="1816894" y="4381501"/>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3</a:t>
            </a:r>
          </a:p>
        </p:txBody>
      </p:sp>
      <p:sp>
        <p:nvSpPr>
          <p:cNvPr id="62679" name="AutoShape 215">
            <a:extLst>
              <a:ext uri="{FF2B5EF4-FFF2-40B4-BE49-F238E27FC236}">
                <a16:creationId xmlns:a16="http://schemas.microsoft.com/office/drawing/2014/main" id="{EF5B9B5C-00D8-4D70-8F21-29D93432B4E3}"/>
              </a:ext>
            </a:extLst>
          </p:cNvPr>
          <p:cNvSpPr>
            <a:spLocks noChangeArrowheads="1"/>
          </p:cNvSpPr>
          <p:nvPr/>
        </p:nvSpPr>
        <p:spPr bwMode="auto">
          <a:xfrm>
            <a:off x="1814512" y="4357688"/>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2</a:t>
            </a:r>
          </a:p>
        </p:txBody>
      </p:sp>
      <p:sp>
        <p:nvSpPr>
          <p:cNvPr id="62680" name="Rectangle 216">
            <a:extLst>
              <a:ext uri="{FF2B5EF4-FFF2-40B4-BE49-F238E27FC236}">
                <a16:creationId xmlns:a16="http://schemas.microsoft.com/office/drawing/2014/main" id="{7B827228-2AD2-4F4C-BA01-0396B2D9E245}"/>
              </a:ext>
            </a:extLst>
          </p:cNvPr>
          <p:cNvSpPr>
            <a:spLocks noChangeArrowheads="1"/>
          </p:cNvSpPr>
          <p:nvPr/>
        </p:nvSpPr>
        <p:spPr bwMode="auto">
          <a:xfrm>
            <a:off x="1287066" y="4401742"/>
            <a:ext cx="1257300" cy="261610"/>
          </a:xfrm>
          <a:prstGeom prst="rect">
            <a:avLst/>
          </a:prstGeom>
          <a:noFill/>
          <a:ln>
            <a:noFill/>
          </a:ln>
          <a:effectLst/>
        </p:spPr>
        <p:txBody>
          <a:bodyPr>
            <a:spAutoFit/>
          </a:bodyPr>
          <a:lstStyle/>
          <a:p>
            <a:pPr algn="ctr">
              <a:defRPr/>
            </a:pPr>
            <a:r>
              <a:rPr lang="en-US" sz="1100" b="1">
                <a:solidFill>
                  <a:srgbClr val="FF0066"/>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p>
        </p:txBody>
      </p:sp>
      <p:sp>
        <p:nvSpPr>
          <p:cNvPr id="62681" name="AutoShape 217">
            <a:extLst>
              <a:ext uri="{FF2B5EF4-FFF2-40B4-BE49-F238E27FC236}">
                <a16:creationId xmlns:a16="http://schemas.microsoft.com/office/drawing/2014/main" id="{828EAA4D-6C9A-4F0E-B6D5-0189BF640F7A}"/>
              </a:ext>
            </a:extLst>
          </p:cNvPr>
          <p:cNvSpPr>
            <a:spLocks noChangeArrowheads="1"/>
          </p:cNvSpPr>
          <p:nvPr/>
        </p:nvSpPr>
        <p:spPr bwMode="auto">
          <a:xfrm>
            <a:off x="1660923" y="4279107"/>
            <a:ext cx="520303" cy="483394"/>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3200" b="1">
                <a:effectLst>
                  <a:outerShdw blurRad="38100" dist="38100" dir="2700000" algn="tl">
                    <a:srgbClr val="C0C0C0"/>
                  </a:outerShdw>
                </a:effectLst>
                <a:latin typeface="Arial" panose="020B0604020202020204" pitchFamily="34" charset="0"/>
                <a:cs typeface="Arial" panose="020B0604020202020204" pitchFamily="34" charset="0"/>
              </a:rPr>
              <a:t>10</a:t>
            </a:r>
          </a:p>
        </p:txBody>
      </p:sp>
      <p:sp>
        <p:nvSpPr>
          <p:cNvPr id="62682" name="AutoShape 218">
            <a:extLst>
              <a:ext uri="{FF2B5EF4-FFF2-40B4-BE49-F238E27FC236}">
                <a16:creationId xmlns:a16="http://schemas.microsoft.com/office/drawing/2014/main" id="{E3CAE85F-85A6-41DB-A31F-7212466E9ECC}"/>
              </a:ext>
            </a:extLst>
          </p:cNvPr>
          <p:cNvSpPr>
            <a:spLocks noChangeArrowheads="1"/>
          </p:cNvSpPr>
          <p:nvPr/>
        </p:nvSpPr>
        <p:spPr bwMode="auto">
          <a:xfrm>
            <a:off x="1816894" y="4370785"/>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9</a:t>
            </a:r>
          </a:p>
        </p:txBody>
      </p:sp>
      <p:sp>
        <p:nvSpPr>
          <p:cNvPr id="62683" name="AutoShape 219">
            <a:extLst>
              <a:ext uri="{FF2B5EF4-FFF2-40B4-BE49-F238E27FC236}">
                <a16:creationId xmlns:a16="http://schemas.microsoft.com/office/drawing/2014/main" id="{34099DAC-31FA-49E2-959A-CF04957F6B90}"/>
              </a:ext>
            </a:extLst>
          </p:cNvPr>
          <p:cNvSpPr>
            <a:spLocks noChangeArrowheads="1"/>
          </p:cNvSpPr>
          <p:nvPr/>
        </p:nvSpPr>
        <p:spPr bwMode="auto">
          <a:xfrm>
            <a:off x="1816894" y="4388644"/>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7</a:t>
            </a:r>
          </a:p>
        </p:txBody>
      </p:sp>
      <p:sp>
        <p:nvSpPr>
          <p:cNvPr id="62684" name="AutoShape 220">
            <a:extLst>
              <a:ext uri="{FF2B5EF4-FFF2-40B4-BE49-F238E27FC236}">
                <a16:creationId xmlns:a16="http://schemas.microsoft.com/office/drawing/2014/main" id="{1A8FD94A-6751-43EE-A6C2-4C7D24E76992}"/>
              </a:ext>
            </a:extLst>
          </p:cNvPr>
          <p:cNvSpPr>
            <a:spLocks noChangeArrowheads="1"/>
          </p:cNvSpPr>
          <p:nvPr/>
        </p:nvSpPr>
        <p:spPr bwMode="auto">
          <a:xfrm>
            <a:off x="1832372" y="4379119"/>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8</a:t>
            </a:r>
          </a:p>
        </p:txBody>
      </p:sp>
      <p:sp>
        <p:nvSpPr>
          <p:cNvPr id="62685" name="AutoShape 221">
            <a:extLst>
              <a:ext uri="{FF2B5EF4-FFF2-40B4-BE49-F238E27FC236}">
                <a16:creationId xmlns:a16="http://schemas.microsoft.com/office/drawing/2014/main" id="{0C48B3A6-9E0F-47C7-907F-40B273F6F869}"/>
              </a:ext>
            </a:extLst>
          </p:cNvPr>
          <p:cNvSpPr>
            <a:spLocks noChangeArrowheads="1"/>
          </p:cNvSpPr>
          <p:nvPr/>
        </p:nvSpPr>
        <p:spPr bwMode="auto">
          <a:xfrm>
            <a:off x="1816894" y="4385073"/>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6</a:t>
            </a:r>
          </a:p>
        </p:txBody>
      </p:sp>
      <p:sp>
        <p:nvSpPr>
          <p:cNvPr id="62686" name="AutoShape 222">
            <a:extLst>
              <a:ext uri="{FF2B5EF4-FFF2-40B4-BE49-F238E27FC236}">
                <a16:creationId xmlns:a16="http://schemas.microsoft.com/office/drawing/2014/main" id="{456B4D71-8F4D-49D7-85DD-711D0E08A40E}"/>
              </a:ext>
            </a:extLst>
          </p:cNvPr>
          <p:cNvSpPr>
            <a:spLocks noChangeArrowheads="1"/>
          </p:cNvSpPr>
          <p:nvPr/>
        </p:nvSpPr>
        <p:spPr bwMode="auto">
          <a:xfrm>
            <a:off x="1839516" y="4380310"/>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5</a:t>
            </a:r>
          </a:p>
        </p:txBody>
      </p:sp>
      <p:sp>
        <p:nvSpPr>
          <p:cNvPr id="62687" name="AutoShape 223">
            <a:extLst>
              <a:ext uri="{FF2B5EF4-FFF2-40B4-BE49-F238E27FC236}">
                <a16:creationId xmlns:a16="http://schemas.microsoft.com/office/drawing/2014/main" id="{58602AC3-E0D7-444C-8FF4-48A58F29C0F0}"/>
              </a:ext>
            </a:extLst>
          </p:cNvPr>
          <p:cNvSpPr>
            <a:spLocks noChangeArrowheads="1"/>
          </p:cNvSpPr>
          <p:nvPr/>
        </p:nvSpPr>
        <p:spPr bwMode="auto">
          <a:xfrm>
            <a:off x="1816894" y="4374357"/>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4</a:t>
            </a:r>
          </a:p>
        </p:txBody>
      </p:sp>
      <p:sp>
        <p:nvSpPr>
          <p:cNvPr id="62688" name="AutoShape 224">
            <a:extLst>
              <a:ext uri="{FF2B5EF4-FFF2-40B4-BE49-F238E27FC236}">
                <a16:creationId xmlns:a16="http://schemas.microsoft.com/office/drawing/2014/main" id="{5EC4223F-E4D4-4BD6-8275-88BCCFBC6BAE}"/>
              </a:ext>
            </a:extLst>
          </p:cNvPr>
          <p:cNvSpPr>
            <a:spLocks noChangeArrowheads="1"/>
          </p:cNvSpPr>
          <p:nvPr/>
        </p:nvSpPr>
        <p:spPr bwMode="auto">
          <a:xfrm>
            <a:off x="1833563" y="4366023"/>
            <a:ext cx="273844"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1</a:t>
            </a:r>
          </a:p>
        </p:txBody>
      </p:sp>
      <p:sp>
        <p:nvSpPr>
          <p:cNvPr id="62689" name="AutoShape 225">
            <a:extLst>
              <a:ext uri="{FF2B5EF4-FFF2-40B4-BE49-F238E27FC236}">
                <a16:creationId xmlns:a16="http://schemas.microsoft.com/office/drawing/2014/main" id="{E294E98F-D384-4A1C-B184-9C3FE47DDCEA}"/>
              </a:ext>
            </a:extLst>
          </p:cNvPr>
          <p:cNvSpPr>
            <a:spLocks noChangeArrowheads="1"/>
          </p:cNvSpPr>
          <p:nvPr/>
        </p:nvSpPr>
        <p:spPr bwMode="auto">
          <a:xfrm>
            <a:off x="1832373" y="4385073"/>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3</a:t>
            </a:r>
          </a:p>
        </p:txBody>
      </p:sp>
      <p:sp>
        <p:nvSpPr>
          <p:cNvPr id="62690" name="AutoShape 226">
            <a:extLst>
              <a:ext uri="{FF2B5EF4-FFF2-40B4-BE49-F238E27FC236}">
                <a16:creationId xmlns:a16="http://schemas.microsoft.com/office/drawing/2014/main" id="{79C811CB-A979-4EA0-A45D-9F7BA63D151B}"/>
              </a:ext>
            </a:extLst>
          </p:cNvPr>
          <p:cNvSpPr>
            <a:spLocks noChangeArrowheads="1"/>
          </p:cNvSpPr>
          <p:nvPr/>
        </p:nvSpPr>
        <p:spPr bwMode="auto">
          <a:xfrm>
            <a:off x="1829991" y="4361260"/>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effectLst>
                  <a:outerShdw blurRad="38100" dist="38100" dir="2700000" algn="tl">
                    <a:srgbClr val="C0C0C0"/>
                  </a:outerShdw>
                </a:effectLst>
                <a:latin typeface="Arial" panose="020B0604020202020204" pitchFamily="34" charset="0"/>
                <a:cs typeface="Arial" panose="020B0604020202020204" pitchFamily="34" charset="0"/>
              </a:rPr>
              <a:t>2</a:t>
            </a:r>
          </a:p>
        </p:txBody>
      </p:sp>
      <p:sp>
        <p:nvSpPr>
          <p:cNvPr id="62691" name="Rectangle 227">
            <a:extLst>
              <a:ext uri="{FF2B5EF4-FFF2-40B4-BE49-F238E27FC236}">
                <a16:creationId xmlns:a16="http://schemas.microsoft.com/office/drawing/2014/main" id="{B860579C-0A09-4F26-B3BE-CF2A83610552}"/>
              </a:ext>
            </a:extLst>
          </p:cNvPr>
          <p:cNvSpPr>
            <a:spLocks noChangeArrowheads="1"/>
          </p:cNvSpPr>
          <p:nvPr/>
        </p:nvSpPr>
        <p:spPr bwMode="auto">
          <a:xfrm>
            <a:off x="1302544" y="4405313"/>
            <a:ext cx="1257300" cy="261610"/>
          </a:xfrm>
          <a:prstGeom prst="rect">
            <a:avLst/>
          </a:prstGeom>
          <a:noFill/>
          <a:ln>
            <a:noFill/>
          </a:ln>
          <a:effectLst/>
        </p:spPr>
        <p:txBody>
          <a:bodyPr>
            <a:spAutoFit/>
          </a:bodyPr>
          <a:lstStyle/>
          <a:p>
            <a:pPr algn="ctr">
              <a:defRPr/>
            </a:pPr>
            <a:r>
              <a:rPr lang="en-US" sz="1100" b="1">
                <a:solidFill>
                  <a:srgbClr val="FF0066"/>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p>
        </p:txBody>
      </p:sp>
      <p:sp>
        <p:nvSpPr>
          <p:cNvPr id="62692" name="AutoShape 228">
            <a:extLst>
              <a:ext uri="{FF2B5EF4-FFF2-40B4-BE49-F238E27FC236}">
                <a16:creationId xmlns:a16="http://schemas.microsoft.com/office/drawing/2014/main" id="{C2314AC8-FF87-4C8C-8549-F5361B0E7A4F}"/>
              </a:ext>
            </a:extLst>
          </p:cNvPr>
          <p:cNvSpPr>
            <a:spLocks noChangeArrowheads="1"/>
          </p:cNvSpPr>
          <p:nvPr/>
        </p:nvSpPr>
        <p:spPr bwMode="auto">
          <a:xfrm>
            <a:off x="1629966" y="4274344"/>
            <a:ext cx="520303" cy="483394"/>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32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10</a:t>
            </a:r>
          </a:p>
        </p:txBody>
      </p:sp>
      <p:sp>
        <p:nvSpPr>
          <p:cNvPr id="62693" name="AutoShape 229">
            <a:extLst>
              <a:ext uri="{FF2B5EF4-FFF2-40B4-BE49-F238E27FC236}">
                <a16:creationId xmlns:a16="http://schemas.microsoft.com/office/drawing/2014/main" id="{19F7DB2F-8007-4ED2-B9DA-10DE3F431FE5}"/>
              </a:ext>
            </a:extLst>
          </p:cNvPr>
          <p:cNvSpPr>
            <a:spLocks noChangeArrowheads="1"/>
          </p:cNvSpPr>
          <p:nvPr/>
        </p:nvSpPr>
        <p:spPr bwMode="auto">
          <a:xfrm>
            <a:off x="1785937" y="4366023"/>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9</a:t>
            </a:r>
          </a:p>
        </p:txBody>
      </p:sp>
      <p:sp>
        <p:nvSpPr>
          <p:cNvPr id="62694" name="AutoShape 230">
            <a:extLst>
              <a:ext uri="{FF2B5EF4-FFF2-40B4-BE49-F238E27FC236}">
                <a16:creationId xmlns:a16="http://schemas.microsoft.com/office/drawing/2014/main" id="{2C526C02-D596-4AB0-9970-C722B6BF6BE7}"/>
              </a:ext>
            </a:extLst>
          </p:cNvPr>
          <p:cNvSpPr>
            <a:spLocks noChangeArrowheads="1"/>
          </p:cNvSpPr>
          <p:nvPr/>
        </p:nvSpPr>
        <p:spPr bwMode="auto">
          <a:xfrm>
            <a:off x="1785937" y="4383882"/>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7</a:t>
            </a:r>
          </a:p>
        </p:txBody>
      </p:sp>
      <p:sp>
        <p:nvSpPr>
          <p:cNvPr id="62695" name="AutoShape 231">
            <a:extLst>
              <a:ext uri="{FF2B5EF4-FFF2-40B4-BE49-F238E27FC236}">
                <a16:creationId xmlns:a16="http://schemas.microsoft.com/office/drawing/2014/main" id="{5D20ADE0-3B58-4595-BBF2-ECC918D573F8}"/>
              </a:ext>
            </a:extLst>
          </p:cNvPr>
          <p:cNvSpPr>
            <a:spLocks noChangeArrowheads="1"/>
          </p:cNvSpPr>
          <p:nvPr/>
        </p:nvSpPr>
        <p:spPr bwMode="auto">
          <a:xfrm>
            <a:off x="1801416" y="4374357"/>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8</a:t>
            </a:r>
          </a:p>
        </p:txBody>
      </p:sp>
      <p:sp>
        <p:nvSpPr>
          <p:cNvPr id="62696" name="AutoShape 232">
            <a:extLst>
              <a:ext uri="{FF2B5EF4-FFF2-40B4-BE49-F238E27FC236}">
                <a16:creationId xmlns:a16="http://schemas.microsoft.com/office/drawing/2014/main" id="{112FB3E2-BACD-447D-8CE0-C31E3F1D2750}"/>
              </a:ext>
            </a:extLst>
          </p:cNvPr>
          <p:cNvSpPr>
            <a:spLocks noChangeArrowheads="1"/>
          </p:cNvSpPr>
          <p:nvPr/>
        </p:nvSpPr>
        <p:spPr bwMode="auto">
          <a:xfrm>
            <a:off x="1785937" y="4380310"/>
            <a:ext cx="263129"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6</a:t>
            </a:r>
          </a:p>
        </p:txBody>
      </p:sp>
      <p:sp>
        <p:nvSpPr>
          <p:cNvPr id="62697" name="AutoShape 233">
            <a:extLst>
              <a:ext uri="{FF2B5EF4-FFF2-40B4-BE49-F238E27FC236}">
                <a16:creationId xmlns:a16="http://schemas.microsoft.com/office/drawing/2014/main" id="{364DB571-D45C-4D39-955A-BEDD97CA202D}"/>
              </a:ext>
            </a:extLst>
          </p:cNvPr>
          <p:cNvSpPr>
            <a:spLocks noChangeArrowheads="1"/>
          </p:cNvSpPr>
          <p:nvPr/>
        </p:nvSpPr>
        <p:spPr bwMode="auto">
          <a:xfrm>
            <a:off x="1808560" y="4375548"/>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5</a:t>
            </a:r>
          </a:p>
        </p:txBody>
      </p:sp>
      <p:sp>
        <p:nvSpPr>
          <p:cNvPr id="62698" name="AutoShape 234">
            <a:extLst>
              <a:ext uri="{FF2B5EF4-FFF2-40B4-BE49-F238E27FC236}">
                <a16:creationId xmlns:a16="http://schemas.microsoft.com/office/drawing/2014/main" id="{1425B0E2-DC4B-456C-B7D3-9434D0DAD6DE}"/>
              </a:ext>
            </a:extLst>
          </p:cNvPr>
          <p:cNvSpPr>
            <a:spLocks noChangeArrowheads="1"/>
          </p:cNvSpPr>
          <p:nvPr/>
        </p:nvSpPr>
        <p:spPr bwMode="auto">
          <a:xfrm>
            <a:off x="1785938" y="4369594"/>
            <a:ext cx="251222"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4</a:t>
            </a:r>
          </a:p>
        </p:txBody>
      </p:sp>
      <p:sp>
        <p:nvSpPr>
          <p:cNvPr id="62699" name="AutoShape 235">
            <a:extLst>
              <a:ext uri="{FF2B5EF4-FFF2-40B4-BE49-F238E27FC236}">
                <a16:creationId xmlns:a16="http://schemas.microsoft.com/office/drawing/2014/main" id="{B6BF97CF-EFE9-4998-B131-EF86FA7013D1}"/>
              </a:ext>
            </a:extLst>
          </p:cNvPr>
          <p:cNvSpPr>
            <a:spLocks noChangeArrowheads="1"/>
          </p:cNvSpPr>
          <p:nvPr/>
        </p:nvSpPr>
        <p:spPr bwMode="auto">
          <a:xfrm>
            <a:off x="1802607" y="4361260"/>
            <a:ext cx="273844"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1</a:t>
            </a:r>
          </a:p>
        </p:txBody>
      </p:sp>
      <p:sp>
        <p:nvSpPr>
          <p:cNvPr id="62700" name="AutoShape 236">
            <a:extLst>
              <a:ext uri="{FF2B5EF4-FFF2-40B4-BE49-F238E27FC236}">
                <a16:creationId xmlns:a16="http://schemas.microsoft.com/office/drawing/2014/main" id="{A96BE8E9-A35B-4771-80C0-EB2E74A90AFA}"/>
              </a:ext>
            </a:extLst>
          </p:cNvPr>
          <p:cNvSpPr>
            <a:spLocks noChangeArrowheads="1"/>
          </p:cNvSpPr>
          <p:nvPr/>
        </p:nvSpPr>
        <p:spPr bwMode="auto">
          <a:xfrm>
            <a:off x="1801416" y="4380310"/>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3</a:t>
            </a:r>
          </a:p>
        </p:txBody>
      </p:sp>
      <p:sp>
        <p:nvSpPr>
          <p:cNvPr id="62701" name="AutoShape 237">
            <a:extLst>
              <a:ext uri="{FF2B5EF4-FFF2-40B4-BE49-F238E27FC236}">
                <a16:creationId xmlns:a16="http://schemas.microsoft.com/office/drawing/2014/main" id="{526931E7-36D7-4E0D-9A66-194422770C36}"/>
              </a:ext>
            </a:extLst>
          </p:cNvPr>
          <p:cNvSpPr>
            <a:spLocks noChangeArrowheads="1"/>
          </p:cNvSpPr>
          <p:nvPr/>
        </p:nvSpPr>
        <p:spPr bwMode="auto">
          <a:xfrm>
            <a:off x="1799035" y="4356498"/>
            <a:ext cx="263128" cy="259556"/>
          </a:xfrm>
          <a:custGeom>
            <a:avLst/>
            <a:gdLst>
              <a:gd name="G0" fmla="+- 1560 0 0"/>
              <a:gd name="G1" fmla="+- 21600 0 1560"/>
              <a:gd name="G2" fmla="+- 21600 0 156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0" y="10800"/>
                </a:moveTo>
                <a:cubicBezTo>
                  <a:pt x="1560" y="15903"/>
                  <a:pt x="5697" y="20040"/>
                  <a:pt x="10800" y="20040"/>
                </a:cubicBezTo>
                <a:cubicBezTo>
                  <a:pt x="15903" y="20040"/>
                  <a:pt x="20040" y="15903"/>
                  <a:pt x="20040" y="10800"/>
                </a:cubicBezTo>
                <a:cubicBezTo>
                  <a:pt x="20040" y="5697"/>
                  <a:pt x="15903" y="1560"/>
                  <a:pt x="10800" y="1560"/>
                </a:cubicBezTo>
                <a:cubicBezTo>
                  <a:pt x="5697" y="1560"/>
                  <a:pt x="1560" y="5697"/>
                  <a:pt x="1560" y="10800"/>
                </a:cubicBezTo>
                <a:close/>
              </a:path>
            </a:pathLst>
          </a:custGeom>
          <a:noFill/>
          <a:ln>
            <a:noFill/>
          </a:ln>
          <a:effectLst/>
        </p:spPr>
        <p:txBody>
          <a:bodyPr wrap="none" anchor="ctr"/>
          <a:lstStyle/>
          <a:p>
            <a:pPr algn="ctr" eaLnBrk="1" hangingPunct="1">
              <a:defRPr/>
            </a:pPr>
            <a:r>
              <a:rPr lang="en-US" sz="4000"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2</a:t>
            </a:r>
          </a:p>
        </p:txBody>
      </p:sp>
      <p:sp>
        <p:nvSpPr>
          <p:cNvPr id="62702" name="Rectangle 238">
            <a:extLst>
              <a:ext uri="{FF2B5EF4-FFF2-40B4-BE49-F238E27FC236}">
                <a16:creationId xmlns:a16="http://schemas.microsoft.com/office/drawing/2014/main" id="{F853B4BB-CB83-400B-848F-321975F16207}"/>
              </a:ext>
            </a:extLst>
          </p:cNvPr>
          <p:cNvSpPr>
            <a:spLocks noChangeArrowheads="1"/>
          </p:cNvSpPr>
          <p:nvPr/>
        </p:nvSpPr>
        <p:spPr bwMode="auto">
          <a:xfrm>
            <a:off x="1271588" y="4400551"/>
            <a:ext cx="1257300" cy="261610"/>
          </a:xfrm>
          <a:prstGeom prst="rect">
            <a:avLst/>
          </a:prstGeom>
          <a:noFill/>
          <a:ln>
            <a:noFill/>
          </a:ln>
          <a:effectLst/>
        </p:spPr>
        <p:txBody>
          <a:bodyPr>
            <a:spAutoFit/>
          </a:bodyPr>
          <a:lstStyle/>
          <a:p>
            <a:pPr algn="ctr">
              <a:defRPr/>
            </a:pPr>
            <a:r>
              <a:rPr lang="en-US" sz="1100" b="1">
                <a:solidFill>
                  <a:srgbClr val="FF0066"/>
                </a:solidFill>
                <a:effectLst>
                  <a:outerShdw blurRad="38100" dist="38100" dir="2700000" algn="tl">
                    <a:srgbClr val="C0C0C0"/>
                  </a:outerShdw>
                </a:effectLst>
                <a:latin typeface="Arial" panose="020B0604020202020204" pitchFamily="34" charset="0"/>
                <a:cs typeface="Arial" panose="020B0604020202020204" pitchFamily="34" charset="0"/>
              </a:rPr>
              <a:t>HẾT GiỜ</a:t>
            </a:r>
          </a:p>
        </p:txBody>
      </p:sp>
      <p:sp>
        <p:nvSpPr>
          <p:cNvPr id="62703" name="Rectangle 239">
            <a:extLst>
              <a:ext uri="{FF2B5EF4-FFF2-40B4-BE49-F238E27FC236}">
                <a16:creationId xmlns:a16="http://schemas.microsoft.com/office/drawing/2014/main" id="{CE82758D-FAAE-4A0C-BC3C-DF3B3690D28A}"/>
              </a:ext>
            </a:extLst>
          </p:cNvPr>
          <p:cNvSpPr>
            <a:spLocks noChangeArrowheads="1"/>
          </p:cNvSpPr>
          <p:nvPr/>
        </p:nvSpPr>
        <p:spPr bwMode="auto">
          <a:xfrm>
            <a:off x="4514850" y="2374106"/>
            <a:ext cx="571500"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04" name="Rectangle 240">
            <a:extLst>
              <a:ext uri="{FF2B5EF4-FFF2-40B4-BE49-F238E27FC236}">
                <a16:creationId xmlns:a16="http://schemas.microsoft.com/office/drawing/2014/main" id="{88467BBB-AD9D-4006-9952-901006ED4A3C}"/>
              </a:ext>
            </a:extLst>
          </p:cNvPr>
          <p:cNvSpPr>
            <a:spLocks noChangeArrowheads="1"/>
          </p:cNvSpPr>
          <p:nvPr/>
        </p:nvSpPr>
        <p:spPr bwMode="auto">
          <a:xfrm>
            <a:off x="5673328" y="2374106"/>
            <a:ext cx="556022"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05" name="Rectangle 241">
            <a:extLst>
              <a:ext uri="{FF2B5EF4-FFF2-40B4-BE49-F238E27FC236}">
                <a16:creationId xmlns:a16="http://schemas.microsoft.com/office/drawing/2014/main" id="{9E434374-89B7-4DD3-8B7D-28F145E2CD5D}"/>
              </a:ext>
            </a:extLst>
          </p:cNvPr>
          <p:cNvSpPr>
            <a:spLocks noChangeArrowheads="1"/>
          </p:cNvSpPr>
          <p:nvPr/>
        </p:nvSpPr>
        <p:spPr bwMode="auto">
          <a:xfrm>
            <a:off x="6229350" y="2374106"/>
            <a:ext cx="571500"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06" name="Rectangle 242">
            <a:extLst>
              <a:ext uri="{FF2B5EF4-FFF2-40B4-BE49-F238E27FC236}">
                <a16:creationId xmlns:a16="http://schemas.microsoft.com/office/drawing/2014/main" id="{2BA9F5D6-725D-46B5-B0FA-2AE932A5FFFF}"/>
              </a:ext>
            </a:extLst>
          </p:cNvPr>
          <p:cNvSpPr>
            <a:spLocks noChangeArrowheads="1"/>
          </p:cNvSpPr>
          <p:nvPr/>
        </p:nvSpPr>
        <p:spPr bwMode="auto">
          <a:xfrm>
            <a:off x="5086350" y="2826544"/>
            <a:ext cx="571500" cy="486966"/>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07" name="Rectangle 243">
            <a:extLst>
              <a:ext uri="{FF2B5EF4-FFF2-40B4-BE49-F238E27FC236}">
                <a16:creationId xmlns:a16="http://schemas.microsoft.com/office/drawing/2014/main" id="{6708BA37-2692-4248-A91C-09AB3A380ADD}"/>
              </a:ext>
            </a:extLst>
          </p:cNvPr>
          <p:cNvSpPr>
            <a:spLocks noChangeArrowheads="1"/>
          </p:cNvSpPr>
          <p:nvPr/>
        </p:nvSpPr>
        <p:spPr bwMode="auto">
          <a:xfrm>
            <a:off x="5662613" y="2831306"/>
            <a:ext cx="571500" cy="486966"/>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08" name="Rectangle 244">
            <a:extLst>
              <a:ext uri="{FF2B5EF4-FFF2-40B4-BE49-F238E27FC236}">
                <a16:creationId xmlns:a16="http://schemas.microsoft.com/office/drawing/2014/main" id="{EB720B4A-D7FC-441C-B89D-259234CA5D0C}"/>
              </a:ext>
            </a:extLst>
          </p:cNvPr>
          <p:cNvSpPr>
            <a:spLocks noChangeArrowheads="1"/>
          </p:cNvSpPr>
          <p:nvPr/>
        </p:nvSpPr>
        <p:spPr bwMode="auto">
          <a:xfrm>
            <a:off x="6229350" y="2831307"/>
            <a:ext cx="571500" cy="48339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09" name="Rectangle 245">
            <a:extLst>
              <a:ext uri="{FF2B5EF4-FFF2-40B4-BE49-F238E27FC236}">
                <a16:creationId xmlns:a16="http://schemas.microsoft.com/office/drawing/2014/main" id="{209D09D0-9CE4-4647-BC51-BBF6CAABE9B1}"/>
              </a:ext>
            </a:extLst>
          </p:cNvPr>
          <p:cNvSpPr>
            <a:spLocks noChangeArrowheads="1"/>
          </p:cNvSpPr>
          <p:nvPr/>
        </p:nvSpPr>
        <p:spPr bwMode="auto">
          <a:xfrm>
            <a:off x="6213873" y="3314701"/>
            <a:ext cx="586978" cy="479822"/>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10" name="Rectangle 246">
            <a:extLst>
              <a:ext uri="{FF2B5EF4-FFF2-40B4-BE49-F238E27FC236}">
                <a16:creationId xmlns:a16="http://schemas.microsoft.com/office/drawing/2014/main" id="{C36265DC-46FE-4A3B-851E-B639B0FA9E87}"/>
              </a:ext>
            </a:extLst>
          </p:cNvPr>
          <p:cNvSpPr>
            <a:spLocks noChangeArrowheads="1"/>
          </p:cNvSpPr>
          <p:nvPr/>
        </p:nvSpPr>
        <p:spPr bwMode="auto">
          <a:xfrm>
            <a:off x="5647135" y="3771900"/>
            <a:ext cx="585788"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11" name="Rectangle 247">
            <a:extLst>
              <a:ext uri="{FF2B5EF4-FFF2-40B4-BE49-F238E27FC236}">
                <a16:creationId xmlns:a16="http://schemas.microsoft.com/office/drawing/2014/main" id="{6F572E8D-0E44-4D7A-9AB9-EC68BBBAAA9C}"/>
              </a:ext>
            </a:extLst>
          </p:cNvPr>
          <p:cNvSpPr>
            <a:spLocks noChangeArrowheads="1"/>
          </p:cNvSpPr>
          <p:nvPr/>
        </p:nvSpPr>
        <p:spPr bwMode="auto">
          <a:xfrm>
            <a:off x="5086350" y="2374106"/>
            <a:ext cx="586979"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12" name="Rectangle 248">
            <a:extLst>
              <a:ext uri="{FF2B5EF4-FFF2-40B4-BE49-F238E27FC236}">
                <a16:creationId xmlns:a16="http://schemas.microsoft.com/office/drawing/2014/main" id="{45D38E90-9B36-4C4A-A75B-8D22CFE83436}"/>
              </a:ext>
            </a:extLst>
          </p:cNvPr>
          <p:cNvSpPr>
            <a:spLocks noChangeArrowheads="1"/>
          </p:cNvSpPr>
          <p:nvPr/>
        </p:nvSpPr>
        <p:spPr bwMode="auto">
          <a:xfrm>
            <a:off x="5657850" y="3314700"/>
            <a:ext cx="571500" cy="47267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13" name="Rectangle 249">
            <a:extLst>
              <a:ext uri="{FF2B5EF4-FFF2-40B4-BE49-F238E27FC236}">
                <a16:creationId xmlns:a16="http://schemas.microsoft.com/office/drawing/2014/main" id="{A11A6B73-9D3C-4805-80FC-DE8FB278A2B8}"/>
              </a:ext>
            </a:extLst>
          </p:cNvPr>
          <p:cNvSpPr>
            <a:spLocks noChangeArrowheads="1"/>
          </p:cNvSpPr>
          <p:nvPr/>
        </p:nvSpPr>
        <p:spPr bwMode="auto">
          <a:xfrm>
            <a:off x="3943350" y="2374106"/>
            <a:ext cx="571500"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14" name="Rectangle 250">
            <a:extLst>
              <a:ext uri="{FF2B5EF4-FFF2-40B4-BE49-F238E27FC236}">
                <a16:creationId xmlns:a16="http://schemas.microsoft.com/office/drawing/2014/main" id="{3CD109AD-358F-4824-8B16-81722C1418B5}"/>
              </a:ext>
            </a:extLst>
          </p:cNvPr>
          <p:cNvSpPr>
            <a:spLocks noChangeArrowheads="1"/>
          </p:cNvSpPr>
          <p:nvPr/>
        </p:nvSpPr>
        <p:spPr bwMode="auto">
          <a:xfrm>
            <a:off x="3943350" y="3782616"/>
            <a:ext cx="57150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15" name="Rectangle 251">
            <a:extLst>
              <a:ext uri="{FF2B5EF4-FFF2-40B4-BE49-F238E27FC236}">
                <a16:creationId xmlns:a16="http://schemas.microsoft.com/office/drawing/2014/main" id="{5916DFF0-96B4-4154-A8F8-5A457BAC2D63}"/>
              </a:ext>
            </a:extLst>
          </p:cNvPr>
          <p:cNvSpPr>
            <a:spLocks noChangeArrowheads="1"/>
          </p:cNvSpPr>
          <p:nvPr/>
        </p:nvSpPr>
        <p:spPr bwMode="auto">
          <a:xfrm>
            <a:off x="3371850" y="3314700"/>
            <a:ext cx="571500" cy="47267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graphicFrame>
        <p:nvGraphicFramePr>
          <p:cNvPr id="62716" name="Group 252">
            <a:extLst>
              <a:ext uri="{FF2B5EF4-FFF2-40B4-BE49-F238E27FC236}">
                <a16:creationId xmlns:a16="http://schemas.microsoft.com/office/drawing/2014/main" id="{9182F61C-D886-426C-B8E5-9D237F78256B}"/>
              </a:ext>
            </a:extLst>
          </p:cNvPr>
          <p:cNvGraphicFramePr>
            <a:graphicFrameLocks noGrp="1"/>
          </p:cNvGraphicFramePr>
          <p:nvPr>
            <p:extLst>
              <p:ext uri="{D42A27DB-BD31-4B8C-83A1-F6EECF244321}">
                <p14:modId xmlns:p14="http://schemas.microsoft.com/office/powerpoint/2010/main" val="889862064"/>
              </p:ext>
            </p:extLst>
          </p:nvPr>
        </p:nvGraphicFramePr>
        <p:xfrm>
          <a:off x="3086100" y="4545807"/>
          <a:ext cx="3173016" cy="483394"/>
        </p:xfrm>
        <a:graphic>
          <a:graphicData uri="http://schemas.openxmlformats.org/drawingml/2006/table">
            <a:tbl>
              <a:tblPr/>
              <a:tblGrid>
                <a:gridCol w="497681">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2685">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3875">
                  <a:extLst>
                    <a:ext uri="{9D8B030D-6E8A-4147-A177-3AD203B41FA5}">
                      <a16:colId xmlns:a16="http://schemas.microsoft.com/office/drawing/2014/main" val="20004"/>
                    </a:ext>
                  </a:extLst>
                </a:gridCol>
                <a:gridCol w="581025">
                  <a:extLst>
                    <a:ext uri="{9D8B030D-6E8A-4147-A177-3AD203B41FA5}">
                      <a16:colId xmlns:a16="http://schemas.microsoft.com/office/drawing/2014/main" val="20005"/>
                    </a:ext>
                  </a:extLst>
                </a:gridCol>
              </a:tblGrid>
              <a:tr h="4833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H</a:t>
                      </a: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Ợ</a:t>
                      </a: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P</a:t>
                      </a: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T</a:t>
                      </a: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Á</a:t>
                      </a: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rgbClr val="FF3300"/>
                          </a:solidFill>
                          <a:effectLst/>
                          <a:latin typeface="Arial" charset="0"/>
                        </a:rPr>
                        <a:t>C</a:t>
                      </a: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bl>
          </a:graphicData>
        </a:graphic>
      </p:graphicFrame>
      <p:graphicFrame>
        <p:nvGraphicFramePr>
          <p:cNvPr id="62732" name="Group 268">
            <a:extLst>
              <a:ext uri="{FF2B5EF4-FFF2-40B4-BE49-F238E27FC236}">
                <a16:creationId xmlns:a16="http://schemas.microsoft.com/office/drawing/2014/main" id="{E90966B0-918A-4D2D-AC59-FA9A965D6B8D}"/>
              </a:ext>
            </a:extLst>
          </p:cNvPr>
          <p:cNvGraphicFramePr>
            <a:graphicFrameLocks noGrp="1"/>
          </p:cNvGraphicFramePr>
          <p:nvPr>
            <p:extLst>
              <p:ext uri="{D42A27DB-BD31-4B8C-83A1-F6EECF244321}">
                <p14:modId xmlns:p14="http://schemas.microsoft.com/office/powerpoint/2010/main" val="2142366567"/>
              </p:ext>
            </p:extLst>
          </p:nvPr>
        </p:nvGraphicFramePr>
        <p:xfrm>
          <a:off x="3086100" y="4545807"/>
          <a:ext cx="3173016" cy="483394"/>
        </p:xfrm>
        <a:graphic>
          <a:graphicData uri="http://schemas.openxmlformats.org/drawingml/2006/table">
            <a:tbl>
              <a:tblPr/>
              <a:tblGrid>
                <a:gridCol w="497681">
                  <a:extLst>
                    <a:ext uri="{9D8B030D-6E8A-4147-A177-3AD203B41FA5}">
                      <a16:colId xmlns:a16="http://schemas.microsoft.com/office/drawing/2014/main" val="20000"/>
                    </a:ext>
                  </a:extLst>
                </a:gridCol>
                <a:gridCol w="531019">
                  <a:extLst>
                    <a:ext uri="{9D8B030D-6E8A-4147-A177-3AD203B41FA5}">
                      <a16:colId xmlns:a16="http://schemas.microsoft.com/office/drawing/2014/main" val="20001"/>
                    </a:ext>
                  </a:extLst>
                </a:gridCol>
                <a:gridCol w="515541">
                  <a:extLst>
                    <a:ext uri="{9D8B030D-6E8A-4147-A177-3AD203B41FA5}">
                      <a16:colId xmlns:a16="http://schemas.microsoft.com/office/drawing/2014/main" val="20002"/>
                    </a:ext>
                  </a:extLst>
                </a:gridCol>
                <a:gridCol w="523875">
                  <a:extLst>
                    <a:ext uri="{9D8B030D-6E8A-4147-A177-3AD203B41FA5}">
                      <a16:colId xmlns:a16="http://schemas.microsoft.com/office/drawing/2014/main" val="20003"/>
                    </a:ext>
                  </a:extLst>
                </a:gridCol>
                <a:gridCol w="523875">
                  <a:extLst>
                    <a:ext uri="{9D8B030D-6E8A-4147-A177-3AD203B41FA5}">
                      <a16:colId xmlns:a16="http://schemas.microsoft.com/office/drawing/2014/main" val="20004"/>
                    </a:ext>
                  </a:extLst>
                </a:gridCol>
                <a:gridCol w="581025">
                  <a:extLst>
                    <a:ext uri="{9D8B030D-6E8A-4147-A177-3AD203B41FA5}">
                      <a16:colId xmlns:a16="http://schemas.microsoft.com/office/drawing/2014/main" val="20005"/>
                    </a:ext>
                  </a:extLst>
                </a:gridCol>
              </a:tblGrid>
              <a:tr h="4833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0000"/>
                        </a:solidFill>
                        <a:effectLst/>
                        <a:latin typeface="Arial" charset="0"/>
                      </a:endParaRP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0000"/>
                        </a:solidFill>
                        <a:effectLst/>
                        <a:latin typeface="Arial" charset="0"/>
                      </a:endParaRP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0000"/>
                        </a:solidFill>
                        <a:effectLst/>
                        <a:latin typeface="Arial" charset="0"/>
                      </a:endParaRP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0000"/>
                        </a:solidFill>
                        <a:effectLst/>
                        <a:latin typeface="Arial" charset="0"/>
                      </a:endParaRP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0000"/>
                        </a:solidFill>
                        <a:effectLst/>
                        <a:latin typeface="Arial" charset="0"/>
                      </a:endParaRP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1" i="0" u="none" strike="noStrike" cap="none" normalizeH="0" baseline="0">
                        <a:ln>
                          <a:noFill/>
                        </a:ln>
                        <a:solidFill>
                          <a:srgbClr val="FF0000"/>
                        </a:solidFill>
                        <a:effectLst/>
                        <a:latin typeface="Arial" charset="0"/>
                      </a:endParaRPr>
                    </a:p>
                  </a:txBody>
                  <a:tcPr marL="10287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sp>
        <p:nvSpPr>
          <p:cNvPr id="62748" name="Text Box 284">
            <a:extLst>
              <a:ext uri="{FF2B5EF4-FFF2-40B4-BE49-F238E27FC236}">
                <a16:creationId xmlns:a16="http://schemas.microsoft.com/office/drawing/2014/main" id="{BCB35D0C-FE25-4F90-ABD1-6B9F94D4C83E}"/>
              </a:ext>
            </a:extLst>
          </p:cNvPr>
          <p:cNvSpPr txBox="1">
            <a:spLocks noChangeArrowheads="1"/>
          </p:cNvSpPr>
          <p:nvPr/>
        </p:nvSpPr>
        <p:spPr bwMode="auto">
          <a:xfrm>
            <a:off x="3517106" y="1428750"/>
            <a:ext cx="34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solidFill>
                  <a:srgbClr val="FF0000"/>
                </a:solidFill>
                <a:cs typeface="Arial" panose="020B0604020202020204" pitchFamily="34" charset="0"/>
              </a:rPr>
              <a:t>H</a:t>
            </a:r>
          </a:p>
        </p:txBody>
      </p:sp>
      <p:sp>
        <p:nvSpPr>
          <p:cNvPr id="62749" name="Text Box 285">
            <a:extLst>
              <a:ext uri="{FF2B5EF4-FFF2-40B4-BE49-F238E27FC236}">
                <a16:creationId xmlns:a16="http://schemas.microsoft.com/office/drawing/2014/main" id="{E524BE01-EC2D-499B-A074-E8298186D72F}"/>
              </a:ext>
            </a:extLst>
          </p:cNvPr>
          <p:cNvSpPr txBox="1">
            <a:spLocks noChangeArrowheads="1"/>
          </p:cNvSpPr>
          <p:nvPr/>
        </p:nvSpPr>
        <p:spPr bwMode="auto">
          <a:xfrm>
            <a:off x="5174456" y="1927622"/>
            <a:ext cx="34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solidFill>
                  <a:srgbClr val="FF0000"/>
                </a:solidFill>
                <a:cs typeface="Arial" panose="020B0604020202020204" pitchFamily="34" charset="0"/>
              </a:rPr>
              <a:t>Ợ</a:t>
            </a:r>
          </a:p>
        </p:txBody>
      </p:sp>
      <p:sp>
        <p:nvSpPr>
          <p:cNvPr id="62750" name="Text Box 286">
            <a:extLst>
              <a:ext uri="{FF2B5EF4-FFF2-40B4-BE49-F238E27FC236}">
                <a16:creationId xmlns:a16="http://schemas.microsoft.com/office/drawing/2014/main" id="{689AB549-791D-4F94-B238-CF5C2E129651}"/>
              </a:ext>
            </a:extLst>
          </p:cNvPr>
          <p:cNvSpPr txBox="1">
            <a:spLocks noChangeArrowheads="1"/>
          </p:cNvSpPr>
          <p:nvPr/>
        </p:nvSpPr>
        <p:spPr bwMode="auto">
          <a:xfrm>
            <a:off x="2967038" y="3340894"/>
            <a:ext cx="34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solidFill>
                  <a:srgbClr val="FF0000"/>
                </a:solidFill>
                <a:cs typeface="Arial" panose="020B0604020202020204" pitchFamily="34" charset="0"/>
              </a:rPr>
              <a:t>Á</a:t>
            </a:r>
          </a:p>
        </p:txBody>
      </p:sp>
      <p:sp>
        <p:nvSpPr>
          <p:cNvPr id="62751" name="Text Box 287">
            <a:extLst>
              <a:ext uri="{FF2B5EF4-FFF2-40B4-BE49-F238E27FC236}">
                <a16:creationId xmlns:a16="http://schemas.microsoft.com/office/drawing/2014/main" id="{00F332E0-D1DB-4CF6-AE33-9DD33987063C}"/>
              </a:ext>
            </a:extLst>
          </p:cNvPr>
          <p:cNvSpPr txBox="1">
            <a:spLocks noChangeArrowheads="1"/>
          </p:cNvSpPr>
          <p:nvPr/>
        </p:nvSpPr>
        <p:spPr bwMode="auto">
          <a:xfrm>
            <a:off x="2956322" y="3829050"/>
            <a:ext cx="34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solidFill>
                  <a:srgbClr val="FF0000"/>
                </a:solidFill>
                <a:cs typeface="Arial" panose="020B0604020202020204" pitchFamily="34" charset="0"/>
              </a:rPr>
              <a:t>C</a:t>
            </a:r>
          </a:p>
        </p:txBody>
      </p:sp>
      <p:sp>
        <p:nvSpPr>
          <p:cNvPr id="62752" name="Rectangle 288">
            <a:extLst>
              <a:ext uri="{FF2B5EF4-FFF2-40B4-BE49-F238E27FC236}">
                <a16:creationId xmlns:a16="http://schemas.microsoft.com/office/drawing/2014/main" id="{0B964741-2D37-472A-B7BC-F04A5619D83B}"/>
              </a:ext>
            </a:extLst>
          </p:cNvPr>
          <p:cNvSpPr>
            <a:spLocks noChangeArrowheads="1"/>
          </p:cNvSpPr>
          <p:nvPr/>
        </p:nvSpPr>
        <p:spPr bwMode="auto">
          <a:xfrm>
            <a:off x="3371850" y="1371600"/>
            <a:ext cx="57150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53" name="Rectangle 289">
            <a:extLst>
              <a:ext uri="{FF2B5EF4-FFF2-40B4-BE49-F238E27FC236}">
                <a16:creationId xmlns:a16="http://schemas.microsoft.com/office/drawing/2014/main" id="{66379CA8-2B2D-4AC9-8E80-E7E34BA299D7}"/>
              </a:ext>
            </a:extLst>
          </p:cNvPr>
          <p:cNvSpPr>
            <a:spLocks noChangeArrowheads="1"/>
          </p:cNvSpPr>
          <p:nvPr/>
        </p:nvSpPr>
        <p:spPr bwMode="auto">
          <a:xfrm>
            <a:off x="5086350" y="1885951"/>
            <a:ext cx="571500" cy="479822"/>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54" name="Rectangle 290">
            <a:extLst>
              <a:ext uri="{FF2B5EF4-FFF2-40B4-BE49-F238E27FC236}">
                <a16:creationId xmlns:a16="http://schemas.microsoft.com/office/drawing/2014/main" id="{F5A88953-B4E1-4E87-AE41-181A0D20CF61}"/>
              </a:ext>
            </a:extLst>
          </p:cNvPr>
          <p:cNvSpPr>
            <a:spLocks noChangeArrowheads="1"/>
          </p:cNvSpPr>
          <p:nvPr/>
        </p:nvSpPr>
        <p:spPr bwMode="auto">
          <a:xfrm>
            <a:off x="2842023" y="3314700"/>
            <a:ext cx="529828" cy="472679"/>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55" name="Rectangle 291">
            <a:extLst>
              <a:ext uri="{FF2B5EF4-FFF2-40B4-BE49-F238E27FC236}">
                <a16:creationId xmlns:a16="http://schemas.microsoft.com/office/drawing/2014/main" id="{6FAFC0F0-120B-4522-BCF9-6B1736F96715}"/>
              </a:ext>
            </a:extLst>
          </p:cNvPr>
          <p:cNvSpPr>
            <a:spLocks noChangeArrowheads="1"/>
          </p:cNvSpPr>
          <p:nvPr/>
        </p:nvSpPr>
        <p:spPr bwMode="auto">
          <a:xfrm>
            <a:off x="2857500" y="3782616"/>
            <a:ext cx="514350" cy="51435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56" name="Text Box 292">
            <a:extLst>
              <a:ext uri="{FF2B5EF4-FFF2-40B4-BE49-F238E27FC236}">
                <a16:creationId xmlns:a16="http://schemas.microsoft.com/office/drawing/2014/main" id="{E6DFFB76-F087-4CC6-9499-BF376FACB803}"/>
              </a:ext>
            </a:extLst>
          </p:cNvPr>
          <p:cNvSpPr txBox="1">
            <a:spLocks noChangeArrowheads="1"/>
          </p:cNvSpPr>
          <p:nvPr/>
        </p:nvSpPr>
        <p:spPr bwMode="auto">
          <a:xfrm>
            <a:off x="2472929" y="2872978"/>
            <a:ext cx="34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solidFill>
                  <a:srgbClr val="FF0000"/>
                </a:solidFill>
                <a:cs typeface="Arial" panose="020B0604020202020204" pitchFamily="34" charset="0"/>
              </a:rPr>
              <a:t>T</a:t>
            </a:r>
          </a:p>
        </p:txBody>
      </p:sp>
      <p:sp>
        <p:nvSpPr>
          <p:cNvPr id="62757" name="Rectangle 293">
            <a:extLst>
              <a:ext uri="{FF2B5EF4-FFF2-40B4-BE49-F238E27FC236}">
                <a16:creationId xmlns:a16="http://schemas.microsoft.com/office/drawing/2014/main" id="{3D19D6C9-02AC-4809-825D-ABD285915592}"/>
              </a:ext>
            </a:extLst>
          </p:cNvPr>
          <p:cNvSpPr>
            <a:spLocks noChangeArrowheads="1"/>
          </p:cNvSpPr>
          <p:nvPr/>
        </p:nvSpPr>
        <p:spPr bwMode="auto">
          <a:xfrm>
            <a:off x="2332435" y="2827735"/>
            <a:ext cx="514350" cy="486965"/>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
        <p:nvSpPr>
          <p:cNvPr id="62758" name="Text Box 294">
            <a:extLst>
              <a:ext uri="{FF2B5EF4-FFF2-40B4-BE49-F238E27FC236}">
                <a16:creationId xmlns:a16="http://schemas.microsoft.com/office/drawing/2014/main" id="{F48B6C9B-4A07-4E9B-B63F-D1A6D72FD8A2}"/>
              </a:ext>
            </a:extLst>
          </p:cNvPr>
          <p:cNvSpPr txBox="1">
            <a:spLocks noChangeArrowheads="1"/>
          </p:cNvSpPr>
          <p:nvPr/>
        </p:nvSpPr>
        <p:spPr bwMode="auto">
          <a:xfrm>
            <a:off x="2462213" y="2411016"/>
            <a:ext cx="342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solidFill>
                  <a:srgbClr val="FF0000"/>
                </a:solidFill>
                <a:cs typeface="Arial" panose="020B0604020202020204" pitchFamily="34" charset="0"/>
              </a:rPr>
              <a:t>P</a:t>
            </a:r>
          </a:p>
        </p:txBody>
      </p:sp>
      <p:sp>
        <p:nvSpPr>
          <p:cNvPr id="62759" name="Rectangle 295">
            <a:extLst>
              <a:ext uri="{FF2B5EF4-FFF2-40B4-BE49-F238E27FC236}">
                <a16:creationId xmlns:a16="http://schemas.microsoft.com/office/drawing/2014/main" id="{AA4215E6-7EC5-4A54-B1A9-0551EA970118}"/>
              </a:ext>
            </a:extLst>
          </p:cNvPr>
          <p:cNvSpPr>
            <a:spLocks noChangeArrowheads="1"/>
          </p:cNvSpPr>
          <p:nvPr/>
        </p:nvSpPr>
        <p:spPr bwMode="auto">
          <a:xfrm>
            <a:off x="2343150" y="2374106"/>
            <a:ext cx="514350" cy="4572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20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grpId="0" nodeType="withEffect">
                                  <p:stCondLst>
                                    <p:cond delay="0"/>
                                  </p:stCondLst>
                                  <p:iterate type="lt">
                                    <p:tmPct val="10000"/>
                                  </p:iterate>
                                  <p:childTnLst>
                                    <p:set>
                                      <p:cBhvr override="childStyle">
                                        <p:cTn id="6" dur="1500" autoRev="1" fill="hold"/>
                                        <p:tgtEl>
                                          <p:spTgt spid="62612"/>
                                        </p:tgtEl>
                                        <p:attrNameLst>
                                          <p:attrName>style.color</p:attrName>
                                        </p:attrNameLst>
                                      </p:cBhvr>
                                      <p:to>
                                        <p:clrVal>
                                          <a:schemeClr val="accent2"/>
                                        </p:clrVal>
                                      </p:to>
                                    </p:set>
                                    <p:set>
                                      <p:cBhvr>
                                        <p:cTn id="7" dur="1500" autoRev="1" fill="hold"/>
                                        <p:tgtEl>
                                          <p:spTgt spid="62612"/>
                                        </p:tgtEl>
                                        <p:attrNameLst>
                                          <p:attrName>fillcolor</p:attrName>
                                        </p:attrNameLst>
                                      </p:cBhvr>
                                      <p:to>
                                        <p:clrVal>
                                          <a:schemeClr val="accent2"/>
                                        </p:clrVal>
                                      </p:to>
                                    </p:set>
                                    <p:set>
                                      <p:cBhvr>
                                        <p:cTn id="8" dur="1500" autoRev="1" fill="hold"/>
                                        <p:tgtEl>
                                          <p:spTgt spid="62612"/>
                                        </p:tgtEl>
                                        <p:attrNameLst>
                                          <p:attrName>fill.type</p:attrName>
                                        </p:attrNameLst>
                                      </p:cBhvr>
                                      <p:to>
                                        <p:strVal val="solid"/>
                                      </p:to>
                                    </p:set>
                                  </p:childTnLst>
                                </p:cTn>
                              </p:par>
                              <p:par>
                                <p:cTn id="9" presetID="19" presetClass="emph" presetSubtype="0" repeatCount="indefinite" fill="hold" grpId="0" nodeType="withEffect">
                                  <p:stCondLst>
                                    <p:cond delay="0"/>
                                  </p:stCondLst>
                                  <p:childTnLst>
                                    <p:animClr clrSpc="rgb" dir="cw">
                                      <p:cBhvr override="childStyle">
                                        <p:cTn id="10" dur="2000" fill="hold"/>
                                        <p:tgtEl>
                                          <p:spTgt spid="62611"/>
                                        </p:tgtEl>
                                        <p:attrNameLst>
                                          <p:attrName>style.color</p:attrName>
                                        </p:attrNameLst>
                                      </p:cBhvr>
                                      <p:to>
                                        <a:schemeClr val="accent2"/>
                                      </p:to>
                                    </p:animClr>
                                    <p:animClr clrSpc="rgb" dir="cw">
                                      <p:cBhvr>
                                        <p:cTn id="11" dur="2000" fill="hold"/>
                                        <p:tgtEl>
                                          <p:spTgt spid="62611"/>
                                        </p:tgtEl>
                                        <p:attrNameLst>
                                          <p:attrName>fillcolor</p:attrName>
                                        </p:attrNameLst>
                                      </p:cBhvr>
                                      <p:to>
                                        <a:schemeClr val="accent2"/>
                                      </p:to>
                                    </p:animClr>
                                    <p:set>
                                      <p:cBhvr>
                                        <p:cTn id="12" dur="2000" fill="hold"/>
                                        <p:tgtEl>
                                          <p:spTgt spid="62611"/>
                                        </p:tgtEl>
                                        <p:attrNameLst>
                                          <p:attrName>fill.type</p:attrName>
                                        </p:attrNameLst>
                                      </p:cBhvr>
                                      <p:to>
                                        <p:strVal val="solid"/>
                                      </p:to>
                                    </p:set>
                                    <p:set>
                                      <p:cBhvr>
                                        <p:cTn id="13" dur="2000" fill="hold"/>
                                        <p:tgtEl>
                                          <p:spTgt spid="626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257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2605"/>
                                        </p:tgtEl>
                                        <p:attrNameLst>
                                          <p:attrName>style.visibility</p:attrName>
                                        </p:attrNameLst>
                                      </p:cBhvr>
                                      <p:to>
                                        <p:strVal val="visible"/>
                                      </p:to>
                                    </p:set>
                                    <p:animEffect transition="in" filter="wipe(down)">
                                      <p:cBhvr>
                                        <p:cTn id="19" dur="580">
                                          <p:stCondLst>
                                            <p:cond delay="0"/>
                                          </p:stCondLst>
                                        </p:cTn>
                                        <p:tgtEl>
                                          <p:spTgt spid="62605"/>
                                        </p:tgtEl>
                                      </p:cBhvr>
                                    </p:animEffect>
                                    <p:anim calcmode="lin" valueType="num">
                                      <p:cBhvr>
                                        <p:cTn id="20" dur="1822" tmFilter="0,0; 0.14,0.36; 0.43,0.73; 0.71,0.91; 1.0,1.0">
                                          <p:stCondLst>
                                            <p:cond delay="0"/>
                                          </p:stCondLst>
                                        </p:cTn>
                                        <p:tgtEl>
                                          <p:spTgt spid="6260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260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260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260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2605"/>
                                        </p:tgtEl>
                                        <p:attrNameLst>
                                          <p:attrName>ppt_y</p:attrName>
                                        </p:attrNameLst>
                                      </p:cBhvr>
                                      <p:tavLst>
                                        <p:tav tm="0" fmla="#ppt_y-sin(pi*$)/81">
                                          <p:val>
                                            <p:fltVal val="0"/>
                                          </p:val>
                                        </p:tav>
                                        <p:tav tm="100000">
                                          <p:val>
                                            <p:fltVal val="1"/>
                                          </p:val>
                                        </p:tav>
                                      </p:tavLst>
                                    </p:anim>
                                    <p:animScale>
                                      <p:cBhvr>
                                        <p:cTn id="25" dur="26">
                                          <p:stCondLst>
                                            <p:cond delay="650"/>
                                          </p:stCondLst>
                                        </p:cTn>
                                        <p:tgtEl>
                                          <p:spTgt spid="62605"/>
                                        </p:tgtEl>
                                      </p:cBhvr>
                                      <p:to x="100000" y="60000"/>
                                    </p:animScale>
                                    <p:animScale>
                                      <p:cBhvr>
                                        <p:cTn id="26" dur="166" decel="50000">
                                          <p:stCondLst>
                                            <p:cond delay="676"/>
                                          </p:stCondLst>
                                        </p:cTn>
                                        <p:tgtEl>
                                          <p:spTgt spid="62605"/>
                                        </p:tgtEl>
                                      </p:cBhvr>
                                      <p:to x="100000" y="100000"/>
                                    </p:animScale>
                                    <p:animScale>
                                      <p:cBhvr>
                                        <p:cTn id="27" dur="26">
                                          <p:stCondLst>
                                            <p:cond delay="1312"/>
                                          </p:stCondLst>
                                        </p:cTn>
                                        <p:tgtEl>
                                          <p:spTgt spid="62605"/>
                                        </p:tgtEl>
                                      </p:cBhvr>
                                      <p:to x="100000" y="80000"/>
                                    </p:animScale>
                                    <p:animScale>
                                      <p:cBhvr>
                                        <p:cTn id="28" dur="166" decel="50000">
                                          <p:stCondLst>
                                            <p:cond delay="1338"/>
                                          </p:stCondLst>
                                        </p:cTn>
                                        <p:tgtEl>
                                          <p:spTgt spid="62605"/>
                                        </p:tgtEl>
                                      </p:cBhvr>
                                      <p:to x="100000" y="100000"/>
                                    </p:animScale>
                                    <p:animScale>
                                      <p:cBhvr>
                                        <p:cTn id="29" dur="26">
                                          <p:stCondLst>
                                            <p:cond delay="1642"/>
                                          </p:stCondLst>
                                        </p:cTn>
                                        <p:tgtEl>
                                          <p:spTgt spid="62605"/>
                                        </p:tgtEl>
                                      </p:cBhvr>
                                      <p:to x="100000" y="90000"/>
                                    </p:animScale>
                                    <p:animScale>
                                      <p:cBhvr>
                                        <p:cTn id="30" dur="166" decel="50000">
                                          <p:stCondLst>
                                            <p:cond delay="1668"/>
                                          </p:stCondLst>
                                        </p:cTn>
                                        <p:tgtEl>
                                          <p:spTgt spid="62605"/>
                                        </p:tgtEl>
                                      </p:cBhvr>
                                      <p:to x="100000" y="100000"/>
                                    </p:animScale>
                                    <p:animScale>
                                      <p:cBhvr>
                                        <p:cTn id="31" dur="26">
                                          <p:stCondLst>
                                            <p:cond delay="1808"/>
                                          </p:stCondLst>
                                        </p:cTn>
                                        <p:tgtEl>
                                          <p:spTgt spid="62605"/>
                                        </p:tgtEl>
                                      </p:cBhvr>
                                      <p:to x="100000" y="95000"/>
                                    </p:animScale>
                                    <p:animScale>
                                      <p:cBhvr>
                                        <p:cTn id="32" dur="166" decel="50000">
                                          <p:stCondLst>
                                            <p:cond delay="1834"/>
                                          </p:stCondLst>
                                        </p:cTn>
                                        <p:tgtEl>
                                          <p:spTgt spid="62605"/>
                                        </p:tgtEl>
                                      </p:cBhvr>
                                      <p:to x="100000" y="100000"/>
                                    </p:animScale>
                                  </p:childTnLst>
                                </p:cTn>
                              </p:par>
                              <p:par>
                                <p:cTn id="33" presetID="1" presetClass="emph" presetSubtype="2" fill="hold" nodeType="withEffect">
                                  <p:stCondLst>
                                    <p:cond delay="0"/>
                                  </p:stCondLst>
                                  <p:childTnLst>
                                    <p:animClr clrSpc="rgb" dir="cw">
                                      <p:cBhvr>
                                        <p:cTn id="34" dur="2000" fill="hold"/>
                                        <p:tgtEl>
                                          <p:spTgt spid="62619"/>
                                        </p:tgtEl>
                                        <p:attrNameLst>
                                          <p:attrName>fillcolor</p:attrName>
                                        </p:attrNameLst>
                                      </p:cBhvr>
                                      <p:to>
                                        <a:srgbClr val="FF33CC"/>
                                      </p:to>
                                    </p:animClr>
                                    <p:set>
                                      <p:cBhvr>
                                        <p:cTn id="35" dur="2000" fill="hold"/>
                                        <p:tgtEl>
                                          <p:spTgt spid="62619"/>
                                        </p:tgtEl>
                                        <p:attrNameLst>
                                          <p:attrName>fill.type</p:attrName>
                                        </p:attrNameLst>
                                      </p:cBhvr>
                                      <p:to>
                                        <p:strVal val="solid"/>
                                      </p:to>
                                    </p:set>
                                    <p:set>
                                      <p:cBhvr>
                                        <p:cTn id="36" dur="2000" fill="hold"/>
                                        <p:tgtEl>
                                          <p:spTgt spid="62619"/>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62752"/>
                                        </p:tgtEl>
                                        <p:attrNameLst>
                                          <p:attrName>fillcolor</p:attrName>
                                        </p:attrNameLst>
                                      </p:cBhvr>
                                      <p:to>
                                        <a:srgbClr val="FF33CC"/>
                                      </p:to>
                                    </p:animClr>
                                    <p:set>
                                      <p:cBhvr>
                                        <p:cTn id="39" dur="2000" fill="hold"/>
                                        <p:tgtEl>
                                          <p:spTgt spid="62752"/>
                                        </p:tgtEl>
                                        <p:attrNameLst>
                                          <p:attrName>fill.type</p:attrName>
                                        </p:attrNameLst>
                                      </p:cBhvr>
                                      <p:to>
                                        <p:strVal val="solid"/>
                                      </p:to>
                                    </p:set>
                                    <p:set>
                                      <p:cBhvr>
                                        <p:cTn id="40" dur="2000" fill="hold"/>
                                        <p:tgtEl>
                                          <p:spTgt spid="62752"/>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62618"/>
                                        </p:tgtEl>
                                        <p:attrNameLst>
                                          <p:attrName>fillcolor</p:attrName>
                                        </p:attrNameLst>
                                      </p:cBhvr>
                                      <p:to>
                                        <a:srgbClr val="FF33CC"/>
                                      </p:to>
                                    </p:animClr>
                                    <p:set>
                                      <p:cBhvr>
                                        <p:cTn id="43" dur="2000" fill="hold"/>
                                        <p:tgtEl>
                                          <p:spTgt spid="62618"/>
                                        </p:tgtEl>
                                        <p:attrNameLst>
                                          <p:attrName>fill.type</p:attrName>
                                        </p:attrNameLst>
                                      </p:cBhvr>
                                      <p:to>
                                        <p:strVal val="solid"/>
                                      </p:to>
                                    </p:set>
                                    <p:set>
                                      <p:cBhvr>
                                        <p:cTn id="44" dur="2000" fill="hold"/>
                                        <p:tgtEl>
                                          <p:spTgt spid="62618"/>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62617"/>
                                        </p:tgtEl>
                                        <p:attrNameLst>
                                          <p:attrName>fillcolor</p:attrName>
                                        </p:attrNameLst>
                                      </p:cBhvr>
                                      <p:to>
                                        <a:srgbClr val="FF33CC"/>
                                      </p:to>
                                    </p:animClr>
                                    <p:set>
                                      <p:cBhvr>
                                        <p:cTn id="47" dur="2000" fill="hold"/>
                                        <p:tgtEl>
                                          <p:spTgt spid="62617"/>
                                        </p:tgtEl>
                                        <p:attrNameLst>
                                          <p:attrName>fill.type</p:attrName>
                                        </p:attrNameLst>
                                      </p:cBhvr>
                                      <p:to>
                                        <p:strVal val="solid"/>
                                      </p:to>
                                    </p:set>
                                    <p:set>
                                      <p:cBhvr>
                                        <p:cTn id="48" dur="2000" fill="hold"/>
                                        <p:tgtEl>
                                          <p:spTgt spid="6261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62616"/>
                                        </p:tgtEl>
                                        <p:attrNameLst>
                                          <p:attrName>fillcolor</p:attrName>
                                        </p:attrNameLst>
                                      </p:cBhvr>
                                      <p:to>
                                        <a:srgbClr val="FF33CC"/>
                                      </p:to>
                                    </p:animClr>
                                    <p:set>
                                      <p:cBhvr>
                                        <p:cTn id="51" dur="2000" fill="hold"/>
                                        <p:tgtEl>
                                          <p:spTgt spid="62616"/>
                                        </p:tgtEl>
                                        <p:attrNameLst>
                                          <p:attrName>fill.type</p:attrName>
                                        </p:attrNameLst>
                                      </p:cBhvr>
                                      <p:to>
                                        <p:strVal val="solid"/>
                                      </p:to>
                                    </p:set>
                                    <p:set>
                                      <p:cBhvr>
                                        <p:cTn id="52" dur="2000" fill="hold"/>
                                        <p:tgtEl>
                                          <p:spTgt spid="6261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62615"/>
                                        </p:tgtEl>
                                        <p:attrNameLst>
                                          <p:attrName>fillcolor</p:attrName>
                                        </p:attrNameLst>
                                      </p:cBhvr>
                                      <p:to>
                                        <a:srgbClr val="FF33CC"/>
                                      </p:to>
                                    </p:animClr>
                                    <p:set>
                                      <p:cBhvr>
                                        <p:cTn id="55" dur="2000" fill="hold"/>
                                        <p:tgtEl>
                                          <p:spTgt spid="62615"/>
                                        </p:tgtEl>
                                        <p:attrNameLst>
                                          <p:attrName>fill.type</p:attrName>
                                        </p:attrNameLst>
                                      </p:cBhvr>
                                      <p:to>
                                        <p:strVal val="solid"/>
                                      </p:to>
                                    </p:set>
                                    <p:set>
                                      <p:cBhvr>
                                        <p:cTn id="56" dur="2000" fill="hold"/>
                                        <p:tgtEl>
                                          <p:spTgt spid="62615"/>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62614"/>
                                        </p:tgtEl>
                                        <p:attrNameLst>
                                          <p:attrName>fillcolor</p:attrName>
                                        </p:attrNameLst>
                                      </p:cBhvr>
                                      <p:to>
                                        <a:srgbClr val="FF33CC"/>
                                      </p:to>
                                    </p:animClr>
                                    <p:set>
                                      <p:cBhvr>
                                        <p:cTn id="59" dur="2000" fill="hold"/>
                                        <p:tgtEl>
                                          <p:spTgt spid="62614"/>
                                        </p:tgtEl>
                                        <p:attrNameLst>
                                          <p:attrName>fill.type</p:attrName>
                                        </p:attrNameLst>
                                      </p:cBhvr>
                                      <p:to>
                                        <p:strVal val="solid"/>
                                      </p:to>
                                    </p:set>
                                    <p:set>
                                      <p:cBhvr>
                                        <p:cTn id="60" dur="2000" fill="hold"/>
                                        <p:tgtEl>
                                          <p:spTgt spid="62614"/>
                                        </p:tgtEl>
                                        <p:attrNameLst>
                                          <p:attrName>fill.on</p:attrName>
                                        </p:attrNameLst>
                                      </p:cBhvr>
                                      <p:to>
                                        <p:strVal val="true"/>
                                      </p:to>
                                    </p:set>
                                  </p:childTnLst>
                                </p:cTn>
                              </p:par>
                            </p:childTnLst>
                          </p:cTn>
                        </p:par>
                        <p:par>
                          <p:cTn id="61" fill="hold" nodeType="afterGroup">
                            <p:stCondLst>
                              <p:cond delay="2000"/>
                            </p:stCondLst>
                            <p:childTnLst>
                              <p:par>
                                <p:cTn id="62" presetID="23" presetClass="exit" presetSubtype="32" fill="hold" nodeType="afterEffect">
                                  <p:stCondLst>
                                    <p:cond delay="0"/>
                                  </p:stCondLst>
                                  <p:childTnLst>
                                    <p:anim calcmode="lin" valueType="num">
                                      <p:cBhvr>
                                        <p:cTn id="63" dur="500"/>
                                        <p:tgtEl>
                                          <p:spTgt spid="62577"/>
                                        </p:tgtEl>
                                        <p:attrNameLst>
                                          <p:attrName>ppt_w</p:attrName>
                                        </p:attrNameLst>
                                      </p:cBhvr>
                                      <p:tavLst>
                                        <p:tav tm="0">
                                          <p:val>
                                            <p:strVal val="ppt_w"/>
                                          </p:val>
                                        </p:tav>
                                        <p:tav tm="100000">
                                          <p:val>
                                            <p:fltVal val="0"/>
                                          </p:val>
                                        </p:tav>
                                      </p:tavLst>
                                    </p:anim>
                                    <p:anim calcmode="lin" valueType="num">
                                      <p:cBhvr>
                                        <p:cTn id="64" dur="500"/>
                                        <p:tgtEl>
                                          <p:spTgt spid="62577"/>
                                        </p:tgtEl>
                                        <p:attrNameLst>
                                          <p:attrName>ppt_h</p:attrName>
                                        </p:attrNameLst>
                                      </p:cBhvr>
                                      <p:tavLst>
                                        <p:tav tm="0">
                                          <p:val>
                                            <p:strVal val="ppt_h"/>
                                          </p:val>
                                        </p:tav>
                                        <p:tav tm="100000">
                                          <p:val>
                                            <p:fltVal val="0"/>
                                          </p:val>
                                        </p:tav>
                                      </p:tavLst>
                                    </p:anim>
                                    <p:set>
                                      <p:cBhvr>
                                        <p:cTn id="65" dur="1" fill="hold">
                                          <p:stCondLst>
                                            <p:cond delay="499"/>
                                          </p:stCondLst>
                                        </p:cTn>
                                        <p:tgtEl>
                                          <p:spTgt spid="62577"/>
                                        </p:tgtEl>
                                        <p:attrNameLst>
                                          <p:attrName>style.visibility</p:attrName>
                                        </p:attrNameLst>
                                      </p:cBhvr>
                                      <p:to>
                                        <p:strVal val="hidden"/>
                                      </p:to>
                                    </p:set>
                                  </p:childTnLst>
                                </p:cTn>
                              </p:par>
                            </p:childTnLst>
                          </p:cTn>
                        </p:par>
                        <p:par>
                          <p:cTn id="66" fill="hold" nodeType="afterGroup">
                            <p:stCondLst>
                              <p:cond delay="2500"/>
                            </p:stCondLst>
                            <p:childTnLst>
                              <p:par>
                                <p:cTn id="67" presetID="53" presetClass="entr" presetSubtype="0" fill="hold" grpId="0" nodeType="afterEffect">
                                  <p:stCondLst>
                                    <p:cond delay="0"/>
                                  </p:stCondLst>
                                  <p:childTnLst>
                                    <p:set>
                                      <p:cBhvr>
                                        <p:cTn id="68" dur="1" fill="hold">
                                          <p:stCondLst>
                                            <p:cond delay="0"/>
                                          </p:stCondLst>
                                        </p:cTn>
                                        <p:tgtEl>
                                          <p:spTgt spid="62637">
                                            <p:txEl>
                                              <p:pRg st="0" end="0"/>
                                            </p:txEl>
                                          </p:spTgt>
                                        </p:tgtEl>
                                        <p:attrNameLst>
                                          <p:attrName>style.visibility</p:attrName>
                                        </p:attrNameLst>
                                      </p:cBhvr>
                                      <p:to>
                                        <p:strVal val="visible"/>
                                      </p:to>
                                    </p:set>
                                    <p:anim calcmode="lin" valueType="num">
                                      <p:cBhvr>
                                        <p:cTn id="69" dur="500" fill="hold"/>
                                        <p:tgtEl>
                                          <p:spTgt spid="62637">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62637">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62637">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2" name="hammer.wav"/>
                                        </p:tgtEl>
                                      </p:cMediaNode>
                                    </p:audio>
                                  </p:subTnLst>
                                </p:cTn>
                              </p:par>
                            </p:childTnLst>
                          </p:cTn>
                        </p:par>
                        <p:par>
                          <p:cTn id="72" fill="hold" nodeType="afterGroup">
                            <p:stCondLst>
                              <p:cond delay="3000"/>
                            </p:stCondLst>
                            <p:childTnLst>
                              <p:par>
                                <p:cTn id="73" presetID="53" presetClass="exit" presetSubtype="0" fill="hold" grpId="1" nodeType="afterEffect">
                                  <p:stCondLst>
                                    <p:cond delay="0"/>
                                  </p:stCondLst>
                                  <p:childTnLst>
                                    <p:anim calcmode="lin" valueType="num">
                                      <p:cBhvr>
                                        <p:cTn id="74" dur="500"/>
                                        <p:tgtEl>
                                          <p:spTgt spid="62637">
                                            <p:txEl>
                                              <p:pRg st="0" end="0"/>
                                            </p:txEl>
                                          </p:spTgt>
                                        </p:tgtEl>
                                        <p:attrNameLst>
                                          <p:attrName>ppt_w</p:attrName>
                                        </p:attrNameLst>
                                      </p:cBhvr>
                                      <p:tavLst>
                                        <p:tav tm="0">
                                          <p:val>
                                            <p:strVal val="ppt_w"/>
                                          </p:val>
                                        </p:tav>
                                        <p:tav tm="100000">
                                          <p:val>
                                            <p:fltVal val="0"/>
                                          </p:val>
                                        </p:tav>
                                      </p:tavLst>
                                    </p:anim>
                                    <p:anim calcmode="lin" valueType="num">
                                      <p:cBhvr>
                                        <p:cTn id="75" dur="500"/>
                                        <p:tgtEl>
                                          <p:spTgt spid="62637">
                                            <p:txEl>
                                              <p:pRg st="0" end="0"/>
                                            </p:txEl>
                                          </p:spTgt>
                                        </p:tgtEl>
                                        <p:attrNameLst>
                                          <p:attrName>ppt_h</p:attrName>
                                        </p:attrNameLst>
                                      </p:cBhvr>
                                      <p:tavLst>
                                        <p:tav tm="0">
                                          <p:val>
                                            <p:strVal val="ppt_h"/>
                                          </p:val>
                                        </p:tav>
                                        <p:tav tm="100000">
                                          <p:val>
                                            <p:fltVal val="0"/>
                                          </p:val>
                                        </p:tav>
                                      </p:tavLst>
                                    </p:anim>
                                    <p:animEffect transition="out" filter="fade">
                                      <p:cBhvr>
                                        <p:cTn id="76" dur="500"/>
                                        <p:tgtEl>
                                          <p:spTgt spid="62637">
                                            <p:txEl>
                                              <p:pRg st="0" end="0"/>
                                            </p:txEl>
                                          </p:spTgt>
                                        </p:tgtEl>
                                      </p:cBhvr>
                                    </p:animEffect>
                                    <p:set>
                                      <p:cBhvr>
                                        <p:cTn id="77" dur="1" fill="hold">
                                          <p:stCondLst>
                                            <p:cond delay="499"/>
                                          </p:stCondLst>
                                        </p:cTn>
                                        <p:tgtEl>
                                          <p:spTgt spid="62637">
                                            <p:txEl>
                                              <p:pRg st="0" end="0"/>
                                            </p:txEl>
                                          </p:spTgt>
                                        </p:tgtEl>
                                        <p:attrNameLst>
                                          <p:attrName>style.visibility</p:attrName>
                                        </p:attrNameLst>
                                      </p:cBhvr>
                                      <p:to>
                                        <p:strVal val="hidden"/>
                                      </p:to>
                                    </p:set>
                                  </p:childTnLst>
                                </p:cTn>
                              </p:par>
                            </p:childTnLst>
                          </p:cTn>
                        </p:par>
                        <p:par>
                          <p:cTn id="78" fill="hold" nodeType="afterGroup">
                            <p:stCondLst>
                              <p:cond delay="3500"/>
                            </p:stCondLst>
                            <p:childTnLst>
                              <p:par>
                                <p:cTn id="79" presetID="53" presetClass="entr" presetSubtype="0" fill="hold" grpId="0" nodeType="afterEffect">
                                  <p:stCondLst>
                                    <p:cond delay="0"/>
                                  </p:stCondLst>
                                  <p:childTnLst>
                                    <p:set>
                                      <p:cBhvr>
                                        <p:cTn id="80" dur="1" fill="hold">
                                          <p:stCondLst>
                                            <p:cond delay="0"/>
                                          </p:stCondLst>
                                        </p:cTn>
                                        <p:tgtEl>
                                          <p:spTgt spid="62638">
                                            <p:txEl>
                                              <p:pRg st="0" end="0"/>
                                            </p:txEl>
                                          </p:spTgt>
                                        </p:tgtEl>
                                        <p:attrNameLst>
                                          <p:attrName>style.visibility</p:attrName>
                                        </p:attrNameLst>
                                      </p:cBhvr>
                                      <p:to>
                                        <p:strVal val="visible"/>
                                      </p:to>
                                    </p:set>
                                    <p:anim calcmode="lin" valueType="num">
                                      <p:cBhvr>
                                        <p:cTn id="81" dur="500" fill="hold"/>
                                        <p:tgtEl>
                                          <p:spTgt spid="62638">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62638">
                                            <p:txEl>
                                              <p:pRg st="0" end="0"/>
                                            </p:txEl>
                                          </p:spTgt>
                                        </p:tgtEl>
                                        <p:attrNameLst>
                                          <p:attrName>ppt_h</p:attrName>
                                        </p:attrNameLst>
                                      </p:cBhvr>
                                      <p:tavLst>
                                        <p:tav tm="0">
                                          <p:val>
                                            <p:fltVal val="0"/>
                                          </p:val>
                                        </p:tav>
                                        <p:tav tm="100000">
                                          <p:val>
                                            <p:strVal val="#ppt_h"/>
                                          </p:val>
                                        </p:tav>
                                      </p:tavLst>
                                    </p:anim>
                                    <p:animEffect transition="in" filter="fade">
                                      <p:cBhvr>
                                        <p:cTn id="83" dur="500"/>
                                        <p:tgtEl>
                                          <p:spTgt spid="62638">
                                            <p:txEl>
                                              <p:pRg st="0" end="0"/>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2" name="hammer.wav"/>
                                        </p:tgtEl>
                                      </p:cMediaNode>
                                    </p:audio>
                                  </p:subTnLst>
                                </p:cTn>
                              </p:par>
                            </p:childTnLst>
                          </p:cTn>
                        </p:par>
                        <p:par>
                          <p:cTn id="84" fill="hold" nodeType="afterGroup">
                            <p:stCondLst>
                              <p:cond delay="4000"/>
                            </p:stCondLst>
                            <p:childTnLst>
                              <p:par>
                                <p:cTn id="85" presetID="53" presetClass="exit" presetSubtype="0" fill="hold" grpId="1" nodeType="afterEffect">
                                  <p:stCondLst>
                                    <p:cond delay="0"/>
                                  </p:stCondLst>
                                  <p:childTnLst>
                                    <p:anim calcmode="lin" valueType="num">
                                      <p:cBhvr>
                                        <p:cTn id="86" dur="500"/>
                                        <p:tgtEl>
                                          <p:spTgt spid="62638">
                                            <p:txEl>
                                              <p:pRg st="0" end="0"/>
                                            </p:txEl>
                                          </p:spTgt>
                                        </p:tgtEl>
                                        <p:attrNameLst>
                                          <p:attrName>ppt_w</p:attrName>
                                        </p:attrNameLst>
                                      </p:cBhvr>
                                      <p:tavLst>
                                        <p:tav tm="0">
                                          <p:val>
                                            <p:strVal val="ppt_w"/>
                                          </p:val>
                                        </p:tav>
                                        <p:tav tm="100000">
                                          <p:val>
                                            <p:fltVal val="0"/>
                                          </p:val>
                                        </p:tav>
                                      </p:tavLst>
                                    </p:anim>
                                    <p:anim calcmode="lin" valueType="num">
                                      <p:cBhvr>
                                        <p:cTn id="87" dur="500"/>
                                        <p:tgtEl>
                                          <p:spTgt spid="62638">
                                            <p:txEl>
                                              <p:pRg st="0" end="0"/>
                                            </p:txEl>
                                          </p:spTgt>
                                        </p:tgtEl>
                                        <p:attrNameLst>
                                          <p:attrName>ppt_h</p:attrName>
                                        </p:attrNameLst>
                                      </p:cBhvr>
                                      <p:tavLst>
                                        <p:tav tm="0">
                                          <p:val>
                                            <p:strVal val="ppt_h"/>
                                          </p:val>
                                        </p:tav>
                                        <p:tav tm="100000">
                                          <p:val>
                                            <p:fltVal val="0"/>
                                          </p:val>
                                        </p:tav>
                                      </p:tavLst>
                                    </p:anim>
                                    <p:animEffect transition="out" filter="fade">
                                      <p:cBhvr>
                                        <p:cTn id="88" dur="500"/>
                                        <p:tgtEl>
                                          <p:spTgt spid="62638">
                                            <p:txEl>
                                              <p:pRg st="0" end="0"/>
                                            </p:txEl>
                                          </p:spTgt>
                                        </p:tgtEl>
                                      </p:cBhvr>
                                    </p:animEffect>
                                    <p:set>
                                      <p:cBhvr>
                                        <p:cTn id="89" dur="1" fill="hold">
                                          <p:stCondLst>
                                            <p:cond delay="499"/>
                                          </p:stCondLst>
                                        </p:cTn>
                                        <p:tgtEl>
                                          <p:spTgt spid="62638">
                                            <p:txEl>
                                              <p:pRg st="0" end="0"/>
                                            </p:txEl>
                                          </p:spTgt>
                                        </p:tgtEl>
                                        <p:attrNameLst>
                                          <p:attrName>style.visibility</p:attrName>
                                        </p:attrNameLst>
                                      </p:cBhvr>
                                      <p:to>
                                        <p:strVal val="hidden"/>
                                      </p:to>
                                    </p:set>
                                  </p:childTnLst>
                                </p:cTn>
                              </p:par>
                            </p:childTnLst>
                          </p:cTn>
                        </p:par>
                        <p:par>
                          <p:cTn id="90" fill="hold" nodeType="afterGroup">
                            <p:stCondLst>
                              <p:cond delay="4500"/>
                            </p:stCondLst>
                            <p:childTnLst>
                              <p:par>
                                <p:cTn id="91" presetID="53" presetClass="entr" presetSubtype="0" fill="hold" grpId="0" nodeType="afterEffect">
                                  <p:stCondLst>
                                    <p:cond delay="0"/>
                                  </p:stCondLst>
                                  <p:childTnLst>
                                    <p:set>
                                      <p:cBhvr>
                                        <p:cTn id="92" dur="1" fill="hold">
                                          <p:stCondLst>
                                            <p:cond delay="0"/>
                                          </p:stCondLst>
                                        </p:cTn>
                                        <p:tgtEl>
                                          <p:spTgt spid="62640">
                                            <p:txEl>
                                              <p:pRg st="0" end="0"/>
                                            </p:txEl>
                                          </p:spTgt>
                                        </p:tgtEl>
                                        <p:attrNameLst>
                                          <p:attrName>style.visibility</p:attrName>
                                        </p:attrNameLst>
                                      </p:cBhvr>
                                      <p:to>
                                        <p:strVal val="visible"/>
                                      </p:to>
                                    </p:set>
                                    <p:anim calcmode="lin" valueType="num">
                                      <p:cBhvr>
                                        <p:cTn id="93" dur="500" fill="hold"/>
                                        <p:tgtEl>
                                          <p:spTgt spid="62640">
                                            <p:txEl>
                                              <p:pRg st="0" end="0"/>
                                            </p:txEl>
                                          </p:spTgt>
                                        </p:tgtEl>
                                        <p:attrNameLst>
                                          <p:attrName>ppt_w</p:attrName>
                                        </p:attrNameLst>
                                      </p:cBhvr>
                                      <p:tavLst>
                                        <p:tav tm="0">
                                          <p:val>
                                            <p:fltVal val="0"/>
                                          </p:val>
                                        </p:tav>
                                        <p:tav tm="100000">
                                          <p:val>
                                            <p:strVal val="#ppt_w"/>
                                          </p:val>
                                        </p:tav>
                                      </p:tavLst>
                                    </p:anim>
                                    <p:anim calcmode="lin" valueType="num">
                                      <p:cBhvr>
                                        <p:cTn id="94" dur="500" fill="hold"/>
                                        <p:tgtEl>
                                          <p:spTgt spid="62640">
                                            <p:txEl>
                                              <p:pRg st="0" end="0"/>
                                            </p:txEl>
                                          </p:spTgt>
                                        </p:tgtEl>
                                        <p:attrNameLst>
                                          <p:attrName>ppt_h</p:attrName>
                                        </p:attrNameLst>
                                      </p:cBhvr>
                                      <p:tavLst>
                                        <p:tav tm="0">
                                          <p:val>
                                            <p:fltVal val="0"/>
                                          </p:val>
                                        </p:tav>
                                        <p:tav tm="100000">
                                          <p:val>
                                            <p:strVal val="#ppt_h"/>
                                          </p:val>
                                        </p:tav>
                                      </p:tavLst>
                                    </p:anim>
                                    <p:animEffect transition="in" filter="fade">
                                      <p:cBhvr>
                                        <p:cTn id="95" dur="500"/>
                                        <p:tgtEl>
                                          <p:spTgt spid="62640">
                                            <p:txEl>
                                              <p:pRg st="0" end="0"/>
                                            </p:txEl>
                                          </p:spTgt>
                                        </p:tgtEl>
                                      </p:cBhvr>
                                    </p:animEffect>
                                  </p:childTnLst>
                                  <p:subTnLst>
                                    <p:audio>
                                      <p:cMediaNode>
                                        <p:cTn display="0" masterRel="sameClick">
                                          <p:stCondLst>
                                            <p:cond evt="begin" delay="0">
                                              <p:tn val="91"/>
                                            </p:cond>
                                          </p:stCondLst>
                                          <p:endCondLst>
                                            <p:cond evt="onStopAudio" delay="0">
                                              <p:tgtEl>
                                                <p:sldTgt/>
                                              </p:tgtEl>
                                            </p:cond>
                                          </p:endCondLst>
                                        </p:cTn>
                                        <p:tgtEl>
                                          <p:sndTgt r:embed="rId2" name="hammer.wav"/>
                                        </p:tgtEl>
                                      </p:cMediaNode>
                                    </p:audio>
                                  </p:subTnLst>
                                </p:cTn>
                              </p:par>
                            </p:childTnLst>
                          </p:cTn>
                        </p:par>
                        <p:par>
                          <p:cTn id="96" fill="hold" nodeType="afterGroup">
                            <p:stCondLst>
                              <p:cond delay="5000"/>
                            </p:stCondLst>
                            <p:childTnLst>
                              <p:par>
                                <p:cTn id="97" presetID="53" presetClass="exit" presetSubtype="0" fill="hold" grpId="1" nodeType="afterEffect">
                                  <p:stCondLst>
                                    <p:cond delay="0"/>
                                  </p:stCondLst>
                                  <p:childTnLst>
                                    <p:anim calcmode="lin" valueType="num">
                                      <p:cBhvr>
                                        <p:cTn id="98" dur="500"/>
                                        <p:tgtEl>
                                          <p:spTgt spid="62640">
                                            <p:txEl>
                                              <p:pRg st="0" end="0"/>
                                            </p:txEl>
                                          </p:spTgt>
                                        </p:tgtEl>
                                        <p:attrNameLst>
                                          <p:attrName>ppt_w</p:attrName>
                                        </p:attrNameLst>
                                      </p:cBhvr>
                                      <p:tavLst>
                                        <p:tav tm="0">
                                          <p:val>
                                            <p:strVal val="ppt_w"/>
                                          </p:val>
                                        </p:tav>
                                        <p:tav tm="100000">
                                          <p:val>
                                            <p:fltVal val="0"/>
                                          </p:val>
                                        </p:tav>
                                      </p:tavLst>
                                    </p:anim>
                                    <p:anim calcmode="lin" valueType="num">
                                      <p:cBhvr>
                                        <p:cTn id="99" dur="500"/>
                                        <p:tgtEl>
                                          <p:spTgt spid="62640">
                                            <p:txEl>
                                              <p:pRg st="0" end="0"/>
                                            </p:txEl>
                                          </p:spTgt>
                                        </p:tgtEl>
                                        <p:attrNameLst>
                                          <p:attrName>ppt_h</p:attrName>
                                        </p:attrNameLst>
                                      </p:cBhvr>
                                      <p:tavLst>
                                        <p:tav tm="0">
                                          <p:val>
                                            <p:strVal val="ppt_h"/>
                                          </p:val>
                                        </p:tav>
                                        <p:tav tm="100000">
                                          <p:val>
                                            <p:fltVal val="0"/>
                                          </p:val>
                                        </p:tav>
                                      </p:tavLst>
                                    </p:anim>
                                    <p:animEffect transition="out" filter="fade">
                                      <p:cBhvr>
                                        <p:cTn id="100" dur="500"/>
                                        <p:tgtEl>
                                          <p:spTgt spid="62640">
                                            <p:txEl>
                                              <p:pRg st="0" end="0"/>
                                            </p:txEl>
                                          </p:spTgt>
                                        </p:tgtEl>
                                      </p:cBhvr>
                                    </p:animEffect>
                                    <p:set>
                                      <p:cBhvr>
                                        <p:cTn id="101" dur="1" fill="hold">
                                          <p:stCondLst>
                                            <p:cond delay="499"/>
                                          </p:stCondLst>
                                        </p:cTn>
                                        <p:tgtEl>
                                          <p:spTgt spid="62640">
                                            <p:txEl>
                                              <p:pRg st="0" end="0"/>
                                            </p:txEl>
                                          </p:spTgt>
                                        </p:tgtEl>
                                        <p:attrNameLst>
                                          <p:attrName>style.visibility</p:attrName>
                                        </p:attrNameLst>
                                      </p:cBhvr>
                                      <p:to>
                                        <p:strVal val="hidden"/>
                                      </p:to>
                                    </p:set>
                                  </p:childTnLst>
                                </p:cTn>
                              </p:par>
                            </p:childTnLst>
                          </p:cTn>
                        </p:par>
                        <p:par>
                          <p:cTn id="102" fill="hold" nodeType="afterGroup">
                            <p:stCondLst>
                              <p:cond delay="5500"/>
                            </p:stCondLst>
                            <p:childTnLst>
                              <p:par>
                                <p:cTn id="103" presetID="53" presetClass="entr" presetSubtype="0" fill="hold" grpId="0" nodeType="afterEffect">
                                  <p:stCondLst>
                                    <p:cond delay="0"/>
                                  </p:stCondLst>
                                  <p:childTnLst>
                                    <p:set>
                                      <p:cBhvr>
                                        <p:cTn id="104" dur="1" fill="hold">
                                          <p:stCondLst>
                                            <p:cond delay="0"/>
                                          </p:stCondLst>
                                        </p:cTn>
                                        <p:tgtEl>
                                          <p:spTgt spid="62639">
                                            <p:txEl>
                                              <p:pRg st="0" end="0"/>
                                            </p:txEl>
                                          </p:spTgt>
                                        </p:tgtEl>
                                        <p:attrNameLst>
                                          <p:attrName>style.visibility</p:attrName>
                                        </p:attrNameLst>
                                      </p:cBhvr>
                                      <p:to>
                                        <p:strVal val="visible"/>
                                      </p:to>
                                    </p:set>
                                    <p:anim calcmode="lin" valueType="num">
                                      <p:cBhvr>
                                        <p:cTn id="105" dur="500" fill="hold"/>
                                        <p:tgtEl>
                                          <p:spTgt spid="62639">
                                            <p:txEl>
                                              <p:pRg st="0" end="0"/>
                                            </p:txEl>
                                          </p:spTgt>
                                        </p:tgtEl>
                                        <p:attrNameLst>
                                          <p:attrName>ppt_w</p:attrName>
                                        </p:attrNameLst>
                                      </p:cBhvr>
                                      <p:tavLst>
                                        <p:tav tm="0">
                                          <p:val>
                                            <p:fltVal val="0"/>
                                          </p:val>
                                        </p:tav>
                                        <p:tav tm="100000">
                                          <p:val>
                                            <p:strVal val="#ppt_w"/>
                                          </p:val>
                                        </p:tav>
                                      </p:tavLst>
                                    </p:anim>
                                    <p:anim calcmode="lin" valueType="num">
                                      <p:cBhvr>
                                        <p:cTn id="106" dur="500" fill="hold"/>
                                        <p:tgtEl>
                                          <p:spTgt spid="62639">
                                            <p:txEl>
                                              <p:pRg st="0" end="0"/>
                                            </p:txEl>
                                          </p:spTgt>
                                        </p:tgtEl>
                                        <p:attrNameLst>
                                          <p:attrName>ppt_h</p:attrName>
                                        </p:attrNameLst>
                                      </p:cBhvr>
                                      <p:tavLst>
                                        <p:tav tm="0">
                                          <p:val>
                                            <p:fltVal val="0"/>
                                          </p:val>
                                        </p:tav>
                                        <p:tav tm="100000">
                                          <p:val>
                                            <p:strVal val="#ppt_h"/>
                                          </p:val>
                                        </p:tav>
                                      </p:tavLst>
                                    </p:anim>
                                    <p:animEffect transition="in" filter="fade">
                                      <p:cBhvr>
                                        <p:cTn id="107" dur="500"/>
                                        <p:tgtEl>
                                          <p:spTgt spid="62639">
                                            <p:txEl>
                                              <p:pRg st="0" end="0"/>
                                            </p:txEl>
                                          </p:spTgt>
                                        </p:tgtEl>
                                      </p:cBhvr>
                                    </p:animEffect>
                                  </p:childTnLst>
                                  <p:subTnLst>
                                    <p:audio>
                                      <p:cMediaNode>
                                        <p:cTn display="0" masterRel="sameClick">
                                          <p:stCondLst>
                                            <p:cond evt="begin" delay="0">
                                              <p:tn val="103"/>
                                            </p:cond>
                                          </p:stCondLst>
                                          <p:endCondLst>
                                            <p:cond evt="onStopAudio" delay="0">
                                              <p:tgtEl>
                                                <p:sldTgt/>
                                              </p:tgtEl>
                                            </p:cond>
                                          </p:endCondLst>
                                        </p:cTn>
                                        <p:tgtEl>
                                          <p:sndTgt r:embed="rId2" name="hammer.wav"/>
                                        </p:tgtEl>
                                      </p:cMediaNode>
                                    </p:audio>
                                  </p:subTnLst>
                                </p:cTn>
                              </p:par>
                            </p:childTnLst>
                          </p:cTn>
                        </p:par>
                        <p:par>
                          <p:cTn id="108" fill="hold" nodeType="afterGroup">
                            <p:stCondLst>
                              <p:cond delay="6000"/>
                            </p:stCondLst>
                            <p:childTnLst>
                              <p:par>
                                <p:cTn id="109" presetID="53" presetClass="exit" presetSubtype="0" fill="hold" grpId="1" nodeType="afterEffect">
                                  <p:stCondLst>
                                    <p:cond delay="0"/>
                                  </p:stCondLst>
                                  <p:childTnLst>
                                    <p:anim calcmode="lin" valueType="num">
                                      <p:cBhvr>
                                        <p:cTn id="110" dur="500"/>
                                        <p:tgtEl>
                                          <p:spTgt spid="62639">
                                            <p:txEl>
                                              <p:pRg st="0" end="0"/>
                                            </p:txEl>
                                          </p:spTgt>
                                        </p:tgtEl>
                                        <p:attrNameLst>
                                          <p:attrName>ppt_w</p:attrName>
                                        </p:attrNameLst>
                                      </p:cBhvr>
                                      <p:tavLst>
                                        <p:tav tm="0">
                                          <p:val>
                                            <p:strVal val="ppt_w"/>
                                          </p:val>
                                        </p:tav>
                                        <p:tav tm="100000">
                                          <p:val>
                                            <p:fltVal val="0"/>
                                          </p:val>
                                        </p:tav>
                                      </p:tavLst>
                                    </p:anim>
                                    <p:anim calcmode="lin" valueType="num">
                                      <p:cBhvr>
                                        <p:cTn id="111" dur="500"/>
                                        <p:tgtEl>
                                          <p:spTgt spid="62639">
                                            <p:txEl>
                                              <p:pRg st="0" end="0"/>
                                            </p:txEl>
                                          </p:spTgt>
                                        </p:tgtEl>
                                        <p:attrNameLst>
                                          <p:attrName>ppt_h</p:attrName>
                                        </p:attrNameLst>
                                      </p:cBhvr>
                                      <p:tavLst>
                                        <p:tav tm="0">
                                          <p:val>
                                            <p:strVal val="ppt_h"/>
                                          </p:val>
                                        </p:tav>
                                        <p:tav tm="100000">
                                          <p:val>
                                            <p:fltVal val="0"/>
                                          </p:val>
                                        </p:tav>
                                      </p:tavLst>
                                    </p:anim>
                                    <p:animEffect transition="out" filter="fade">
                                      <p:cBhvr>
                                        <p:cTn id="112" dur="500"/>
                                        <p:tgtEl>
                                          <p:spTgt spid="62639">
                                            <p:txEl>
                                              <p:pRg st="0" end="0"/>
                                            </p:txEl>
                                          </p:spTgt>
                                        </p:tgtEl>
                                      </p:cBhvr>
                                    </p:animEffect>
                                    <p:set>
                                      <p:cBhvr>
                                        <p:cTn id="113" dur="1" fill="hold">
                                          <p:stCondLst>
                                            <p:cond delay="499"/>
                                          </p:stCondLst>
                                        </p:cTn>
                                        <p:tgtEl>
                                          <p:spTgt spid="62639">
                                            <p:txEl>
                                              <p:pRg st="0" end="0"/>
                                            </p:txEl>
                                          </p:spTgt>
                                        </p:tgtEl>
                                        <p:attrNameLst>
                                          <p:attrName>style.visibility</p:attrName>
                                        </p:attrNameLst>
                                      </p:cBhvr>
                                      <p:to>
                                        <p:strVal val="hidden"/>
                                      </p:to>
                                    </p:set>
                                  </p:childTnLst>
                                </p:cTn>
                              </p:par>
                            </p:childTnLst>
                          </p:cTn>
                        </p:par>
                        <p:par>
                          <p:cTn id="114" fill="hold" nodeType="afterGroup">
                            <p:stCondLst>
                              <p:cond delay="6500"/>
                            </p:stCondLst>
                            <p:childTnLst>
                              <p:par>
                                <p:cTn id="115" presetID="53" presetClass="entr" presetSubtype="0" fill="hold" grpId="0" nodeType="afterEffect">
                                  <p:stCondLst>
                                    <p:cond delay="0"/>
                                  </p:stCondLst>
                                  <p:childTnLst>
                                    <p:set>
                                      <p:cBhvr>
                                        <p:cTn id="116" dur="1" fill="hold">
                                          <p:stCondLst>
                                            <p:cond delay="0"/>
                                          </p:stCondLst>
                                        </p:cTn>
                                        <p:tgtEl>
                                          <p:spTgt spid="62641">
                                            <p:txEl>
                                              <p:pRg st="0" end="0"/>
                                            </p:txEl>
                                          </p:spTgt>
                                        </p:tgtEl>
                                        <p:attrNameLst>
                                          <p:attrName>style.visibility</p:attrName>
                                        </p:attrNameLst>
                                      </p:cBhvr>
                                      <p:to>
                                        <p:strVal val="visible"/>
                                      </p:to>
                                    </p:set>
                                    <p:anim calcmode="lin" valueType="num">
                                      <p:cBhvr>
                                        <p:cTn id="117" dur="500" fill="hold"/>
                                        <p:tgtEl>
                                          <p:spTgt spid="62641">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62641">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62641">
                                            <p:txEl>
                                              <p:pRg st="0" end="0"/>
                                            </p:txEl>
                                          </p:spTgt>
                                        </p:tgtEl>
                                      </p:cBhvr>
                                    </p:animEffect>
                                  </p:childTnLst>
                                  <p:subTnLst>
                                    <p:audio>
                                      <p:cMediaNode>
                                        <p:cTn display="0" masterRel="sameClick">
                                          <p:stCondLst>
                                            <p:cond evt="begin" delay="0">
                                              <p:tn val="115"/>
                                            </p:cond>
                                          </p:stCondLst>
                                          <p:endCondLst>
                                            <p:cond evt="onStopAudio" delay="0">
                                              <p:tgtEl>
                                                <p:sldTgt/>
                                              </p:tgtEl>
                                            </p:cond>
                                          </p:endCondLst>
                                        </p:cTn>
                                        <p:tgtEl>
                                          <p:sndTgt r:embed="rId2" name="hammer.wav"/>
                                        </p:tgtEl>
                                      </p:cMediaNode>
                                    </p:audio>
                                  </p:subTnLst>
                                </p:cTn>
                              </p:par>
                            </p:childTnLst>
                          </p:cTn>
                        </p:par>
                        <p:par>
                          <p:cTn id="120" fill="hold" nodeType="afterGroup">
                            <p:stCondLst>
                              <p:cond delay="7000"/>
                            </p:stCondLst>
                            <p:childTnLst>
                              <p:par>
                                <p:cTn id="121" presetID="53" presetClass="exit" presetSubtype="0" fill="hold" grpId="1" nodeType="afterEffect">
                                  <p:stCondLst>
                                    <p:cond delay="0"/>
                                  </p:stCondLst>
                                  <p:childTnLst>
                                    <p:anim calcmode="lin" valueType="num">
                                      <p:cBhvr>
                                        <p:cTn id="122" dur="500"/>
                                        <p:tgtEl>
                                          <p:spTgt spid="62641">
                                            <p:txEl>
                                              <p:pRg st="0" end="0"/>
                                            </p:txEl>
                                          </p:spTgt>
                                        </p:tgtEl>
                                        <p:attrNameLst>
                                          <p:attrName>ppt_w</p:attrName>
                                        </p:attrNameLst>
                                      </p:cBhvr>
                                      <p:tavLst>
                                        <p:tav tm="0">
                                          <p:val>
                                            <p:strVal val="ppt_w"/>
                                          </p:val>
                                        </p:tav>
                                        <p:tav tm="100000">
                                          <p:val>
                                            <p:fltVal val="0"/>
                                          </p:val>
                                        </p:tav>
                                      </p:tavLst>
                                    </p:anim>
                                    <p:anim calcmode="lin" valueType="num">
                                      <p:cBhvr>
                                        <p:cTn id="123" dur="500"/>
                                        <p:tgtEl>
                                          <p:spTgt spid="62641">
                                            <p:txEl>
                                              <p:pRg st="0" end="0"/>
                                            </p:txEl>
                                          </p:spTgt>
                                        </p:tgtEl>
                                        <p:attrNameLst>
                                          <p:attrName>ppt_h</p:attrName>
                                        </p:attrNameLst>
                                      </p:cBhvr>
                                      <p:tavLst>
                                        <p:tav tm="0">
                                          <p:val>
                                            <p:strVal val="ppt_h"/>
                                          </p:val>
                                        </p:tav>
                                        <p:tav tm="100000">
                                          <p:val>
                                            <p:fltVal val="0"/>
                                          </p:val>
                                        </p:tav>
                                      </p:tavLst>
                                    </p:anim>
                                    <p:animEffect transition="out" filter="fade">
                                      <p:cBhvr>
                                        <p:cTn id="124" dur="500"/>
                                        <p:tgtEl>
                                          <p:spTgt spid="62641">
                                            <p:txEl>
                                              <p:pRg st="0" end="0"/>
                                            </p:txEl>
                                          </p:spTgt>
                                        </p:tgtEl>
                                      </p:cBhvr>
                                    </p:animEffect>
                                    <p:set>
                                      <p:cBhvr>
                                        <p:cTn id="125" dur="1" fill="hold">
                                          <p:stCondLst>
                                            <p:cond delay="499"/>
                                          </p:stCondLst>
                                        </p:cTn>
                                        <p:tgtEl>
                                          <p:spTgt spid="62641">
                                            <p:txEl>
                                              <p:pRg st="0" end="0"/>
                                            </p:txEl>
                                          </p:spTgt>
                                        </p:tgtEl>
                                        <p:attrNameLst>
                                          <p:attrName>style.visibility</p:attrName>
                                        </p:attrNameLst>
                                      </p:cBhvr>
                                      <p:to>
                                        <p:strVal val="hidden"/>
                                      </p:to>
                                    </p:set>
                                  </p:childTnLst>
                                </p:cTn>
                              </p:par>
                            </p:childTnLst>
                          </p:cTn>
                        </p:par>
                        <p:par>
                          <p:cTn id="126" fill="hold" nodeType="afterGroup">
                            <p:stCondLst>
                              <p:cond delay="7500"/>
                            </p:stCondLst>
                            <p:childTnLst>
                              <p:par>
                                <p:cTn id="127" presetID="53" presetClass="entr" presetSubtype="0" fill="hold" grpId="0" nodeType="afterEffect">
                                  <p:stCondLst>
                                    <p:cond delay="0"/>
                                  </p:stCondLst>
                                  <p:childTnLst>
                                    <p:set>
                                      <p:cBhvr>
                                        <p:cTn id="128" dur="1" fill="hold">
                                          <p:stCondLst>
                                            <p:cond delay="0"/>
                                          </p:stCondLst>
                                        </p:cTn>
                                        <p:tgtEl>
                                          <p:spTgt spid="62642">
                                            <p:txEl>
                                              <p:pRg st="0" end="0"/>
                                            </p:txEl>
                                          </p:spTgt>
                                        </p:tgtEl>
                                        <p:attrNameLst>
                                          <p:attrName>style.visibility</p:attrName>
                                        </p:attrNameLst>
                                      </p:cBhvr>
                                      <p:to>
                                        <p:strVal val="visible"/>
                                      </p:to>
                                    </p:set>
                                    <p:anim calcmode="lin" valueType="num">
                                      <p:cBhvr>
                                        <p:cTn id="129" dur="500" fill="hold"/>
                                        <p:tgtEl>
                                          <p:spTgt spid="62642">
                                            <p:txEl>
                                              <p:pRg st="0" end="0"/>
                                            </p:txEl>
                                          </p:spTgt>
                                        </p:tgtEl>
                                        <p:attrNameLst>
                                          <p:attrName>ppt_w</p:attrName>
                                        </p:attrNameLst>
                                      </p:cBhvr>
                                      <p:tavLst>
                                        <p:tav tm="0">
                                          <p:val>
                                            <p:fltVal val="0"/>
                                          </p:val>
                                        </p:tav>
                                        <p:tav tm="100000">
                                          <p:val>
                                            <p:strVal val="#ppt_w"/>
                                          </p:val>
                                        </p:tav>
                                      </p:tavLst>
                                    </p:anim>
                                    <p:anim calcmode="lin" valueType="num">
                                      <p:cBhvr>
                                        <p:cTn id="130" dur="500" fill="hold"/>
                                        <p:tgtEl>
                                          <p:spTgt spid="62642">
                                            <p:txEl>
                                              <p:pRg st="0" end="0"/>
                                            </p:txEl>
                                          </p:spTgt>
                                        </p:tgtEl>
                                        <p:attrNameLst>
                                          <p:attrName>ppt_h</p:attrName>
                                        </p:attrNameLst>
                                      </p:cBhvr>
                                      <p:tavLst>
                                        <p:tav tm="0">
                                          <p:val>
                                            <p:fltVal val="0"/>
                                          </p:val>
                                        </p:tav>
                                        <p:tav tm="100000">
                                          <p:val>
                                            <p:strVal val="#ppt_h"/>
                                          </p:val>
                                        </p:tav>
                                      </p:tavLst>
                                    </p:anim>
                                    <p:animEffect transition="in" filter="fade">
                                      <p:cBhvr>
                                        <p:cTn id="131" dur="500"/>
                                        <p:tgtEl>
                                          <p:spTgt spid="62642">
                                            <p:txEl>
                                              <p:pRg st="0" end="0"/>
                                            </p:txEl>
                                          </p:spTgt>
                                        </p:tgtEl>
                                      </p:cBhvr>
                                    </p:animEffect>
                                  </p:childTnLst>
                                  <p:subTnLst>
                                    <p:audio>
                                      <p:cMediaNode>
                                        <p:cTn display="0" masterRel="sameClick">
                                          <p:stCondLst>
                                            <p:cond evt="begin" delay="0">
                                              <p:tn val="127"/>
                                            </p:cond>
                                          </p:stCondLst>
                                          <p:endCondLst>
                                            <p:cond evt="onStopAudio" delay="0">
                                              <p:tgtEl>
                                                <p:sldTgt/>
                                              </p:tgtEl>
                                            </p:cond>
                                          </p:endCondLst>
                                        </p:cTn>
                                        <p:tgtEl>
                                          <p:sndTgt r:embed="rId2" name="hammer.wav"/>
                                        </p:tgtEl>
                                      </p:cMediaNode>
                                    </p:audio>
                                  </p:subTnLst>
                                </p:cTn>
                              </p:par>
                            </p:childTnLst>
                          </p:cTn>
                        </p:par>
                        <p:par>
                          <p:cTn id="132" fill="hold" nodeType="afterGroup">
                            <p:stCondLst>
                              <p:cond delay="8000"/>
                            </p:stCondLst>
                            <p:childTnLst>
                              <p:par>
                                <p:cTn id="133" presetID="53" presetClass="exit" presetSubtype="0" fill="hold" grpId="1" nodeType="afterEffect">
                                  <p:stCondLst>
                                    <p:cond delay="0"/>
                                  </p:stCondLst>
                                  <p:childTnLst>
                                    <p:anim calcmode="lin" valueType="num">
                                      <p:cBhvr>
                                        <p:cTn id="134" dur="500"/>
                                        <p:tgtEl>
                                          <p:spTgt spid="62642">
                                            <p:txEl>
                                              <p:pRg st="0" end="0"/>
                                            </p:txEl>
                                          </p:spTgt>
                                        </p:tgtEl>
                                        <p:attrNameLst>
                                          <p:attrName>ppt_w</p:attrName>
                                        </p:attrNameLst>
                                      </p:cBhvr>
                                      <p:tavLst>
                                        <p:tav tm="0">
                                          <p:val>
                                            <p:strVal val="ppt_w"/>
                                          </p:val>
                                        </p:tav>
                                        <p:tav tm="100000">
                                          <p:val>
                                            <p:fltVal val="0"/>
                                          </p:val>
                                        </p:tav>
                                      </p:tavLst>
                                    </p:anim>
                                    <p:anim calcmode="lin" valueType="num">
                                      <p:cBhvr>
                                        <p:cTn id="135" dur="500"/>
                                        <p:tgtEl>
                                          <p:spTgt spid="62642">
                                            <p:txEl>
                                              <p:pRg st="0" end="0"/>
                                            </p:txEl>
                                          </p:spTgt>
                                        </p:tgtEl>
                                        <p:attrNameLst>
                                          <p:attrName>ppt_h</p:attrName>
                                        </p:attrNameLst>
                                      </p:cBhvr>
                                      <p:tavLst>
                                        <p:tav tm="0">
                                          <p:val>
                                            <p:strVal val="ppt_h"/>
                                          </p:val>
                                        </p:tav>
                                        <p:tav tm="100000">
                                          <p:val>
                                            <p:fltVal val="0"/>
                                          </p:val>
                                        </p:tav>
                                      </p:tavLst>
                                    </p:anim>
                                    <p:animEffect transition="out" filter="fade">
                                      <p:cBhvr>
                                        <p:cTn id="136" dur="500"/>
                                        <p:tgtEl>
                                          <p:spTgt spid="62642">
                                            <p:txEl>
                                              <p:pRg st="0" end="0"/>
                                            </p:txEl>
                                          </p:spTgt>
                                        </p:tgtEl>
                                      </p:cBhvr>
                                    </p:animEffect>
                                    <p:set>
                                      <p:cBhvr>
                                        <p:cTn id="137" dur="1" fill="hold">
                                          <p:stCondLst>
                                            <p:cond delay="499"/>
                                          </p:stCondLst>
                                        </p:cTn>
                                        <p:tgtEl>
                                          <p:spTgt spid="62642">
                                            <p:txEl>
                                              <p:pRg st="0" end="0"/>
                                            </p:txEl>
                                          </p:spTgt>
                                        </p:tgtEl>
                                        <p:attrNameLst>
                                          <p:attrName>style.visibility</p:attrName>
                                        </p:attrNameLst>
                                      </p:cBhvr>
                                      <p:to>
                                        <p:strVal val="hidden"/>
                                      </p:to>
                                    </p:set>
                                  </p:childTnLst>
                                </p:cTn>
                              </p:par>
                            </p:childTnLst>
                          </p:cTn>
                        </p:par>
                        <p:par>
                          <p:cTn id="138" fill="hold" nodeType="afterGroup">
                            <p:stCondLst>
                              <p:cond delay="8500"/>
                            </p:stCondLst>
                            <p:childTnLst>
                              <p:par>
                                <p:cTn id="139" presetID="53" presetClass="entr" presetSubtype="0" fill="hold" grpId="0" nodeType="afterEffect">
                                  <p:stCondLst>
                                    <p:cond delay="0"/>
                                  </p:stCondLst>
                                  <p:childTnLst>
                                    <p:set>
                                      <p:cBhvr>
                                        <p:cTn id="140" dur="1" fill="hold">
                                          <p:stCondLst>
                                            <p:cond delay="0"/>
                                          </p:stCondLst>
                                        </p:cTn>
                                        <p:tgtEl>
                                          <p:spTgt spid="62643">
                                            <p:txEl>
                                              <p:pRg st="0" end="0"/>
                                            </p:txEl>
                                          </p:spTgt>
                                        </p:tgtEl>
                                        <p:attrNameLst>
                                          <p:attrName>style.visibility</p:attrName>
                                        </p:attrNameLst>
                                      </p:cBhvr>
                                      <p:to>
                                        <p:strVal val="visible"/>
                                      </p:to>
                                    </p:set>
                                    <p:anim calcmode="lin" valueType="num">
                                      <p:cBhvr>
                                        <p:cTn id="141" dur="500" fill="hold"/>
                                        <p:tgtEl>
                                          <p:spTgt spid="62643">
                                            <p:txEl>
                                              <p:pRg st="0" end="0"/>
                                            </p:txEl>
                                          </p:spTgt>
                                        </p:tgtEl>
                                        <p:attrNameLst>
                                          <p:attrName>ppt_w</p:attrName>
                                        </p:attrNameLst>
                                      </p:cBhvr>
                                      <p:tavLst>
                                        <p:tav tm="0">
                                          <p:val>
                                            <p:fltVal val="0"/>
                                          </p:val>
                                        </p:tav>
                                        <p:tav tm="100000">
                                          <p:val>
                                            <p:strVal val="#ppt_w"/>
                                          </p:val>
                                        </p:tav>
                                      </p:tavLst>
                                    </p:anim>
                                    <p:anim calcmode="lin" valueType="num">
                                      <p:cBhvr>
                                        <p:cTn id="142" dur="500" fill="hold"/>
                                        <p:tgtEl>
                                          <p:spTgt spid="62643">
                                            <p:txEl>
                                              <p:pRg st="0" end="0"/>
                                            </p:txEl>
                                          </p:spTgt>
                                        </p:tgtEl>
                                        <p:attrNameLst>
                                          <p:attrName>ppt_h</p:attrName>
                                        </p:attrNameLst>
                                      </p:cBhvr>
                                      <p:tavLst>
                                        <p:tav tm="0">
                                          <p:val>
                                            <p:fltVal val="0"/>
                                          </p:val>
                                        </p:tav>
                                        <p:tav tm="100000">
                                          <p:val>
                                            <p:strVal val="#ppt_h"/>
                                          </p:val>
                                        </p:tav>
                                      </p:tavLst>
                                    </p:anim>
                                    <p:animEffect transition="in" filter="fade">
                                      <p:cBhvr>
                                        <p:cTn id="143" dur="500"/>
                                        <p:tgtEl>
                                          <p:spTgt spid="62643">
                                            <p:txEl>
                                              <p:pRg st="0" end="0"/>
                                            </p:txEl>
                                          </p:spTgt>
                                        </p:tgtEl>
                                      </p:cBhvr>
                                    </p:animEffect>
                                  </p:childTnLst>
                                  <p:subTnLst>
                                    <p:audio>
                                      <p:cMediaNode>
                                        <p:cTn display="0" masterRel="sameClick">
                                          <p:stCondLst>
                                            <p:cond evt="begin" delay="0">
                                              <p:tn val="139"/>
                                            </p:cond>
                                          </p:stCondLst>
                                          <p:endCondLst>
                                            <p:cond evt="onStopAudio" delay="0">
                                              <p:tgtEl>
                                                <p:sldTgt/>
                                              </p:tgtEl>
                                            </p:cond>
                                          </p:endCondLst>
                                        </p:cTn>
                                        <p:tgtEl>
                                          <p:sndTgt r:embed="rId2" name="hammer.wav"/>
                                        </p:tgtEl>
                                      </p:cMediaNode>
                                    </p:audio>
                                  </p:subTnLst>
                                </p:cTn>
                              </p:par>
                            </p:childTnLst>
                          </p:cTn>
                        </p:par>
                        <p:par>
                          <p:cTn id="144" fill="hold" nodeType="afterGroup">
                            <p:stCondLst>
                              <p:cond delay="9000"/>
                            </p:stCondLst>
                            <p:childTnLst>
                              <p:par>
                                <p:cTn id="145" presetID="53" presetClass="exit" presetSubtype="0" fill="hold" grpId="1" nodeType="afterEffect">
                                  <p:stCondLst>
                                    <p:cond delay="0"/>
                                  </p:stCondLst>
                                  <p:childTnLst>
                                    <p:anim calcmode="lin" valueType="num">
                                      <p:cBhvr>
                                        <p:cTn id="146" dur="500"/>
                                        <p:tgtEl>
                                          <p:spTgt spid="62643">
                                            <p:txEl>
                                              <p:pRg st="0" end="0"/>
                                            </p:txEl>
                                          </p:spTgt>
                                        </p:tgtEl>
                                        <p:attrNameLst>
                                          <p:attrName>ppt_w</p:attrName>
                                        </p:attrNameLst>
                                      </p:cBhvr>
                                      <p:tavLst>
                                        <p:tav tm="0">
                                          <p:val>
                                            <p:strVal val="ppt_w"/>
                                          </p:val>
                                        </p:tav>
                                        <p:tav tm="100000">
                                          <p:val>
                                            <p:fltVal val="0"/>
                                          </p:val>
                                        </p:tav>
                                      </p:tavLst>
                                    </p:anim>
                                    <p:anim calcmode="lin" valueType="num">
                                      <p:cBhvr>
                                        <p:cTn id="147" dur="500"/>
                                        <p:tgtEl>
                                          <p:spTgt spid="62643">
                                            <p:txEl>
                                              <p:pRg st="0" end="0"/>
                                            </p:txEl>
                                          </p:spTgt>
                                        </p:tgtEl>
                                        <p:attrNameLst>
                                          <p:attrName>ppt_h</p:attrName>
                                        </p:attrNameLst>
                                      </p:cBhvr>
                                      <p:tavLst>
                                        <p:tav tm="0">
                                          <p:val>
                                            <p:strVal val="ppt_h"/>
                                          </p:val>
                                        </p:tav>
                                        <p:tav tm="100000">
                                          <p:val>
                                            <p:fltVal val="0"/>
                                          </p:val>
                                        </p:tav>
                                      </p:tavLst>
                                    </p:anim>
                                    <p:animEffect transition="out" filter="fade">
                                      <p:cBhvr>
                                        <p:cTn id="148" dur="500"/>
                                        <p:tgtEl>
                                          <p:spTgt spid="62643">
                                            <p:txEl>
                                              <p:pRg st="0" end="0"/>
                                            </p:txEl>
                                          </p:spTgt>
                                        </p:tgtEl>
                                      </p:cBhvr>
                                    </p:animEffect>
                                    <p:set>
                                      <p:cBhvr>
                                        <p:cTn id="149" dur="1" fill="hold">
                                          <p:stCondLst>
                                            <p:cond delay="499"/>
                                          </p:stCondLst>
                                        </p:cTn>
                                        <p:tgtEl>
                                          <p:spTgt spid="62643">
                                            <p:txEl>
                                              <p:pRg st="0" end="0"/>
                                            </p:txEl>
                                          </p:spTgt>
                                        </p:tgtEl>
                                        <p:attrNameLst>
                                          <p:attrName>style.visibility</p:attrName>
                                        </p:attrNameLst>
                                      </p:cBhvr>
                                      <p:to>
                                        <p:strVal val="hidden"/>
                                      </p:to>
                                    </p:set>
                                  </p:childTnLst>
                                </p:cTn>
                              </p:par>
                            </p:childTnLst>
                          </p:cTn>
                        </p:par>
                        <p:par>
                          <p:cTn id="150" fill="hold" nodeType="afterGroup">
                            <p:stCondLst>
                              <p:cond delay="9500"/>
                            </p:stCondLst>
                            <p:childTnLst>
                              <p:par>
                                <p:cTn id="151" presetID="53" presetClass="entr" presetSubtype="0" fill="hold" grpId="0" nodeType="afterEffect">
                                  <p:stCondLst>
                                    <p:cond delay="0"/>
                                  </p:stCondLst>
                                  <p:childTnLst>
                                    <p:set>
                                      <p:cBhvr>
                                        <p:cTn id="152" dur="1" fill="hold">
                                          <p:stCondLst>
                                            <p:cond delay="0"/>
                                          </p:stCondLst>
                                        </p:cTn>
                                        <p:tgtEl>
                                          <p:spTgt spid="62645">
                                            <p:txEl>
                                              <p:pRg st="0" end="0"/>
                                            </p:txEl>
                                          </p:spTgt>
                                        </p:tgtEl>
                                        <p:attrNameLst>
                                          <p:attrName>style.visibility</p:attrName>
                                        </p:attrNameLst>
                                      </p:cBhvr>
                                      <p:to>
                                        <p:strVal val="visible"/>
                                      </p:to>
                                    </p:set>
                                    <p:anim calcmode="lin" valueType="num">
                                      <p:cBhvr>
                                        <p:cTn id="153" dur="500" fill="hold"/>
                                        <p:tgtEl>
                                          <p:spTgt spid="62645">
                                            <p:txEl>
                                              <p:pRg st="0" end="0"/>
                                            </p:txEl>
                                          </p:spTgt>
                                        </p:tgtEl>
                                        <p:attrNameLst>
                                          <p:attrName>ppt_w</p:attrName>
                                        </p:attrNameLst>
                                      </p:cBhvr>
                                      <p:tavLst>
                                        <p:tav tm="0">
                                          <p:val>
                                            <p:fltVal val="0"/>
                                          </p:val>
                                        </p:tav>
                                        <p:tav tm="100000">
                                          <p:val>
                                            <p:strVal val="#ppt_w"/>
                                          </p:val>
                                        </p:tav>
                                      </p:tavLst>
                                    </p:anim>
                                    <p:anim calcmode="lin" valueType="num">
                                      <p:cBhvr>
                                        <p:cTn id="154" dur="500" fill="hold"/>
                                        <p:tgtEl>
                                          <p:spTgt spid="62645">
                                            <p:txEl>
                                              <p:pRg st="0" end="0"/>
                                            </p:txEl>
                                          </p:spTgt>
                                        </p:tgtEl>
                                        <p:attrNameLst>
                                          <p:attrName>ppt_h</p:attrName>
                                        </p:attrNameLst>
                                      </p:cBhvr>
                                      <p:tavLst>
                                        <p:tav tm="0">
                                          <p:val>
                                            <p:fltVal val="0"/>
                                          </p:val>
                                        </p:tav>
                                        <p:tav tm="100000">
                                          <p:val>
                                            <p:strVal val="#ppt_h"/>
                                          </p:val>
                                        </p:tav>
                                      </p:tavLst>
                                    </p:anim>
                                    <p:animEffect transition="in" filter="fade">
                                      <p:cBhvr>
                                        <p:cTn id="155" dur="500"/>
                                        <p:tgtEl>
                                          <p:spTgt spid="62645">
                                            <p:txEl>
                                              <p:pRg st="0" end="0"/>
                                            </p:txEl>
                                          </p:spTgt>
                                        </p:tgtEl>
                                      </p:cBhvr>
                                    </p:animEffect>
                                  </p:childTnLst>
                                  <p:subTnLst>
                                    <p:audio>
                                      <p:cMediaNode>
                                        <p:cTn display="0" masterRel="sameClick">
                                          <p:stCondLst>
                                            <p:cond evt="begin" delay="0">
                                              <p:tn val="151"/>
                                            </p:cond>
                                          </p:stCondLst>
                                          <p:endCondLst>
                                            <p:cond evt="onStopAudio" delay="0">
                                              <p:tgtEl>
                                                <p:sldTgt/>
                                              </p:tgtEl>
                                            </p:cond>
                                          </p:endCondLst>
                                        </p:cTn>
                                        <p:tgtEl>
                                          <p:sndTgt r:embed="rId2" name="hammer.wav"/>
                                        </p:tgtEl>
                                      </p:cMediaNode>
                                    </p:audio>
                                  </p:subTnLst>
                                </p:cTn>
                              </p:par>
                            </p:childTnLst>
                          </p:cTn>
                        </p:par>
                        <p:par>
                          <p:cTn id="156" fill="hold" nodeType="afterGroup">
                            <p:stCondLst>
                              <p:cond delay="10000"/>
                            </p:stCondLst>
                            <p:childTnLst>
                              <p:par>
                                <p:cTn id="157" presetID="53" presetClass="exit" presetSubtype="0" fill="hold" grpId="1" nodeType="afterEffect">
                                  <p:stCondLst>
                                    <p:cond delay="0"/>
                                  </p:stCondLst>
                                  <p:childTnLst>
                                    <p:anim calcmode="lin" valueType="num">
                                      <p:cBhvr>
                                        <p:cTn id="158" dur="500"/>
                                        <p:tgtEl>
                                          <p:spTgt spid="62645">
                                            <p:txEl>
                                              <p:pRg st="0" end="0"/>
                                            </p:txEl>
                                          </p:spTgt>
                                        </p:tgtEl>
                                        <p:attrNameLst>
                                          <p:attrName>ppt_w</p:attrName>
                                        </p:attrNameLst>
                                      </p:cBhvr>
                                      <p:tavLst>
                                        <p:tav tm="0">
                                          <p:val>
                                            <p:strVal val="ppt_w"/>
                                          </p:val>
                                        </p:tav>
                                        <p:tav tm="100000">
                                          <p:val>
                                            <p:fltVal val="0"/>
                                          </p:val>
                                        </p:tav>
                                      </p:tavLst>
                                    </p:anim>
                                    <p:anim calcmode="lin" valueType="num">
                                      <p:cBhvr>
                                        <p:cTn id="159" dur="500"/>
                                        <p:tgtEl>
                                          <p:spTgt spid="62645">
                                            <p:txEl>
                                              <p:pRg st="0" end="0"/>
                                            </p:txEl>
                                          </p:spTgt>
                                        </p:tgtEl>
                                        <p:attrNameLst>
                                          <p:attrName>ppt_h</p:attrName>
                                        </p:attrNameLst>
                                      </p:cBhvr>
                                      <p:tavLst>
                                        <p:tav tm="0">
                                          <p:val>
                                            <p:strVal val="ppt_h"/>
                                          </p:val>
                                        </p:tav>
                                        <p:tav tm="100000">
                                          <p:val>
                                            <p:fltVal val="0"/>
                                          </p:val>
                                        </p:tav>
                                      </p:tavLst>
                                    </p:anim>
                                    <p:animEffect transition="out" filter="fade">
                                      <p:cBhvr>
                                        <p:cTn id="160" dur="500"/>
                                        <p:tgtEl>
                                          <p:spTgt spid="62645">
                                            <p:txEl>
                                              <p:pRg st="0" end="0"/>
                                            </p:txEl>
                                          </p:spTgt>
                                        </p:tgtEl>
                                      </p:cBhvr>
                                    </p:animEffect>
                                    <p:set>
                                      <p:cBhvr>
                                        <p:cTn id="161" dur="1" fill="hold">
                                          <p:stCondLst>
                                            <p:cond delay="499"/>
                                          </p:stCondLst>
                                        </p:cTn>
                                        <p:tgtEl>
                                          <p:spTgt spid="62645">
                                            <p:txEl>
                                              <p:pRg st="0" end="0"/>
                                            </p:txEl>
                                          </p:spTgt>
                                        </p:tgtEl>
                                        <p:attrNameLst>
                                          <p:attrName>style.visibility</p:attrName>
                                        </p:attrNameLst>
                                      </p:cBhvr>
                                      <p:to>
                                        <p:strVal val="hidden"/>
                                      </p:to>
                                    </p:set>
                                  </p:childTnLst>
                                </p:cTn>
                              </p:par>
                            </p:childTnLst>
                          </p:cTn>
                        </p:par>
                        <p:par>
                          <p:cTn id="162" fill="hold" nodeType="afterGroup">
                            <p:stCondLst>
                              <p:cond delay="10500"/>
                            </p:stCondLst>
                            <p:childTnLst>
                              <p:par>
                                <p:cTn id="163" presetID="53" presetClass="entr" presetSubtype="0" fill="hold" nodeType="afterEffect">
                                  <p:stCondLst>
                                    <p:cond delay="0"/>
                                  </p:stCondLst>
                                  <p:childTnLst>
                                    <p:set>
                                      <p:cBhvr>
                                        <p:cTn id="164" dur="1" fill="hold">
                                          <p:stCondLst>
                                            <p:cond delay="0"/>
                                          </p:stCondLst>
                                        </p:cTn>
                                        <p:tgtEl>
                                          <p:spTgt spid="62646">
                                            <p:txEl>
                                              <p:pRg st="0" end="0"/>
                                            </p:txEl>
                                          </p:spTgt>
                                        </p:tgtEl>
                                        <p:attrNameLst>
                                          <p:attrName>style.visibility</p:attrName>
                                        </p:attrNameLst>
                                      </p:cBhvr>
                                      <p:to>
                                        <p:strVal val="visible"/>
                                      </p:to>
                                    </p:set>
                                    <p:anim calcmode="lin" valueType="num">
                                      <p:cBhvr>
                                        <p:cTn id="165" dur="500" fill="hold"/>
                                        <p:tgtEl>
                                          <p:spTgt spid="62646">
                                            <p:txEl>
                                              <p:pRg st="0" end="0"/>
                                            </p:txEl>
                                          </p:spTgt>
                                        </p:tgtEl>
                                        <p:attrNameLst>
                                          <p:attrName>ppt_w</p:attrName>
                                        </p:attrNameLst>
                                      </p:cBhvr>
                                      <p:tavLst>
                                        <p:tav tm="0">
                                          <p:val>
                                            <p:fltVal val="0"/>
                                          </p:val>
                                        </p:tav>
                                        <p:tav tm="100000">
                                          <p:val>
                                            <p:strVal val="#ppt_w"/>
                                          </p:val>
                                        </p:tav>
                                      </p:tavLst>
                                    </p:anim>
                                    <p:anim calcmode="lin" valueType="num">
                                      <p:cBhvr>
                                        <p:cTn id="166" dur="500" fill="hold"/>
                                        <p:tgtEl>
                                          <p:spTgt spid="62646">
                                            <p:txEl>
                                              <p:pRg st="0" end="0"/>
                                            </p:txEl>
                                          </p:spTgt>
                                        </p:tgtEl>
                                        <p:attrNameLst>
                                          <p:attrName>ppt_h</p:attrName>
                                        </p:attrNameLst>
                                      </p:cBhvr>
                                      <p:tavLst>
                                        <p:tav tm="0">
                                          <p:val>
                                            <p:fltVal val="0"/>
                                          </p:val>
                                        </p:tav>
                                        <p:tav tm="100000">
                                          <p:val>
                                            <p:strVal val="#ppt_h"/>
                                          </p:val>
                                        </p:tav>
                                      </p:tavLst>
                                    </p:anim>
                                    <p:animEffect transition="in" filter="fade">
                                      <p:cBhvr>
                                        <p:cTn id="167" dur="500"/>
                                        <p:tgtEl>
                                          <p:spTgt spid="62646">
                                            <p:txEl>
                                              <p:pRg st="0" end="0"/>
                                            </p:txEl>
                                          </p:spTgt>
                                        </p:tgtEl>
                                      </p:cBhvr>
                                    </p:animEffect>
                                  </p:childTnLst>
                                  <p:subTnLst>
                                    <p:audio>
                                      <p:cMediaNode>
                                        <p:cTn display="0" masterRel="sameClick">
                                          <p:stCondLst>
                                            <p:cond evt="begin" delay="0">
                                              <p:tn val="163"/>
                                            </p:cond>
                                          </p:stCondLst>
                                          <p:endCondLst>
                                            <p:cond evt="onStopAudio" delay="0">
                                              <p:tgtEl>
                                                <p:sldTgt/>
                                              </p:tgtEl>
                                            </p:cond>
                                          </p:endCondLst>
                                        </p:cTn>
                                        <p:tgtEl>
                                          <p:sndTgt r:embed="rId2" name="hammer.wav"/>
                                        </p:tgtEl>
                                      </p:cMediaNode>
                                    </p:audio>
                                  </p:subTnLst>
                                </p:cTn>
                              </p:par>
                            </p:childTnLst>
                          </p:cTn>
                        </p:par>
                        <p:par>
                          <p:cTn id="168" fill="hold" nodeType="afterGroup">
                            <p:stCondLst>
                              <p:cond delay="11000"/>
                            </p:stCondLst>
                            <p:childTnLst>
                              <p:par>
                                <p:cTn id="169" presetID="53" presetClass="exit" presetSubtype="0" fill="hold" grpId="0" nodeType="afterEffect">
                                  <p:stCondLst>
                                    <p:cond delay="0"/>
                                  </p:stCondLst>
                                  <p:childTnLst>
                                    <p:anim calcmode="lin" valueType="num">
                                      <p:cBhvr>
                                        <p:cTn id="170" dur="500"/>
                                        <p:tgtEl>
                                          <p:spTgt spid="62646">
                                            <p:txEl>
                                              <p:pRg st="0" end="0"/>
                                            </p:txEl>
                                          </p:spTgt>
                                        </p:tgtEl>
                                        <p:attrNameLst>
                                          <p:attrName>ppt_w</p:attrName>
                                        </p:attrNameLst>
                                      </p:cBhvr>
                                      <p:tavLst>
                                        <p:tav tm="0">
                                          <p:val>
                                            <p:strVal val="ppt_w"/>
                                          </p:val>
                                        </p:tav>
                                        <p:tav tm="100000">
                                          <p:val>
                                            <p:fltVal val="0"/>
                                          </p:val>
                                        </p:tav>
                                      </p:tavLst>
                                    </p:anim>
                                    <p:anim calcmode="lin" valueType="num">
                                      <p:cBhvr>
                                        <p:cTn id="171" dur="500"/>
                                        <p:tgtEl>
                                          <p:spTgt spid="62646">
                                            <p:txEl>
                                              <p:pRg st="0" end="0"/>
                                            </p:txEl>
                                          </p:spTgt>
                                        </p:tgtEl>
                                        <p:attrNameLst>
                                          <p:attrName>ppt_h</p:attrName>
                                        </p:attrNameLst>
                                      </p:cBhvr>
                                      <p:tavLst>
                                        <p:tav tm="0">
                                          <p:val>
                                            <p:strVal val="ppt_h"/>
                                          </p:val>
                                        </p:tav>
                                        <p:tav tm="100000">
                                          <p:val>
                                            <p:fltVal val="0"/>
                                          </p:val>
                                        </p:tav>
                                      </p:tavLst>
                                    </p:anim>
                                    <p:animEffect transition="out" filter="fade">
                                      <p:cBhvr>
                                        <p:cTn id="172" dur="500"/>
                                        <p:tgtEl>
                                          <p:spTgt spid="62646">
                                            <p:txEl>
                                              <p:pRg st="0" end="0"/>
                                            </p:txEl>
                                          </p:spTgt>
                                        </p:tgtEl>
                                      </p:cBhvr>
                                    </p:animEffect>
                                    <p:set>
                                      <p:cBhvr>
                                        <p:cTn id="173" dur="1" fill="hold">
                                          <p:stCondLst>
                                            <p:cond delay="499"/>
                                          </p:stCondLst>
                                        </p:cTn>
                                        <p:tgtEl>
                                          <p:spTgt spid="62646">
                                            <p:txEl>
                                              <p:pRg st="0" end="0"/>
                                            </p:txEl>
                                          </p:spTgt>
                                        </p:tgtEl>
                                        <p:attrNameLst>
                                          <p:attrName>style.visibility</p:attrName>
                                        </p:attrNameLst>
                                      </p:cBhvr>
                                      <p:to>
                                        <p:strVal val="hidden"/>
                                      </p:to>
                                    </p:set>
                                  </p:childTnLst>
                                </p:cTn>
                              </p:par>
                            </p:childTnLst>
                          </p:cTn>
                        </p:par>
                        <p:par>
                          <p:cTn id="174" fill="hold" nodeType="afterGroup">
                            <p:stCondLst>
                              <p:cond delay="11500"/>
                            </p:stCondLst>
                            <p:childTnLst>
                              <p:par>
                                <p:cTn id="175" presetID="53" presetClass="entr" presetSubtype="0" fill="hold" grpId="0" nodeType="afterEffect">
                                  <p:stCondLst>
                                    <p:cond delay="0"/>
                                  </p:stCondLst>
                                  <p:childTnLst>
                                    <p:set>
                                      <p:cBhvr>
                                        <p:cTn id="176" dur="1" fill="hold">
                                          <p:stCondLst>
                                            <p:cond delay="0"/>
                                          </p:stCondLst>
                                        </p:cTn>
                                        <p:tgtEl>
                                          <p:spTgt spid="62644">
                                            <p:txEl>
                                              <p:pRg st="0" end="0"/>
                                            </p:txEl>
                                          </p:spTgt>
                                        </p:tgtEl>
                                        <p:attrNameLst>
                                          <p:attrName>style.visibility</p:attrName>
                                        </p:attrNameLst>
                                      </p:cBhvr>
                                      <p:to>
                                        <p:strVal val="visible"/>
                                      </p:to>
                                    </p:set>
                                    <p:anim calcmode="lin" valueType="num">
                                      <p:cBhvr>
                                        <p:cTn id="177" dur="500" fill="hold"/>
                                        <p:tgtEl>
                                          <p:spTgt spid="62644">
                                            <p:txEl>
                                              <p:pRg st="0" end="0"/>
                                            </p:txEl>
                                          </p:spTgt>
                                        </p:tgtEl>
                                        <p:attrNameLst>
                                          <p:attrName>ppt_w</p:attrName>
                                        </p:attrNameLst>
                                      </p:cBhvr>
                                      <p:tavLst>
                                        <p:tav tm="0">
                                          <p:val>
                                            <p:fltVal val="0"/>
                                          </p:val>
                                        </p:tav>
                                        <p:tav tm="100000">
                                          <p:val>
                                            <p:strVal val="#ppt_w"/>
                                          </p:val>
                                        </p:tav>
                                      </p:tavLst>
                                    </p:anim>
                                    <p:anim calcmode="lin" valueType="num">
                                      <p:cBhvr>
                                        <p:cTn id="178" dur="500" fill="hold"/>
                                        <p:tgtEl>
                                          <p:spTgt spid="62644">
                                            <p:txEl>
                                              <p:pRg st="0" end="0"/>
                                            </p:txEl>
                                          </p:spTgt>
                                        </p:tgtEl>
                                        <p:attrNameLst>
                                          <p:attrName>ppt_h</p:attrName>
                                        </p:attrNameLst>
                                      </p:cBhvr>
                                      <p:tavLst>
                                        <p:tav tm="0">
                                          <p:val>
                                            <p:fltVal val="0"/>
                                          </p:val>
                                        </p:tav>
                                        <p:tav tm="100000">
                                          <p:val>
                                            <p:strVal val="#ppt_h"/>
                                          </p:val>
                                        </p:tav>
                                      </p:tavLst>
                                    </p:anim>
                                    <p:animEffect transition="in" filter="fade">
                                      <p:cBhvr>
                                        <p:cTn id="179" dur="500"/>
                                        <p:tgtEl>
                                          <p:spTgt spid="62644">
                                            <p:txEl>
                                              <p:pRg st="0" end="0"/>
                                            </p:txEl>
                                          </p:spTgt>
                                        </p:tgtEl>
                                      </p:cBhvr>
                                    </p:animEffect>
                                  </p:childTnLst>
                                  <p:subTnLst>
                                    <p:audio>
                                      <p:cMediaNode>
                                        <p:cTn display="0" masterRel="sameClick">
                                          <p:stCondLst>
                                            <p:cond evt="begin" delay="0">
                                              <p:tn val="175"/>
                                            </p:cond>
                                          </p:stCondLst>
                                          <p:endCondLst>
                                            <p:cond evt="onStopAudio" delay="0">
                                              <p:tgtEl>
                                                <p:sldTgt/>
                                              </p:tgtEl>
                                            </p:cond>
                                          </p:endCondLst>
                                        </p:cTn>
                                        <p:tgtEl>
                                          <p:sndTgt r:embed="rId2" name="hammer.wav"/>
                                        </p:tgtEl>
                                      </p:cMediaNode>
                                    </p:audio>
                                  </p:subTnLst>
                                </p:cTn>
                              </p:par>
                            </p:childTnLst>
                          </p:cTn>
                        </p:par>
                        <p:par>
                          <p:cTn id="180" fill="hold" nodeType="afterGroup">
                            <p:stCondLst>
                              <p:cond delay="12000"/>
                            </p:stCondLst>
                            <p:childTnLst>
                              <p:par>
                                <p:cTn id="181" presetID="53" presetClass="exit" presetSubtype="0" fill="hold" grpId="1" nodeType="afterEffect">
                                  <p:stCondLst>
                                    <p:cond delay="0"/>
                                  </p:stCondLst>
                                  <p:childTnLst>
                                    <p:anim calcmode="lin" valueType="num">
                                      <p:cBhvr>
                                        <p:cTn id="182" dur="500"/>
                                        <p:tgtEl>
                                          <p:spTgt spid="62644">
                                            <p:txEl>
                                              <p:pRg st="0" end="0"/>
                                            </p:txEl>
                                          </p:spTgt>
                                        </p:tgtEl>
                                        <p:attrNameLst>
                                          <p:attrName>ppt_w</p:attrName>
                                        </p:attrNameLst>
                                      </p:cBhvr>
                                      <p:tavLst>
                                        <p:tav tm="0">
                                          <p:val>
                                            <p:strVal val="ppt_w"/>
                                          </p:val>
                                        </p:tav>
                                        <p:tav tm="100000">
                                          <p:val>
                                            <p:fltVal val="0"/>
                                          </p:val>
                                        </p:tav>
                                      </p:tavLst>
                                    </p:anim>
                                    <p:anim calcmode="lin" valueType="num">
                                      <p:cBhvr>
                                        <p:cTn id="183" dur="500"/>
                                        <p:tgtEl>
                                          <p:spTgt spid="62644">
                                            <p:txEl>
                                              <p:pRg st="0" end="0"/>
                                            </p:txEl>
                                          </p:spTgt>
                                        </p:tgtEl>
                                        <p:attrNameLst>
                                          <p:attrName>ppt_h</p:attrName>
                                        </p:attrNameLst>
                                      </p:cBhvr>
                                      <p:tavLst>
                                        <p:tav tm="0">
                                          <p:val>
                                            <p:strVal val="ppt_h"/>
                                          </p:val>
                                        </p:tav>
                                        <p:tav tm="100000">
                                          <p:val>
                                            <p:fltVal val="0"/>
                                          </p:val>
                                        </p:tav>
                                      </p:tavLst>
                                    </p:anim>
                                    <p:animEffect transition="out" filter="fade">
                                      <p:cBhvr>
                                        <p:cTn id="184" dur="500"/>
                                        <p:tgtEl>
                                          <p:spTgt spid="62644">
                                            <p:txEl>
                                              <p:pRg st="0" end="0"/>
                                            </p:txEl>
                                          </p:spTgt>
                                        </p:tgtEl>
                                      </p:cBhvr>
                                    </p:animEffect>
                                    <p:set>
                                      <p:cBhvr>
                                        <p:cTn id="185" dur="1" fill="hold">
                                          <p:stCondLst>
                                            <p:cond delay="499"/>
                                          </p:stCondLst>
                                        </p:cTn>
                                        <p:tgtEl>
                                          <p:spTgt spid="62644">
                                            <p:txEl>
                                              <p:pRg st="0" end="0"/>
                                            </p:txEl>
                                          </p:spTgt>
                                        </p:tgtEl>
                                        <p:attrNameLst>
                                          <p:attrName>style.visibility</p:attrName>
                                        </p:attrNameLst>
                                      </p:cBhvr>
                                      <p:to>
                                        <p:strVal val="hidden"/>
                                      </p:to>
                                    </p:set>
                                  </p:childTnLst>
                                </p:cTn>
                              </p:par>
                            </p:childTnLst>
                          </p:cTn>
                        </p:par>
                        <p:par>
                          <p:cTn id="186" fill="hold" nodeType="afterGroup">
                            <p:stCondLst>
                              <p:cond delay="12500"/>
                            </p:stCondLst>
                            <p:childTnLst>
                              <p:par>
                                <p:cTn id="187" presetID="23" presetClass="entr" presetSubtype="16" fill="hold" grpId="0" nodeType="afterEffect">
                                  <p:stCondLst>
                                    <p:cond delay="0"/>
                                  </p:stCondLst>
                                  <p:iterate type="lt">
                                    <p:tmPct val="0"/>
                                  </p:iterate>
                                  <p:childTnLst>
                                    <p:set>
                                      <p:cBhvr>
                                        <p:cTn id="188" dur="1" fill="hold">
                                          <p:stCondLst>
                                            <p:cond delay="0"/>
                                          </p:stCondLst>
                                        </p:cTn>
                                        <p:tgtEl>
                                          <p:spTgt spid="62647"/>
                                        </p:tgtEl>
                                        <p:attrNameLst>
                                          <p:attrName>style.visibility</p:attrName>
                                        </p:attrNameLst>
                                      </p:cBhvr>
                                      <p:to>
                                        <p:strVal val="visible"/>
                                      </p:to>
                                    </p:set>
                                    <p:anim calcmode="lin" valueType="num">
                                      <p:cBhvr>
                                        <p:cTn id="189" dur="1000" fill="hold"/>
                                        <p:tgtEl>
                                          <p:spTgt spid="62647"/>
                                        </p:tgtEl>
                                        <p:attrNameLst>
                                          <p:attrName>ppt_w</p:attrName>
                                        </p:attrNameLst>
                                      </p:cBhvr>
                                      <p:tavLst>
                                        <p:tav tm="0">
                                          <p:val>
                                            <p:fltVal val="0"/>
                                          </p:val>
                                        </p:tav>
                                        <p:tav tm="100000">
                                          <p:val>
                                            <p:strVal val="#ppt_w"/>
                                          </p:val>
                                        </p:tav>
                                      </p:tavLst>
                                    </p:anim>
                                    <p:anim calcmode="lin" valueType="num">
                                      <p:cBhvr>
                                        <p:cTn id="190" dur="1000" fill="hold"/>
                                        <p:tgtEl>
                                          <p:spTgt spid="6264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3" name="bomb.wav"/>
                                        </p:tgtEl>
                                      </p:cMediaNode>
                                    </p:audio>
                                  </p:subTnLst>
                                </p:cTn>
                              </p:par>
                            </p:childTnLst>
                          </p:cTn>
                        </p:par>
                        <p:par>
                          <p:cTn id="191" fill="hold" nodeType="afterGroup">
                            <p:stCondLst>
                              <p:cond delay="13500"/>
                            </p:stCondLst>
                            <p:childTnLst>
                              <p:par>
                                <p:cTn id="192" presetID="20" presetClass="emph" presetSubtype="0" fill="hold" grpId="2" nodeType="afterEffect">
                                  <p:stCondLst>
                                    <p:cond delay="0"/>
                                  </p:stCondLst>
                                  <p:iterate type="lt">
                                    <p:tmPct val="10000"/>
                                  </p:iterate>
                                  <p:childTnLst>
                                    <p:set>
                                      <p:cBhvr override="childStyle">
                                        <p:cTn id="193" dur="500" autoRev="1" fill="hold"/>
                                        <p:tgtEl>
                                          <p:spTgt spid="62647"/>
                                        </p:tgtEl>
                                        <p:attrNameLst>
                                          <p:attrName>style.color</p:attrName>
                                        </p:attrNameLst>
                                      </p:cBhvr>
                                      <p:to>
                                        <p:clrVal>
                                          <a:srgbClr val="FFFF66"/>
                                        </p:clrVal>
                                      </p:to>
                                    </p:set>
                                    <p:set>
                                      <p:cBhvr>
                                        <p:cTn id="194" dur="500" autoRev="1" fill="hold"/>
                                        <p:tgtEl>
                                          <p:spTgt spid="62647"/>
                                        </p:tgtEl>
                                        <p:attrNameLst>
                                          <p:attrName>fillcolor</p:attrName>
                                        </p:attrNameLst>
                                      </p:cBhvr>
                                      <p:to>
                                        <p:clrVal>
                                          <a:srgbClr val="FFFF66"/>
                                        </p:clrVal>
                                      </p:to>
                                    </p:set>
                                    <p:set>
                                      <p:cBhvr>
                                        <p:cTn id="195" dur="500" autoRev="1" fill="hold"/>
                                        <p:tgtEl>
                                          <p:spTgt spid="62647"/>
                                        </p:tgtEl>
                                        <p:attrNameLst>
                                          <p:attrName>fill.type</p:attrName>
                                        </p:attrNameLst>
                                      </p:cBhvr>
                                      <p:to>
                                        <p:strVal val="solid"/>
                                      </p:to>
                                    </p:set>
                                  </p:childTnLst>
                                </p:cTn>
                              </p:par>
                            </p:childTnLst>
                          </p:cTn>
                        </p:par>
                        <p:par>
                          <p:cTn id="196" fill="hold" nodeType="afterGroup">
                            <p:stCondLst>
                              <p:cond delay="15000"/>
                            </p:stCondLst>
                            <p:childTnLst>
                              <p:par>
                                <p:cTn id="197" presetID="23" presetClass="exit" presetSubtype="32" fill="hold" grpId="1" nodeType="afterEffect">
                                  <p:stCondLst>
                                    <p:cond delay="0"/>
                                  </p:stCondLst>
                                  <p:iterate type="lt">
                                    <p:tmPct val="0"/>
                                  </p:iterate>
                                  <p:childTnLst>
                                    <p:anim calcmode="lin" valueType="num">
                                      <p:cBhvr>
                                        <p:cTn id="198" dur="2000"/>
                                        <p:tgtEl>
                                          <p:spTgt spid="62647"/>
                                        </p:tgtEl>
                                        <p:attrNameLst>
                                          <p:attrName>ppt_w</p:attrName>
                                        </p:attrNameLst>
                                      </p:cBhvr>
                                      <p:tavLst>
                                        <p:tav tm="0">
                                          <p:val>
                                            <p:strVal val="ppt_w"/>
                                          </p:val>
                                        </p:tav>
                                        <p:tav tm="100000">
                                          <p:val>
                                            <p:fltVal val="0"/>
                                          </p:val>
                                        </p:tav>
                                      </p:tavLst>
                                    </p:anim>
                                    <p:anim calcmode="lin" valueType="num">
                                      <p:cBhvr>
                                        <p:cTn id="199" dur="2000"/>
                                        <p:tgtEl>
                                          <p:spTgt spid="62647"/>
                                        </p:tgtEl>
                                        <p:attrNameLst>
                                          <p:attrName>ppt_h</p:attrName>
                                        </p:attrNameLst>
                                      </p:cBhvr>
                                      <p:tavLst>
                                        <p:tav tm="0">
                                          <p:val>
                                            <p:strVal val="ppt_h"/>
                                          </p:val>
                                        </p:tav>
                                        <p:tav tm="100000">
                                          <p:val>
                                            <p:fltVal val="0"/>
                                          </p:val>
                                        </p:tav>
                                      </p:tavLst>
                                    </p:anim>
                                    <p:set>
                                      <p:cBhvr>
                                        <p:cTn id="200" dur="1" fill="hold">
                                          <p:stCondLst>
                                            <p:cond delay="1999"/>
                                          </p:stCondLst>
                                        </p:cTn>
                                        <p:tgtEl>
                                          <p:spTgt spid="62647"/>
                                        </p:tgtEl>
                                        <p:attrNameLst>
                                          <p:attrName>style.visibility</p:attrName>
                                        </p:attrNameLst>
                                      </p:cBhvr>
                                      <p:to>
                                        <p:strVal val="hidden"/>
                                      </p:to>
                                    </p:set>
                                  </p:childTnLst>
                                </p:cTn>
                              </p:par>
                            </p:childTnLst>
                          </p:cTn>
                        </p:par>
                      </p:childTnLst>
                    </p:cTn>
                  </p:par>
                </p:childTnLst>
              </p:cTn>
              <p:nextCondLst>
                <p:cond evt="onClick" delay="0">
                  <p:tgtEl>
                    <p:spTgt spid="62577"/>
                  </p:tgtEl>
                </p:cond>
              </p:nextCondLst>
            </p:seq>
            <p:seq concurrent="1" nextAc="seek">
              <p:cTn id="201" restart="whenNotActive" fill="hold" evtFilter="cancelBubble" nodeType="interactiveSeq">
                <p:stCondLst>
                  <p:cond evt="onClick" delay="0">
                    <p:tgtEl>
                      <p:spTgt spid="62580"/>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35" presetClass="entr" presetSubtype="0" fill="hold" grpId="1" nodeType="clickEffect">
                                  <p:stCondLst>
                                    <p:cond delay="0"/>
                                  </p:stCondLst>
                                  <p:childTnLst>
                                    <p:set>
                                      <p:cBhvr>
                                        <p:cTn id="205" dur="1" fill="hold">
                                          <p:stCondLst>
                                            <p:cond delay="0"/>
                                          </p:stCondLst>
                                        </p:cTn>
                                        <p:tgtEl>
                                          <p:spTgt spid="62609"/>
                                        </p:tgtEl>
                                        <p:attrNameLst>
                                          <p:attrName>style.visibility</p:attrName>
                                        </p:attrNameLst>
                                      </p:cBhvr>
                                      <p:to>
                                        <p:strVal val="visible"/>
                                      </p:to>
                                    </p:set>
                                    <p:animEffect transition="in" filter="fade">
                                      <p:cBhvr>
                                        <p:cTn id="206" dur="2000"/>
                                        <p:tgtEl>
                                          <p:spTgt spid="62609"/>
                                        </p:tgtEl>
                                      </p:cBhvr>
                                    </p:animEffect>
                                    <p:anim calcmode="lin" valueType="num">
                                      <p:cBhvr>
                                        <p:cTn id="207" dur="2000" fill="hold"/>
                                        <p:tgtEl>
                                          <p:spTgt spid="62609"/>
                                        </p:tgtEl>
                                        <p:attrNameLst>
                                          <p:attrName>style.rotation</p:attrName>
                                        </p:attrNameLst>
                                      </p:cBhvr>
                                      <p:tavLst>
                                        <p:tav tm="0">
                                          <p:val>
                                            <p:fltVal val="720"/>
                                          </p:val>
                                        </p:tav>
                                        <p:tav tm="100000">
                                          <p:val>
                                            <p:fltVal val="0"/>
                                          </p:val>
                                        </p:tav>
                                      </p:tavLst>
                                    </p:anim>
                                    <p:anim calcmode="lin" valueType="num">
                                      <p:cBhvr>
                                        <p:cTn id="208" dur="2000" fill="hold"/>
                                        <p:tgtEl>
                                          <p:spTgt spid="62609"/>
                                        </p:tgtEl>
                                        <p:attrNameLst>
                                          <p:attrName>ppt_h</p:attrName>
                                        </p:attrNameLst>
                                      </p:cBhvr>
                                      <p:tavLst>
                                        <p:tav tm="0">
                                          <p:val>
                                            <p:fltVal val="0"/>
                                          </p:val>
                                        </p:tav>
                                        <p:tav tm="100000">
                                          <p:val>
                                            <p:strVal val="#ppt_h"/>
                                          </p:val>
                                        </p:tav>
                                      </p:tavLst>
                                    </p:anim>
                                    <p:anim calcmode="lin" valueType="num">
                                      <p:cBhvr>
                                        <p:cTn id="209" dur="2000" fill="hold"/>
                                        <p:tgtEl>
                                          <p:spTgt spid="62609"/>
                                        </p:tgtEl>
                                        <p:attrNameLst>
                                          <p:attrName>ppt_w</p:attrName>
                                        </p:attrNameLst>
                                      </p:cBhvr>
                                      <p:tavLst>
                                        <p:tav tm="0">
                                          <p:val>
                                            <p:fltVal val="0"/>
                                          </p:val>
                                        </p:tav>
                                        <p:tav tm="100000">
                                          <p:val>
                                            <p:strVal val="#ppt_w"/>
                                          </p:val>
                                        </p:tav>
                                      </p:tavLst>
                                    </p:anim>
                                  </p:childTnLst>
                                </p:cTn>
                              </p:par>
                              <p:par>
                                <p:cTn id="210" presetID="1" presetClass="emph" presetSubtype="2" fill="hold" nodeType="withEffect">
                                  <p:stCondLst>
                                    <p:cond delay="0"/>
                                  </p:stCondLst>
                                  <p:childTnLst>
                                    <p:animClr clrSpc="rgb" dir="cw">
                                      <p:cBhvr>
                                        <p:cTn id="211" dur="2000" fill="hold"/>
                                        <p:tgtEl>
                                          <p:spTgt spid="62633"/>
                                        </p:tgtEl>
                                        <p:attrNameLst>
                                          <p:attrName>fillcolor</p:attrName>
                                        </p:attrNameLst>
                                      </p:cBhvr>
                                      <p:to>
                                        <a:srgbClr val="FF33CC"/>
                                      </p:to>
                                    </p:animClr>
                                    <p:set>
                                      <p:cBhvr>
                                        <p:cTn id="212" dur="2000" fill="hold"/>
                                        <p:tgtEl>
                                          <p:spTgt spid="62633"/>
                                        </p:tgtEl>
                                        <p:attrNameLst>
                                          <p:attrName>fill.type</p:attrName>
                                        </p:attrNameLst>
                                      </p:cBhvr>
                                      <p:to>
                                        <p:strVal val="solid"/>
                                      </p:to>
                                    </p:set>
                                    <p:set>
                                      <p:cBhvr>
                                        <p:cTn id="213" dur="2000" fill="hold"/>
                                        <p:tgtEl>
                                          <p:spTgt spid="62633"/>
                                        </p:tgtEl>
                                        <p:attrNameLst>
                                          <p:attrName>fill.on</p:attrName>
                                        </p:attrNameLst>
                                      </p:cBhvr>
                                      <p:to>
                                        <p:strVal val="true"/>
                                      </p:to>
                                    </p:set>
                                  </p:childTnLst>
                                </p:cTn>
                              </p:par>
                              <p:par>
                                <p:cTn id="214" presetID="1" presetClass="emph" presetSubtype="2" fill="hold" nodeType="withEffect">
                                  <p:stCondLst>
                                    <p:cond delay="0"/>
                                  </p:stCondLst>
                                  <p:childTnLst>
                                    <p:animClr clrSpc="rgb" dir="cw">
                                      <p:cBhvr>
                                        <p:cTn id="215" dur="2000" fill="hold"/>
                                        <p:tgtEl>
                                          <p:spTgt spid="62754"/>
                                        </p:tgtEl>
                                        <p:attrNameLst>
                                          <p:attrName>fillcolor</p:attrName>
                                        </p:attrNameLst>
                                      </p:cBhvr>
                                      <p:to>
                                        <a:srgbClr val="FF33CC"/>
                                      </p:to>
                                    </p:animClr>
                                    <p:set>
                                      <p:cBhvr>
                                        <p:cTn id="216" dur="2000" fill="hold"/>
                                        <p:tgtEl>
                                          <p:spTgt spid="62754"/>
                                        </p:tgtEl>
                                        <p:attrNameLst>
                                          <p:attrName>fill.type</p:attrName>
                                        </p:attrNameLst>
                                      </p:cBhvr>
                                      <p:to>
                                        <p:strVal val="solid"/>
                                      </p:to>
                                    </p:set>
                                    <p:set>
                                      <p:cBhvr>
                                        <p:cTn id="217" dur="2000" fill="hold"/>
                                        <p:tgtEl>
                                          <p:spTgt spid="62754"/>
                                        </p:tgtEl>
                                        <p:attrNameLst>
                                          <p:attrName>fill.on</p:attrName>
                                        </p:attrNameLst>
                                      </p:cBhvr>
                                      <p:to>
                                        <p:strVal val="true"/>
                                      </p:to>
                                    </p:set>
                                  </p:childTnLst>
                                </p:cTn>
                              </p:par>
                              <p:par>
                                <p:cTn id="218" presetID="1" presetClass="emph" presetSubtype="2" fill="hold" nodeType="withEffect">
                                  <p:stCondLst>
                                    <p:cond delay="0"/>
                                  </p:stCondLst>
                                  <p:childTnLst>
                                    <p:animClr clrSpc="rgb" dir="cw">
                                      <p:cBhvr>
                                        <p:cTn id="219" dur="2000" fill="hold"/>
                                        <p:tgtEl>
                                          <p:spTgt spid="62715"/>
                                        </p:tgtEl>
                                        <p:attrNameLst>
                                          <p:attrName>fillcolor</p:attrName>
                                        </p:attrNameLst>
                                      </p:cBhvr>
                                      <p:to>
                                        <a:srgbClr val="FF33CC"/>
                                      </p:to>
                                    </p:animClr>
                                    <p:set>
                                      <p:cBhvr>
                                        <p:cTn id="220" dur="2000" fill="hold"/>
                                        <p:tgtEl>
                                          <p:spTgt spid="62715"/>
                                        </p:tgtEl>
                                        <p:attrNameLst>
                                          <p:attrName>fill.type</p:attrName>
                                        </p:attrNameLst>
                                      </p:cBhvr>
                                      <p:to>
                                        <p:strVal val="solid"/>
                                      </p:to>
                                    </p:set>
                                    <p:set>
                                      <p:cBhvr>
                                        <p:cTn id="221" dur="2000" fill="hold"/>
                                        <p:tgtEl>
                                          <p:spTgt spid="62715"/>
                                        </p:tgtEl>
                                        <p:attrNameLst>
                                          <p:attrName>fill.on</p:attrName>
                                        </p:attrNameLst>
                                      </p:cBhvr>
                                      <p:to>
                                        <p:strVal val="true"/>
                                      </p:to>
                                    </p:set>
                                  </p:childTnLst>
                                </p:cTn>
                              </p:par>
                              <p:par>
                                <p:cTn id="222" presetID="1" presetClass="emph" presetSubtype="2" fill="hold" nodeType="withEffect">
                                  <p:stCondLst>
                                    <p:cond delay="0"/>
                                  </p:stCondLst>
                                  <p:childTnLst>
                                    <p:animClr clrSpc="rgb" dir="cw">
                                      <p:cBhvr>
                                        <p:cTn id="223" dur="2000" fill="hold"/>
                                        <p:tgtEl>
                                          <p:spTgt spid="62632"/>
                                        </p:tgtEl>
                                        <p:attrNameLst>
                                          <p:attrName>fillcolor</p:attrName>
                                        </p:attrNameLst>
                                      </p:cBhvr>
                                      <p:to>
                                        <a:srgbClr val="FF33CC"/>
                                      </p:to>
                                    </p:animClr>
                                    <p:set>
                                      <p:cBhvr>
                                        <p:cTn id="224" dur="2000" fill="hold"/>
                                        <p:tgtEl>
                                          <p:spTgt spid="62632"/>
                                        </p:tgtEl>
                                        <p:attrNameLst>
                                          <p:attrName>fill.type</p:attrName>
                                        </p:attrNameLst>
                                      </p:cBhvr>
                                      <p:to>
                                        <p:strVal val="solid"/>
                                      </p:to>
                                    </p:set>
                                    <p:set>
                                      <p:cBhvr>
                                        <p:cTn id="225" dur="2000" fill="hold"/>
                                        <p:tgtEl>
                                          <p:spTgt spid="62632"/>
                                        </p:tgtEl>
                                        <p:attrNameLst>
                                          <p:attrName>fill.on</p:attrName>
                                        </p:attrNameLst>
                                      </p:cBhvr>
                                      <p:to>
                                        <p:strVal val="true"/>
                                      </p:to>
                                    </p:set>
                                  </p:childTnLst>
                                </p:cTn>
                              </p:par>
                              <p:par>
                                <p:cTn id="226" presetID="1" presetClass="emph" presetSubtype="2" fill="hold" nodeType="withEffect">
                                  <p:stCondLst>
                                    <p:cond delay="0"/>
                                  </p:stCondLst>
                                  <p:childTnLst>
                                    <p:animClr clrSpc="rgb" dir="cw">
                                      <p:cBhvr>
                                        <p:cTn id="227" dur="2000" fill="hold"/>
                                        <p:tgtEl>
                                          <p:spTgt spid="62631"/>
                                        </p:tgtEl>
                                        <p:attrNameLst>
                                          <p:attrName>fillcolor</p:attrName>
                                        </p:attrNameLst>
                                      </p:cBhvr>
                                      <p:to>
                                        <a:srgbClr val="FF33CC"/>
                                      </p:to>
                                    </p:animClr>
                                    <p:set>
                                      <p:cBhvr>
                                        <p:cTn id="228" dur="2000" fill="hold"/>
                                        <p:tgtEl>
                                          <p:spTgt spid="62631"/>
                                        </p:tgtEl>
                                        <p:attrNameLst>
                                          <p:attrName>fill.type</p:attrName>
                                        </p:attrNameLst>
                                      </p:cBhvr>
                                      <p:to>
                                        <p:strVal val="solid"/>
                                      </p:to>
                                    </p:set>
                                    <p:set>
                                      <p:cBhvr>
                                        <p:cTn id="229" dur="2000" fill="hold"/>
                                        <p:tgtEl>
                                          <p:spTgt spid="62631"/>
                                        </p:tgtEl>
                                        <p:attrNameLst>
                                          <p:attrName>fill.on</p:attrName>
                                        </p:attrNameLst>
                                      </p:cBhvr>
                                      <p:to>
                                        <p:strVal val="true"/>
                                      </p:to>
                                    </p:set>
                                  </p:childTnLst>
                                </p:cTn>
                              </p:par>
                              <p:par>
                                <p:cTn id="230" presetID="1" presetClass="emph" presetSubtype="2" fill="hold" nodeType="withEffect">
                                  <p:stCondLst>
                                    <p:cond delay="0"/>
                                  </p:stCondLst>
                                  <p:childTnLst>
                                    <p:animClr clrSpc="rgb" dir="cw">
                                      <p:cBhvr>
                                        <p:cTn id="231" dur="2000" fill="hold"/>
                                        <p:tgtEl>
                                          <p:spTgt spid="62630"/>
                                        </p:tgtEl>
                                        <p:attrNameLst>
                                          <p:attrName>fillcolor</p:attrName>
                                        </p:attrNameLst>
                                      </p:cBhvr>
                                      <p:to>
                                        <a:srgbClr val="FF33CC"/>
                                      </p:to>
                                    </p:animClr>
                                    <p:set>
                                      <p:cBhvr>
                                        <p:cTn id="232" dur="2000" fill="hold"/>
                                        <p:tgtEl>
                                          <p:spTgt spid="62630"/>
                                        </p:tgtEl>
                                        <p:attrNameLst>
                                          <p:attrName>fill.type</p:attrName>
                                        </p:attrNameLst>
                                      </p:cBhvr>
                                      <p:to>
                                        <p:strVal val="solid"/>
                                      </p:to>
                                    </p:set>
                                    <p:set>
                                      <p:cBhvr>
                                        <p:cTn id="233" dur="2000" fill="hold"/>
                                        <p:tgtEl>
                                          <p:spTgt spid="62630"/>
                                        </p:tgtEl>
                                        <p:attrNameLst>
                                          <p:attrName>fill.on</p:attrName>
                                        </p:attrNameLst>
                                      </p:cBhvr>
                                      <p:to>
                                        <p:strVal val="true"/>
                                      </p:to>
                                    </p:set>
                                  </p:childTnLst>
                                </p:cTn>
                              </p:par>
                              <p:par>
                                <p:cTn id="234" presetID="1" presetClass="emph" presetSubtype="2" fill="hold" nodeType="withEffect">
                                  <p:stCondLst>
                                    <p:cond delay="0"/>
                                  </p:stCondLst>
                                  <p:childTnLst>
                                    <p:animClr clrSpc="rgb" dir="cw">
                                      <p:cBhvr>
                                        <p:cTn id="235" dur="2000" fill="hold"/>
                                        <p:tgtEl>
                                          <p:spTgt spid="62712"/>
                                        </p:tgtEl>
                                        <p:attrNameLst>
                                          <p:attrName>fillcolor</p:attrName>
                                        </p:attrNameLst>
                                      </p:cBhvr>
                                      <p:to>
                                        <a:srgbClr val="FF33CC"/>
                                      </p:to>
                                    </p:animClr>
                                    <p:set>
                                      <p:cBhvr>
                                        <p:cTn id="236" dur="2000" fill="hold"/>
                                        <p:tgtEl>
                                          <p:spTgt spid="62712"/>
                                        </p:tgtEl>
                                        <p:attrNameLst>
                                          <p:attrName>fill.type</p:attrName>
                                        </p:attrNameLst>
                                      </p:cBhvr>
                                      <p:to>
                                        <p:strVal val="solid"/>
                                      </p:to>
                                    </p:set>
                                    <p:set>
                                      <p:cBhvr>
                                        <p:cTn id="237" dur="2000" fill="hold"/>
                                        <p:tgtEl>
                                          <p:spTgt spid="62712"/>
                                        </p:tgtEl>
                                        <p:attrNameLst>
                                          <p:attrName>fill.on</p:attrName>
                                        </p:attrNameLst>
                                      </p:cBhvr>
                                      <p:to>
                                        <p:strVal val="true"/>
                                      </p:to>
                                    </p:set>
                                  </p:childTnLst>
                                </p:cTn>
                              </p:par>
                              <p:par>
                                <p:cTn id="238" presetID="1" presetClass="emph" presetSubtype="2" fill="hold" nodeType="withEffect">
                                  <p:stCondLst>
                                    <p:cond delay="0"/>
                                  </p:stCondLst>
                                  <p:childTnLst>
                                    <p:animClr clrSpc="rgb" dir="cw">
                                      <p:cBhvr>
                                        <p:cTn id="239" dur="2000" fill="hold"/>
                                        <p:tgtEl>
                                          <p:spTgt spid="62709"/>
                                        </p:tgtEl>
                                        <p:attrNameLst>
                                          <p:attrName>fillcolor</p:attrName>
                                        </p:attrNameLst>
                                      </p:cBhvr>
                                      <p:to>
                                        <a:srgbClr val="FF33CC"/>
                                      </p:to>
                                    </p:animClr>
                                    <p:set>
                                      <p:cBhvr>
                                        <p:cTn id="240" dur="2000" fill="hold"/>
                                        <p:tgtEl>
                                          <p:spTgt spid="62709"/>
                                        </p:tgtEl>
                                        <p:attrNameLst>
                                          <p:attrName>fill.type</p:attrName>
                                        </p:attrNameLst>
                                      </p:cBhvr>
                                      <p:to>
                                        <p:strVal val="solid"/>
                                      </p:to>
                                    </p:set>
                                    <p:set>
                                      <p:cBhvr>
                                        <p:cTn id="241" dur="2000" fill="hold"/>
                                        <p:tgtEl>
                                          <p:spTgt spid="62709"/>
                                        </p:tgtEl>
                                        <p:attrNameLst>
                                          <p:attrName>fill.on</p:attrName>
                                        </p:attrNameLst>
                                      </p:cBhvr>
                                      <p:to>
                                        <p:strVal val="true"/>
                                      </p:to>
                                    </p:set>
                                  </p:childTnLst>
                                </p:cTn>
                              </p:par>
                            </p:childTnLst>
                          </p:cTn>
                        </p:par>
                        <p:par>
                          <p:cTn id="242" fill="hold" nodeType="afterGroup">
                            <p:stCondLst>
                              <p:cond delay="2000"/>
                            </p:stCondLst>
                            <p:childTnLst>
                              <p:par>
                                <p:cTn id="243" presetID="23" presetClass="exit" presetSubtype="32" fill="hold" nodeType="afterEffect">
                                  <p:stCondLst>
                                    <p:cond delay="0"/>
                                  </p:stCondLst>
                                  <p:childTnLst>
                                    <p:anim calcmode="lin" valueType="num">
                                      <p:cBhvr>
                                        <p:cTn id="244" dur="500"/>
                                        <p:tgtEl>
                                          <p:spTgt spid="62580"/>
                                        </p:tgtEl>
                                        <p:attrNameLst>
                                          <p:attrName>ppt_w</p:attrName>
                                        </p:attrNameLst>
                                      </p:cBhvr>
                                      <p:tavLst>
                                        <p:tav tm="0">
                                          <p:val>
                                            <p:strVal val="ppt_w"/>
                                          </p:val>
                                        </p:tav>
                                        <p:tav tm="100000">
                                          <p:val>
                                            <p:fltVal val="0"/>
                                          </p:val>
                                        </p:tav>
                                      </p:tavLst>
                                    </p:anim>
                                    <p:anim calcmode="lin" valueType="num">
                                      <p:cBhvr>
                                        <p:cTn id="245" dur="500"/>
                                        <p:tgtEl>
                                          <p:spTgt spid="62580"/>
                                        </p:tgtEl>
                                        <p:attrNameLst>
                                          <p:attrName>ppt_h</p:attrName>
                                        </p:attrNameLst>
                                      </p:cBhvr>
                                      <p:tavLst>
                                        <p:tav tm="0">
                                          <p:val>
                                            <p:strVal val="ppt_h"/>
                                          </p:val>
                                        </p:tav>
                                        <p:tav tm="100000">
                                          <p:val>
                                            <p:fltVal val="0"/>
                                          </p:val>
                                        </p:tav>
                                      </p:tavLst>
                                    </p:anim>
                                    <p:set>
                                      <p:cBhvr>
                                        <p:cTn id="246" dur="1" fill="hold">
                                          <p:stCondLst>
                                            <p:cond delay="499"/>
                                          </p:stCondLst>
                                        </p:cTn>
                                        <p:tgtEl>
                                          <p:spTgt spid="62580"/>
                                        </p:tgtEl>
                                        <p:attrNameLst>
                                          <p:attrName>style.visibility</p:attrName>
                                        </p:attrNameLst>
                                      </p:cBhvr>
                                      <p:to>
                                        <p:strVal val="hidden"/>
                                      </p:to>
                                    </p:set>
                                  </p:childTnLst>
                                </p:cTn>
                              </p:par>
                            </p:childTnLst>
                          </p:cTn>
                        </p:par>
                        <p:par>
                          <p:cTn id="247" fill="hold" nodeType="afterGroup">
                            <p:stCondLst>
                              <p:cond delay="2500"/>
                            </p:stCondLst>
                            <p:childTnLst>
                              <p:par>
                                <p:cTn id="248" presetID="53" presetClass="entr" presetSubtype="0" fill="hold" grpId="0" nodeType="afterEffect">
                                  <p:stCondLst>
                                    <p:cond delay="0"/>
                                  </p:stCondLst>
                                  <p:childTnLst>
                                    <p:set>
                                      <p:cBhvr>
                                        <p:cTn id="249" dur="1" fill="hold">
                                          <p:stCondLst>
                                            <p:cond delay="0"/>
                                          </p:stCondLst>
                                        </p:cTn>
                                        <p:tgtEl>
                                          <p:spTgt spid="62681">
                                            <p:txEl>
                                              <p:pRg st="0" end="0"/>
                                            </p:txEl>
                                          </p:spTgt>
                                        </p:tgtEl>
                                        <p:attrNameLst>
                                          <p:attrName>style.visibility</p:attrName>
                                        </p:attrNameLst>
                                      </p:cBhvr>
                                      <p:to>
                                        <p:strVal val="visible"/>
                                      </p:to>
                                    </p:set>
                                    <p:anim calcmode="lin" valueType="num">
                                      <p:cBhvr>
                                        <p:cTn id="250" dur="500" fill="hold"/>
                                        <p:tgtEl>
                                          <p:spTgt spid="62681">
                                            <p:txEl>
                                              <p:pRg st="0" end="0"/>
                                            </p:txEl>
                                          </p:spTgt>
                                        </p:tgtEl>
                                        <p:attrNameLst>
                                          <p:attrName>ppt_w</p:attrName>
                                        </p:attrNameLst>
                                      </p:cBhvr>
                                      <p:tavLst>
                                        <p:tav tm="0">
                                          <p:val>
                                            <p:fltVal val="0"/>
                                          </p:val>
                                        </p:tav>
                                        <p:tav tm="100000">
                                          <p:val>
                                            <p:strVal val="#ppt_w"/>
                                          </p:val>
                                        </p:tav>
                                      </p:tavLst>
                                    </p:anim>
                                    <p:anim calcmode="lin" valueType="num">
                                      <p:cBhvr>
                                        <p:cTn id="251" dur="500" fill="hold"/>
                                        <p:tgtEl>
                                          <p:spTgt spid="62681">
                                            <p:txEl>
                                              <p:pRg st="0" end="0"/>
                                            </p:txEl>
                                          </p:spTgt>
                                        </p:tgtEl>
                                        <p:attrNameLst>
                                          <p:attrName>ppt_h</p:attrName>
                                        </p:attrNameLst>
                                      </p:cBhvr>
                                      <p:tavLst>
                                        <p:tav tm="0">
                                          <p:val>
                                            <p:fltVal val="0"/>
                                          </p:val>
                                        </p:tav>
                                        <p:tav tm="100000">
                                          <p:val>
                                            <p:strVal val="#ppt_h"/>
                                          </p:val>
                                        </p:tav>
                                      </p:tavLst>
                                    </p:anim>
                                    <p:animEffect transition="in" filter="fade">
                                      <p:cBhvr>
                                        <p:cTn id="252" dur="500"/>
                                        <p:tgtEl>
                                          <p:spTgt spid="62681">
                                            <p:txEl>
                                              <p:pRg st="0" end="0"/>
                                            </p:txEl>
                                          </p:spTgt>
                                        </p:tgtEl>
                                      </p:cBhvr>
                                    </p:animEffect>
                                  </p:childTnLst>
                                  <p:subTnLst>
                                    <p:audio>
                                      <p:cMediaNode>
                                        <p:cTn display="0" masterRel="sameClick">
                                          <p:stCondLst>
                                            <p:cond evt="begin" delay="0">
                                              <p:tn val="248"/>
                                            </p:cond>
                                          </p:stCondLst>
                                          <p:endCondLst>
                                            <p:cond evt="onStopAudio" delay="0">
                                              <p:tgtEl>
                                                <p:sldTgt/>
                                              </p:tgtEl>
                                            </p:cond>
                                          </p:endCondLst>
                                        </p:cTn>
                                        <p:tgtEl>
                                          <p:sndTgt r:embed="rId2" name="hammer.wav"/>
                                        </p:tgtEl>
                                      </p:cMediaNode>
                                    </p:audio>
                                  </p:subTnLst>
                                </p:cTn>
                              </p:par>
                            </p:childTnLst>
                          </p:cTn>
                        </p:par>
                        <p:par>
                          <p:cTn id="253" fill="hold" nodeType="afterGroup">
                            <p:stCondLst>
                              <p:cond delay="3000"/>
                            </p:stCondLst>
                            <p:childTnLst>
                              <p:par>
                                <p:cTn id="254" presetID="53" presetClass="exit" presetSubtype="0" fill="hold" grpId="1" nodeType="afterEffect">
                                  <p:stCondLst>
                                    <p:cond delay="0"/>
                                  </p:stCondLst>
                                  <p:childTnLst>
                                    <p:anim calcmode="lin" valueType="num">
                                      <p:cBhvr>
                                        <p:cTn id="255" dur="500"/>
                                        <p:tgtEl>
                                          <p:spTgt spid="62681">
                                            <p:txEl>
                                              <p:pRg st="0" end="0"/>
                                            </p:txEl>
                                          </p:spTgt>
                                        </p:tgtEl>
                                        <p:attrNameLst>
                                          <p:attrName>ppt_w</p:attrName>
                                        </p:attrNameLst>
                                      </p:cBhvr>
                                      <p:tavLst>
                                        <p:tav tm="0">
                                          <p:val>
                                            <p:strVal val="ppt_w"/>
                                          </p:val>
                                        </p:tav>
                                        <p:tav tm="100000">
                                          <p:val>
                                            <p:fltVal val="0"/>
                                          </p:val>
                                        </p:tav>
                                      </p:tavLst>
                                    </p:anim>
                                    <p:anim calcmode="lin" valueType="num">
                                      <p:cBhvr>
                                        <p:cTn id="256" dur="500"/>
                                        <p:tgtEl>
                                          <p:spTgt spid="62681">
                                            <p:txEl>
                                              <p:pRg st="0" end="0"/>
                                            </p:txEl>
                                          </p:spTgt>
                                        </p:tgtEl>
                                        <p:attrNameLst>
                                          <p:attrName>ppt_h</p:attrName>
                                        </p:attrNameLst>
                                      </p:cBhvr>
                                      <p:tavLst>
                                        <p:tav tm="0">
                                          <p:val>
                                            <p:strVal val="ppt_h"/>
                                          </p:val>
                                        </p:tav>
                                        <p:tav tm="100000">
                                          <p:val>
                                            <p:fltVal val="0"/>
                                          </p:val>
                                        </p:tav>
                                      </p:tavLst>
                                    </p:anim>
                                    <p:animEffect transition="out" filter="fade">
                                      <p:cBhvr>
                                        <p:cTn id="257" dur="500"/>
                                        <p:tgtEl>
                                          <p:spTgt spid="62681">
                                            <p:txEl>
                                              <p:pRg st="0" end="0"/>
                                            </p:txEl>
                                          </p:spTgt>
                                        </p:tgtEl>
                                      </p:cBhvr>
                                    </p:animEffect>
                                    <p:set>
                                      <p:cBhvr>
                                        <p:cTn id="258" dur="1" fill="hold">
                                          <p:stCondLst>
                                            <p:cond delay="499"/>
                                          </p:stCondLst>
                                        </p:cTn>
                                        <p:tgtEl>
                                          <p:spTgt spid="62681">
                                            <p:txEl>
                                              <p:pRg st="0" end="0"/>
                                            </p:txEl>
                                          </p:spTgt>
                                        </p:tgtEl>
                                        <p:attrNameLst>
                                          <p:attrName>style.visibility</p:attrName>
                                        </p:attrNameLst>
                                      </p:cBhvr>
                                      <p:to>
                                        <p:strVal val="hidden"/>
                                      </p:to>
                                    </p:set>
                                  </p:childTnLst>
                                </p:cTn>
                              </p:par>
                            </p:childTnLst>
                          </p:cTn>
                        </p:par>
                        <p:par>
                          <p:cTn id="259" fill="hold" nodeType="afterGroup">
                            <p:stCondLst>
                              <p:cond delay="3500"/>
                            </p:stCondLst>
                            <p:childTnLst>
                              <p:par>
                                <p:cTn id="260" presetID="53" presetClass="entr" presetSubtype="0" fill="hold" grpId="0" nodeType="afterEffect">
                                  <p:stCondLst>
                                    <p:cond delay="0"/>
                                  </p:stCondLst>
                                  <p:childTnLst>
                                    <p:set>
                                      <p:cBhvr>
                                        <p:cTn id="261" dur="1" fill="hold">
                                          <p:stCondLst>
                                            <p:cond delay="0"/>
                                          </p:stCondLst>
                                        </p:cTn>
                                        <p:tgtEl>
                                          <p:spTgt spid="62682">
                                            <p:txEl>
                                              <p:pRg st="0" end="0"/>
                                            </p:txEl>
                                          </p:spTgt>
                                        </p:tgtEl>
                                        <p:attrNameLst>
                                          <p:attrName>style.visibility</p:attrName>
                                        </p:attrNameLst>
                                      </p:cBhvr>
                                      <p:to>
                                        <p:strVal val="visible"/>
                                      </p:to>
                                    </p:set>
                                    <p:anim calcmode="lin" valueType="num">
                                      <p:cBhvr>
                                        <p:cTn id="262" dur="500" fill="hold"/>
                                        <p:tgtEl>
                                          <p:spTgt spid="62682">
                                            <p:txEl>
                                              <p:pRg st="0" end="0"/>
                                            </p:txEl>
                                          </p:spTgt>
                                        </p:tgtEl>
                                        <p:attrNameLst>
                                          <p:attrName>ppt_w</p:attrName>
                                        </p:attrNameLst>
                                      </p:cBhvr>
                                      <p:tavLst>
                                        <p:tav tm="0">
                                          <p:val>
                                            <p:fltVal val="0"/>
                                          </p:val>
                                        </p:tav>
                                        <p:tav tm="100000">
                                          <p:val>
                                            <p:strVal val="#ppt_w"/>
                                          </p:val>
                                        </p:tav>
                                      </p:tavLst>
                                    </p:anim>
                                    <p:anim calcmode="lin" valueType="num">
                                      <p:cBhvr>
                                        <p:cTn id="263" dur="500" fill="hold"/>
                                        <p:tgtEl>
                                          <p:spTgt spid="62682">
                                            <p:txEl>
                                              <p:pRg st="0" end="0"/>
                                            </p:txEl>
                                          </p:spTgt>
                                        </p:tgtEl>
                                        <p:attrNameLst>
                                          <p:attrName>ppt_h</p:attrName>
                                        </p:attrNameLst>
                                      </p:cBhvr>
                                      <p:tavLst>
                                        <p:tav tm="0">
                                          <p:val>
                                            <p:fltVal val="0"/>
                                          </p:val>
                                        </p:tav>
                                        <p:tav tm="100000">
                                          <p:val>
                                            <p:strVal val="#ppt_h"/>
                                          </p:val>
                                        </p:tav>
                                      </p:tavLst>
                                    </p:anim>
                                    <p:animEffect transition="in" filter="fade">
                                      <p:cBhvr>
                                        <p:cTn id="264" dur="500"/>
                                        <p:tgtEl>
                                          <p:spTgt spid="62682">
                                            <p:txEl>
                                              <p:pRg st="0" end="0"/>
                                            </p:txEl>
                                          </p:spTgt>
                                        </p:tgtEl>
                                      </p:cBhvr>
                                    </p:animEffect>
                                  </p:childTnLst>
                                  <p:subTnLst>
                                    <p:audio>
                                      <p:cMediaNode>
                                        <p:cTn display="0" masterRel="sameClick">
                                          <p:stCondLst>
                                            <p:cond evt="begin" delay="0">
                                              <p:tn val="260"/>
                                            </p:cond>
                                          </p:stCondLst>
                                          <p:endCondLst>
                                            <p:cond evt="onStopAudio" delay="0">
                                              <p:tgtEl>
                                                <p:sldTgt/>
                                              </p:tgtEl>
                                            </p:cond>
                                          </p:endCondLst>
                                        </p:cTn>
                                        <p:tgtEl>
                                          <p:sndTgt r:embed="rId2" name="hammer.wav"/>
                                        </p:tgtEl>
                                      </p:cMediaNode>
                                    </p:audio>
                                  </p:subTnLst>
                                </p:cTn>
                              </p:par>
                            </p:childTnLst>
                          </p:cTn>
                        </p:par>
                        <p:par>
                          <p:cTn id="265" fill="hold" nodeType="afterGroup">
                            <p:stCondLst>
                              <p:cond delay="4000"/>
                            </p:stCondLst>
                            <p:childTnLst>
                              <p:par>
                                <p:cTn id="266" presetID="53" presetClass="exit" presetSubtype="0" fill="hold" grpId="1" nodeType="afterEffect">
                                  <p:stCondLst>
                                    <p:cond delay="0"/>
                                  </p:stCondLst>
                                  <p:childTnLst>
                                    <p:anim calcmode="lin" valueType="num">
                                      <p:cBhvr>
                                        <p:cTn id="267" dur="500"/>
                                        <p:tgtEl>
                                          <p:spTgt spid="62682">
                                            <p:txEl>
                                              <p:pRg st="0" end="0"/>
                                            </p:txEl>
                                          </p:spTgt>
                                        </p:tgtEl>
                                        <p:attrNameLst>
                                          <p:attrName>ppt_w</p:attrName>
                                        </p:attrNameLst>
                                      </p:cBhvr>
                                      <p:tavLst>
                                        <p:tav tm="0">
                                          <p:val>
                                            <p:strVal val="ppt_w"/>
                                          </p:val>
                                        </p:tav>
                                        <p:tav tm="100000">
                                          <p:val>
                                            <p:fltVal val="0"/>
                                          </p:val>
                                        </p:tav>
                                      </p:tavLst>
                                    </p:anim>
                                    <p:anim calcmode="lin" valueType="num">
                                      <p:cBhvr>
                                        <p:cTn id="268" dur="500"/>
                                        <p:tgtEl>
                                          <p:spTgt spid="62682">
                                            <p:txEl>
                                              <p:pRg st="0" end="0"/>
                                            </p:txEl>
                                          </p:spTgt>
                                        </p:tgtEl>
                                        <p:attrNameLst>
                                          <p:attrName>ppt_h</p:attrName>
                                        </p:attrNameLst>
                                      </p:cBhvr>
                                      <p:tavLst>
                                        <p:tav tm="0">
                                          <p:val>
                                            <p:strVal val="ppt_h"/>
                                          </p:val>
                                        </p:tav>
                                        <p:tav tm="100000">
                                          <p:val>
                                            <p:fltVal val="0"/>
                                          </p:val>
                                        </p:tav>
                                      </p:tavLst>
                                    </p:anim>
                                    <p:animEffect transition="out" filter="fade">
                                      <p:cBhvr>
                                        <p:cTn id="269" dur="500"/>
                                        <p:tgtEl>
                                          <p:spTgt spid="62682">
                                            <p:txEl>
                                              <p:pRg st="0" end="0"/>
                                            </p:txEl>
                                          </p:spTgt>
                                        </p:tgtEl>
                                      </p:cBhvr>
                                    </p:animEffect>
                                    <p:set>
                                      <p:cBhvr>
                                        <p:cTn id="270" dur="1" fill="hold">
                                          <p:stCondLst>
                                            <p:cond delay="499"/>
                                          </p:stCondLst>
                                        </p:cTn>
                                        <p:tgtEl>
                                          <p:spTgt spid="62682">
                                            <p:txEl>
                                              <p:pRg st="0" end="0"/>
                                            </p:txEl>
                                          </p:spTgt>
                                        </p:tgtEl>
                                        <p:attrNameLst>
                                          <p:attrName>style.visibility</p:attrName>
                                        </p:attrNameLst>
                                      </p:cBhvr>
                                      <p:to>
                                        <p:strVal val="hidden"/>
                                      </p:to>
                                    </p:set>
                                  </p:childTnLst>
                                </p:cTn>
                              </p:par>
                            </p:childTnLst>
                          </p:cTn>
                        </p:par>
                        <p:par>
                          <p:cTn id="271" fill="hold" nodeType="afterGroup">
                            <p:stCondLst>
                              <p:cond delay="4500"/>
                            </p:stCondLst>
                            <p:childTnLst>
                              <p:par>
                                <p:cTn id="272" presetID="53" presetClass="entr" presetSubtype="0" fill="hold" grpId="0" nodeType="afterEffect">
                                  <p:stCondLst>
                                    <p:cond delay="0"/>
                                  </p:stCondLst>
                                  <p:childTnLst>
                                    <p:set>
                                      <p:cBhvr>
                                        <p:cTn id="273" dur="1" fill="hold">
                                          <p:stCondLst>
                                            <p:cond delay="0"/>
                                          </p:stCondLst>
                                        </p:cTn>
                                        <p:tgtEl>
                                          <p:spTgt spid="62684">
                                            <p:txEl>
                                              <p:pRg st="0" end="0"/>
                                            </p:txEl>
                                          </p:spTgt>
                                        </p:tgtEl>
                                        <p:attrNameLst>
                                          <p:attrName>style.visibility</p:attrName>
                                        </p:attrNameLst>
                                      </p:cBhvr>
                                      <p:to>
                                        <p:strVal val="visible"/>
                                      </p:to>
                                    </p:set>
                                    <p:anim calcmode="lin" valueType="num">
                                      <p:cBhvr>
                                        <p:cTn id="274" dur="500" fill="hold"/>
                                        <p:tgtEl>
                                          <p:spTgt spid="62684">
                                            <p:txEl>
                                              <p:pRg st="0" end="0"/>
                                            </p:txEl>
                                          </p:spTgt>
                                        </p:tgtEl>
                                        <p:attrNameLst>
                                          <p:attrName>ppt_w</p:attrName>
                                        </p:attrNameLst>
                                      </p:cBhvr>
                                      <p:tavLst>
                                        <p:tav tm="0">
                                          <p:val>
                                            <p:fltVal val="0"/>
                                          </p:val>
                                        </p:tav>
                                        <p:tav tm="100000">
                                          <p:val>
                                            <p:strVal val="#ppt_w"/>
                                          </p:val>
                                        </p:tav>
                                      </p:tavLst>
                                    </p:anim>
                                    <p:anim calcmode="lin" valueType="num">
                                      <p:cBhvr>
                                        <p:cTn id="275" dur="500" fill="hold"/>
                                        <p:tgtEl>
                                          <p:spTgt spid="62684">
                                            <p:txEl>
                                              <p:pRg st="0" end="0"/>
                                            </p:txEl>
                                          </p:spTgt>
                                        </p:tgtEl>
                                        <p:attrNameLst>
                                          <p:attrName>ppt_h</p:attrName>
                                        </p:attrNameLst>
                                      </p:cBhvr>
                                      <p:tavLst>
                                        <p:tav tm="0">
                                          <p:val>
                                            <p:fltVal val="0"/>
                                          </p:val>
                                        </p:tav>
                                        <p:tav tm="100000">
                                          <p:val>
                                            <p:strVal val="#ppt_h"/>
                                          </p:val>
                                        </p:tav>
                                      </p:tavLst>
                                    </p:anim>
                                    <p:animEffect transition="in" filter="fade">
                                      <p:cBhvr>
                                        <p:cTn id="276" dur="500"/>
                                        <p:tgtEl>
                                          <p:spTgt spid="62684">
                                            <p:txEl>
                                              <p:pRg st="0" end="0"/>
                                            </p:txEl>
                                          </p:spTgt>
                                        </p:tgtEl>
                                      </p:cBhvr>
                                    </p:animEffect>
                                  </p:childTnLst>
                                  <p:subTnLst>
                                    <p:audio>
                                      <p:cMediaNode>
                                        <p:cTn display="0" masterRel="sameClick">
                                          <p:stCondLst>
                                            <p:cond evt="begin" delay="0">
                                              <p:tn val="272"/>
                                            </p:cond>
                                          </p:stCondLst>
                                          <p:endCondLst>
                                            <p:cond evt="onStopAudio" delay="0">
                                              <p:tgtEl>
                                                <p:sldTgt/>
                                              </p:tgtEl>
                                            </p:cond>
                                          </p:endCondLst>
                                        </p:cTn>
                                        <p:tgtEl>
                                          <p:sndTgt r:embed="rId2" name="hammer.wav"/>
                                        </p:tgtEl>
                                      </p:cMediaNode>
                                    </p:audio>
                                  </p:subTnLst>
                                </p:cTn>
                              </p:par>
                            </p:childTnLst>
                          </p:cTn>
                        </p:par>
                        <p:par>
                          <p:cTn id="277" fill="hold" nodeType="afterGroup">
                            <p:stCondLst>
                              <p:cond delay="5000"/>
                            </p:stCondLst>
                            <p:childTnLst>
                              <p:par>
                                <p:cTn id="278" presetID="53" presetClass="exit" presetSubtype="0" fill="hold" grpId="1" nodeType="afterEffect">
                                  <p:stCondLst>
                                    <p:cond delay="0"/>
                                  </p:stCondLst>
                                  <p:childTnLst>
                                    <p:anim calcmode="lin" valueType="num">
                                      <p:cBhvr>
                                        <p:cTn id="279" dur="500"/>
                                        <p:tgtEl>
                                          <p:spTgt spid="62684">
                                            <p:txEl>
                                              <p:pRg st="0" end="0"/>
                                            </p:txEl>
                                          </p:spTgt>
                                        </p:tgtEl>
                                        <p:attrNameLst>
                                          <p:attrName>ppt_w</p:attrName>
                                        </p:attrNameLst>
                                      </p:cBhvr>
                                      <p:tavLst>
                                        <p:tav tm="0">
                                          <p:val>
                                            <p:strVal val="ppt_w"/>
                                          </p:val>
                                        </p:tav>
                                        <p:tav tm="100000">
                                          <p:val>
                                            <p:fltVal val="0"/>
                                          </p:val>
                                        </p:tav>
                                      </p:tavLst>
                                    </p:anim>
                                    <p:anim calcmode="lin" valueType="num">
                                      <p:cBhvr>
                                        <p:cTn id="280" dur="500"/>
                                        <p:tgtEl>
                                          <p:spTgt spid="62684">
                                            <p:txEl>
                                              <p:pRg st="0" end="0"/>
                                            </p:txEl>
                                          </p:spTgt>
                                        </p:tgtEl>
                                        <p:attrNameLst>
                                          <p:attrName>ppt_h</p:attrName>
                                        </p:attrNameLst>
                                      </p:cBhvr>
                                      <p:tavLst>
                                        <p:tav tm="0">
                                          <p:val>
                                            <p:strVal val="ppt_h"/>
                                          </p:val>
                                        </p:tav>
                                        <p:tav tm="100000">
                                          <p:val>
                                            <p:fltVal val="0"/>
                                          </p:val>
                                        </p:tav>
                                      </p:tavLst>
                                    </p:anim>
                                    <p:animEffect transition="out" filter="fade">
                                      <p:cBhvr>
                                        <p:cTn id="281" dur="500"/>
                                        <p:tgtEl>
                                          <p:spTgt spid="62684">
                                            <p:txEl>
                                              <p:pRg st="0" end="0"/>
                                            </p:txEl>
                                          </p:spTgt>
                                        </p:tgtEl>
                                      </p:cBhvr>
                                    </p:animEffect>
                                    <p:set>
                                      <p:cBhvr>
                                        <p:cTn id="282" dur="1" fill="hold">
                                          <p:stCondLst>
                                            <p:cond delay="499"/>
                                          </p:stCondLst>
                                        </p:cTn>
                                        <p:tgtEl>
                                          <p:spTgt spid="62684">
                                            <p:txEl>
                                              <p:pRg st="0" end="0"/>
                                            </p:txEl>
                                          </p:spTgt>
                                        </p:tgtEl>
                                        <p:attrNameLst>
                                          <p:attrName>style.visibility</p:attrName>
                                        </p:attrNameLst>
                                      </p:cBhvr>
                                      <p:to>
                                        <p:strVal val="hidden"/>
                                      </p:to>
                                    </p:set>
                                  </p:childTnLst>
                                </p:cTn>
                              </p:par>
                            </p:childTnLst>
                          </p:cTn>
                        </p:par>
                        <p:par>
                          <p:cTn id="283" fill="hold" nodeType="afterGroup">
                            <p:stCondLst>
                              <p:cond delay="5500"/>
                            </p:stCondLst>
                            <p:childTnLst>
                              <p:par>
                                <p:cTn id="284" presetID="53" presetClass="entr" presetSubtype="0" fill="hold" grpId="0" nodeType="afterEffect">
                                  <p:stCondLst>
                                    <p:cond delay="0"/>
                                  </p:stCondLst>
                                  <p:childTnLst>
                                    <p:set>
                                      <p:cBhvr>
                                        <p:cTn id="285" dur="1" fill="hold">
                                          <p:stCondLst>
                                            <p:cond delay="0"/>
                                          </p:stCondLst>
                                        </p:cTn>
                                        <p:tgtEl>
                                          <p:spTgt spid="62683">
                                            <p:txEl>
                                              <p:pRg st="0" end="0"/>
                                            </p:txEl>
                                          </p:spTgt>
                                        </p:tgtEl>
                                        <p:attrNameLst>
                                          <p:attrName>style.visibility</p:attrName>
                                        </p:attrNameLst>
                                      </p:cBhvr>
                                      <p:to>
                                        <p:strVal val="visible"/>
                                      </p:to>
                                    </p:set>
                                    <p:anim calcmode="lin" valueType="num">
                                      <p:cBhvr>
                                        <p:cTn id="286" dur="500" fill="hold"/>
                                        <p:tgtEl>
                                          <p:spTgt spid="62683">
                                            <p:txEl>
                                              <p:pRg st="0" end="0"/>
                                            </p:txEl>
                                          </p:spTgt>
                                        </p:tgtEl>
                                        <p:attrNameLst>
                                          <p:attrName>ppt_w</p:attrName>
                                        </p:attrNameLst>
                                      </p:cBhvr>
                                      <p:tavLst>
                                        <p:tav tm="0">
                                          <p:val>
                                            <p:fltVal val="0"/>
                                          </p:val>
                                        </p:tav>
                                        <p:tav tm="100000">
                                          <p:val>
                                            <p:strVal val="#ppt_w"/>
                                          </p:val>
                                        </p:tav>
                                      </p:tavLst>
                                    </p:anim>
                                    <p:anim calcmode="lin" valueType="num">
                                      <p:cBhvr>
                                        <p:cTn id="287" dur="500" fill="hold"/>
                                        <p:tgtEl>
                                          <p:spTgt spid="62683">
                                            <p:txEl>
                                              <p:pRg st="0" end="0"/>
                                            </p:txEl>
                                          </p:spTgt>
                                        </p:tgtEl>
                                        <p:attrNameLst>
                                          <p:attrName>ppt_h</p:attrName>
                                        </p:attrNameLst>
                                      </p:cBhvr>
                                      <p:tavLst>
                                        <p:tav tm="0">
                                          <p:val>
                                            <p:fltVal val="0"/>
                                          </p:val>
                                        </p:tav>
                                        <p:tav tm="100000">
                                          <p:val>
                                            <p:strVal val="#ppt_h"/>
                                          </p:val>
                                        </p:tav>
                                      </p:tavLst>
                                    </p:anim>
                                    <p:animEffect transition="in" filter="fade">
                                      <p:cBhvr>
                                        <p:cTn id="288" dur="500"/>
                                        <p:tgtEl>
                                          <p:spTgt spid="62683">
                                            <p:txEl>
                                              <p:pRg st="0" end="0"/>
                                            </p:txEl>
                                          </p:spTgt>
                                        </p:tgtEl>
                                      </p:cBhvr>
                                    </p:animEffect>
                                  </p:childTnLst>
                                  <p:subTnLst>
                                    <p:audio>
                                      <p:cMediaNode>
                                        <p:cTn display="0" masterRel="sameClick">
                                          <p:stCondLst>
                                            <p:cond evt="begin" delay="0">
                                              <p:tn val="284"/>
                                            </p:cond>
                                          </p:stCondLst>
                                          <p:endCondLst>
                                            <p:cond evt="onStopAudio" delay="0">
                                              <p:tgtEl>
                                                <p:sldTgt/>
                                              </p:tgtEl>
                                            </p:cond>
                                          </p:endCondLst>
                                        </p:cTn>
                                        <p:tgtEl>
                                          <p:sndTgt r:embed="rId2" name="hammer.wav"/>
                                        </p:tgtEl>
                                      </p:cMediaNode>
                                    </p:audio>
                                  </p:subTnLst>
                                </p:cTn>
                              </p:par>
                            </p:childTnLst>
                          </p:cTn>
                        </p:par>
                        <p:par>
                          <p:cTn id="289" fill="hold" nodeType="afterGroup">
                            <p:stCondLst>
                              <p:cond delay="6000"/>
                            </p:stCondLst>
                            <p:childTnLst>
                              <p:par>
                                <p:cTn id="290" presetID="53" presetClass="exit" presetSubtype="0" fill="hold" grpId="1" nodeType="afterEffect">
                                  <p:stCondLst>
                                    <p:cond delay="0"/>
                                  </p:stCondLst>
                                  <p:childTnLst>
                                    <p:anim calcmode="lin" valueType="num">
                                      <p:cBhvr>
                                        <p:cTn id="291" dur="500"/>
                                        <p:tgtEl>
                                          <p:spTgt spid="62683">
                                            <p:txEl>
                                              <p:pRg st="0" end="0"/>
                                            </p:txEl>
                                          </p:spTgt>
                                        </p:tgtEl>
                                        <p:attrNameLst>
                                          <p:attrName>ppt_w</p:attrName>
                                        </p:attrNameLst>
                                      </p:cBhvr>
                                      <p:tavLst>
                                        <p:tav tm="0">
                                          <p:val>
                                            <p:strVal val="ppt_w"/>
                                          </p:val>
                                        </p:tav>
                                        <p:tav tm="100000">
                                          <p:val>
                                            <p:fltVal val="0"/>
                                          </p:val>
                                        </p:tav>
                                      </p:tavLst>
                                    </p:anim>
                                    <p:anim calcmode="lin" valueType="num">
                                      <p:cBhvr>
                                        <p:cTn id="292" dur="500"/>
                                        <p:tgtEl>
                                          <p:spTgt spid="62683">
                                            <p:txEl>
                                              <p:pRg st="0" end="0"/>
                                            </p:txEl>
                                          </p:spTgt>
                                        </p:tgtEl>
                                        <p:attrNameLst>
                                          <p:attrName>ppt_h</p:attrName>
                                        </p:attrNameLst>
                                      </p:cBhvr>
                                      <p:tavLst>
                                        <p:tav tm="0">
                                          <p:val>
                                            <p:strVal val="ppt_h"/>
                                          </p:val>
                                        </p:tav>
                                        <p:tav tm="100000">
                                          <p:val>
                                            <p:fltVal val="0"/>
                                          </p:val>
                                        </p:tav>
                                      </p:tavLst>
                                    </p:anim>
                                    <p:animEffect transition="out" filter="fade">
                                      <p:cBhvr>
                                        <p:cTn id="293" dur="500"/>
                                        <p:tgtEl>
                                          <p:spTgt spid="62683">
                                            <p:txEl>
                                              <p:pRg st="0" end="0"/>
                                            </p:txEl>
                                          </p:spTgt>
                                        </p:tgtEl>
                                      </p:cBhvr>
                                    </p:animEffect>
                                    <p:set>
                                      <p:cBhvr>
                                        <p:cTn id="294" dur="1" fill="hold">
                                          <p:stCondLst>
                                            <p:cond delay="499"/>
                                          </p:stCondLst>
                                        </p:cTn>
                                        <p:tgtEl>
                                          <p:spTgt spid="62683">
                                            <p:txEl>
                                              <p:pRg st="0" end="0"/>
                                            </p:txEl>
                                          </p:spTgt>
                                        </p:tgtEl>
                                        <p:attrNameLst>
                                          <p:attrName>style.visibility</p:attrName>
                                        </p:attrNameLst>
                                      </p:cBhvr>
                                      <p:to>
                                        <p:strVal val="hidden"/>
                                      </p:to>
                                    </p:set>
                                  </p:childTnLst>
                                </p:cTn>
                              </p:par>
                            </p:childTnLst>
                          </p:cTn>
                        </p:par>
                        <p:par>
                          <p:cTn id="295" fill="hold" nodeType="afterGroup">
                            <p:stCondLst>
                              <p:cond delay="6500"/>
                            </p:stCondLst>
                            <p:childTnLst>
                              <p:par>
                                <p:cTn id="296" presetID="53" presetClass="entr" presetSubtype="0" fill="hold" grpId="0" nodeType="afterEffect">
                                  <p:stCondLst>
                                    <p:cond delay="0"/>
                                  </p:stCondLst>
                                  <p:childTnLst>
                                    <p:set>
                                      <p:cBhvr>
                                        <p:cTn id="297" dur="1" fill="hold">
                                          <p:stCondLst>
                                            <p:cond delay="0"/>
                                          </p:stCondLst>
                                        </p:cTn>
                                        <p:tgtEl>
                                          <p:spTgt spid="62685">
                                            <p:txEl>
                                              <p:pRg st="0" end="0"/>
                                            </p:txEl>
                                          </p:spTgt>
                                        </p:tgtEl>
                                        <p:attrNameLst>
                                          <p:attrName>style.visibility</p:attrName>
                                        </p:attrNameLst>
                                      </p:cBhvr>
                                      <p:to>
                                        <p:strVal val="visible"/>
                                      </p:to>
                                    </p:set>
                                    <p:anim calcmode="lin" valueType="num">
                                      <p:cBhvr>
                                        <p:cTn id="298" dur="500" fill="hold"/>
                                        <p:tgtEl>
                                          <p:spTgt spid="62685">
                                            <p:txEl>
                                              <p:pRg st="0" end="0"/>
                                            </p:txEl>
                                          </p:spTgt>
                                        </p:tgtEl>
                                        <p:attrNameLst>
                                          <p:attrName>ppt_w</p:attrName>
                                        </p:attrNameLst>
                                      </p:cBhvr>
                                      <p:tavLst>
                                        <p:tav tm="0">
                                          <p:val>
                                            <p:fltVal val="0"/>
                                          </p:val>
                                        </p:tav>
                                        <p:tav tm="100000">
                                          <p:val>
                                            <p:strVal val="#ppt_w"/>
                                          </p:val>
                                        </p:tav>
                                      </p:tavLst>
                                    </p:anim>
                                    <p:anim calcmode="lin" valueType="num">
                                      <p:cBhvr>
                                        <p:cTn id="299" dur="500" fill="hold"/>
                                        <p:tgtEl>
                                          <p:spTgt spid="62685">
                                            <p:txEl>
                                              <p:pRg st="0" end="0"/>
                                            </p:txEl>
                                          </p:spTgt>
                                        </p:tgtEl>
                                        <p:attrNameLst>
                                          <p:attrName>ppt_h</p:attrName>
                                        </p:attrNameLst>
                                      </p:cBhvr>
                                      <p:tavLst>
                                        <p:tav tm="0">
                                          <p:val>
                                            <p:fltVal val="0"/>
                                          </p:val>
                                        </p:tav>
                                        <p:tav tm="100000">
                                          <p:val>
                                            <p:strVal val="#ppt_h"/>
                                          </p:val>
                                        </p:tav>
                                      </p:tavLst>
                                    </p:anim>
                                    <p:animEffect transition="in" filter="fade">
                                      <p:cBhvr>
                                        <p:cTn id="300" dur="500"/>
                                        <p:tgtEl>
                                          <p:spTgt spid="62685">
                                            <p:txEl>
                                              <p:pRg st="0" end="0"/>
                                            </p:txEl>
                                          </p:spTgt>
                                        </p:tgtEl>
                                      </p:cBhvr>
                                    </p:animEffect>
                                  </p:childTnLst>
                                  <p:subTnLst>
                                    <p:audio>
                                      <p:cMediaNode>
                                        <p:cTn display="0" masterRel="sameClick">
                                          <p:stCondLst>
                                            <p:cond evt="begin" delay="0">
                                              <p:tn val="296"/>
                                            </p:cond>
                                          </p:stCondLst>
                                          <p:endCondLst>
                                            <p:cond evt="onStopAudio" delay="0">
                                              <p:tgtEl>
                                                <p:sldTgt/>
                                              </p:tgtEl>
                                            </p:cond>
                                          </p:endCondLst>
                                        </p:cTn>
                                        <p:tgtEl>
                                          <p:sndTgt r:embed="rId2" name="hammer.wav"/>
                                        </p:tgtEl>
                                      </p:cMediaNode>
                                    </p:audio>
                                  </p:subTnLst>
                                </p:cTn>
                              </p:par>
                            </p:childTnLst>
                          </p:cTn>
                        </p:par>
                        <p:par>
                          <p:cTn id="301" fill="hold" nodeType="afterGroup">
                            <p:stCondLst>
                              <p:cond delay="7000"/>
                            </p:stCondLst>
                            <p:childTnLst>
                              <p:par>
                                <p:cTn id="302" presetID="53" presetClass="exit" presetSubtype="0" fill="hold" grpId="1" nodeType="afterEffect">
                                  <p:stCondLst>
                                    <p:cond delay="0"/>
                                  </p:stCondLst>
                                  <p:childTnLst>
                                    <p:anim calcmode="lin" valueType="num">
                                      <p:cBhvr>
                                        <p:cTn id="303" dur="500"/>
                                        <p:tgtEl>
                                          <p:spTgt spid="62685">
                                            <p:txEl>
                                              <p:pRg st="0" end="0"/>
                                            </p:txEl>
                                          </p:spTgt>
                                        </p:tgtEl>
                                        <p:attrNameLst>
                                          <p:attrName>ppt_w</p:attrName>
                                        </p:attrNameLst>
                                      </p:cBhvr>
                                      <p:tavLst>
                                        <p:tav tm="0">
                                          <p:val>
                                            <p:strVal val="ppt_w"/>
                                          </p:val>
                                        </p:tav>
                                        <p:tav tm="100000">
                                          <p:val>
                                            <p:fltVal val="0"/>
                                          </p:val>
                                        </p:tav>
                                      </p:tavLst>
                                    </p:anim>
                                    <p:anim calcmode="lin" valueType="num">
                                      <p:cBhvr>
                                        <p:cTn id="304" dur="500"/>
                                        <p:tgtEl>
                                          <p:spTgt spid="62685">
                                            <p:txEl>
                                              <p:pRg st="0" end="0"/>
                                            </p:txEl>
                                          </p:spTgt>
                                        </p:tgtEl>
                                        <p:attrNameLst>
                                          <p:attrName>ppt_h</p:attrName>
                                        </p:attrNameLst>
                                      </p:cBhvr>
                                      <p:tavLst>
                                        <p:tav tm="0">
                                          <p:val>
                                            <p:strVal val="ppt_h"/>
                                          </p:val>
                                        </p:tav>
                                        <p:tav tm="100000">
                                          <p:val>
                                            <p:fltVal val="0"/>
                                          </p:val>
                                        </p:tav>
                                      </p:tavLst>
                                    </p:anim>
                                    <p:animEffect transition="out" filter="fade">
                                      <p:cBhvr>
                                        <p:cTn id="305" dur="500"/>
                                        <p:tgtEl>
                                          <p:spTgt spid="62685">
                                            <p:txEl>
                                              <p:pRg st="0" end="0"/>
                                            </p:txEl>
                                          </p:spTgt>
                                        </p:tgtEl>
                                      </p:cBhvr>
                                    </p:animEffect>
                                    <p:set>
                                      <p:cBhvr>
                                        <p:cTn id="306" dur="1" fill="hold">
                                          <p:stCondLst>
                                            <p:cond delay="499"/>
                                          </p:stCondLst>
                                        </p:cTn>
                                        <p:tgtEl>
                                          <p:spTgt spid="62685">
                                            <p:txEl>
                                              <p:pRg st="0" end="0"/>
                                            </p:txEl>
                                          </p:spTgt>
                                        </p:tgtEl>
                                        <p:attrNameLst>
                                          <p:attrName>style.visibility</p:attrName>
                                        </p:attrNameLst>
                                      </p:cBhvr>
                                      <p:to>
                                        <p:strVal val="hidden"/>
                                      </p:to>
                                    </p:set>
                                  </p:childTnLst>
                                </p:cTn>
                              </p:par>
                            </p:childTnLst>
                          </p:cTn>
                        </p:par>
                        <p:par>
                          <p:cTn id="307" fill="hold" nodeType="afterGroup">
                            <p:stCondLst>
                              <p:cond delay="7500"/>
                            </p:stCondLst>
                            <p:childTnLst>
                              <p:par>
                                <p:cTn id="308" presetID="53" presetClass="entr" presetSubtype="0" fill="hold" grpId="0" nodeType="afterEffect">
                                  <p:stCondLst>
                                    <p:cond delay="0"/>
                                  </p:stCondLst>
                                  <p:childTnLst>
                                    <p:set>
                                      <p:cBhvr>
                                        <p:cTn id="309" dur="1" fill="hold">
                                          <p:stCondLst>
                                            <p:cond delay="0"/>
                                          </p:stCondLst>
                                        </p:cTn>
                                        <p:tgtEl>
                                          <p:spTgt spid="62686">
                                            <p:txEl>
                                              <p:pRg st="0" end="0"/>
                                            </p:txEl>
                                          </p:spTgt>
                                        </p:tgtEl>
                                        <p:attrNameLst>
                                          <p:attrName>style.visibility</p:attrName>
                                        </p:attrNameLst>
                                      </p:cBhvr>
                                      <p:to>
                                        <p:strVal val="visible"/>
                                      </p:to>
                                    </p:set>
                                    <p:anim calcmode="lin" valueType="num">
                                      <p:cBhvr>
                                        <p:cTn id="310" dur="500" fill="hold"/>
                                        <p:tgtEl>
                                          <p:spTgt spid="62686">
                                            <p:txEl>
                                              <p:pRg st="0" end="0"/>
                                            </p:txEl>
                                          </p:spTgt>
                                        </p:tgtEl>
                                        <p:attrNameLst>
                                          <p:attrName>ppt_w</p:attrName>
                                        </p:attrNameLst>
                                      </p:cBhvr>
                                      <p:tavLst>
                                        <p:tav tm="0">
                                          <p:val>
                                            <p:fltVal val="0"/>
                                          </p:val>
                                        </p:tav>
                                        <p:tav tm="100000">
                                          <p:val>
                                            <p:strVal val="#ppt_w"/>
                                          </p:val>
                                        </p:tav>
                                      </p:tavLst>
                                    </p:anim>
                                    <p:anim calcmode="lin" valueType="num">
                                      <p:cBhvr>
                                        <p:cTn id="311" dur="500" fill="hold"/>
                                        <p:tgtEl>
                                          <p:spTgt spid="62686">
                                            <p:txEl>
                                              <p:pRg st="0" end="0"/>
                                            </p:txEl>
                                          </p:spTgt>
                                        </p:tgtEl>
                                        <p:attrNameLst>
                                          <p:attrName>ppt_h</p:attrName>
                                        </p:attrNameLst>
                                      </p:cBhvr>
                                      <p:tavLst>
                                        <p:tav tm="0">
                                          <p:val>
                                            <p:fltVal val="0"/>
                                          </p:val>
                                        </p:tav>
                                        <p:tav tm="100000">
                                          <p:val>
                                            <p:strVal val="#ppt_h"/>
                                          </p:val>
                                        </p:tav>
                                      </p:tavLst>
                                    </p:anim>
                                    <p:animEffect transition="in" filter="fade">
                                      <p:cBhvr>
                                        <p:cTn id="312" dur="500"/>
                                        <p:tgtEl>
                                          <p:spTgt spid="62686">
                                            <p:txEl>
                                              <p:pRg st="0" end="0"/>
                                            </p:txEl>
                                          </p:spTgt>
                                        </p:tgtEl>
                                      </p:cBhvr>
                                    </p:animEffect>
                                  </p:childTnLst>
                                  <p:subTnLst>
                                    <p:audio>
                                      <p:cMediaNode>
                                        <p:cTn display="0" masterRel="sameClick">
                                          <p:stCondLst>
                                            <p:cond evt="begin" delay="0">
                                              <p:tn val="308"/>
                                            </p:cond>
                                          </p:stCondLst>
                                          <p:endCondLst>
                                            <p:cond evt="onStopAudio" delay="0">
                                              <p:tgtEl>
                                                <p:sldTgt/>
                                              </p:tgtEl>
                                            </p:cond>
                                          </p:endCondLst>
                                        </p:cTn>
                                        <p:tgtEl>
                                          <p:sndTgt r:embed="rId2" name="hammer.wav"/>
                                        </p:tgtEl>
                                      </p:cMediaNode>
                                    </p:audio>
                                  </p:subTnLst>
                                </p:cTn>
                              </p:par>
                            </p:childTnLst>
                          </p:cTn>
                        </p:par>
                        <p:par>
                          <p:cTn id="313" fill="hold" nodeType="afterGroup">
                            <p:stCondLst>
                              <p:cond delay="8000"/>
                            </p:stCondLst>
                            <p:childTnLst>
                              <p:par>
                                <p:cTn id="314" presetID="53" presetClass="exit" presetSubtype="0" fill="hold" grpId="1" nodeType="afterEffect">
                                  <p:stCondLst>
                                    <p:cond delay="0"/>
                                  </p:stCondLst>
                                  <p:childTnLst>
                                    <p:anim calcmode="lin" valueType="num">
                                      <p:cBhvr>
                                        <p:cTn id="315" dur="500"/>
                                        <p:tgtEl>
                                          <p:spTgt spid="62686">
                                            <p:txEl>
                                              <p:pRg st="0" end="0"/>
                                            </p:txEl>
                                          </p:spTgt>
                                        </p:tgtEl>
                                        <p:attrNameLst>
                                          <p:attrName>ppt_w</p:attrName>
                                        </p:attrNameLst>
                                      </p:cBhvr>
                                      <p:tavLst>
                                        <p:tav tm="0">
                                          <p:val>
                                            <p:strVal val="ppt_w"/>
                                          </p:val>
                                        </p:tav>
                                        <p:tav tm="100000">
                                          <p:val>
                                            <p:fltVal val="0"/>
                                          </p:val>
                                        </p:tav>
                                      </p:tavLst>
                                    </p:anim>
                                    <p:anim calcmode="lin" valueType="num">
                                      <p:cBhvr>
                                        <p:cTn id="316" dur="500"/>
                                        <p:tgtEl>
                                          <p:spTgt spid="62686">
                                            <p:txEl>
                                              <p:pRg st="0" end="0"/>
                                            </p:txEl>
                                          </p:spTgt>
                                        </p:tgtEl>
                                        <p:attrNameLst>
                                          <p:attrName>ppt_h</p:attrName>
                                        </p:attrNameLst>
                                      </p:cBhvr>
                                      <p:tavLst>
                                        <p:tav tm="0">
                                          <p:val>
                                            <p:strVal val="ppt_h"/>
                                          </p:val>
                                        </p:tav>
                                        <p:tav tm="100000">
                                          <p:val>
                                            <p:fltVal val="0"/>
                                          </p:val>
                                        </p:tav>
                                      </p:tavLst>
                                    </p:anim>
                                    <p:animEffect transition="out" filter="fade">
                                      <p:cBhvr>
                                        <p:cTn id="317" dur="500"/>
                                        <p:tgtEl>
                                          <p:spTgt spid="62686">
                                            <p:txEl>
                                              <p:pRg st="0" end="0"/>
                                            </p:txEl>
                                          </p:spTgt>
                                        </p:tgtEl>
                                      </p:cBhvr>
                                    </p:animEffect>
                                    <p:set>
                                      <p:cBhvr>
                                        <p:cTn id="318" dur="1" fill="hold">
                                          <p:stCondLst>
                                            <p:cond delay="499"/>
                                          </p:stCondLst>
                                        </p:cTn>
                                        <p:tgtEl>
                                          <p:spTgt spid="62686">
                                            <p:txEl>
                                              <p:pRg st="0" end="0"/>
                                            </p:txEl>
                                          </p:spTgt>
                                        </p:tgtEl>
                                        <p:attrNameLst>
                                          <p:attrName>style.visibility</p:attrName>
                                        </p:attrNameLst>
                                      </p:cBhvr>
                                      <p:to>
                                        <p:strVal val="hidden"/>
                                      </p:to>
                                    </p:set>
                                  </p:childTnLst>
                                </p:cTn>
                              </p:par>
                            </p:childTnLst>
                          </p:cTn>
                        </p:par>
                        <p:par>
                          <p:cTn id="319" fill="hold" nodeType="afterGroup">
                            <p:stCondLst>
                              <p:cond delay="8500"/>
                            </p:stCondLst>
                            <p:childTnLst>
                              <p:par>
                                <p:cTn id="320" presetID="53" presetClass="entr" presetSubtype="0" fill="hold" grpId="0" nodeType="afterEffect">
                                  <p:stCondLst>
                                    <p:cond delay="0"/>
                                  </p:stCondLst>
                                  <p:childTnLst>
                                    <p:set>
                                      <p:cBhvr>
                                        <p:cTn id="321" dur="1" fill="hold">
                                          <p:stCondLst>
                                            <p:cond delay="0"/>
                                          </p:stCondLst>
                                        </p:cTn>
                                        <p:tgtEl>
                                          <p:spTgt spid="62687">
                                            <p:txEl>
                                              <p:pRg st="0" end="0"/>
                                            </p:txEl>
                                          </p:spTgt>
                                        </p:tgtEl>
                                        <p:attrNameLst>
                                          <p:attrName>style.visibility</p:attrName>
                                        </p:attrNameLst>
                                      </p:cBhvr>
                                      <p:to>
                                        <p:strVal val="visible"/>
                                      </p:to>
                                    </p:set>
                                    <p:anim calcmode="lin" valueType="num">
                                      <p:cBhvr>
                                        <p:cTn id="322" dur="500" fill="hold"/>
                                        <p:tgtEl>
                                          <p:spTgt spid="62687">
                                            <p:txEl>
                                              <p:pRg st="0" end="0"/>
                                            </p:txEl>
                                          </p:spTgt>
                                        </p:tgtEl>
                                        <p:attrNameLst>
                                          <p:attrName>ppt_w</p:attrName>
                                        </p:attrNameLst>
                                      </p:cBhvr>
                                      <p:tavLst>
                                        <p:tav tm="0">
                                          <p:val>
                                            <p:fltVal val="0"/>
                                          </p:val>
                                        </p:tav>
                                        <p:tav tm="100000">
                                          <p:val>
                                            <p:strVal val="#ppt_w"/>
                                          </p:val>
                                        </p:tav>
                                      </p:tavLst>
                                    </p:anim>
                                    <p:anim calcmode="lin" valueType="num">
                                      <p:cBhvr>
                                        <p:cTn id="323" dur="500" fill="hold"/>
                                        <p:tgtEl>
                                          <p:spTgt spid="62687">
                                            <p:txEl>
                                              <p:pRg st="0" end="0"/>
                                            </p:txEl>
                                          </p:spTgt>
                                        </p:tgtEl>
                                        <p:attrNameLst>
                                          <p:attrName>ppt_h</p:attrName>
                                        </p:attrNameLst>
                                      </p:cBhvr>
                                      <p:tavLst>
                                        <p:tav tm="0">
                                          <p:val>
                                            <p:fltVal val="0"/>
                                          </p:val>
                                        </p:tav>
                                        <p:tav tm="100000">
                                          <p:val>
                                            <p:strVal val="#ppt_h"/>
                                          </p:val>
                                        </p:tav>
                                      </p:tavLst>
                                    </p:anim>
                                    <p:animEffect transition="in" filter="fade">
                                      <p:cBhvr>
                                        <p:cTn id="324" dur="500"/>
                                        <p:tgtEl>
                                          <p:spTgt spid="62687">
                                            <p:txEl>
                                              <p:pRg st="0" end="0"/>
                                            </p:txEl>
                                          </p:spTgt>
                                        </p:tgtEl>
                                      </p:cBhvr>
                                    </p:animEffect>
                                  </p:childTnLst>
                                  <p:subTnLst>
                                    <p:audio>
                                      <p:cMediaNode>
                                        <p:cTn display="0" masterRel="sameClick">
                                          <p:stCondLst>
                                            <p:cond evt="begin" delay="0">
                                              <p:tn val="320"/>
                                            </p:cond>
                                          </p:stCondLst>
                                          <p:endCondLst>
                                            <p:cond evt="onStopAudio" delay="0">
                                              <p:tgtEl>
                                                <p:sldTgt/>
                                              </p:tgtEl>
                                            </p:cond>
                                          </p:endCondLst>
                                        </p:cTn>
                                        <p:tgtEl>
                                          <p:sndTgt r:embed="rId2" name="hammer.wav"/>
                                        </p:tgtEl>
                                      </p:cMediaNode>
                                    </p:audio>
                                  </p:subTnLst>
                                </p:cTn>
                              </p:par>
                            </p:childTnLst>
                          </p:cTn>
                        </p:par>
                        <p:par>
                          <p:cTn id="325" fill="hold" nodeType="afterGroup">
                            <p:stCondLst>
                              <p:cond delay="9000"/>
                            </p:stCondLst>
                            <p:childTnLst>
                              <p:par>
                                <p:cTn id="326" presetID="53" presetClass="exit" presetSubtype="0" fill="hold" grpId="1" nodeType="afterEffect">
                                  <p:stCondLst>
                                    <p:cond delay="0"/>
                                  </p:stCondLst>
                                  <p:childTnLst>
                                    <p:anim calcmode="lin" valueType="num">
                                      <p:cBhvr>
                                        <p:cTn id="327" dur="500"/>
                                        <p:tgtEl>
                                          <p:spTgt spid="62687">
                                            <p:txEl>
                                              <p:pRg st="0" end="0"/>
                                            </p:txEl>
                                          </p:spTgt>
                                        </p:tgtEl>
                                        <p:attrNameLst>
                                          <p:attrName>ppt_w</p:attrName>
                                        </p:attrNameLst>
                                      </p:cBhvr>
                                      <p:tavLst>
                                        <p:tav tm="0">
                                          <p:val>
                                            <p:strVal val="ppt_w"/>
                                          </p:val>
                                        </p:tav>
                                        <p:tav tm="100000">
                                          <p:val>
                                            <p:fltVal val="0"/>
                                          </p:val>
                                        </p:tav>
                                      </p:tavLst>
                                    </p:anim>
                                    <p:anim calcmode="lin" valueType="num">
                                      <p:cBhvr>
                                        <p:cTn id="328" dur="500"/>
                                        <p:tgtEl>
                                          <p:spTgt spid="62687">
                                            <p:txEl>
                                              <p:pRg st="0" end="0"/>
                                            </p:txEl>
                                          </p:spTgt>
                                        </p:tgtEl>
                                        <p:attrNameLst>
                                          <p:attrName>ppt_h</p:attrName>
                                        </p:attrNameLst>
                                      </p:cBhvr>
                                      <p:tavLst>
                                        <p:tav tm="0">
                                          <p:val>
                                            <p:strVal val="ppt_h"/>
                                          </p:val>
                                        </p:tav>
                                        <p:tav tm="100000">
                                          <p:val>
                                            <p:fltVal val="0"/>
                                          </p:val>
                                        </p:tav>
                                      </p:tavLst>
                                    </p:anim>
                                    <p:animEffect transition="out" filter="fade">
                                      <p:cBhvr>
                                        <p:cTn id="329" dur="500"/>
                                        <p:tgtEl>
                                          <p:spTgt spid="62687">
                                            <p:txEl>
                                              <p:pRg st="0" end="0"/>
                                            </p:txEl>
                                          </p:spTgt>
                                        </p:tgtEl>
                                      </p:cBhvr>
                                    </p:animEffect>
                                    <p:set>
                                      <p:cBhvr>
                                        <p:cTn id="330" dur="1" fill="hold">
                                          <p:stCondLst>
                                            <p:cond delay="499"/>
                                          </p:stCondLst>
                                        </p:cTn>
                                        <p:tgtEl>
                                          <p:spTgt spid="62687">
                                            <p:txEl>
                                              <p:pRg st="0" end="0"/>
                                            </p:txEl>
                                          </p:spTgt>
                                        </p:tgtEl>
                                        <p:attrNameLst>
                                          <p:attrName>style.visibility</p:attrName>
                                        </p:attrNameLst>
                                      </p:cBhvr>
                                      <p:to>
                                        <p:strVal val="hidden"/>
                                      </p:to>
                                    </p:set>
                                  </p:childTnLst>
                                </p:cTn>
                              </p:par>
                            </p:childTnLst>
                          </p:cTn>
                        </p:par>
                        <p:par>
                          <p:cTn id="331" fill="hold" nodeType="afterGroup">
                            <p:stCondLst>
                              <p:cond delay="9500"/>
                            </p:stCondLst>
                            <p:childTnLst>
                              <p:par>
                                <p:cTn id="332" presetID="53" presetClass="entr" presetSubtype="0" fill="hold" grpId="0" nodeType="afterEffect">
                                  <p:stCondLst>
                                    <p:cond delay="0"/>
                                  </p:stCondLst>
                                  <p:childTnLst>
                                    <p:set>
                                      <p:cBhvr>
                                        <p:cTn id="333" dur="1" fill="hold">
                                          <p:stCondLst>
                                            <p:cond delay="0"/>
                                          </p:stCondLst>
                                        </p:cTn>
                                        <p:tgtEl>
                                          <p:spTgt spid="62689">
                                            <p:txEl>
                                              <p:pRg st="0" end="0"/>
                                            </p:txEl>
                                          </p:spTgt>
                                        </p:tgtEl>
                                        <p:attrNameLst>
                                          <p:attrName>style.visibility</p:attrName>
                                        </p:attrNameLst>
                                      </p:cBhvr>
                                      <p:to>
                                        <p:strVal val="visible"/>
                                      </p:to>
                                    </p:set>
                                    <p:anim calcmode="lin" valueType="num">
                                      <p:cBhvr>
                                        <p:cTn id="334" dur="500" fill="hold"/>
                                        <p:tgtEl>
                                          <p:spTgt spid="62689">
                                            <p:txEl>
                                              <p:pRg st="0" end="0"/>
                                            </p:txEl>
                                          </p:spTgt>
                                        </p:tgtEl>
                                        <p:attrNameLst>
                                          <p:attrName>ppt_w</p:attrName>
                                        </p:attrNameLst>
                                      </p:cBhvr>
                                      <p:tavLst>
                                        <p:tav tm="0">
                                          <p:val>
                                            <p:fltVal val="0"/>
                                          </p:val>
                                        </p:tav>
                                        <p:tav tm="100000">
                                          <p:val>
                                            <p:strVal val="#ppt_w"/>
                                          </p:val>
                                        </p:tav>
                                      </p:tavLst>
                                    </p:anim>
                                    <p:anim calcmode="lin" valueType="num">
                                      <p:cBhvr>
                                        <p:cTn id="335" dur="500" fill="hold"/>
                                        <p:tgtEl>
                                          <p:spTgt spid="62689">
                                            <p:txEl>
                                              <p:pRg st="0" end="0"/>
                                            </p:txEl>
                                          </p:spTgt>
                                        </p:tgtEl>
                                        <p:attrNameLst>
                                          <p:attrName>ppt_h</p:attrName>
                                        </p:attrNameLst>
                                      </p:cBhvr>
                                      <p:tavLst>
                                        <p:tav tm="0">
                                          <p:val>
                                            <p:fltVal val="0"/>
                                          </p:val>
                                        </p:tav>
                                        <p:tav tm="100000">
                                          <p:val>
                                            <p:strVal val="#ppt_h"/>
                                          </p:val>
                                        </p:tav>
                                      </p:tavLst>
                                    </p:anim>
                                    <p:animEffect transition="in" filter="fade">
                                      <p:cBhvr>
                                        <p:cTn id="336" dur="500"/>
                                        <p:tgtEl>
                                          <p:spTgt spid="62689">
                                            <p:txEl>
                                              <p:pRg st="0" end="0"/>
                                            </p:txEl>
                                          </p:spTgt>
                                        </p:tgtEl>
                                      </p:cBhvr>
                                    </p:animEffect>
                                  </p:childTnLst>
                                  <p:subTnLst>
                                    <p:audio>
                                      <p:cMediaNode>
                                        <p:cTn display="0" masterRel="sameClick">
                                          <p:stCondLst>
                                            <p:cond evt="begin" delay="0">
                                              <p:tn val="332"/>
                                            </p:cond>
                                          </p:stCondLst>
                                          <p:endCondLst>
                                            <p:cond evt="onStopAudio" delay="0">
                                              <p:tgtEl>
                                                <p:sldTgt/>
                                              </p:tgtEl>
                                            </p:cond>
                                          </p:endCondLst>
                                        </p:cTn>
                                        <p:tgtEl>
                                          <p:sndTgt r:embed="rId2" name="hammer.wav"/>
                                        </p:tgtEl>
                                      </p:cMediaNode>
                                    </p:audio>
                                  </p:subTnLst>
                                </p:cTn>
                              </p:par>
                            </p:childTnLst>
                          </p:cTn>
                        </p:par>
                        <p:par>
                          <p:cTn id="337" fill="hold" nodeType="afterGroup">
                            <p:stCondLst>
                              <p:cond delay="10000"/>
                            </p:stCondLst>
                            <p:childTnLst>
                              <p:par>
                                <p:cTn id="338" presetID="53" presetClass="exit" presetSubtype="0" fill="hold" grpId="1" nodeType="afterEffect">
                                  <p:stCondLst>
                                    <p:cond delay="0"/>
                                  </p:stCondLst>
                                  <p:childTnLst>
                                    <p:anim calcmode="lin" valueType="num">
                                      <p:cBhvr>
                                        <p:cTn id="339" dur="500"/>
                                        <p:tgtEl>
                                          <p:spTgt spid="62689">
                                            <p:txEl>
                                              <p:pRg st="0" end="0"/>
                                            </p:txEl>
                                          </p:spTgt>
                                        </p:tgtEl>
                                        <p:attrNameLst>
                                          <p:attrName>ppt_w</p:attrName>
                                        </p:attrNameLst>
                                      </p:cBhvr>
                                      <p:tavLst>
                                        <p:tav tm="0">
                                          <p:val>
                                            <p:strVal val="ppt_w"/>
                                          </p:val>
                                        </p:tav>
                                        <p:tav tm="100000">
                                          <p:val>
                                            <p:fltVal val="0"/>
                                          </p:val>
                                        </p:tav>
                                      </p:tavLst>
                                    </p:anim>
                                    <p:anim calcmode="lin" valueType="num">
                                      <p:cBhvr>
                                        <p:cTn id="340" dur="500"/>
                                        <p:tgtEl>
                                          <p:spTgt spid="62689">
                                            <p:txEl>
                                              <p:pRg st="0" end="0"/>
                                            </p:txEl>
                                          </p:spTgt>
                                        </p:tgtEl>
                                        <p:attrNameLst>
                                          <p:attrName>ppt_h</p:attrName>
                                        </p:attrNameLst>
                                      </p:cBhvr>
                                      <p:tavLst>
                                        <p:tav tm="0">
                                          <p:val>
                                            <p:strVal val="ppt_h"/>
                                          </p:val>
                                        </p:tav>
                                        <p:tav tm="100000">
                                          <p:val>
                                            <p:fltVal val="0"/>
                                          </p:val>
                                        </p:tav>
                                      </p:tavLst>
                                    </p:anim>
                                    <p:animEffect transition="out" filter="fade">
                                      <p:cBhvr>
                                        <p:cTn id="341" dur="500"/>
                                        <p:tgtEl>
                                          <p:spTgt spid="62689">
                                            <p:txEl>
                                              <p:pRg st="0" end="0"/>
                                            </p:txEl>
                                          </p:spTgt>
                                        </p:tgtEl>
                                      </p:cBhvr>
                                    </p:animEffect>
                                    <p:set>
                                      <p:cBhvr>
                                        <p:cTn id="342" dur="1" fill="hold">
                                          <p:stCondLst>
                                            <p:cond delay="499"/>
                                          </p:stCondLst>
                                        </p:cTn>
                                        <p:tgtEl>
                                          <p:spTgt spid="62689">
                                            <p:txEl>
                                              <p:pRg st="0" end="0"/>
                                            </p:txEl>
                                          </p:spTgt>
                                        </p:tgtEl>
                                        <p:attrNameLst>
                                          <p:attrName>style.visibility</p:attrName>
                                        </p:attrNameLst>
                                      </p:cBhvr>
                                      <p:to>
                                        <p:strVal val="hidden"/>
                                      </p:to>
                                    </p:set>
                                  </p:childTnLst>
                                </p:cTn>
                              </p:par>
                            </p:childTnLst>
                          </p:cTn>
                        </p:par>
                        <p:par>
                          <p:cTn id="343" fill="hold" nodeType="afterGroup">
                            <p:stCondLst>
                              <p:cond delay="10500"/>
                            </p:stCondLst>
                            <p:childTnLst>
                              <p:par>
                                <p:cTn id="344" presetID="53" presetClass="entr" presetSubtype="0" fill="hold" nodeType="afterEffect">
                                  <p:stCondLst>
                                    <p:cond delay="0"/>
                                  </p:stCondLst>
                                  <p:childTnLst>
                                    <p:set>
                                      <p:cBhvr>
                                        <p:cTn id="345" dur="1" fill="hold">
                                          <p:stCondLst>
                                            <p:cond delay="0"/>
                                          </p:stCondLst>
                                        </p:cTn>
                                        <p:tgtEl>
                                          <p:spTgt spid="62690">
                                            <p:txEl>
                                              <p:pRg st="0" end="0"/>
                                            </p:txEl>
                                          </p:spTgt>
                                        </p:tgtEl>
                                        <p:attrNameLst>
                                          <p:attrName>style.visibility</p:attrName>
                                        </p:attrNameLst>
                                      </p:cBhvr>
                                      <p:to>
                                        <p:strVal val="visible"/>
                                      </p:to>
                                    </p:set>
                                    <p:anim calcmode="lin" valueType="num">
                                      <p:cBhvr>
                                        <p:cTn id="346" dur="500" fill="hold"/>
                                        <p:tgtEl>
                                          <p:spTgt spid="62690">
                                            <p:txEl>
                                              <p:pRg st="0" end="0"/>
                                            </p:txEl>
                                          </p:spTgt>
                                        </p:tgtEl>
                                        <p:attrNameLst>
                                          <p:attrName>ppt_w</p:attrName>
                                        </p:attrNameLst>
                                      </p:cBhvr>
                                      <p:tavLst>
                                        <p:tav tm="0">
                                          <p:val>
                                            <p:fltVal val="0"/>
                                          </p:val>
                                        </p:tav>
                                        <p:tav tm="100000">
                                          <p:val>
                                            <p:strVal val="#ppt_w"/>
                                          </p:val>
                                        </p:tav>
                                      </p:tavLst>
                                    </p:anim>
                                    <p:anim calcmode="lin" valueType="num">
                                      <p:cBhvr>
                                        <p:cTn id="347" dur="500" fill="hold"/>
                                        <p:tgtEl>
                                          <p:spTgt spid="62690">
                                            <p:txEl>
                                              <p:pRg st="0" end="0"/>
                                            </p:txEl>
                                          </p:spTgt>
                                        </p:tgtEl>
                                        <p:attrNameLst>
                                          <p:attrName>ppt_h</p:attrName>
                                        </p:attrNameLst>
                                      </p:cBhvr>
                                      <p:tavLst>
                                        <p:tav tm="0">
                                          <p:val>
                                            <p:fltVal val="0"/>
                                          </p:val>
                                        </p:tav>
                                        <p:tav tm="100000">
                                          <p:val>
                                            <p:strVal val="#ppt_h"/>
                                          </p:val>
                                        </p:tav>
                                      </p:tavLst>
                                    </p:anim>
                                    <p:animEffect transition="in" filter="fade">
                                      <p:cBhvr>
                                        <p:cTn id="348" dur="500"/>
                                        <p:tgtEl>
                                          <p:spTgt spid="62690">
                                            <p:txEl>
                                              <p:pRg st="0" end="0"/>
                                            </p:txEl>
                                          </p:spTgt>
                                        </p:tgtEl>
                                      </p:cBhvr>
                                    </p:animEffect>
                                  </p:childTnLst>
                                  <p:subTnLst>
                                    <p:audio>
                                      <p:cMediaNode>
                                        <p:cTn display="0" masterRel="sameClick">
                                          <p:stCondLst>
                                            <p:cond evt="begin" delay="0">
                                              <p:tn val="344"/>
                                            </p:cond>
                                          </p:stCondLst>
                                          <p:endCondLst>
                                            <p:cond evt="onStopAudio" delay="0">
                                              <p:tgtEl>
                                                <p:sldTgt/>
                                              </p:tgtEl>
                                            </p:cond>
                                          </p:endCondLst>
                                        </p:cTn>
                                        <p:tgtEl>
                                          <p:sndTgt r:embed="rId2" name="hammer.wav"/>
                                        </p:tgtEl>
                                      </p:cMediaNode>
                                    </p:audio>
                                  </p:subTnLst>
                                </p:cTn>
                              </p:par>
                            </p:childTnLst>
                          </p:cTn>
                        </p:par>
                        <p:par>
                          <p:cTn id="349" fill="hold" nodeType="afterGroup">
                            <p:stCondLst>
                              <p:cond delay="11000"/>
                            </p:stCondLst>
                            <p:childTnLst>
                              <p:par>
                                <p:cTn id="350" presetID="53" presetClass="exit" presetSubtype="0" fill="hold" grpId="0" nodeType="afterEffect">
                                  <p:stCondLst>
                                    <p:cond delay="0"/>
                                  </p:stCondLst>
                                  <p:childTnLst>
                                    <p:anim calcmode="lin" valueType="num">
                                      <p:cBhvr>
                                        <p:cTn id="351" dur="500"/>
                                        <p:tgtEl>
                                          <p:spTgt spid="62690">
                                            <p:txEl>
                                              <p:pRg st="0" end="0"/>
                                            </p:txEl>
                                          </p:spTgt>
                                        </p:tgtEl>
                                        <p:attrNameLst>
                                          <p:attrName>ppt_w</p:attrName>
                                        </p:attrNameLst>
                                      </p:cBhvr>
                                      <p:tavLst>
                                        <p:tav tm="0">
                                          <p:val>
                                            <p:strVal val="ppt_w"/>
                                          </p:val>
                                        </p:tav>
                                        <p:tav tm="100000">
                                          <p:val>
                                            <p:fltVal val="0"/>
                                          </p:val>
                                        </p:tav>
                                      </p:tavLst>
                                    </p:anim>
                                    <p:anim calcmode="lin" valueType="num">
                                      <p:cBhvr>
                                        <p:cTn id="352" dur="500"/>
                                        <p:tgtEl>
                                          <p:spTgt spid="62690">
                                            <p:txEl>
                                              <p:pRg st="0" end="0"/>
                                            </p:txEl>
                                          </p:spTgt>
                                        </p:tgtEl>
                                        <p:attrNameLst>
                                          <p:attrName>ppt_h</p:attrName>
                                        </p:attrNameLst>
                                      </p:cBhvr>
                                      <p:tavLst>
                                        <p:tav tm="0">
                                          <p:val>
                                            <p:strVal val="ppt_h"/>
                                          </p:val>
                                        </p:tav>
                                        <p:tav tm="100000">
                                          <p:val>
                                            <p:fltVal val="0"/>
                                          </p:val>
                                        </p:tav>
                                      </p:tavLst>
                                    </p:anim>
                                    <p:animEffect transition="out" filter="fade">
                                      <p:cBhvr>
                                        <p:cTn id="353" dur="500"/>
                                        <p:tgtEl>
                                          <p:spTgt spid="62690">
                                            <p:txEl>
                                              <p:pRg st="0" end="0"/>
                                            </p:txEl>
                                          </p:spTgt>
                                        </p:tgtEl>
                                      </p:cBhvr>
                                    </p:animEffect>
                                    <p:set>
                                      <p:cBhvr>
                                        <p:cTn id="354" dur="1" fill="hold">
                                          <p:stCondLst>
                                            <p:cond delay="499"/>
                                          </p:stCondLst>
                                        </p:cTn>
                                        <p:tgtEl>
                                          <p:spTgt spid="62690">
                                            <p:txEl>
                                              <p:pRg st="0" end="0"/>
                                            </p:txEl>
                                          </p:spTgt>
                                        </p:tgtEl>
                                        <p:attrNameLst>
                                          <p:attrName>style.visibility</p:attrName>
                                        </p:attrNameLst>
                                      </p:cBhvr>
                                      <p:to>
                                        <p:strVal val="hidden"/>
                                      </p:to>
                                    </p:set>
                                  </p:childTnLst>
                                </p:cTn>
                              </p:par>
                            </p:childTnLst>
                          </p:cTn>
                        </p:par>
                        <p:par>
                          <p:cTn id="355" fill="hold" nodeType="afterGroup">
                            <p:stCondLst>
                              <p:cond delay="11500"/>
                            </p:stCondLst>
                            <p:childTnLst>
                              <p:par>
                                <p:cTn id="356" presetID="53" presetClass="entr" presetSubtype="0" fill="hold" grpId="0" nodeType="afterEffect">
                                  <p:stCondLst>
                                    <p:cond delay="0"/>
                                  </p:stCondLst>
                                  <p:childTnLst>
                                    <p:set>
                                      <p:cBhvr>
                                        <p:cTn id="357" dur="1" fill="hold">
                                          <p:stCondLst>
                                            <p:cond delay="0"/>
                                          </p:stCondLst>
                                        </p:cTn>
                                        <p:tgtEl>
                                          <p:spTgt spid="62688">
                                            <p:txEl>
                                              <p:pRg st="0" end="0"/>
                                            </p:txEl>
                                          </p:spTgt>
                                        </p:tgtEl>
                                        <p:attrNameLst>
                                          <p:attrName>style.visibility</p:attrName>
                                        </p:attrNameLst>
                                      </p:cBhvr>
                                      <p:to>
                                        <p:strVal val="visible"/>
                                      </p:to>
                                    </p:set>
                                    <p:anim calcmode="lin" valueType="num">
                                      <p:cBhvr>
                                        <p:cTn id="358" dur="500" fill="hold"/>
                                        <p:tgtEl>
                                          <p:spTgt spid="62688">
                                            <p:txEl>
                                              <p:pRg st="0" end="0"/>
                                            </p:txEl>
                                          </p:spTgt>
                                        </p:tgtEl>
                                        <p:attrNameLst>
                                          <p:attrName>ppt_w</p:attrName>
                                        </p:attrNameLst>
                                      </p:cBhvr>
                                      <p:tavLst>
                                        <p:tav tm="0">
                                          <p:val>
                                            <p:fltVal val="0"/>
                                          </p:val>
                                        </p:tav>
                                        <p:tav tm="100000">
                                          <p:val>
                                            <p:strVal val="#ppt_w"/>
                                          </p:val>
                                        </p:tav>
                                      </p:tavLst>
                                    </p:anim>
                                    <p:anim calcmode="lin" valueType="num">
                                      <p:cBhvr>
                                        <p:cTn id="359" dur="500" fill="hold"/>
                                        <p:tgtEl>
                                          <p:spTgt spid="62688">
                                            <p:txEl>
                                              <p:pRg st="0" end="0"/>
                                            </p:txEl>
                                          </p:spTgt>
                                        </p:tgtEl>
                                        <p:attrNameLst>
                                          <p:attrName>ppt_h</p:attrName>
                                        </p:attrNameLst>
                                      </p:cBhvr>
                                      <p:tavLst>
                                        <p:tav tm="0">
                                          <p:val>
                                            <p:fltVal val="0"/>
                                          </p:val>
                                        </p:tav>
                                        <p:tav tm="100000">
                                          <p:val>
                                            <p:strVal val="#ppt_h"/>
                                          </p:val>
                                        </p:tav>
                                      </p:tavLst>
                                    </p:anim>
                                    <p:animEffect transition="in" filter="fade">
                                      <p:cBhvr>
                                        <p:cTn id="360" dur="500"/>
                                        <p:tgtEl>
                                          <p:spTgt spid="62688">
                                            <p:txEl>
                                              <p:pRg st="0" end="0"/>
                                            </p:txEl>
                                          </p:spTgt>
                                        </p:tgtEl>
                                      </p:cBhvr>
                                    </p:animEffect>
                                  </p:childTnLst>
                                  <p:subTnLst>
                                    <p:audio>
                                      <p:cMediaNode>
                                        <p:cTn display="0" masterRel="sameClick">
                                          <p:stCondLst>
                                            <p:cond evt="begin" delay="0">
                                              <p:tn val="356"/>
                                            </p:cond>
                                          </p:stCondLst>
                                          <p:endCondLst>
                                            <p:cond evt="onStopAudio" delay="0">
                                              <p:tgtEl>
                                                <p:sldTgt/>
                                              </p:tgtEl>
                                            </p:cond>
                                          </p:endCondLst>
                                        </p:cTn>
                                        <p:tgtEl>
                                          <p:sndTgt r:embed="rId2" name="hammer.wav"/>
                                        </p:tgtEl>
                                      </p:cMediaNode>
                                    </p:audio>
                                  </p:subTnLst>
                                </p:cTn>
                              </p:par>
                            </p:childTnLst>
                          </p:cTn>
                        </p:par>
                        <p:par>
                          <p:cTn id="361" fill="hold" nodeType="afterGroup">
                            <p:stCondLst>
                              <p:cond delay="12000"/>
                            </p:stCondLst>
                            <p:childTnLst>
                              <p:par>
                                <p:cTn id="362" presetID="53" presetClass="exit" presetSubtype="0" fill="hold" grpId="1" nodeType="afterEffect">
                                  <p:stCondLst>
                                    <p:cond delay="0"/>
                                  </p:stCondLst>
                                  <p:childTnLst>
                                    <p:anim calcmode="lin" valueType="num">
                                      <p:cBhvr>
                                        <p:cTn id="363" dur="500"/>
                                        <p:tgtEl>
                                          <p:spTgt spid="62688">
                                            <p:txEl>
                                              <p:pRg st="0" end="0"/>
                                            </p:txEl>
                                          </p:spTgt>
                                        </p:tgtEl>
                                        <p:attrNameLst>
                                          <p:attrName>ppt_w</p:attrName>
                                        </p:attrNameLst>
                                      </p:cBhvr>
                                      <p:tavLst>
                                        <p:tav tm="0">
                                          <p:val>
                                            <p:strVal val="ppt_w"/>
                                          </p:val>
                                        </p:tav>
                                        <p:tav tm="100000">
                                          <p:val>
                                            <p:fltVal val="0"/>
                                          </p:val>
                                        </p:tav>
                                      </p:tavLst>
                                    </p:anim>
                                    <p:anim calcmode="lin" valueType="num">
                                      <p:cBhvr>
                                        <p:cTn id="364" dur="500"/>
                                        <p:tgtEl>
                                          <p:spTgt spid="62688">
                                            <p:txEl>
                                              <p:pRg st="0" end="0"/>
                                            </p:txEl>
                                          </p:spTgt>
                                        </p:tgtEl>
                                        <p:attrNameLst>
                                          <p:attrName>ppt_h</p:attrName>
                                        </p:attrNameLst>
                                      </p:cBhvr>
                                      <p:tavLst>
                                        <p:tav tm="0">
                                          <p:val>
                                            <p:strVal val="ppt_h"/>
                                          </p:val>
                                        </p:tav>
                                        <p:tav tm="100000">
                                          <p:val>
                                            <p:fltVal val="0"/>
                                          </p:val>
                                        </p:tav>
                                      </p:tavLst>
                                    </p:anim>
                                    <p:animEffect transition="out" filter="fade">
                                      <p:cBhvr>
                                        <p:cTn id="365" dur="500"/>
                                        <p:tgtEl>
                                          <p:spTgt spid="62688">
                                            <p:txEl>
                                              <p:pRg st="0" end="0"/>
                                            </p:txEl>
                                          </p:spTgt>
                                        </p:tgtEl>
                                      </p:cBhvr>
                                    </p:animEffect>
                                    <p:set>
                                      <p:cBhvr>
                                        <p:cTn id="366" dur="1" fill="hold">
                                          <p:stCondLst>
                                            <p:cond delay="499"/>
                                          </p:stCondLst>
                                        </p:cTn>
                                        <p:tgtEl>
                                          <p:spTgt spid="62688">
                                            <p:txEl>
                                              <p:pRg st="0" end="0"/>
                                            </p:txEl>
                                          </p:spTgt>
                                        </p:tgtEl>
                                        <p:attrNameLst>
                                          <p:attrName>style.visibility</p:attrName>
                                        </p:attrNameLst>
                                      </p:cBhvr>
                                      <p:to>
                                        <p:strVal val="hidden"/>
                                      </p:to>
                                    </p:set>
                                  </p:childTnLst>
                                </p:cTn>
                              </p:par>
                            </p:childTnLst>
                          </p:cTn>
                        </p:par>
                        <p:par>
                          <p:cTn id="367" fill="hold" nodeType="afterGroup">
                            <p:stCondLst>
                              <p:cond delay="12500"/>
                            </p:stCondLst>
                            <p:childTnLst>
                              <p:par>
                                <p:cTn id="368" presetID="23" presetClass="entr" presetSubtype="16" fill="hold" grpId="0" nodeType="afterEffect">
                                  <p:stCondLst>
                                    <p:cond delay="0"/>
                                  </p:stCondLst>
                                  <p:iterate type="lt">
                                    <p:tmPct val="0"/>
                                  </p:iterate>
                                  <p:childTnLst>
                                    <p:set>
                                      <p:cBhvr>
                                        <p:cTn id="369" dur="1" fill="hold">
                                          <p:stCondLst>
                                            <p:cond delay="0"/>
                                          </p:stCondLst>
                                        </p:cTn>
                                        <p:tgtEl>
                                          <p:spTgt spid="62691"/>
                                        </p:tgtEl>
                                        <p:attrNameLst>
                                          <p:attrName>style.visibility</p:attrName>
                                        </p:attrNameLst>
                                      </p:cBhvr>
                                      <p:to>
                                        <p:strVal val="visible"/>
                                      </p:to>
                                    </p:set>
                                    <p:anim calcmode="lin" valueType="num">
                                      <p:cBhvr>
                                        <p:cTn id="370" dur="1000" fill="hold"/>
                                        <p:tgtEl>
                                          <p:spTgt spid="62691"/>
                                        </p:tgtEl>
                                        <p:attrNameLst>
                                          <p:attrName>ppt_w</p:attrName>
                                        </p:attrNameLst>
                                      </p:cBhvr>
                                      <p:tavLst>
                                        <p:tav tm="0">
                                          <p:val>
                                            <p:fltVal val="0"/>
                                          </p:val>
                                        </p:tav>
                                        <p:tav tm="100000">
                                          <p:val>
                                            <p:strVal val="#ppt_w"/>
                                          </p:val>
                                        </p:tav>
                                      </p:tavLst>
                                    </p:anim>
                                    <p:anim calcmode="lin" valueType="num">
                                      <p:cBhvr>
                                        <p:cTn id="371" dur="1000" fill="hold"/>
                                        <p:tgtEl>
                                          <p:spTgt spid="6269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8"/>
                                            </p:cond>
                                          </p:stCondLst>
                                          <p:endCondLst>
                                            <p:cond evt="onStopAudio" delay="0">
                                              <p:tgtEl>
                                                <p:sldTgt/>
                                              </p:tgtEl>
                                            </p:cond>
                                          </p:endCondLst>
                                        </p:cTn>
                                        <p:tgtEl>
                                          <p:sndTgt r:embed="rId3" name="bomb.wav"/>
                                        </p:tgtEl>
                                      </p:cMediaNode>
                                    </p:audio>
                                  </p:subTnLst>
                                </p:cTn>
                              </p:par>
                            </p:childTnLst>
                          </p:cTn>
                        </p:par>
                        <p:par>
                          <p:cTn id="372" fill="hold" nodeType="afterGroup">
                            <p:stCondLst>
                              <p:cond delay="13500"/>
                            </p:stCondLst>
                            <p:childTnLst>
                              <p:par>
                                <p:cTn id="373" presetID="20" presetClass="emph" presetSubtype="0" fill="hold" grpId="2" nodeType="afterEffect">
                                  <p:stCondLst>
                                    <p:cond delay="0"/>
                                  </p:stCondLst>
                                  <p:iterate type="lt">
                                    <p:tmPct val="10000"/>
                                  </p:iterate>
                                  <p:childTnLst>
                                    <p:set>
                                      <p:cBhvr override="childStyle">
                                        <p:cTn id="374" dur="500" autoRev="1" fill="hold"/>
                                        <p:tgtEl>
                                          <p:spTgt spid="62691"/>
                                        </p:tgtEl>
                                        <p:attrNameLst>
                                          <p:attrName>style.color</p:attrName>
                                        </p:attrNameLst>
                                      </p:cBhvr>
                                      <p:to>
                                        <p:clrVal>
                                          <a:schemeClr val="hlink"/>
                                        </p:clrVal>
                                      </p:to>
                                    </p:set>
                                    <p:set>
                                      <p:cBhvr>
                                        <p:cTn id="375" dur="500" autoRev="1" fill="hold"/>
                                        <p:tgtEl>
                                          <p:spTgt spid="62691"/>
                                        </p:tgtEl>
                                        <p:attrNameLst>
                                          <p:attrName>fillcolor</p:attrName>
                                        </p:attrNameLst>
                                      </p:cBhvr>
                                      <p:to>
                                        <p:clrVal>
                                          <a:schemeClr val="hlink"/>
                                        </p:clrVal>
                                      </p:to>
                                    </p:set>
                                    <p:set>
                                      <p:cBhvr>
                                        <p:cTn id="376" dur="500" autoRev="1" fill="hold"/>
                                        <p:tgtEl>
                                          <p:spTgt spid="62691"/>
                                        </p:tgtEl>
                                        <p:attrNameLst>
                                          <p:attrName>fill.type</p:attrName>
                                        </p:attrNameLst>
                                      </p:cBhvr>
                                      <p:to>
                                        <p:strVal val="solid"/>
                                      </p:to>
                                    </p:set>
                                  </p:childTnLst>
                                </p:cTn>
                              </p:par>
                            </p:childTnLst>
                          </p:cTn>
                        </p:par>
                        <p:par>
                          <p:cTn id="377" fill="hold" nodeType="afterGroup">
                            <p:stCondLst>
                              <p:cond delay="15000"/>
                            </p:stCondLst>
                            <p:childTnLst>
                              <p:par>
                                <p:cTn id="378" presetID="23" presetClass="exit" presetSubtype="32" fill="hold" grpId="1" nodeType="afterEffect">
                                  <p:stCondLst>
                                    <p:cond delay="0"/>
                                  </p:stCondLst>
                                  <p:iterate type="lt">
                                    <p:tmPct val="0"/>
                                  </p:iterate>
                                  <p:childTnLst>
                                    <p:anim calcmode="lin" valueType="num">
                                      <p:cBhvr>
                                        <p:cTn id="379" dur="1000"/>
                                        <p:tgtEl>
                                          <p:spTgt spid="62691"/>
                                        </p:tgtEl>
                                        <p:attrNameLst>
                                          <p:attrName>ppt_w</p:attrName>
                                        </p:attrNameLst>
                                      </p:cBhvr>
                                      <p:tavLst>
                                        <p:tav tm="0">
                                          <p:val>
                                            <p:strVal val="ppt_w"/>
                                          </p:val>
                                        </p:tav>
                                        <p:tav tm="100000">
                                          <p:val>
                                            <p:fltVal val="0"/>
                                          </p:val>
                                        </p:tav>
                                      </p:tavLst>
                                    </p:anim>
                                    <p:anim calcmode="lin" valueType="num">
                                      <p:cBhvr>
                                        <p:cTn id="380" dur="1000"/>
                                        <p:tgtEl>
                                          <p:spTgt spid="62691"/>
                                        </p:tgtEl>
                                        <p:attrNameLst>
                                          <p:attrName>ppt_h</p:attrName>
                                        </p:attrNameLst>
                                      </p:cBhvr>
                                      <p:tavLst>
                                        <p:tav tm="0">
                                          <p:val>
                                            <p:strVal val="ppt_h"/>
                                          </p:val>
                                        </p:tav>
                                        <p:tav tm="100000">
                                          <p:val>
                                            <p:fltVal val="0"/>
                                          </p:val>
                                        </p:tav>
                                      </p:tavLst>
                                    </p:anim>
                                    <p:set>
                                      <p:cBhvr>
                                        <p:cTn id="381" dur="1" fill="hold">
                                          <p:stCondLst>
                                            <p:cond delay="999"/>
                                          </p:stCondLst>
                                        </p:cTn>
                                        <p:tgtEl>
                                          <p:spTgt spid="62691"/>
                                        </p:tgtEl>
                                        <p:attrNameLst>
                                          <p:attrName>style.visibility</p:attrName>
                                        </p:attrNameLst>
                                      </p:cBhvr>
                                      <p:to>
                                        <p:strVal val="hidden"/>
                                      </p:to>
                                    </p:set>
                                  </p:childTnLst>
                                </p:cTn>
                              </p:par>
                            </p:childTnLst>
                          </p:cTn>
                        </p:par>
                      </p:childTnLst>
                    </p:cTn>
                  </p:par>
                </p:childTnLst>
              </p:cTn>
              <p:nextCondLst>
                <p:cond evt="onClick" delay="0">
                  <p:tgtEl>
                    <p:spTgt spid="62580"/>
                  </p:tgtEl>
                </p:cond>
              </p:nextCondLst>
            </p:seq>
            <p:seq concurrent="1" nextAc="seek">
              <p:cTn id="382" restart="whenNotActive" fill="hold" evtFilter="cancelBubble" nodeType="interactiveSeq">
                <p:stCondLst>
                  <p:cond evt="onClick" delay="0">
                    <p:tgtEl>
                      <p:spTgt spid="62581"/>
                    </p:tgtEl>
                  </p:cond>
                </p:stCondLst>
                <p:endSync evt="end" delay="0">
                  <p:rtn val="all"/>
                </p:endSync>
                <p:childTnLst>
                  <p:par>
                    <p:cTn id="383" fill="hold" nodeType="clickPar">
                      <p:stCondLst>
                        <p:cond delay="0"/>
                      </p:stCondLst>
                      <p:childTnLst>
                        <p:par>
                          <p:cTn id="384" fill="hold" nodeType="withGroup">
                            <p:stCondLst>
                              <p:cond delay="0"/>
                            </p:stCondLst>
                            <p:childTnLst>
                              <p:par>
                                <p:cTn id="385" presetID="15" presetClass="entr" presetSubtype="0" fill="hold" nodeType="clickEffect">
                                  <p:stCondLst>
                                    <p:cond delay="0"/>
                                  </p:stCondLst>
                                  <p:childTnLst>
                                    <p:set>
                                      <p:cBhvr>
                                        <p:cTn id="386" dur="1" fill="hold">
                                          <p:stCondLst>
                                            <p:cond delay="0"/>
                                          </p:stCondLst>
                                        </p:cTn>
                                        <p:tgtEl>
                                          <p:spTgt spid="62610"/>
                                        </p:tgtEl>
                                        <p:attrNameLst>
                                          <p:attrName>style.visibility</p:attrName>
                                        </p:attrNameLst>
                                      </p:cBhvr>
                                      <p:to>
                                        <p:strVal val="visible"/>
                                      </p:to>
                                    </p:set>
                                    <p:anim calcmode="lin" valueType="num">
                                      <p:cBhvr>
                                        <p:cTn id="387" dur="1000" fill="hold"/>
                                        <p:tgtEl>
                                          <p:spTgt spid="62610"/>
                                        </p:tgtEl>
                                        <p:attrNameLst>
                                          <p:attrName>ppt_w</p:attrName>
                                        </p:attrNameLst>
                                      </p:cBhvr>
                                      <p:tavLst>
                                        <p:tav tm="0">
                                          <p:val>
                                            <p:fltVal val="0"/>
                                          </p:val>
                                        </p:tav>
                                        <p:tav tm="100000">
                                          <p:val>
                                            <p:strVal val="#ppt_w"/>
                                          </p:val>
                                        </p:tav>
                                      </p:tavLst>
                                    </p:anim>
                                    <p:anim calcmode="lin" valueType="num">
                                      <p:cBhvr>
                                        <p:cTn id="388" dur="1000" fill="hold"/>
                                        <p:tgtEl>
                                          <p:spTgt spid="62610"/>
                                        </p:tgtEl>
                                        <p:attrNameLst>
                                          <p:attrName>ppt_h</p:attrName>
                                        </p:attrNameLst>
                                      </p:cBhvr>
                                      <p:tavLst>
                                        <p:tav tm="0">
                                          <p:val>
                                            <p:fltVal val="0"/>
                                          </p:val>
                                        </p:tav>
                                        <p:tav tm="100000">
                                          <p:val>
                                            <p:strVal val="#ppt_h"/>
                                          </p:val>
                                        </p:tav>
                                      </p:tavLst>
                                    </p:anim>
                                    <p:anim calcmode="lin" valueType="num">
                                      <p:cBhvr>
                                        <p:cTn id="389" dur="1000" fill="hold"/>
                                        <p:tgtEl>
                                          <p:spTgt spid="62610"/>
                                        </p:tgtEl>
                                        <p:attrNameLst>
                                          <p:attrName>ppt_x</p:attrName>
                                        </p:attrNameLst>
                                      </p:cBhvr>
                                      <p:tavLst>
                                        <p:tav tm="0" fmla="#ppt_x+(cos(-2*pi*(1-$))*-#ppt_x-sin(-2*pi*(1-$))*(1-#ppt_y))*(1-$)">
                                          <p:val>
                                            <p:fltVal val="0"/>
                                          </p:val>
                                        </p:tav>
                                        <p:tav tm="100000">
                                          <p:val>
                                            <p:fltVal val="1"/>
                                          </p:val>
                                        </p:tav>
                                      </p:tavLst>
                                    </p:anim>
                                    <p:anim calcmode="lin" valueType="num">
                                      <p:cBhvr>
                                        <p:cTn id="390" dur="1000" fill="hold"/>
                                        <p:tgtEl>
                                          <p:spTgt spid="62610"/>
                                        </p:tgtEl>
                                        <p:attrNameLst>
                                          <p:attrName>ppt_y</p:attrName>
                                        </p:attrNameLst>
                                      </p:cBhvr>
                                      <p:tavLst>
                                        <p:tav tm="0" fmla="#ppt_y+(sin(-2*pi*(1-$))*-#ppt_x+cos(-2*pi*(1-$))*(1-#ppt_y))*(1-$)">
                                          <p:val>
                                            <p:fltVal val="0"/>
                                          </p:val>
                                        </p:tav>
                                        <p:tav tm="100000">
                                          <p:val>
                                            <p:fltVal val="1"/>
                                          </p:val>
                                        </p:tav>
                                      </p:tavLst>
                                    </p:anim>
                                  </p:childTnLst>
                                </p:cTn>
                              </p:par>
                              <p:par>
                                <p:cTn id="391" presetID="1" presetClass="emph" presetSubtype="2" fill="hold" nodeType="withEffect">
                                  <p:stCondLst>
                                    <p:cond delay="0"/>
                                  </p:stCondLst>
                                  <p:childTnLst>
                                    <p:animClr clrSpc="rgb" dir="cw">
                                      <p:cBhvr>
                                        <p:cTn id="392" dur="2000" fill="hold"/>
                                        <p:tgtEl>
                                          <p:spTgt spid="62634"/>
                                        </p:tgtEl>
                                        <p:attrNameLst>
                                          <p:attrName>fillcolor</p:attrName>
                                        </p:attrNameLst>
                                      </p:cBhvr>
                                      <p:to>
                                        <a:srgbClr val="FF33CC"/>
                                      </p:to>
                                    </p:animClr>
                                    <p:set>
                                      <p:cBhvr>
                                        <p:cTn id="393" dur="2000" fill="hold"/>
                                        <p:tgtEl>
                                          <p:spTgt spid="62634"/>
                                        </p:tgtEl>
                                        <p:attrNameLst>
                                          <p:attrName>fill.type</p:attrName>
                                        </p:attrNameLst>
                                      </p:cBhvr>
                                      <p:to>
                                        <p:strVal val="solid"/>
                                      </p:to>
                                    </p:set>
                                    <p:set>
                                      <p:cBhvr>
                                        <p:cTn id="394" dur="2000" fill="hold"/>
                                        <p:tgtEl>
                                          <p:spTgt spid="62634"/>
                                        </p:tgtEl>
                                        <p:attrNameLst>
                                          <p:attrName>fill.on</p:attrName>
                                        </p:attrNameLst>
                                      </p:cBhvr>
                                      <p:to>
                                        <p:strVal val="true"/>
                                      </p:to>
                                    </p:set>
                                  </p:childTnLst>
                                </p:cTn>
                              </p:par>
                              <p:par>
                                <p:cTn id="395" presetID="1" presetClass="emph" presetSubtype="2" fill="hold" nodeType="withEffect">
                                  <p:stCondLst>
                                    <p:cond delay="0"/>
                                  </p:stCondLst>
                                  <p:childTnLst>
                                    <p:animClr clrSpc="rgb" dir="cw">
                                      <p:cBhvr>
                                        <p:cTn id="396" dur="2000" fill="hold"/>
                                        <p:tgtEl>
                                          <p:spTgt spid="62755"/>
                                        </p:tgtEl>
                                        <p:attrNameLst>
                                          <p:attrName>fillcolor</p:attrName>
                                        </p:attrNameLst>
                                      </p:cBhvr>
                                      <p:to>
                                        <a:srgbClr val="FF33CC"/>
                                      </p:to>
                                    </p:animClr>
                                    <p:set>
                                      <p:cBhvr>
                                        <p:cTn id="397" dur="2000" fill="hold"/>
                                        <p:tgtEl>
                                          <p:spTgt spid="62755"/>
                                        </p:tgtEl>
                                        <p:attrNameLst>
                                          <p:attrName>fill.type</p:attrName>
                                        </p:attrNameLst>
                                      </p:cBhvr>
                                      <p:to>
                                        <p:strVal val="solid"/>
                                      </p:to>
                                    </p:set>
                                    <p:set>
                                      <p:cBhvr>
                                        <p:cTn id="398" dur="2000" fill="hold"/>
                                        <p:tgtEl>
                                          <p:spTgt spid="62755"/>
                                        </p:tgtEl>
                                        <p:attrNameLst>
                                          <p:attrName>fill.on</p:attrName>
                                        </p:attrNameLst>
                                      </p:cBhvr>
                                      <p:to>
                                        <p:strVal val="true"/>
                                      </p:to>
                                    </p:set>
                                  </p:childTnLst>
                                </p:cTn>
                              </p:par>
                              <p:par>
                                <p:cTn id="399" presetID="1" presetClass="emph" presetSubtype="2" fill="hold" nodeType="withEffect">
                                  <p:stCondLst>
                                    <p:cond delay="0"/>
                                  </p:stCondLst>
                                  <p:childTnLst>
                                    <p:animClr clrSpc="rgb" dir="cw">
                                      <p:cBhvr>
                                        <p:cTn id="400" dur="2000" fill="hold"/>
                                        <p:tgtEl>
                                          <p:spTgt spid="62636"/>
                                        </p:tgtEl>
                                        <p:attrNameLst>
                                          <p:attrName>fillcolor</p:attrName>
                                        </p:attrNameLst>
                                      </p:cBhvr>
                                      <p:to>
                                        <a:srgbClr val="FF33CC"/>
                                      </p:to>
                                    </p:animClr>
                                    <p:set>
                                      <p:cBhvr>
                                        <p:cTn id="401" dur="2000" fill="hold"/>
                                        <p:tgtEl>
                                          <p:spTgt spid="62636"/>
                                        </p:tgtEl>
                                        <p:attrNameLst>
                                          <p:attrName>fill.type</p:attrName>
                                        </p:attrNameLst>
                                      </p:cBhvr>
                                      <p:to>
                                        <p:strVal val="solid"/>
                                      </p:to>
                                    </p:set>
                                    <p:set>
                                      <p:cBhvr>
                                        <p:cTn id="402" dur="2000" fill="hold"/>
                                        <p:tgtEl>
                                          <p:spTgt spid="62636"/>
                                        </p:tgtEl>
                                        <p:attrNameLst>
                                          <p:attrName>fill.on</p:attrName>
                                        </p:attrNameLst>
                                      </p:cBhvr>
                                      <p:to>
                                        <p:strVal val="true"/>
                                      </p:to>
                                    </p:set>
                                  </p:childTnLst>
                                </p:cTn>
                              </p:par>
                              <p:par>
                                <p:cTn id="403" presetID="1" presetClass="emph" presetSubtype="2" fill="hold" nodeType="withEffect">
                                  <p:stCondLst>
                                    <p:cond delay="0"/>
                                  </p:stCondLst>
                                  <p:childTnLst>
                                    <p:animClr clrSpc="rgb" dir="cw">
                                      <p:cBhvr>
                                        <p:cTn id="404" dur="2000" fill="hold"/>
                                        <p:tgtEl>
                                          <p:spTgt spid="62714"/>
                                        </p:tgtEl>
                                        <p:attrNameLst>
                                          <p:attrName>fillcolor</p:attrName>
                                        </p:attrNameLst>
                                      </p:cBhvr>
                                      <p:to>
                                        <a:srgbClr val="FF33CC"/>
                                      </p:to>
                                    </p:animClr>
                                    <p:set>
                                      <p:cBhvr>
                                        <p:cTn id="405" dur="2000" fill="hold"/>
                                        <p:tgtEl>
                                          <p:spTgt spid="62714"/>
                                        </p:tgtEl>
                                        <p:attrNameLst>
                                          <p:attrName>fill.type</p:attrName>
                                        </p:attrNameLst>
                                      </p:cBhvr>
                                      <p:to>
                                        <p:strVal val="solid"/>
                                      </p:to>
                                    </p:set>
                                    <p:set>
                                      <p:cBhvr>
                                        <p:cTn id="406" dur="2000" fill="hold"/>
                                        <p:tgtEl>
                                          <p:spTgt spid="62714"/>
                                        </p:tgtEl>
                                        <p:attrNameLst>
                                          <p:attrName>fill.on</p:attrName>
                                        </p:attrNameLst>
                                      </p:cBhvr>
                                      <p:to>
                                        <p:strVal val="true"/>
                                      </p:to>
                                    </p:set>
                                  </p:childTnLst>
                                </p:cTn>
                              </p:par>
                              <p:par>
                                <p:cTn id="407" presetID="1" presetClass="emph" presetSubtype="2" fill="hold" nodeType="withEffect">
                                  <p:stCondLst>
                                    <p:cond delay="0"/>
                                  </p:stCondLst>
                                  <p:childTnLst>
                                    <p:animClr clrSpc="rgb" dir="cw">
                                      <p:cBhvr>
                                        <p:cTn id="408" dur="2000" fill="hold"/>
                                        <p:tgtEl>
                                          <p:spTgt spid="62635"/>
                                        </p:tgtEl>
                                        <p:attrNameLst>
                                          <p:attrName>fillcolor</p:attrName>
                                        </p:attrNameLst>
                                      </p:cBhvr>
                                      <p:to>
                                        <a:srgbClr val="FF33CC"/>
                                      </p:to>
                                    </p:animClr>
                                    <p:set>
                                      <p:cBhvr>
                                        <p:cTn id="409" dur="2000" fill="hold"/>
                                        <p:tgtEl>
                                          <p:spTgt spid="62635"/>
                                        </p:tgtEl>
                                        <p:attrNameLst>
                                          <p:attrName>fill.type</p:attrName>
                                        </p:attrNameLst>
                                      </p:cBhvr>
                                      <p:to>
                                        <p:strVal val="solid"/>
                                      </p:to>
                                    </p:set>
                                    <p:set>
                                      <p:cBhvr>
                                        <p:cTn id="410" dur="2000" fill="hold"/>
                                        <p:tgtEl>
                                          <p:spTgt spid="62635"/>
                                        </p:tgtEl>
                                        <p:attrNameLst>
                                          <p:attrName>fill.on</p:attrName>
                                        </p:attrNameLst>
                                      </p:cBhvr>
                                      <p:to>
                                        <p:strVal val="true"/>
                                      </p:to>
                                    </p:set>
                                  </p:childTnLst>
                                </p:cTn>
                              </p:par>
                              <p:par>
                                <p:cTn id="411" presetID="1" presetClass="emph" presetSubtype="2" fill="hold" nodeType="withEffect">
                                  <p:stCondLst>
                                    <p:cond delay="0"/>
                                  </p:stCondLst>
                                  <p:childTnLst>
                                    <p:animClr clrSpc="rgb" dir="cw">
                                      <p:cBhvr>
                                        <p:cTn id="412" dur="2000" fill="hold"/>
                                        <p:tgtEl>
                                          <p:spTgt spid="62710"/>
                                        </p:tgtEl>
                                        <p:attrNameLst>
                                          <p:attrName>fillcolor</p:attrName>
                                        </p:attrNameLst>
                                      </p:cBhvr>
                                      <p:to>
                                        <a:srgbClr val="FF33CC"/>
                                      </p:to>
                                    </p:animClr>
                                    <p:set>
                                      <p:cBhvr>
                                        <p:cTn id="413" dur="2000" fill="hold"/>
                                        <p:tgtEl>
                                          <p:spTgt spid="62710"/>
                                        </p:tgtEl>
                                        <p:attrNameLst>
                                          <p:attrName>fill.type</p:attrName>
                                        </p:attrNameLst>
                                      </p:cBhvr>
                                      <p:to>
                                        <p:strVal val="solid"/>
                                      </p:to>
                                    </p:set>
                                    <p:set>
                                      <p:cBhvr>
                                        <p:cTn id="414" dur="2000" fill="hold"/>
                                        <p:tgtEl>
                                          <p:spTgt spid="62710"/>
                                        </p:tgtEl>
                                        <p:attrNameLst>
                                          <p:attrName>fill.on</p:attrName>
                                        </p:attrNameLst>
                                      </p:cBhvr>
                                      <p:to>
                                        <p:strVal val="true"/>
                                      </p:to>
                                    </p:set>
                                  </p:childTnLst>
                                </p:cTn>
                              </p:par>
                            </p:childTnLst>
                          </p:cTn>
                        </p:par>
                        <p:par>
                          <p:cTn id="415" fill="hold" nodeType="afterGroup">
                            <p:stCondLst>
                              <p:cond delay="2000"/>
                            </p:stCondLst>
                            <p:childTnLst>
                              <p:par>
                                <p:cTn id="416" presetID="23" presetClass="exit" presetSubtype="32" fill="hold" nodeType="afterEffect">
                                  <p:stCondLst>
                                    <p:cond delay="0"/>
                                  </p:stCondLst>
                                  <p:childTnLst>
                                    <p:anim calcmode="lin" valueType="num">
                                      <p:cBhvr>
                                        <p:cTn id="417" dur="500"/>
                                        <p:tgtEl>
                                          <p:spTgt spid="62581"/>
                                        </p:tgtEl>
                                        <p:attrNameLst>
                                          <p:attrName>ppt_w</p:attrName>
                                        </p:attrNameLst>
                                      </p:cBhvr>
                                      <p:tavLst>
                                        <p:tav tm="0">
                                          <p:val>
                                            <p:strVal val="ppt_w"/>
                                          </p:val>
                                        </p:tav>
                                        <p:tav tm="100000">
                                          <p:val>
                                            <p:fltVal val="0"/>
                                          </p:val>
                                        </p:tav>
                                      </p:tavLst>
                                    </p:anim>
                                    <p:anim calcmode="lin" valueType="num">
                                      <p:cBhvr>
                                        <p:cTn id="418" dur="500"/>
                                        <p:tgtEl>
                                          <p:spTgt spid="62581"/>
                                        </p:tgtEl>
                                        <p:attrNameLst>
                                          <p:attrName>ppt_h</p:attrName>
                                        </p:attrNameLst>
                                      </p:cBhvr>
                                      <p:tavLst>
                                        <p:tav tm="0">
                                          <p:val>
                                            <p:strVal val="ppt_h"/>
                                          </p:val>
                                        </p:tav>
                                        <p:tav tm="100000">
                                          <p:val>
                                            <p:fltVal val="0"/>
                                          </p:val>
                                        </p:tav>
                                      </p:tavLst>
                                    </p:anim>
                                    <p:set>
                                      <p:cBhvr>
                                        <p:cTn id="419" dur="1" fill="hold">
                                          <p:stCondLst>
                                            <p:cond delay="499"/>
                                          </p:stCondLst>
                                        </p:cTn>
                                        <p:tgtEl>
                                          <p:spTgt spid="62581"/>
                                        </p:tgtEl>
                                        <p:attrNameLst>
                                          <p:attrName>style.visibility</p:attrName>
                                        </p:attrNameLst>
                                      </p:cBhvr>
                                      <p:to>
                                        <p:strVal val="hidden"/>
                                      </p:to>
                                    </p:set>
                                  </p:childTnLst>
                                </p:cTn>
                              </p:par>
                            </p:childTnLst>
                          </p:cTn>
                        </p:par>
                        <p:par>
                          <p:cTn id="420" fill="hold" nodeType="afterGroup">
                            <p:stCondLst>
                              <p:cond delay="2500"/>
                            </p:stCondLst>
                            <p:childTnLst>
                              <p:par>
                                <p:cTn id="421" presetID="53" presetClass="entr" presetSubtype="0" fill="hold" grpId="0" nodeType="afterEffect">
                                  <p:stCondLst>
                                    <p:cond delay="0"/>
                                  </p:stCondLst>
                                  <p:childTnLst>
                                    <p:set>
                                      <p:cBhvr>
                                        <p:cTn id="422" dur="1" fill="hold">
                                          <p:stCondLst>
                                            <p:cond delay="0"/>
                                          </p:stCondLst>
                                        </p:cTn>
                                        <p:tgtEl>
                                          <p:spTgt spid="62692">
                                            <p:txEl>
                                              <p:pRg st="0" end="0"/>
                                            </p:txEl>
                                          </p:spTgt>
                                        </p:tgtEl>
                                        <p:attrNameLst>
                                          <p:attrName>style.visibility</p:attrName>
                                        </p:attrNameLst>
                                      </p:cBhvr>
                                      <p:to>
                                        <p:strVal val="visible"/>
                                      </p:to>
                                    </p:set>
                                    <p:anim calcmode="lin" valueType="num">
                                      <p:cBhvr>
                                        <p:cTn id="423" dur="500" fill="hold"/>
                                        <p:tgtEl>
                                          <p:spTgt spid="62692">
                                            <p:txEl>
                                              <p:pRg st="0" end="0"/>
                                            </p:txEl>
                                          </p:spTgt>
                                        </p:tgtEl>
                                        <p:attrNameLst>
                                          <p:attrName>ppt_w</p:attrName>
                                        </p:attrNameLst>
                                      </p:cBhvr>
                                      <p:tavLst>
                                        <p:tav tm="0">
                                          <p:val>
                                            <p:fltVal val="0"/>
                                          </p:val>
                                        </p:tav>
                                        <p:tav tm="100000">
                                          <p:val>
                                            <p:strVal val="#ppt_w"/>
                                          </p:val>
                                        </p:tav>
                                      </p:tavLst>
                                    </p:anim>
                                    <p:anim calcmode="lin" valueType="num">
                                      <p:cBhvr>
                                        <p:cTn id="424" dur="500" fill="hold"/>
                                        <p:tgtEl>
                                          <p:spTgt spid="62692">
                                            <p:txEl>
                                              <p:pRg st="0" end="0"/>
                                            </p:txEl>
                                          </p:spTgt>
                                        </p:tgtEl>
                                        <p:attrNameLst>
                                          <p:attrName>ppt_h</p:attrName>
                                        </p:attrNameLst>
                                      </p:cBhvr>
                                      <p:tavLst>
                                        <p:tav tm="0">
                                          <p:val>
                                            <p:fltVal val="0"/>
                                          </p:val>
                                        </p:tav>
                                        <p:tav tm="100000">
                                          <p:val>
                                            <p:strVal val="#ppt_h"/>
                                          </p:val>
                                        </p:tav>
                                      </p:tavLst>
                                    </p:anim>
                                    <p:animEffect transition="in" filter="fade">
                                      <p:cBhvr>
                                        <p:cTn id="425" dur="500"/>
                                        <p:tgtEl>
                                          <p:spTgt spid="62692">
                                            <p:txEl>
                                              <p:pRg st="0" end="0"/>
                                            </p:txEl>
                                          </p:spTgt>
                                        </p:tgtEl>
                                      </p:cBhvr>
                                    </p:animEffect>
                                  </p:childTnLst>
                                  <p:subTnLst>
                                    <p:audio>
                                      <p:cMediaNode>
                                        <p:cTn display="0" masterRel="sameClick">
                                          <p:stCondLst>
                                            <p:cond evt="begin" delay="0">
                                              <p:tn val="421"/>
                                            </p:cond>
                                          </p:stCondLst>
                                          <p:endCondLst>
                                            <p:cond evt="onStopAudio" delay="0">
                                              <p:tgtEl>
                                                <p:sldTgt/>
                                              </p:tgtEl>
                                            </p:cond>
                                          </p:endCondLst>
                                        </p:cTn>
                                        <p:tgtEl>
                                          <p:sndTgt r:embed="rId2" name="hammer.wav"/>
                                        </p:tgtEl>
                                      </p:cMediaNode>
                                    </p:audio>
                                  </p:subTnLst>
                                </p:cTn>
                              </p:par>
                            </p:childTnLst>
                          </p:cTn>
                        </p:par>
                        <p:par>
                          <p:cTn id="426" fill="hold" nodeType="afterGroup">
                            <p:stCondLst>
                              <p:cond delay="3000"/>
                            </p:stCondLst>
                            <p:childTnLst>
                              <p:par>
                                <p:cTn id="427" presetID="53" presetClass="exit" presetSubtype="0" fill="hold" grpId="1" nodeType="afterEffect">
                                  <p:stCondLst>
                                    <p:cond delay="0"/>
                                  </p:stCondLst>
                                  <p:childTnLst>
                                    <p:anim calcmode="lin" valueType="num">
                                      <p:cBhvr>
                                        <p:cTn id="428" dur="500"/>
                                        <p:tgtEl>
                                          <p:spTgt spid="62692">
                                            <p:txEl>
                                              <p:pRg st="0" end="0"/>
                                            </p:txEl>
                                          </p:spTgt>
                                        </p:tgtEl>
                                        <p:attrNameLst>
                                          <p:attrName>ppt_w</p:attrName>
                                        </p:attrNameLst>
                                      </p:cBhvr>
                                      <p:tavLst>
                                        <p:tav tm="0">
                                          <p:val>
                                            <p:strVal val="ppt_w"/>
                                          </p:val>
                                        </p:tav>
                                        <p:tav tm="100000">
                                          <p:val>
                                            <p:fltVal val="0"/>
                                          </p:val>
                                        </p:tav>
                                      </p:tavLst>
                                    </p:anim>
                                    <p:anim calcmode="lin" valueType="num">
                                      <p:cBhvr>
                                        <p:cTn id="429" dur="500"/>
                                        <p:tgtEl>
                                          <p:spTgt spid="62692">
                                            <p:txEl>
                                              <p:pRg st="0" end="0"/>
                                            </p:txEl>
                                          </p:spTgt>
                                        </p:tgtEl>
                                        <p:attrNameLst>
                                          <p:attrName>ppt_h</p:attrName>
                                        </p:attrNameLst>
                                      </p:cBhvr>
                                      <p:tavLst>
                                        <p:tav tm="0">
                                          <p:val>
                                            <p:strVal val="ppt_h"/>
                                          </p:val>
                                        </p:tav>
                                        <p:tav tm="100000">
                                          <p:val>
                                            <p:fltVal val="0"/>
                                          </p:val>
                                        </p:tav>
                                      </p:tavLst>
                                    </p:anim>
                                    <p:animEffect transition="out" filter="fade">
                                      <p:cBhvr>
                                        <p:cTn id="430" dur="500"/>
                                        <p:tgtEl>
                                          <p:spTgt spid="62692">
                                            <p:txEl>
                                              <p:pRg st="0" end="0"/>
                                            </p:txEl>
                                          </p:spTgt>
                                        </p:tgtEl>
                                      </p:cBhvr>
                                    </p:animEffect>
                                    <p:set>
                                      <p:cBhvr>
                                        <p:cTn id="431" dur="1" fill="hold">
                                          <p:stCondLst>
                                            <p:cond delay="499"/>
                                          </p:stCondLst>
                                        </p:cTn>
                                        <p:tgtEl>
                                          <p:spTgt spid="62692">
                                            <p:txEl>
                                              <p:pRg st="0" end="0"/>
                                            </p:txEl>
                                          </p:spTgt>
                                        </p:tgtEl>
                                        <p:attrNameLst>
                                          <p:attrName>style.visibility</p:attrName>
                                        </p:attrNameLst>
                                      </p:cBhvr>
                                      <p:to>
                                        <p:strVal val="hidden"/>
                                      </p:to>
                                    </p:set>
                                  </p:childTnLst>
                                </p:cTn>
                              </p:par>
                            </p:childTnLst>
                          </p:cTn>
                        </p:par>
                        <p:par>
                          <p:cTn id="432" fill="hold" nodeType="afterGroup">
                            <p:stCondLst>
                              <p:cond delay="3500"/>
                            </p:stCondLst>
                            <p:childTnLst>
                              <p:par>
                                <p:cTn id="433" presetID="53" presetClass="entr" presetSubtype="0" fill="hold" grpId="0" nodeType="afterEffect">
                                  <p:stCondLst>
                                    <p:cond delay="0"/>
                                  </p:stCondLst>
                                  <p:childTnLst>
                                    <p:set>
                                      <p:cBhvr>
                                        <p:cTn id="434" dur="1" fill="hold">
                                          <p:stCondLst>
                                            <p:cond delay="0"/>
                                          </p:stCondLst>
                                        </p:cTn>
                                        <p:tgtEl>
                                          <p:spTgt spid="62693">
                                            <p:txEl>
                                              <p:pRg st="0" end="0"/>
                                            </p:txEl>
                                          </p:spTgt>
                                        </p:tgtEl>
                                        <p:attrNameLst>
                                          <p:attrName>style.visibility</p:attrName>
                                        </p:attrNameLst>
                                      </p:cBhvr>
                                      <p:to>
                                        <p:strVal val="visible"/>
                                      </p:to>
                                    </p:set>
                                    <p:anim calcmode="lin" valueType="num">
                                      <p:cBhvr>
                                        <p:cTn id="435" dur="500" fill="hold"/>
                                        <p:tgtEl>
                                          <p:spTgt spid="62693">
                                            <p:txEl>
                                              <p:pRg st="0" end="0"/>
                                            </p:txEl>
                                          </p:spTgt>
                                        </p:tgtEl>
                                        <p:attrNameLst>
                                          <p:attrName>ppt_w</p:attrName>
                                        </p:attrNameLst>
                                      </p:cBhvr>
                                      <p:tavLst>
                                        <p:tav tm="0">
                                          <p:val>
                                            <p:fltVal val="0"/>
                                          </p:val>
                                        </p:tav>
                                        <p:tav tm="100000">
                                          <p:val>
                                            <p:strVal val="#ppt_w"/>
                                          </p:val>
                                        </p:tav>
                                      </p:tavLst>
                                    </p:anim>
                                    <p:anim calcmode="lin" valueType="num">
                                      <p:cBhvr>
                                        <p:cTn id="436" dur="500" fill="hold"/>
                                        <p:tgtEl>
                                          <p:spTgt spid="62693">
                                            <p:txEl>
                                              <p:pRg st="0" end="0"/>
                                            </p:txEl>
                                          </p:spTgt>
                                        </p:tgtEl>
                                        <p:attrNameLst>
                                          <p:attrName>ppt_h</p:attrName>
                                        </p:attrNameLst>
                                      </p:cBhvr>
                                      <p:tavLst>
                                        <p:tav tm="0">
                                          <p:val>
                                            <p:fltVal val="0"/>
                                          </p:val>
                                        </p:tav>
                                        <p:tav tm="100000">
                                          <p:val>
                                            <p:strVal val="#ppt_h"/>
                                          </p:val>
                                        </p:tav>
                                      </p:tavLst>
                                    </p:anim>
                                    <p:animEffect transition="in" filter="fade">
                                      <p:cBhvr>
                                        <p:cTn id="437" dur="500"/>
                                        <p:tgtEl>
                                          <p:spTgt spid="62693">
                                            <p:txEl>
                                              <p:pRg st="0" end="0"/>
                                            </p:txEl>
                                          </p:spTgt>
                                        </p:tgtEl>
                                      </p:cBhvr>
                                    </p:animEffect>
                                  </p:childTnLst>
                                  <p:subTnLst>
                                    <p:audio>
                                      <p:cMediaNode>
                                        <p:cTn display="0" masterRel="sameClick">
                                          <p:stCondLst>
                                            <p:cond evt="begin" delay="0">
                                              <p:tn val="433"/>
                                            </p:cond>
                                          </p:stCondLst>
                                          <p:endCondLst>
                                            <p:cond evt="onStopAudio" delay="0">
                                              <p:tgtEl>
                                                <p:sldTgt/>
                                              </p:tgtEl>
                                            </p:cond>
                                          </p:endCondLst>
                                        </p:cTn>
                                        <p:tgtEl>
                                          <p:sndTgt r:embed="rId2" name="hammer.wav"/>
                                        </p:tgtEl>
                                      </p:cMediaNode>
                                    </p:audio>
                                  </p:subTnLst>
                                </p:cTn>
                              </p:par>
                            </p:childTnLst>
                          </p:cTn>
                        </p:par>
                        <p:par>
                          <p:cTn id="438" fill="hold" nodeType="afterGroup">
                            <p:stCondLst>
                              <p:cond delay="4000"/>
                            </p:stCondLst>
                            <p:childTnLst>
                              <p:par>
                                <p:cTn id="439" presetID="53" presetClass="exit" presetSubtype="0" fill="hold" grpId="1" nodeType="afterEffect">
                                  <p:stCondLst>
                                    <p:cond delay="0"/>
                                  </p:stCondLst>
                                  <p:childTnLst>
                                    <p:anim calcmode="lin" valueType="num">
                                      <p:cBhvr>
                                        <p:cTn id="440" dur="500"/>
                                        <p:tgtEl>
                                          <p:spTgt spid="62693">
                                            <p:txEl>
                                              <p:pRg st="0" end="0"/>
                                            </p:txEl>
                                          </p:spTgt>
                                        </p:tgtEl>
                                        <p:attrNameLst>
                                          <p:attrName>ppt_w</p:attrName>
                                        </p:attrNameLst>
                                      </p:cBhvr>
                                      <p:tavLst>
                                        <p:tav tm="0">
                                          <p:val>
                                            <p:strVal val="ppt_w"/>
                                          </p:val>
                                        </p:tav>
                                        <p:tav tm="100000">
                                          <p:val>
                                            <p:fltVal val="0"/>
                                          </p:val>
                                        </p:tav>
                                      </p:tavLst>
                                    </p:anim>
                                    <p:anim calcmode="lin" valueType="num">
                                      <p:cBhvr>
                                        <p:cTn id="441" dur="500"/>
                                        <p:tgtEl>
                                          <p:spTgt spid="62693">
                                            <p:txEl>
                                              <p:pRg st="0" end="0"/>
                                            </p:txEl>
                                          </p:spTgt>
                                        </p:tgtEl>
                                        <p:attrNameLst>
                                          <p:attrName>ppt_h</p:attrName>
                                        </p:attrNameLst>
                                      </p:cBhvr>
                                      <p:tavLst>
                                        <p:tav tm="0">
                                          <p:val>
                                            <p:strVal val="ppt_h"/>
                                          </p:val>
                                        </p:tav>
                                        <p:tav tm="100000">
                                          <p:val>
                                            <p:fltVal val="0"/>
                                          </p:val>
                                        </p:tav>
                                      </p:tavLst>
                                    </p:anim>
                                    <p:animEffect transition="out" filter="fade">
                                      <p:cBhvr>
                                        <p:cTn id="442" dur="500"/>
                                        <p:tgtEl>
                                          <p:spTgt spid="62693">
                                            <p:txEl>
                                              <p:pRg st="0" end="0"/>
                                            </p:txEl>
                                          </p:spTgt>
                                        </p:tgtEl>
                                      </p:cBhvr>
                                    </p:animEffect>
                                    <p:set>
                                      <p:cBhvr>
                                        <p:cTn id="443" dur="1" fill="hold">
                                          <p:stCondLst>
                                            <p:cond delay="499"/>
                                          </p:stCondLst>
                                        </p:cTn>
                                        <p:tgtEl>
                                          <p:spTgt spid="62693">
                                            <p:txEl>
                                              <p:pRg st="0" end="0"/>
                                            </p:txEl>
                                          </p:spTgt>
                                        </p:tgtEl>
                                        <p:attrNameLst>
                                          <p:attrName>style.visibility</p:attrName>
                                        </p:attrNameLst>
                                      </p:cBhvr>
                                      <p:to>
                                        <p:strVal val="hidden"/>
                                      </p:to>
                                    </p:set>
                                  </p:childTnLst>
                                </p:cTn>
                              </p:par>
                            </p:childTnLst>
                          </p:cTn>
                        </p:par>
                        <p:par>
                          <p:cTn id="444" fill="hold" nodeType="afterGroup">
                            <p:stCondLst>
                              <p:cond delay="4500"/>
                            </p:stCondLst>
                            <p:childTnLst>
                              <p:par>
                                <p:cTn id="445" presetID="53" presetClass="entr" presetSubtype="0" fill="hold" grpId="0" nodeType="afterEffect">
                                  <p:stCondLst>
                                    <p:cond delay="0"/>
                                  </p:stCondLst>
                                  <p:childTnLst>
                                    <p:set>
                                      <p:cBhvr>
                                        <p:cTn id="446" dur="1" fill="hold">
                                          <p:stCondLst>
                                            <p:cond delay="0"/>
                                          </p:stCondLst>
                                        </p:cTn>
                                        <p:tgtEl>
                                          <p:spTgt spid="62695">
                                            <p:txEl>
                                              <p:pRg st="0" end="0"/>
                                            </p:txEl>
                                          </p:spTgt>
                                        </p:tgtEl>
                                        <p:attrNameLst>
                                          <p:attrName>style.visibility</p:attrName>
                                        </p:attrNameLst>
                                      </p:cBhvr>
                                      <p:to>
                                        <p:strVal val="visible"/>
                                      </p:to>
                                    </p:set>
                                    <p:anim calcmode="lin" valueType="num">
                                      <p:cBhvr>
                                        <p:cTn id="447" dur="500" fill="hold"/>
                                        <p:tgtEl>
                                          <p:spTgt spid="62695">
                                            <p:txEl>
                                              <p:pRg st="0" end="0"/>
                                            </p:txEl>
                                          </p:spTgt>
                                        </p:tgtEl>
                                        <p:attrNameLst>
                                          <p:attrName>ppt_w</p:attrName>
                                        </p:attrNameLst>
                                      </p:cBhvr>
                                      <p:tavLst>
                                        <p:tav tm="0">
                                          <p:val>
                                            <p:fltVal val="0"/>
                                          </p:val>
                                        </p:tav>
                                        <p:tav tm="100000">
                                          <p:val>
                                            <p:strVal val="#ppt_w"/>
                                          </p:val>
                                        </p:tav>
                                      </p:tavLst>
                                    </p:anim>
                                    <p:anim calcmode="lin" valueType="num">
                                      <p:cBhvr>
                                        <p:cTn id="448" dur="500" fill="hold"/>
                                        <p:tgtEl>
                                          <p:spTgt spid="62695">
                                            <p:txEl>
                                              <p:pRg st="0" end="0"/>
                                            </p:txEl>
                                          </p:spTgt>
                                        </p:tgtEl>
                                        <p:attrNameLst>
                                          <p:attrName>ppt_h</p:attrName>
                                        </p:attrNameLst>
                                      </p:cBhvr>
                                      <p:tavLst>
                                        <p:tav tm="0">
                                          <p:val>
                                            <p:fltVal val="0"/>
                                          </p:val>
                                        </p:tav>
                                        <p:tav tm="100000">
                                          <p:val>
                                            <p:strVal val="#ppt_h"/>
                                          </p:val>
                                        </p:tav>
                                      </p:tavLst>
                                    </p:anim>
                                    <p:animEffect transition="in" filter="fade">
                                      <p:cBhvr>
                                        <p:cTn id="449" dur="500"/>
                                        <p:tgtEl>
                                          <p:spTgt spid="62695">
                                            <p:txEl>
                                              <p:pRg st="0" end="0"/>
                                            </p:txEl>
                                          </p:spTgt>
                                        </p:tgtEl>
                                      </p:cBhvr>
                                    </p:animEffect>
                                  </p:childTnLst>
                                  <p:subTnLst>
                                    <p:audio>
                                      <p:cMediaNode>
                                        <p:cTn display="0" masterRel="sameClick">
                                          <p:stCondLst>
                                            <p:cond evt="begin" delay="0">
                                              <p:tn val="445"/>
                                            </p:cond>
                                          </p:stCondLst>
                                          <p:endCondLst>
                                            <p:cond evt="onStopAudio" delay="0">
                                              <p:tgtEl>
                                                <p:sldTgt/>
                                              </p:tgtEl>
                                            </p:cond>
                                          </p:endCondLst>
                                        </p:cTn>
                                        <p:tgtEl>
                                          <p:sndTgt r:embed="rId2" name="hammer.wav"/>
                                        </p:tgtEl>
                                      </p:cMediaNode>
                                    </p:audio>
                                  </p:subTnLst>
                                </p:cTn>
                              </p:par>
                            </p:childTnLst>
                          </p:cTn>
                        </p:par>
                        <p:par>
                          <p:cTn id="450" fill="hold" nodeType="afterGroup">
                            <p:stCondLst>
                              <p:cond delay="5000"/>
                            </p:stCondLst>
                            <p:childTnLst>
                              <p:par>
                                <p:cTn id="451" presetID="53" presetClass="exit" presetSubtype="0" fill="hold" grpId="1" nodeType="afterEffect">
                                  <p:stCondLst>
                                    <p:cond delay="0"/>
                                  </p:stCondLst>
                                  <p:childTnLst>
                                    <p:anim calcmode="lin" valueType="num">
                                      <p:cBhvr>
                                        <p:cTn id="452" dur="500"/>
                                        <p:tgtEl>
                                          <p:spTgt spid="62695">
                                            <p:txEl>
                                              <p:pRg st="0" end="0"/>
                                            </p:txEl>
                                          </p:spTgt>
                                        </p:tgtEl>
                                        <p:attrNameLst>
                                          <p:attrName>ppt_w</p:attrName>
                                        </p:attrNameLst>
                                      </p:cBhvr>
                                      <p:tavLst>
                                        <p:tav tm="0">
                                          <p:val>
                                            <p:strVal val="ppt_w"/>
                                          </p:val>
                                        </p:tav>
                                        <p:tav tm="100000">
                                          <p:val>
                                            <p:fltVal val="0"/>
                                          </p:val>
                                        </p:tav>
                                      </p:tavLst>
                                    </p:anim>
                                    <p:anim calcmode="lin" valueType="num">
                                      <p:cBhvr>
                                        <p:cTn id="453" dur="500"/>
                                        <p:tgtEl>
                                          <p:spTgt spid="62695">
                                            <p:txEl>
                                              <p:pRg st="0" end="0"/>
                                            </p:txEl>
                                          </p:spTgt>
                                        </p:tgtEl>
                                        <p:attrNameLst>
                                          <p:attrName>ppt_h</p:attrName>
                                        </p:attrNameLst>
                                      </p:cBhvr>
                                      <p:tavLst>
                                        <p:tav tm="0">
                                          <p:val>
                                            <p:strVal val="ppt_h"/>
                                          </p:val>
                                        </p:tav>
                                        <p:tav tm="100000">
                                          <p:val>
                                            <p:fltVal val="0"/>
                                          </p:val>
                                        </p:tav>
                                      </p:tavLst>
                                    </p:anim>
                                    <p:animEffect transition="out" filter="fade">
                                      <p:cBhvr>
                                        <p:cTn id="454" dur="500"/>
                                        <p:tgtEl>
                                          <p:spTgt spid="62695">
                                            <p:txEl>
                                              <p:pRg st="0" end="0"/>
                                            </p:txEl>
                                          </p:spTgt>
                                        </p:tgtEl>
                                      </p:cBhvr>
                                    </p:animEffect>
                                    <p:set>
                                      <p:cBhvr>
                                        <p:cTn id="455" dur="1" fill="hold">
                                          <p:stCondLst>
                                            <p:cond delay="499"/>
                                          </p:stCondLst>
                                        </p:cTn>
                                        <p:tgtEl>
                                          <p:spTgt spid="62695">
                                            <p:txEl>
                                              <p:pRg st="0" end="0"/>
                                            </p:txEl>
                                          </p:spTgt>
                                        </p:tgtEl>
                                        <p:attrNameLst>
                                          <p:attrName>style.visibility</p:attrName>
                                        </p:attrNameLst>
                                      </p:cBhvr>
                                      <p:to>
                                        <p:strVal val="hidden"/>
                                      </p:to>
                                    </p:set>
                                  </p:childTnLst>
                                </p:cTn>
                              </p:par>
                            </p:childTnLst>
                          </p:cTn>
                        </p:par>
                        <p:par>
                          <p:cTn id="456" fill="hold" nodeType="afterGroup">
                            <p:stCondLst>
                              <p:cond delay="5500"/>
                            </p:stCondLst>
                            <p:childTnLst>
                              <p:par>
                                <p:cTn id="457" presetID="53" presetClass="entr" presetSubtype="0" fill="hold" grpId="0" nodeType="afterEffect">
                                  <p:stCondLst>
                                    <p:cond delay="0"/>
                                  </p:stCondLst>
                                  <p:childTnLst>
                                    <p:set>
                                      <p:cBhvr>
                                        <p:cTn id="458" dur="1" fill="hold">
                                          <p:stCondLst>
                                            <p:cond delay="0"/>
                                          </p:stCondLst>
                                        </p:cTn>
                                        <p:tgtEl>
                                          <p:spTgt spid="62694">
                                            <p:txEl>
                                              <p:pRg st="0" end="0"/>
                                            </p:txEl>
                                          </p:spTgt>
                                        </p:tgtEl>
                                        <p:attrNameLst>
                                          <p:attrName>style.visibility</p:attrName>
                                        </p:attrNameLst>
                                      </p:cBhvr>
                                      <p:to>
                                        <p:strVal val="visible"/>
                                      </p:to>
                                    </p:set>
                                    <p:anim calcmode="lin" valueType="num">
                                      <p:cBhvr>
                                        <p:cTn id="459" dur="500" fill="hold"/>
                                        <p:tgtEl>
                                          <p:spTgt spid="62694">
                                            <p:txEl>
                                              <p:pRg st="0" end="0"/>
                                            </p:txEl>
                                          </p:spTgt>
                                        </p:tgtEl>
                                        <p:attrNameLst>
                                          <p:attrName>ppt_w</p:attrName>
                                        </p:attrNameLst>
                                      </p:cBhvr>
                                      <p:tavLst>
                                        <p:tav tm="0">
                                          <p:val>
                                            <p:fltVal val="0"/>
                                          </p:val>
                                        </p:tav>
                                        <p:tav tm="100000">
                                          <p:val>
                                            <p:strVal val="#ppt_w"/>
                                          </p:val>
                                        </p:tav>
                                      </p:tavLst>
                                    </p:anim>
                                    <p:anim calcmode="lin" valueType="num">
                                      <p:cBhvr>
                                        <p:cTn id="460" dur="500" fill="hold"/>
                                        <p:tgtEl>
                                          <p:spTgt spid="62694">
                                            <p:txEl>
                                              <p:pRg st="0" end="0"/>
                                            </p:txEl>
                                          </p:spTgt>
                                        </p:tgtEl>
                                        <p:attrNameLst>
                                          <p:attrName>ppt_h</p:attrName>
                                        </p:attrNameLst>
                                      </p:cBhvr>
                                      <p:tavLst>
                                        <p:tav tm="0">
                                          <p:val>
                                            <p:fltVal val="0"/>
                                          </p:val>
                                        </p:tav>
                                        <p:tav tm="100000">
                                          <p:val>
                                            <p:strVal val="#ppt_h"/>
                                          </p:val>
                                        </p:tav>
                                      </p:tavLst>
                                    </p:anim>
                                    <p:animEffect transition="in" filter="fade">
                                      <p:cBhvr>
                                        <p:cTn id="461" dur="500"/>
                                        <p:tgtEl>
                                          <p:spTgt spid="62694">
                                            <p:txEl>
                                              <p:pRg st="0" end="0"/>
                                            </p:txEl>
                                          </p:spTgt>
                                        </p:tgtEl>
                                      </p:cBhvr>
                                    </p:animEffect>
                                  </p:childTnLst>
                                  <p:subTnLst>
                                    <p:audio>
                                      <p:cMediaNode>
                                        <p:cTn display="0" masterRel="sameClick">
                                          <p:stCondLst>
                                            <p:cond evt="begin" delay="0">
                                              <p:tn val="457"/>
                                            </p:cond>
                                          </p:stCondLst>
                                          <p:endCondLst>
                                            <p:cond evt="onStopAudio" delay="0">
                                              <p:tgtEl>
                                                <p:sldTgt/>
                                              </p:tgtEl>
                                            </p:cond>
                                          </p:endCondLst>
                                        </p:cTn>
                                        <p:tgtEl>
                                          <p:sndTgt r:embed="rId2" name="hammer.wav"/>
                                        </p:tgtEl>
                                      </p:cMediaNode>
                                    </p:audio>
                                  </p:subTnLst>
                                </p:cTn>
                              </p:par>
                            </p:childTnLst>
                          </p:cTn>
                        </p:par>
                        <p:par>
                          <p:cTn id="462" fill="hold" nodeType="afterGroup">
                            <p:stCondLst>
                              <p:cond delay="6000"/>
                            </p:stCondLst>
                            <p:childTnLst>
                              <p:par>
                                <p:cTn id="463" presetID="53" presetClass="exit" presetSubtype="0" fill="hold" grpId="1" nodeType="afterEffect">
                                  <p:stCondLst>
                                    <p:cond delay="0"/>
                                  </p:stCondLst>
                                  <p:childTnLst>
                                    <p:anim calcmode="lin" valueType="num">
                                      <p:cBhvr>
                                        <p:cTn id="464" dur="500"/>
                                        <p:tgtEl>
                                          <p:spTgt spid="62694">
                                            <p:txEl>
                                              <p:pRg st="0" end="0"/>
                                            </p:txEl>
                                          </p:spTgt>
                                        </p:tgtEl>
                                        <p:attrNameLst>
                                          <p:attrName>ppt_w</p:attrName>
                                        </p:attrNameLst>
                                      </p:cBhvr>
                                      <p:tavLst>
                                        <p:tav tm="0">
                                          <p:val>
                                            <p:strVal val="ppt_w"/>
                                          </p:val>
                                        </p:tav>
                                        <p:tav tm="100000">
                                          <p:val>
                                            <p:fltVal val="0"/>
                                          </p:val>
                                        </p:tav>
                                      </p:tavLst>
                                    </p:anim>
                                    <p:anim calcmode="lin" valueType="num">
                                      <p:cBhvr>
                                        <p:cTn id="465" dur="500"/>
                                        <p:tgtEl>
                                          <p:spTgt spid="62694">
                                            <p:txEl>
                                              <p:pRg st="0" end="0"/>
                                            </p:txEl>
                                          </p:spTgt>
                                        </p:tgtEl>
                                        <p:attrNameLst>
                                          <p:attrName>ppt_h</p:attrName>
                                        </p:attrNameLst>
                                      </p:cBhvr>
                                      <p:tavLst>
                                        <p:tav tm="0">
                                          <p:val>
                                            <p:strVal val="ppt_h"/>
                                          </p:val>
                                        </p:tav>
                                        <p:tav tm="100000">
                                          <p:val>
                                            <p:fltVal val="0"/>
                                          </p:val>
                                        </p:tav>
                                      </p:tavLst>
                                    </p:anim>
                                    <p:animEffect transition="out" filter="fade">
                                      <p:cBhvr>
                                        <p:cTn id="466" dur="500"/>
                                        <p:tgtEl>
                                          <p:spTgt spid="62694">
                                            <p:txEl>
                                              <p:pRg st="0" end="0"/>
                                            </p:txEl>
                                          </p:spTgt>
                                        </p:tgtEl>
                                      </p:cBhvr>
                                    </p:animEffect>
                                    <p:set>
                                      <p:cBhvr>
                                        <p:cTn id="467" dur="1" fill="hold">
                                          <p:stCondLst>
                                            <p:cond delay="499"/>
                                          </p:stCondLst>
                                        </p:cTn>
                                        <p:tgtEl>
                                          <p:spTgt spid="62694">
                                            <p:txEl>
                                              <p:pRg st="0" end="0"/>
                                            </p:txEl>
                                          </p:spTgt>
                                        </p:tgtEl>
                                        <p:attrNameLst>
                                          <p:attrName>style.visibility</p:attrName>
                                        </p:attrNameLst>
                                      </p:cBhvr>
                                      <p:to>
                                        <p:strVal val="hidden"/>
                                      </p:to>
                                    </p:set>
                                  </p:childTnLst>
                                </p:cTn>
                              </p:par>
                            </p:childTnLst>
                          </p:cTn>
                        </p:par>
                        <p:par>
                          <p:cTn id="468" fill="hold" nodeType="afterGroup">
                            <p:stCondLst>
                              <p:cond delay="6500"/>
                            </p:stCondLst>
                            <p:childTnLst>
                              <p:par>
                                <p:cTn id="469" presetID="53" presetClass="entr" presetSubtype="0" fill="hold" grpId="0" nodeType="afterEffect">
                                  <p:stCondLst>
                                    <p:cond delay="0"/>
                                  </p:stCondLst>
                                  <p:childTnLst>
                                    <p:set>
                                      <p:cBhvr>
                                        <p:cTn id="470" dur="1" fill="hold">
                                          <p:stCondLst>
                                            <p:cond delay="0"/>
                                          </p:stCondLst>
                                        </p:cTn>
                                        <p:tgtEl>
                                          <p:spTgt spid="62696">
                                            <p:txEl>
                                              <p:pRg st="0" end="0"/>
                                            </p:txEl>
                                          </p:spTgt>
                                        </p:tgtEl>
                                        <p:attrNameLst>
                                          <p:attrName>style.visibility</p:attrName>
                                        </p:attrNameLst>
                                      </p:cBhvr>
                                      <p:to>
                                        <p:strVal val="visible"/>
                                      </p:to>
                                    </p:set>
                                    <p:anim calcmode="lin" valueType="num">
                                      <p:cBhvr>
                                        <p:cTn id="471" dur="500" fill="hold"/>
                                        <p:tgtEl>
                                          <p:spTgt spid="62696">
                                            <p:txEl>
                                              <p:pRg st="0" end="0"/>
                                            </p:txEl>
                                          </p:spTgt>
                                        </p:tgtEl>
                                        <p:attrNameLst>
                                          <p:attrName>ppt_w</p:attrName>
                                        </p:attrNameLst>
                                      </p:cBhvr>
                                      <p:tavLst>
                                        <p:tav tm="0">
                                          <p:val>
                                            <p:fltVal val="0"/>
                                          </p:val>
                                        </p:tav>
                                        <p:tav tm="100000">
                                          <p:val>
                                            <p:strVal val="#ppt_w"/>
                                          </p:val>
                                        </p:tav>
                                      </p:tavLst>
                                    </p:anim>
                                    <p:anim calcmode="lin" valueType="num">
                                      <p:cBhvr>
                                        <p:cTn id="472" dur="500" fill="hold"/>
                                        <p:tgtEl>
                                          <p:spTgt spid="62696">
                                            <p:txEl>
                                              <p:pRg st="0" end="0"/>
                                            </p:txEl>
                                          </p:spTgt>
                                        </p:tgtEl>
                                        <p:attrNameLst>
                                          <p:attrName>ppt_h</p:attrName>
                                        </p:attrNameLst>
                                      </p:cBhvr>
                                      <p:tavLst>
                                        <p:tav tm="0">
                                          <p:val>
                                            <p:fltVal val="0"/>
                                          </p:val>
                                        </p:tav>
                                        <p:tav tm="100000">
                                          <p:val>
                                            <p:strVal val="#ppt_h"/>
                                          </p:val>
                                        </p:tav>
                                      </p:tavLst>
                                    </p:anim>
                                    <p:animEffect transition="in" filter="fade">
                                      <p:cBhvr>
                                        <p:cTn id="473" dur="500"/>
                                        <p:tgtEl>
                                          <p:spTgt spid="62696">
                                            <p:txEl>
                                              <p:pRg st="0" end="0"/>
                                            </p:txEl>
                                          </p:spTgt>
                                        </p:tgtEl>
                                      </p:cBhvr>
                                    </p:animEffect>
                                  </p:childTnLst>
                                  <p:subTnLst>
                                    <p:audio>
                                      <p:cMediaNode>
                                        <p:cTn display="0" masterRel="sameClick">
                                          <p:stCondLst>
                                            <p:cond evt="begin" delay="0">
                                              <p:tn val="469"/>
                                            </p:cond>
                                          </p:stCondLst>
                                          <p:endCondLst>
                                            <p:cond evt="onStopAudio" delay="0">
                                              <p:tgtEl>
                                                <p:sldTgt/>
                                              </p:tgtEl>
                                            </p:cond>
                                          </p:endCondLst>
                                        </p:cTn>
                                        <p:tgtEl>
                                          <p:sndTgt r:embed="rId2" name="hammer.wav"/>
                                        </p:tgtEl>
                                      </p:cMediaNode>
                                    </p:audio>
                                  </p:subTnLst>
                                </p:cTn>
                              </p:par>
                            </p:childTnLst>
                          </p:cTn>
                        </p:par>
                        <p:par>
                          <p:cTn id="474" fill="hold" nodeType="afterGroup">
                            <p:stCondLst>
                              <p:cond delay="7000"/>
                            </p:stCondLst>
                            <p:childTnLst>
                              <p:par>
                                <p:cTn id="475" presetID="53" presetClass="exit" presetSubtype="0" fill="hold" grpId="1" nodeType="afterEffect">
                                  <p:stCondLst>
                                    <p:cond delay="0"/>
                                  </p:stCondLst>
                                  <p:childTnLst>
                                    <p:anim calcmode="lin" valueType="num">
                                      <p:cBhvr>
                                        <p:cTn id="476" dur="500"/>
                                        <p:tgtEl>
                                          <p:spTgt spid="62696">
                                            <p:txEl>
                                              <p:pRg st="0" end="0"/>
                                            </p:txEl>
                                          </p:spTgt>
                                        </p:tgtEl>
                                        <p:attrNameLst>
                                          <p:attrName>ppt_w</p:attrName>
                                        </p:attrNameLst>
                                      </p:cBhvr>
                                      <p:tavLst>
                                        <p:tav tm="0">
                                          <p:val>
                                            <p:strVal val="ppt_w"/>
                                          </p:val>
                                        </p:tav>
                                        <p:tav tm="100000">
                                          <p:val>
                                            <p:fltVal val="0"/>
                                          </p:val>
                                        </p:tav>
                                      </p:tavLst>
                                    </p:anim>
                                    <p:anim calcmode="lin" valueType="num">
                                      <p:cBhvr>
                                        <p:cTn id="477" dur="500"/>
                                        <p:tgtEl>
                                          <p:spTgt spid="62696">
                                            <p:txEl>
                                              <p:pRg st="0" end="0"/>
                                            </p:txEl>
                                          </p:spTgt>
                                        </p:tgtEl>
                                        <p:attrNameLst>
                                          <p:attrName>ppt_h</p:attrName>
                                        </p:attrNameLst>
                                      </p:cBhvr>
                                      <p:tavLst>
                                        <p:tav tm="0">
                                          <p:val>
                                            <p:strVal val="ppt_h"/>
                                          </p:val>
                                        </p:tav>
                                        <p:tav tm="100000">
                                          <p:val>
                                            <p:fltVal val="0"/>
                                          </p:val>
                                        </p:tav>
                                      </p:tavLst>
                                    </p:anim>
                                    <p:animEffect transition="out" filter="fade">
                                      <p:cBhvr>
                                        <p:cTn id="478" dur="500"/>
                                        <p:tgtEl>
                                          <p:spTgt spid="62696">
                                            <p:txEl>
                                              <p:pRg st="0" end="0"/>
                                            </p:txEl>
                                          </p:spTgt>
                                        </p:tgtEl>
                                      </p:cBhvr>
                                    </p:animEffect>
                                    <p:set>
                                      <p:cBhvr>
                                        <p:cTn id="479" dur="1" fill="hold">
                                          <p:stCondLst>
                                            <p:cond delay="499"/>
                                          </p:stCondLst>
                                        </p:cTn>
                                        <p:tgtEl>
                                          <p:spTgt spid="62696">
                                            <p:txEl>
                                              <p:pRg st="0" end="0"/>
                                            </p:txEl>
                                          </p:spTgt>
                                        </p:tgtEl>
                                        <p:attrNameLst>
                                          <p:attrName>style.visibility</p:attrName>
                                        </p:attrNameLst>
                                      </p:cBhvr>
                                      <p:to>
                                        <p:strVal val="hidden"/>
                                      </p:to>
                                    </p:set>
                                  </p:childTnLst>
                                </p:cTn>
                              </p:par>
                            </p:childTnLst>
                          </p:cTn>
                        </p:par>
                        <p:par>
                          <p:cTn id="480" fill="hold" nodeType="afterGroup">
                            <p:stCondLst>
                              <p:cond delay="7500"/>
                            </p:stCondLst>
                            <p:childTnLst>
                              <p:par>
                                <p:cTn id="481" presetID="53" presetClass="entr" presetSubtype="0" fill="hold" grpId="0" nodeType="afterEffect">
                                  <p:stCondLst>
                                    <p:cond delay="0"/>
                                  </p:stCondLst>
                                  <p:childTnLst>
                                    <p:set>
                                      <p:cBhvr>
                                        <p:cTn id="482" dur="1" fill="hold">
                                          <p:stCondLst>
                                            <p:cond delay="0"/>
                                          </p:stCondLst>
                                        </p:cTn>
                                        <p:tgtEl>
                                          <p:spTgt spid="62697">
                                            <p:txEl>
                                              <p:pRg st="0" end="0"/>
                                            </p:txEl>
                                          </p:spTgt>
                                        </p:tgtEl>
                                        <p:attrNameLst>
                                          <p:attrName>style.visibility</p:attrName>
                                        </p:attrNameLst>
                                      </p:cBhvr>
                                      <p:to>
                                        <p:strVal val="visible"/>
                                      </p:to>
                                    </p:set>
                                    <p:anim calcmode="lin" valueType="num">
                                      <p:cBhvr>
                                        <p:cTn id="483" dur="500" fill="hold"/>
                                        <p:tgtEl>
                                          <p:spTgt spid="62697">
                                            <p:txEl>
                                              <p:pRg st="0" end="0"/>
                                            </p:txEl>
                                          </p:spTgt>
                                        </p:tgtEl>
                                        <p:attrNameLst>
                                          <p:attrName>ppt_w</p:attrName>
                                        </p:attrNameLst>
                                      </p:cBhvr>
                                      <p:tavLst>
                                        <p:tav tm="0">
                                          <p:val>
                                            <p:fltVal val="0"/>
                                          </p:val>
                                        </p:tav>
                                        <p:tav tm="100000">
                                          <p:val>
                                            <p:strVal val="#ppt_w"/>
                                          </p:val>
                                        </p:tav>
                                      </p:tavLst>
                                    </p:anim>
                                    <p:anim calcmode="lin" valueType="num">
                                      <p:cBhvr>
                                        <p:cTn id="484" dur="500" fill="hold"/>
                                        <p:tgtEl>
                                          <p:spTgt spid="62697">
                                            <p:txEl>
                                              <p:pRg st="0" end="0"/>
                                            </p:txEl>
                                          </p:spTgt>
                                        </p:tgtEl>
                                        <p:attrNameLst>
                                          <p:attrName>ppt_h</p:attrName>
                                        </p:attrNameLst>
                                      </p:cBhvr>
                                      <p:tavLst>
                                        <p:tav tm="0">
                                          <p:val>
                                            <p:fltVal val="0"/>
                                          </p:val>
                                        </p:tav>
                                        <p:tav tm="100000">
                                          <p:val>
                                            <p:strVal val="#ppt_h"/>
                                          </p:val>
                                        </p:tav>
                                      </p:tavLst>
                                    </p:anim>
                                    <p:animEffect transition="in" filter="fade">
                                      <p:cBhvr>
                                        <p:cTn id="485" dur="500"/>
                                        <p:tgtEl>
                                          <p:spTgt spid="62697">
                                            <p:txEl>
                                              <p:pRg st="0" end="0"/>
                                            </p:txEl>
                                          </p:spTgt>
                                        </p:tgtEl>
                                      </p:cBhvr>
                                    </p:animEffect>
                                  </p:childTnLst>
                                  <p:subTnLst>
                                    <p:audio>
                                      <p:cMediaNode>
                                        <p:cTn display="0" masterRel="sameClick">
                                          <p:stCondLst>
                                            <p:cond evt="begin" delay="0">
                                              <p:tn val="481"/>
                                            </p:cond>
                                          </p:stCondLst>
                                          <p:endCondLst>
                                            <p:cond evt="onStopAudio" delay="0">
                                              <p:tgtEl>
                                                <p:sldTgt/>
                                              </p:tgtEl>
                                            </p:cond>
                                          </p:endCondLst>
                                        </p:cTn>
                                        <p:tgtEl>
                                          <p:sndTgt r:embed="rId2" name="hammer.wav"/>
                                        </p:tgtEl>
                                      </p:cMediaNode>
                                    </p:audio>
                                  </p:subTnLst>
                                </p:cTn>
                              </p:par>
                            </p:childTnLst>
                          </p:cTn>
                        </p:par>
                        <p:par>
                          <p:cTn id="486" fill="hold" nodeType="afterGroup">
                            <p:stCondLst>
                              <p:cond delay="8000"/>
                            </p:stCondLst>
                            <p:childTnLst>
                              <p:par>
                                <p:cTn id="487" presetID="53" presetClass="exit" presetSubtype="0" fill="hold" grpId="1" nodeType="afterEffect">
                                  <p:stCondLst>
                                    <p:cond delay="0"/>
                                  </p:stCondLst>
                                  <p:childTnLst>
                                    <p:anim calcmode="lin" valueType="num">
                                      <p:cBhvr>
                                        <p:cTn id="488" dur="500"/>
                                        <p:tgtEl>
                                          <p:spTgt spid="62697">
                                            <p:txEl>
                                              <p:pRg st="0" end="0"/>
                                            </p:txEl>
                                          </p:spTgt>
                                        </p:tgtEl>
                                        <p:attrNameLst>
                                          <p:attrName>ppt_w</p:attrName>
                                        </p:attrNameLst>
                                      </p:cBhvr>
                                      <p:tavLst>
                                        <p:tav tm="0">
                                          <p:val>
                                            <p:strVal val="ppt_w"/>
                                          </p:val>
                                        </p:tav>
                                        <p:tav tm="100000">
                                          <p:val>
                                            <p:fltVal val="0"/>
                                          </p:val>
                                        </p:tav>
                                      </p:tavLst>
                                    </p:anim>
                                    <p:anim calcmode="lin" valueType="num">
                                      <p:cBhvr>
                                        <p:cTn id="489" dur="500"/>
                                        <p:tgtEl>
                                          <p:spTgt spid="62697">
                                            <p:txEl>
                                              <p:pRg st="0" end="0"/>
                                            </p:txEl>
                                          </p:spTgt>
                                        </p:tgtEl>
                                        <p:attrNameLst>
                                          <p:attrName>ppt_h</p:attrName>
                                        </p:attrNameLst>
                                      </p:cBhvr>
                                      <p:tavLst>
                                        <p:tav tm="0">
                                          <p:val>
                                            <p:strVal val="ppt_h"/>
                                          </p:val>
                                        </p:tav>
                                        <p:tav tm="100000">
                                          <p:val>
                                            <p:fltVal val="0"/>
                                          </p:val>
                                        </p:tav>
                                      </p:tavLst>
                                    </p:anim>
                                    <p:animEffect transition="out" filter="fade">
                                      <p:cBhvr>
                                        <p:cTn id="490" dur="500"/>
                                        <p:tgtEl>
                                          <p:spTgt spid="62697">
                                            <p:txEl>
                                              <p:pRg st="0" end="0"/>
                                            </p:txEl>
                                          </p:spTgt>
                                        </p:tgtEl>
                                      </p:cBhvr>
                                    </p:animEffect>
                                    <p:set>
                                      <p:cBhvr>
                                        <p:cTn id="491" dur="1" fill="hold">
                                          <p:stCondLst>
                                            <p:cond delay="499"/>
                                          </p:stCondLst>
                                        </p:cTn>
                                        <p:tgtEl>
                                          <p:spTgt spid="62697">
                                            <p:txEl>
                                              <p:pRg st="0" end="0"/>
                                            </p:txEl>
                                          </p:spTgt>
                                        </p:tgtEl>
                                        <p:attrNameLst>
                                          <p:attrName>style.visibility</p:attrName>
                                        </p:attrNameLst>
                                      </p:cBhvr>
                                      <p:to>
                                        <p:strVal val="hidden"/>
                                      </p:to>
                                    </p:set>
                                  </p:childTnLst>
                                </p:cTn>
                              </p:par>
                            </p:childTnLst>
                          </p:cTn>
                        </p:par>
                        <p:par>
                          <p:cTn id="492" fill="hold" nodeType="afterGroup">
                            <p:stCondLst>
                              <p:cond delay="8500"/>
                            </p:stCondLst>
                            <p:childTnLst>
                              <p:par>
                                <p:cTn id="493" presetID="53" presetClass="entr" presetSubtype="0" fill="hold" grpId="0" nodeType="afterEffect">
                                  <p:stCondLst>
                                    <p:cond delay="0"/>
                                  </p:stCondLst>
                                  <p:childTnLst>
                                    <p:set>
                                      <p:cBhvr>
                                        <p:cTn id="494" dur="1" fill="hold">
                                          <p:stCondLst>
                                            <p:cond delay="0"/>
                                          </p:stCondLst>
                                        </p:cTn>
                                        <p:tgtEl>
                                          <p:spTgt spid="62698">
                                            <p:txEl>
                                              <p:pRg st="0" end="0"/>
                                            </p:txEl>
                                          </p:spTgt>
                                        </p:tgtEl>
                                        <p:attrNameLst>
                                          <p:attrName>style.visibility</p:attrName>
                                        </p:attrNameLst>
                                      </p:cBhvr>
                                      <p:to>
                                        <p:strVal val="visible"/>
                                      </p:to>
                                    </p:set>
                                    <p:anim calcmode="lin" valueType="num">
                                      <p:cBhvr>
                                        <p:cTn id="495" dur="500" fill="hold"/>
                                        <p:tgtEl>
                                          <p:spTgt spid="62698">
                                            <p:txEl>
                                              <p:pRg st="0" end="0"/>
                                            </p:txEl>
                                          </p:spTgt>
                                        </p:tgtEl>
                                        <p:attrNameLst>
                                          <p:attrName>ppt_w</p:attrName>
                                        </p:attrNameLst>
                                      </p:cBhvr>
                                      <p:tavLst>
                                        <p:tav tm="0">
                                          <p:val>
                                            <p:fltVal val="0"/>
                                          </p:val>
                                        </p:tav>
                                        <p:tav tm="100000">
                                          <p:val>
                                            <p:strVal val="#ppt_w"/>
                                          </p:val>
                                        </p:tav>
                                      </p:tavLst>
                                    </p:anim>
                                    <p:anim calcmode="lin" valueType="num">
                                      <p:cBhvr>
                                        <p:cTn id="496" dur="500" fill="hold"/>
                                        <p:tgtEl>
                                          <p:spTgt spid="62698">
                                            <p:txEl>
                                              <p:pRg st="0" end="0"/>
                                            </p:txEl>
                                          </p:spTgt>
                                        </p:tgtEl>
                                        <p:attrNameLst>
                                          <p:attrName>ppt_h</p:attrName>
                                        </p:attrNameLst>
                                      </p:cBhvr>
                                      <p:tavLst>
                                        <p:tav tm="0">
                                          <p:val>
                                            <p:fltVal val="0"/>
                                          </p:val>
                                        </p:tav>
                                        <p:tav tm="100000">
                                          <p:val>
                                            <p:strVal val="#ppt_h"/>
                                          </p:val>
                                        </p:tav>
                                      </p:tavLst>
                                    </p:anim>
                                    <p:animEffect transition="in" filter="fade">
                                      <p:cBhvr>
                                        <p:cTn id="497" dur="500"/>
                                        <p:tgtEl>
                                          <p:spTgt spid="62698">
                                            <p:txEl>
                                              <p:pRg st="0" end="0"/>
                                            </p:txEl>
                                          </p:spTgt>
                                        </p:tgtEl>
                                      </p:cBhvr>
                                    </p:animEffect>
                                  </p:childTnLst>
                                  <p:subTnLst>
                                    <p:audio>
                                      <p:cMediaNode>
                                        <p:cTn display="0" masterRel="sameClick">
                                          <p:stCondLst>
                                            <p:cond evt="begin" delay="0">
                                              <p:tn val="493"/>
                                            </p:cond>
                                          </p:stCondLst>
                                          <p:endCondLst>
                                            <p:cond evt="onStopAudio" delay="0">
                                              <p:tgtEl>
                                                <p:sldTgt/>
                                              </p:tgtEl>
                                            </p:cond>
                                          </p:endCondLst>
                                        </p:cTn>
                                        <p:tgtEl>
                                          <p:sndTgt r:embed="rId2" name="hammer.wav"/>
                                        </p:tgtEl>
                                      </p:cMediaNode>
                                    </p:audio>
                                  </p:subTnLst>
                                </p:cTn>
                              </p:par>
                            </p:childTnLst>
                          </p:cTn>
                        </p:par>
                        <p:par>
                          <p:cTn id="498" fill="hold" nodeType="afterGroup">
                            <p:stCondLst>
                              <p:cond delay="9000"/>
                            </p:stCondLst>
                            <p:childTnLst>
                              <p:par>
                                <p:cTn id="499" presetID="53" presetClass="exit" presetSubtype="0" fill="hold" grpId="1" nodeType="afterEffect">
                                  <p:stCondLst>
                                    <p:cond delay="0"/>
                                  </p:stCondLst>
                                  <p:childTnLst>
                                    <p:anim calcmode="lin" valueType="num">
                                      <p:cBhvr>
                                        <p:cTn id="500" dur="500"/>
                                        <p:tgtEl>
                                          <p:spTgt spid="62698">
                                            <p:txEl>
                                              <p:pRg st="0" end="0"/>
                                            </p:txEl>
                                          </p:spTgt>
                                        </p:tgtEl>
                                        <p:attrNameLst>
                                          <p:attrName>ppt_w</p:attrName>
                                        </p:attrNameLst>
                                      </p:cBhvr>
                                      <p:tavLst>
                                        <p:tav tm="0">
                                          <p:val>
                                            <p:strVal val="ppt_w"/>
                                          </p:val>
                                        </p:tav>
                                        <p:tav tm="100000">
                                          <p:val>
                                            <p:fltVal val="0"/>
                                          </p:val>
                                        </p:tav>
                                      </p:tavLst>
                                    </p:anim>
                                    <p:anim calcmode="lin" valueType="num">
                                      <p:cBhvr>
                                        <p:cTn id="501" dur="500"/>
                                        <p:tgtEl>
                                          <p:spTgt spid="62698">
                                            <p:txEl>
                                              <p:pRg st="0" end="0"/>
                                            </p:txEl>
                                          </p:spTgt>
                                        </p:tgtEl>
                                        <p:attrNameLst>
                                          <p:attrName>ppt_h</p:attrName>
                                        </p:attrNameLst>
                                      </p:cBhvr>
                                      <p:tavLst>
                                        <p:tav tm="0">
                                          <p:val>
                                            <p:strVal val="ppt_h"/>
                                          </p:val>
                                        </p:tav>
                                        <p:tav tm="100000">
                                          <p:val>
                                            <p:fltVal val="0"/>
                                          </p:val>
                                        </p:tav>
                                      </p:tavLst>
                                    </p:anim>
                                    <p:animEffect transition="out" filter="fade">
                                      <p:cBhvr>
                                        <p:cTn id="502" dur="500"/>
                                        <p:tgtEl>
                                          <p:spTgt spid="62698">
                                            <p:txEl>
                                              <p:pRg st="0" end="0"/>
                                            </p:txEl>
                                          </p:spTgt>
                                        </p:tgtEl>
                                      </p:cBhvr>
                                    </p:animEffect>
                                    <p:set>
                                      <p:cBhvr>
                                        <p:cTn id="503" dur="1" fill="hold">
                                          <p:stCondLst>
                                            <p:cond delay="499"/>
                                          </p:stCondLst>
                                        </p:cTn>
                                        <p:tgtEl>
                                          <p:spTgt spid="62698">
                                            <p:txEl>
                                              <p:pRg st="0" end="0"/>
                                            </p:txEl>
                                          </p:spTgt>
                                        </p:tgtEl>
                                        <p:attrNameLst>
                                          <p:attrName>style.visibility</p:attrName>
                                        </p:attrNameLst>
                                      </p:cBhvr>
                                      <p:to>
                                        <p:strVal val="hidden"/>
                                      </p:to>
                                    </p:set>
                                  </p:childTnLst>
                                </p:cTn>
                              </p:par>
                            </p:childTnLst>
                          </p:cTn>
                        </p:par>
                        <p:par>
                          <p:cTn id="504" fill="hold" nodeType="afterGroup">
                            <p:stCondLst>
                              <p:cond delay="9500"/>
                            </p:stCondLst>
                            <p:childTnLst>
                              <p:par>
                                <p:cTn id="505" presetID="53" presetClass="entr" presetSubtype="0" fill="hold" grpId="0" nodeType="afterEffect">
                                  <p:stCondLst>
                                    <p:cond delay="0"/>
                                  </p:stCondLst>
                                  <p:childTnLst>
                                    <p:set>
                                      <p:cBhvr>
                                        <p:cTn id="506" dur="1" fill="hold">
                                          <p:stCondLst>
                                            <p:cond delay="0"/>
                                          </p:stCondLst>
                                        </p:cTn>
                                        <p:tgtEl>
                                          <p:spTgt spid="62700">
                                            <p:txEl>
                                              <p:pRg st="0" end="0"/>
                                            </p:txEl>
                                          </p:spTgt>
                                        </p:tgtEl>
                                        <p:attrNameLst>
                                          <p:attrName>style.visibility</p:attrName>
                                        </p:attrNameLst>
                                      </p:cBhvr>
                                      <p:to>
                                        <p:strVal val="visible"/>
                                      </p:to>
                                    </p:set>
                                    <p:anim calcmode="lin" valueType="num">
                                      <p:cBhvr>
                                        <p:cTn id="507" dur="500" fill="hold"/>
                                        <p:tgtEl>
                                          <p:spTgt spid="62700">
                                            <p:txEl>
                                              <p:pRg st="0" end="0"/>
                                            </p:txEl>
                                          </p:spTgt>
                                        </p:tgtEl>
                                        <p:attrNameLst>
                                          <p:attrName>ppt_w</p:attrName>
                                        </p:attrNameLst>
                                      </p:cBhvr>
                                      <p:tavLst>
                                        <p:tav tm="0">
                                          <p:val>
                                            <p:fltVal val="0"/>
                                          </p:val>
                                        </p:tav>
                                        <p:tav tm="100000">
                                          <p:val>
                                            <p:strVal val="#ppt_w"/>
                                          </p:val>
                                        </p:tav>
                                      </p:tavLst>
                                    </p:anim>
                                    <p:anim calcmode="lin" valueType="num">
                                      <p:cBhvr>
                                        <p:cTn id="508" dur="500" fill="hold"/>
                                        <p:tgtEl>
                                          <p:spTgt spid="62700">
                                            <p:txEl>
                                              <p:pRg st="0" end="0"/>
                                            </p:txEl>
                                          </p:spTgt>
                                        </p:tgtEl>
                                        <p:attrNameLst>
                                          <p:attrName>ppt_h</p:attrName>
                                        </p:attrNameLst>
                                      </p:cBhvr>
                                      <p:tavLst>
                                        <p:tav tm="0">
                                          <p:val>
                                            <p:fltVal val="0"/>
                                          </p:val>
                                        </p:tav>
                                        <p:tav tm="100000">
                                          <p:val>
                                            <p:strVal val="#ppt_h"/>
                                          </p:val>
                                        </p:tav>
                                      </p:tavLst>
                                    </p:anim>
                                    <p:animEffect transition="in" filter="fade">
                                      <p:cBhvr>
                                        <p:cTn id="509" dur="500"/>
                                        <p:tgtEl>
                                          <p:spTgt spid="62700">
                                            <p:txEl>
                                              <p:pRg st="0" end="0"/>
                                            </p:txEl>
                                          </p:spTgt>
                                        </p:tgtEl>
                                      </p:cBhvr>
                                    </p:animEffect>
                                  </p:childTnLst>
                                  <p:subTnLst>
                                    <p:audio>
                                      <p:cMediaNode>
                                        <p:cTn display="0" masterRel="sameClick">
                                          <p:stCondLst>
                                            <p:cond evt="begin" delay="0">
                                              <p:tn val="505"/>
                                            </p:cond>
                                          </p:stCondLst>
                                          <p:endCondLst>
                                            <p:cond evt="onStopAudio" delay="0">
                                              <p:tgtEl>
                                                <p:sldTgt/>
                                              </p:tgtEl>
                                            </p:cond>
                                          </p:endCondLst>
                                        </p:cTn>
                                        <p:tgtEl>
                                          <p:sndTgt r:embed="rId2" name="hammer.wav"/>
                                        </p:tgtEl>
                                      </p:cMediaNode>
                                    </p:audio>
                                  </p:subTnLst>
                                </p:cTn>
                              </p:par>
                            </p:childTnLst>
                          </p:cTn>
                        </p:par>
                        <p:par>
                          <p:cTn id="510" fill="hold" nodeType="afterGroup">
                            <p:stCondLst>
                              <p:cond delay="10000"/>
                            </p:stCondLst>
                            <p:childTnLst>
                              <p:par>
                                <p:cTn id="511" presetID="53" presetClass="exit" presetSubtype="0" fill="hold" grpId="1" nodeType="afterEffect">
                                  <p:stCondLst>
                                    <p:cond delay="0"/>
                                  </p:stCondLst>
                                  <p:childTnLst>
                                    <p:anim calcmode="lin" valueType="num">
                                      <p:cBhvr>
                                        <p:cTn id="512" dur="500"/>
                                        <p:tgtEl>
                                          <p:spTgt spid="62700">
                                            <p:txEl>
                                              <p:pRg st="0" end="0"/>
                                            </p:txEl>
                                          </p:spTgt>
                                        </p:tgtEl>
                                        <p:attrNameLst>
                                          <p:attrName>ppt_w</p:attrName>
                                        </p:attrNameLst>
                                      </p:cBhvr>
                                      <p:tavLst>
                                        <p:tav tm="0">
                                          <p:val>
                                            <p:strVal val="ppt_w"/>
                                          </p:val>
                                        </p:tav>
                                        <p:tav tm="100000">
                                          <p:val>
                                            <p:fltVal val="0"/>
                                          </p:val>
                                        </p:tav>
                                      </p:tavLst>
                                    </p:anim>
                                    <p:anim calcmode="lin" valueType="num">
                                      <p:cBhvr>
                                        <p:cTn id="513" dur="500"/>
                                        <p:tgtEl>
                                          <p:spTgt spid="62700">
                                            <p:txEl>
                                              <p:pRg st="0" end="0"/>
                                            </p:txEl>
                                          </p:spTgt>
                                        </p:tgtEl>
                                        <p:attrNameLst>
                                          <p:attrName>ppt_h</p:attrName>
                                        </p:attrNameLst>
                                      </p:cBhvr>
                                      <p:tavLst>
                                        <p:tav tm="0">
                                          <p:val>
                                            <p:strVal val="ppt_h"/>
                                          </p:val>
                                        </p:tav>
                                        <p:tav tm="100000">
                                          <p:val>
                                            <p:fltVal val="0"/>
                                          </p:val>
                                        </p:tav>
                                      </p:tavLst>
                                    </p:anim>
                                    <p:animEffect transition="out" filter="fade">
                                      <p:cBhvr>
                                        <p:cTn id="514" dur="500"/>
                                        <p:tgtEl>
                                          <p:spTgt spid="62700">
                                            <p:txEl>
                                              <p:pRg st="0" end="0"/>
                                            </p:txEl>
                                          </p:spTgt>
                                        </p:tgtEl>
                                      </p:cBhvr>
                                    </p:animEffect>
                                    <p:set>
                                      <p:cBhvr>
                                        <p:cTn id="515" dur="1" fill="hold">
                                          <p:stCondLst>
                                            <p:cond delay="499"/>
                                          </p:stCondLst>
                                        </p:cTn>
                                        <p:tgtEl>
                                          <p:spTgt spid="62700">
                                            <p:txEl>
                                              <p:pRg st="0" end="0"/>
                                            </p:txEl>
                                          </p:spTgt>
                                        </p:tgtEl>
                                        <p:attrNameLst>
                                          <p:attrName>style.visibility</p:attrName>
                                        </p:attrNameLst>
                                      </p:cBhvr>
                                      <p:to>
                                        <p:strVal val="hidden"/>
                                      </p:to>
                                    </p:set>
                                  </p:childTnLst>
                                </p:cTn>
                              </p:par>
                            </p:childTnLst>
                          </p:cTn>
                        </p:par>
                        <p:par>
                          <p:cTn id="516" fill="hold" nodeType="afterGroup">
                            <p:stCondLst>
                              <p:cond delay="10500"/>
                            </p:stCondLst>
                            <p:childTnLst>
                              <p:par>
                                <p:cTn id="517" presetID="53" presetClass="entr" presetSubtype="0" fill="hold" nodeType="afterEffect">
                                  <p:stCondLst>
                                    <p:cond delay="0"/>
                                  </p:stCondLst>
                                  <p:childTnLst>
                                    <p:set>
                                      <p:cBhvr>
                                        <p:cTn id="518" dur="1" fill="hold">
                                          <p:stCondLst>
                                            <p:cond delay="0"/>
                                          </p:stCondLst>
                                        </p:cTn>
                                        <p:tgtEl>
                                          <p:spTgt spid="62701">
                                            <p:txEl>
                                              <p:pRg st="0" end="0"/>
                                            </p:txEl>
                                          </p:spTgt>
                                        </p:tgtEl>
                                        <p:attrNameLst>
                                          <p:attrName>style.visibility</p:attrName>
                                        </p:attrNameLst>
                                      </p:cBhvr>
                                      <p:to>
                                        <p:strVal val="visible"/>
                                      </p:to>
                                    </p:set>
                                    <p:anim calcmode="lin" valueType="num">
                                      <p:cBhvr>
                                        <p:cTn id="519" dur="500" fill="hold"/>
                                        <p:tgtEl>
                                          <p:spTgt spid="62701">
                                            <p:txEl>
                                              <p:pRg st="0" end="0"/>
                                            </p:txEl>
                                          </p:spTgt>
                                        </p:tgtEl>
                                        <p:attrNameLst>
                                          <p:attrName>ppt_w</p:attrName>
                                        </p:attrNameLst>
                                      </p:cBhvr>
                                      <p:tavLst>
                                        <p:tav tm="0">
                                          <p:val>
                                            <p:fltVal val="0"/>
                                          </p:val>
                                        </p:tav>
                                        <p:tav tm="100000">
                                          <p:val>
                                            <p:strVal val="#ppt_w"/>
                                          </p:val>
                                        </p:tav>
                                      </p:tavLst>
                                    </p:anim>
                                    <p:anim calcmode="lin" valueType="num">
                                      <p:cBhvr>
                                        <p:cTn id="520" dur="500" fill="hold"/>
                                        <p:tgtEl>
                                          <p:spTgt spid="62701">
                                            <p:txEl>
                                              <p:pRg st="0" end="0"/>
                                            </p:txEl>
                                          </p:spTgt>
                                        </p:tgtEl>
                                        <p:attrNameLst>
                                          <p:attrName>ppt_h</p:attrName>
                                        </p:attrNameLst>
                                      </p:cBhvr>
                                      <p:tavLst>
                                        <p:tav tm="0">
                                          <p:val>
                                            <p:fltVal val="0"/>
                                          </p:val>
                                        </p:tav>
                                        <p:tav tm="100000">
                                          <p:val>
                                            <p:strVal val="#ppt_h"/>
                                          </p:val>
                                        </p:tav>
                                      </p:tavLst>
                                    </p:anim>
                                    <p:animEffect transition="in" filter="fade">
                                      <p:cBhvr>
                                        <p:cTn id="521" dur="500"/>
                                        <p:tgtEl>
                                          <p:spTgt spid="62701">
                                            <p:txEl>
                                              <p:pRg st="0" end="0"/>
                                            </p:txEl>
                                          </p:spTgt>
                                        </p:tgtEl>
                                      </p:cBhvr>
                                    </p:animEffect>
                                  </p:childTnLst>
                                  <p:subTnLst>
                                    <p:audio>
                                      <p:cMediaNode>
                                        <p:cTn display="0" masterRel="sameClick">
                                          <p:stCondLst>
                                            <p:cond evt="begin" delay="0">
                                              <p:tn val="517"/>
                                            </p:cond>
                                          </p:stCondLst>
                                          <p:endCondLst>
                                            <p:cond evt="onStopAudio" delay="0">
                                              <p:tgtEl>
                                                <p:sldTgt/>
                                              </p:tgtEl>
                                            </p:cond>
                                          </p:endCondLst>
                                        </p:cTn>
                                        <p:tgtEl>
                                          <p:sndTgt r:embed="rId2" name="hammer.wav"/>
                                        </p:tgtEl>
                                      </p:cMediaNode>
                                    </p:audio>
                                  </p:subTnLst>
                                </p:cTn>
                              </p:par>
                            </p:childTnLst>
                          </p:cTn>
                        </p:par>
                        <p:par>
                          <p:cTn id="522" fill="hold" nodeType="afterGroup">
                            <p:stCondLst>
                              <p:cond delay="11000"/>
                            </p:stCondLst>
                            <p:childTnLst>
                              <p:par>
                                <p:cTn id="523" presetID="53" presetClass="exit" presetSubtype="0" fill="hold" grpId="0" nodeType="afterEffect">
                                  <p:stCondLst>
                                    <p:cond delay="0"/>
                                  </p:stCondLst>
                                  <p:childTnLst>
                                    <p:anim calcmode="lin" valueType="num">
                                      <p:cBhvr>
                                        <p:cTn id="524" dur="500"/>
                                        <p:tgtEl>
                                          <p:spTgt spid="62701">
                                            <p:txEl>
                                              <p:pRg st="0" end="0"/>
                                            </p:txEl>
                                          </p:spTgt>
                                        </p:tgtEl>
                                        <p:attrNameLst>
                                          <p:attrName>ppt_w</p:attrName>
                                        </p:attrNameLst>
                                      </p:cBhvr>
                                      <p:tavLst>
                                        <p:tav tm="0">
                                          <p:val>
                                            <p:strVal val="ppt_w"/>
                                          </p:val>
                                        </p:tav>
                                        <p:tav tm="100000">
                                          <p:val>
                                            <p:fltVal val="0"/>
                                          </p:val>
                                        </p:tav>
                                      </p:tavLst>
                                    </p:anim>
                                    <p:anim calcmode="lin" valueType="num">
                                      <p:cBhvr>
                                        <p:cTn id="525" dur="500"/>
                                        <p:tgtEl>
                                          <p:spTgt spid="62701">
                                            <p:txEl>
                                              <p:pRg st="0" end="0"/>
                                            </p:txEl>
                                          </p:spTgt>
                                        </p:tgtEl>
                                        <p:attrNameLst>
                                          <p:attrName>ppt_h</p:attrName>
                                        </p:attrNameLst>
                                      </p:cBhvr>
                                      <p:tavLst>
                                        <p:tav tm="0">
                                          <p:val>
                                            <p:strVal val="ppt_h"/>
                                          </p:val>
                                        </p:tav>
                                        <p:tav tm="100000">
                                          <p:val>
                                            <p:fltVal val="0"/>
                                          </p:val>
                                        </p:tav>
                                      </p:tavLst>
                                    </p:anim>
                                    <p:animEffect transition="out" filter="fade">
                                      <p:cBhvr>
                                        <p:cTn id="526" dur="500"/>
                                        <p:tgtEl>
                                          <p:spTgt spid="62701">
                                            <p:txEl>
                                              <p:pRg st="0" end="0"/>
                                            </p:txEl>
                                          </p:spTgt>
                                        </p:tgtEl>
                                      </p:cBhvr>
                                    </p:animEffect>
                                    <p:set>
                                      <p:cBhvr>
                                        <p:cTn id="527" dur="1" fill="hold">
                                          <p:stCondLst>
                                            <p:cond delay="499"/>
                                          </p:stCondLst>
                                        </p:cTn>
                                        <p:tgtEl>
                                          <p:spTgt spid="62701">
                                            <p:txEl>
                                              <p:pRg st="0" end="0"/>
                                            </p:txEl>
                                          </p:spTgt>
                                        </p:tgtEl>
                                        <p:attrNameLst>
                                          <p:attrName>style.visibility</p:attrName>
                                        </p:attrNameLst>
                                      </p:cBhvr>
                                      <p:to>
                                        <p:strVal val="hidden"/>
                                      </p:to>
                                    </p:set>
                                  </p:childTnLst>
                                </p:cTn>
                              </p:par>
                            </p:childTnLst>
                          </p:cTn>
                        </p:par>
                        <p:par>
                          <p:cTn id="528" fill="hold" nodeType="afterGroup">
                            <p:stCondLst>
                              <p:cond delay="11500"/>
                            </p:stCondLst>
                            <p:childTnLst>
                              <p:par>
                                <p:cTn id="529" presetID="53" presetClass="entr" presetSubtype="0" fill="hold" grpId="0" nodeType="afterEffect">
                                  <p:stCondLst>
                                    <p:cond delay="0"/>
                                  </p:stCondLst>
                                  <p:childTnLst>
                                    <p:set>
                                      <p:cBhvr>
                                        <p:cTn id="530" dur="1" fill="hold">
                                          <p:stCondLst>
                                            <p:cond delay="0"/>
                                          </p:stCondLst>
                                        </p:cTn>
                                        <p:tgtEl>
                                          <p:spTgt spid="62699">
                                            <p:txEl>
                                              <p:pRg st="0" end="0"/>
                                            </p:txEl>
                                          </p:spTgt>
                                        </p:tgtEl>
                                        <p:attrNameLst>
                                          <p:attrName>style.visibility</p:attrName>
                                        </p:attrNameLst>
                                      </p:cBhvr>
                                      <p:to>
                                        <p:strVal val="visible"/>
                                      </p:to>
                                    </p:set>
                                    <p:anim calcmode="lin" valueType="num">
                                      <p:cBhvr>
                                        <p:cTn id="531" dur="500" fill="hold"/>
                                        <p:tgtEl>
                                          <p:spTgt spid="62699">
                                            <p:txEl>
                                              <p:pRg st="0" end="0"/>
                                            </p:txEl>
                                          </p:spTgt>
                                        </p:tgtEl>
                                        <p:attrNameLst>
                                          <p:attrName>ppt_w</p:attrName>
                                        </p:attrNameLst>
                                      </p:cBhvr>
                                      <p:tavLst>
                                        <p:tav tm="0">
                                          <p:val>
                                            <p:fltVal val="0"/>
                                          </p:val>
                                        </p:tav>
                                        <p:tav tm="100000">
                                          <p:val>
                                            <p:strVal val="#ppt_w"/>
                                          </p:val>
                                        </p:tav>
                                      </p:tavLst>
                                    </p:anim>
                                    <p:anim calcmode="lin" valueType="num">
                                      <p:cBhvr>
                                        <p:cTn id="532" dur="500" fill="hold"/>
                                        <p:tgtEl>
                                          <p:spTgt spid="62699">
                                            <p:txEl>
                                              <p:pRg st="0" end="0"/>
                                            </p:txEl>
                                          </p:spTgt>
                                        </p:tgtEl>
                                        <p:attrNameLst>
                                          <p:attrName>ppt_h</p:attrName>
                                        </p:attrNameLst>
                                      </p:cBhvr>
                                      <p:tavLst>
                                        <p:tav tm="0">
                                          <p:val>
                                            <p:fltVal val="0"/>
                                          </p:val>
                                        </p:tav>
                                        <p:tav tm="100000">
                                          <p:val>
                                            <p:strVal val="#ppt_h"/>
                                          </p:val>
                                        </p:tav>
                                      </p:tavLst>
                                    </p:anim>
                                    <p:animEffect transition="in" filter="fade">
                                      <p:cBhvr>
                                        <p:cTn id="533" dur="500"/>
                                        <p:tgtEl>
                                          <p:spTgt spid="62699">
                                            <p:txEl>
                                              <p:pRg st="0" end="0"/>
                                            </p:txEl>
                                          </p:spTgt>
                                        </p:tgtEl>
                                      </p:cBhvr>
                                    </p:animEffect>
                                  </p:childTnLst>
                                  <p:subTnLst>
                                    <p:audio>
                                      <p:cMediaNode>
                                        <p:cTn display="0" masterRel="sameClick">
                                          <p:stCondLst>
                                            <p:cond evt="begin" delay="0">
                                              <p:tn val="529"/>
                                            </p:cond>
                                          </p:stCondLst>
                                          <p:endCondLst>
                                            <p:cond evt="onStopAudio" delay="0">
                                              <p:tgtEl>
                                                <p:sldTgt/>
                                              </p:tgtEl>
                                            </p:cond>
                                          </p:endCondLst>
                                        </p:cTn>
                                        <p:tgtEl>
                                          <p:sndTgt r:embed="rId2" name="hammer.wav"/>
                                        </p:tgtEl>
                                      </p:cMediaNode>
                                    </p:audio>
                                  </p:subTnLst>
                                </p:cTn>
                              </p:par>
                            </p:childTnLst>
                          </p:cTn>
                        </p:par>
                        <p:par>
                          <p:cTn id="534" fill="hold" nodeType="afterGroup">
                            <p:stCondLst>
                              <p:cond delay="12000"/>
                            </p:stCondLst>
                            <p:childTnLst>
                              <p:par>
                                <p:cTn id="535" presetID="53" presetClass="exit" presetSubtype="0" fill="hold" grpId="1" nodeType="afterEffect">
                                  <p:stCondLst>
                                    <p:cond delay="0"/>
                                  </p:stCondLst>
                                  <p:childTnLst>
                                    <p:anim calcmode="lin" valueType="num">
                                      <p:cBhvr>
                                        <p:cTn id="536" dur="500"/>
                                        <p:tgtEl>
                                          <p:spTgt spid="62699">
                                            <p:txEl>
                                              <p:pRg st="0" end="0"/>
                                            </p:txEl>
                                          </p:spTgt>
                                        </p:tgtEl>
                                        <p:attrNameLst>
                                          <p:attrName>ppt_w</p:attrName>
                                        </p:attrNameLst>
                                      </p:cBhvr>
                                      <p:tavLst>
                                        <p:tav tm="0">
                                          <p:val>
                                            <p:strVal val="ppt_w"/>
                                          </p:val>
                                        </p:tav>
                                        <p:tav tm="100000">
                                          <p:val>
                                            <p:fltVal val="0"/>
                                          </p:val>
                                        </p:tav>
                                      </p:tavLst>
                                    </p:anim>
                                    <p:anim calcmode="lin" valueType="num">
                                      <p:cBhvr>
                                        <p:cTn id="537" dur="500"/>
                                        <p:tgtEl>
                                          <p:spTgt spid="62699">
                                            <p:txEl>
                                              <p:pRg st="0" end="0"/>
                                            </p:txEl>
                                          </p:spTgt>
                                        </p:tgtEl>
                                        <p:attrNameLst>
                                          <p:attrName>ppt_h</p:attrName>
                                        </p:attrNameLst>
                                      </p:cBhvr>
                                      <p:tavLst>
                                        <p:tav tm="0">
                                          <p:val>
                                            <p:strVal val="ppt_h"/>
                                          </p:val>
                                        </p:tav>
                                        <p:tav tm="100000">
                                          <p:val>
                                            <p:fltVal val="0"/>
                                          </p:val>
                                        </p:tav>
                                      </p:tavLst>
                                    </p:anim>
                                    <p:animEffect transition="out" filter="fade">
                                      <p:cBhvr>
                                        <p:cTn id="538" dur="500"/>
                                        <p:tgtEl>
                                          <p:spTgt spid="62699">
                                            <p:txEl>
                                              <p:pRg st="0" end="0"/>
                                            </p:txEl>
                                          </p:spTgt>
                                        </p:tgtEl>
                                      </p:cBhvr>
                                    </p:animEffect>
                                    <p:set>
                                      <p:cBhvr>
                                        <p:cTn id="539" dur="1" fill="hold">
                                          <p:stCondLst>
                                            <p:cond delay="499"/>
                                          </p:stCondLst>
                                        </p:cTn>
                                        <p:tgtEl>
                                          <p:spTgt spid="62699">
                                            <p:txEl>
                                              <p:pRg st="0" end="0"/>
                                            </p:txEl>
                                          </p:spTgt>
                                        </p:tgtEl>
                                        <p:attrNameLst>
                                          <p:attrName>style.visibility</p:attrName>
                                        </p:attrNameLst>
                                      </p:cBhvr>
                                      <p:to>
                                        <p:strVal val="hidden"/>
                                      </p:to>
                                    </p:set>
                                  </p:childTnLst>
                                </p:cTn>
                              </p:par>
                            </p:childTnLst>
                          </p:cTn>
                        </p:par>
                        <p:par>
                          <p:cTn id="540" fill="hold" nodeType="afterGroup">
                            <p:stCondLst>
                              <p:cond delay="12500"/>
                            </p:stCondLst>
                            <p:childTnLst>
                              <p:par>
                                <p:cTn id="541" presetID="23" presetClass="entr" presetSubtype="16" fill="hold" grpId="0" nodeType="afterEffect">
                                  <p:stCondLst>
                                    <p:cond delay="0"/>
                                  </p:stCondLst>
                                  <p:iterate type="lt">
                                    <p:tmPct val="0"/>
                                  </p:iterate>
                                  <p:childTnLst>
                                    <p:set>
                                      <p:cBhvr>
                                        <p:cTn id="542" dur="1" fill="hold">
                                          <p:stCondLst>
                                            <p:cond delay="0"/>
                                          </p:stCondLst>
                                        </p:cTn>
                                        <p:tgtEl>
                                          <p:spTgt spid="62702"/>
                                        </p:tgtEl>
                                        <p:attrNameLst>
                                          <p:attrName>style.visibility</p:attrName>
                                        </p:attrNameLst>
                                      </p:cBhvr>
                                      <p:to>
                                        <p:strVal val="visible"/>
                                      </p:to>
                                    </p:set>
                                    <p:anim calcmode="lin" valueType="num">
                                      <p:cBhvr>
                                        <p:cTn id="543" dur="1000" fill="hold"/>
                                        <p:tgtEl>
                                          <p:spTgt spid="62702"/>
                                        </p:tgtEl>
                                        <p:attrNameLst>
                                          <p:attrName>ppt_w</p:attrName>
                                        </p:attrNameLst>
                                      </p:cBhvr>
                                      <p:tavLst>
                                        <p:tav tm="0">
                                          <p:val>
                                            <p:fltVal val="0"/>
                                          </p:val>
                                        </p:tav>
                                        <p:tav tm="100000">
                                          <p:val>
                                            <p:strVal val="#ppt_w"/>
                                          </p:val>
                                        </p:tav>
                                      </p:tavLst>
                                    </p:anim>
                                    <p:anim calcmode="lin" valueType="num">
                                      <p:cBhvr>
                                        <p:cTn id="544" dur="1000" fill="hold"/>
                                        <p:tgtEl>
                                          <p:spTgt spid="6270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1"/>
                                            </p:cond>
                                          </p:stCondLst>
                                          <p:endCondLst>
                                            <p:cond evt="onStopAudio" delay="0">
                                              <p:tgtEl>
                                                <p:sldTgt/>
                                              </p:tgtEl>
                                            </p:cond>
                                          </p:endCondLst>
                                        </p:cTn>
                                        <p:tgtEl>
                                          <p:sndTgt r:embed="rId3" name="bomb.wav"/>
                                        </p:tgtEl>
                                      </p:cMediaNode>
                                    </p:audio>
                                  </p:subTnLst>
                                </p:cTn>
                              </p:par>
                            </p:childTnLst>
                          </p:cTn>
                        </p:par>
                        <p:par>
                          <p:cTn id="545" fill="hold" nodeType="afterGroup">
                            <p:stCondLst>
                              <p:cond delay="13500"/>
                            </p:stCondLst>
                            <p:childTnLst>
                              <p:par>
                                <p:cTn id="546" presetID="20" presetClass="emph" presetSubtype="0" fill="hold" grpId="2" nodeType="afterEffect">
                                  <p:stCondLst>
                                    <p:cond delay="0"/>
                                  </p:stCondLst>
                                  <p:iterate type="lt">
                                    <p:tmPct val="10000"/>
                                  </p:iterate>
                                  <p:childTnLst>
                                    <p:set>
                                      <p:cBhvr override="childStyle">
                                        <p:cTn id="547" dur="500" autoRev="1" fill="hold"/>
                                        <p:tgtEl>
                                          <p:spTgt spid="62702"/>
                                        </p:tgtEl>
                                        <p:attrNameLst>
                                          <p:attrName>style.color</p:attrName>
                                        </p:attrNameLst>
                                      </p:cBhvr>
                                      <p:to>
                                        <p:clrVal>
                                          <a:schemeClr val="hlink"/>
                                        </p:clrVal>
                                      </p:to>
                                    </p:set>
                                    <p:set>
                                      <p:cBhvr>
                                        <p:cTn id="548" dur="500" autoRev="1" fill="hold"/>
                                        <p:tgtEl>
                                          <p:spTgt spid="62702"/>
                                        </p:tgtEl>
                                        <p:attrNameLst>
                                          <p:attrName>fillcolor</p:attrName>
                                        </p:attrNameLst>
                                      </p:cBhvr>
                                      <p:to>
                                        <p:clrVal>
                                          <a:schemeClr val="hlink"/>
                                        </p:clrVal>
                                      </p:to>
                                    </p:set>
                                    <p:set>
                                      <p:cBhvr>
                                        <p:cTn id="549" dur="500" autoRev="1" fill="hold"/>
                                        <p:tgtEl>
                                          <p:spTgt spid="62702"/>
                                        </p:tgtEl>
                                        <p:attrNameLst>
                                          <p:attrName>fill.type</p:attrName>
                                        </p:attrNameLst>
                                      </p:cBhvr>
                                      <p:to>
                                        <p:strVal val="solid"/>
                                      </p:to>
                                    </p:set>
                                  </p:childTnLst>
                                </p:cTn>
                              </p:par>
                            </p:childTnLst>
                          </p:cTn>
                        </p:par>
                        <p:par>
                          <p:cTn id="550" fill="hold" nodeType="afterGroup">
                            <p:stCondLst>
                              <p:cond delay="15000"/>
                            </p:stCondLst>
                            <p:childTnLst>
                              <p:par>
                                <p:cTn id="551" presetID="23" presetClass="exit" presetSubtype="32" fill="hold" grpId="1" nodeType="afterEffect">
                                  <p:stCondLst>
                                    <p:cond delay="0"/>
                                  </p:stCondLst>
                                  <p:iterate type="lt">
                                    <p:tmPct val="0"/>
                                  </p:iterate>
                                  <p:childTnLst>
                                    <p:anim calcmode="lin" valueType="num">
                                      <p:cBhvr>
                                        <p:cTn id="552" dur="1000"/>
                                        <p:tgtEl>
                                          <p:spTgt spid="62702"/>
                                        </p:tgtEl>
                                        <p:attrNameLst>
                                          <p:attrName>ppt_w</p:attrName>
                                        </p:attrNameLst>
                                      </p:cBhvr>
                                      <p:tavLst>
                                        <p:tav tm="0">
                                          <p:val>
                                            <p:strVal val="ppt_w"/>
                                          </p:val>
                                        </p:tav>
                                        <p:tav tm="100000">
                                          <p:val>
                                            <p:fltVal val="0"/>
                                          </p:val>
                                        </p:tav>
                                      </p:tavLst>
                                    </p:anim>
                                    <p:anim calcmode="lin" valueType="num">
                                      <p:cBhvr>
                                        <p:cTn id="553" dur="1000"/>
                                        <p:tgtEl>
                                          <p:spTgt spid="62702"/>
                                        </p:tgtEl>
                                        <p:attrNameLst>
                                          <p:attrName>ppt_h</p:attrName>
                                        </p:attrNameLst>
                                      </p:cBhvr>
                                      <p:tavLst>
                                        <p:tav tm="0">
                                          <p:val>
                                            <p:strVal val="ppt_h"/>
                                          </p:val>
                                        </p:tav>
                                        <p:tav tm="100000">
                                          <p:val>
                                            <p:fltVal val="0"/>
                                          </p:val>
                                        </p:tav>
                                      </p:tavLst>
                                    </p:anim>
                                    <p:set>
                                      <p:cBhvr>
                                        <p:cTn id="554" dur="1" fill="hold">
                                          <p:stCondLst>
                                            <p:cond delay="999"/>
                                          </p:stCondLst>
                                        </p:cTn>
                                        <p:tgtEl>
                                          <p:spTgt spid="62702"/>
                                        </p:tgtEl>
                                        <p:attrNameLst>
                                          <p:attrName>style.visibility</p:attrName>
                                        </p:attrNameLst>
                                      </p:cBhvr>
                                      <p:to>
                                        <p:strVal val="hidden"/>
                                      </p:to>
                                    </p:set>
                                  </p:childTnLst>
                                </p:cTn>
                              </p:par>
                            </p:childTnLst>
                          </p:cTn>
                        </p:par>
                      </p:childTnLst>
                    </p:cTn>
                  </p:par>
                </p:childTnLst>
              </p:cTn>
              <p:nextCondLst>
                <p:cond evt="onClick" delay="0">
                  <p:tgtEl>
                    <p:spTgt spid="62581"/>
                  </p:tgtEl>
                </p:cond>
              </p:nextCondLst>
            </p:seq>
            <p:seq concurrent="1" nextAc="seek">
              <p:cTn id="555" restart="whenNotActive" fill="hold" evtFilter="cancelBubble" nodeType="interactiveSeq">
                <p:stCondLst>
                  <p:cond evt="onClick" delay="0">
                    <p:tgtEl>
                      <p:spTgt spid="62579"/>
                    </p:tgtEl>
                  </p:cond>
                </p:stCondLst>
                <p:endSync evt="end" delay="0">
                  <p:rtn val="all"/>
                </p:endSync>
                <p:childTnLst>
                  <p:par>
                    <p:cTn id="556" fill="hold" nodeType="clickPar">
                      <p:stCondLst>
                        <p:cond delay="0"/>
                      </p:stCondLst>
                      <p:childTnLst>
                        <p:par>
                          <p:cTn id="557" fill="hold" nodeType="withGroup">
                            <p:stCondLst>
                              <p:cond delay="0"/>
                            </p:stCondLst>
                            <p:childTnLst>
                              <p:par>
                                <p:cTn id="558" presetID="2" presetClass="entr" presetSubtype="4" fill="hold" grpId="1" nodeType="clickEffect">
                                  <p:stCondLst>
                                    <p:cond delay="0"/>
                                  </p:stCondLst>
                                  <p:childTnLst>
                                    <p:set>
                                      <p:cBhvr>
                                        <p:cTn id="559" dur="1" fill="hold">
                                          <p:stCondLst>
                                            <p:cond delay="0"/>
                                          </p:stCondLst>
                                        </p:cTn>
                                        <p:tgtEl>
                                          <p:spTgt spid="62608"/>
                                        </p:tgtEl>
                                        <p:attrNameLst>
                                          <p:attrName>style.visibility</p:attrName>
                                        </p:attrNameLst>
                                      </p:cBhvr>
                                      <p:to>
                                        <p:strVal val="visible"/>
                                      </p:to>
                                    </p:set>
                                    <p:anim calcmode="lin" valueType="num">
                                      <p:cBhvr additive="base">
                                        <p:cTn id="560" dur="500" fill="hold"/>
                                        <p:tgtEl>
                                          <p:spTgt spid="62608"/>
                                        </p:tgtEl>
                                        <p:attrNameLst>
                                          <p:attrName>ppt_x</p:attrName>
                                        </p:attrNameLst>
                                      </p:cBhvr>
                                      <p:tavLst>
                                        <p:tav tm="0">
                                          <p:val>
                                            <p:strVal val="#ppt_x"/>
                                          </p:val>
                                        </p:tav>
                                        <p:tav tm="100000">
                                          <p:val>
                                            <p:strVal val="#ppt_x"/>
                                          </p:val>
                                        </p:tav>
                                      </p:tavLst>
                                    </p:anim>
                                    <p:anim calcmode="lin" valueType="num">
                                      <p:cBhvr additive="base">
                                        <p:cTn id="561" dur="500" fill="hold"/>
                                        <p:tgtEl>
                                          <p:spTgt spid="62608"/>
                                        </p:tgtEl>
                                        <p:attrNameLst>
                                          <p:attrName>ppt_y</p:attrName>
                                        </p:attrNameLst>
                                      </p:cBhvr>
                                      <p:tavLst>
                                        <p:tav tm="0">
                                          <p:val>
                                            <p:strVal val="1+#ppt_h/2"/>
                                          </p:val>
                                        </p:tav>
                                        <p:tav tm="100000">
                                          <p:val>
                                            <p:strVal val="#ppt_y"/>
                                          </p:val>
                                        </p:tav>
                                      </p:tavLst>
                                    </p:anim>
                                  </p:childTnLst>
                                </p:cTn>
                              </p:par>
                              <p:par>
                                <p:cTn id="562" presetID="1" presetClass="emph" presetSubtype="2" fill="hold" nodeType="withEffect">
                                  <p:stCondLst>
                                    <p:cond delay="0"/>
                                  </p:stCondLst>
                                  <p:childTnLst>
                                    <p:animClr clrSpc="rgb" dir="cw">
                                      <p:cBhvr>
                                        <p:cTn id="563" dur="2000" fill="hold"/>
                                        <p:tgtEl>
                                          <p:spTgt spid="62757"/>
                                        </p:tgtEl>
                                        <p:attrNameLst>
                                          <p:attrName>fillcolor</p:attrName>
                                        </p:attrNameLst>
                                      </p:cBhvr>
                                      <p:to>
                                        <a:srgbClr val="FF33CC"/>
                                      </p:to>
                                    </p:animClr>
                                    <p:set>
                                      <p:cBhvr>
                                        <p:cTn id="564" dur="2000" fill="hold"/>
                                        <p:tgtEl>
                                          <p:spTgt spid="62757"/>
                                        </p:tgtEl>
                                        <p:attrNameLst>
                                          <p:attrName>fill.type</p:attrName>
                                        </p:attrNameLst>
                                      </p:cBhvr>
                                      <p:to>
                                        <p:strVal val="solid"/>
                                      </p:to>
                                    </p:set>
                                    <p:set>
                                      <p:cBhvr>
                                        <p:cTn id="565" dur="2000" fill="hold"/>
                                        <p:tgtEl>
                                          <p:spTgt spid="62757"/>
                                        </p:tgtEl>
                                        <p:attrNameLst>
                                          <p:attrName>fill.on</p:attrName>
                                        </p:attrNameLst>
                                      </p:cBhvr>
                                      <p:to>
                                        <p:strVal val="true"/>
                                      </p:to>
                                    </p:set>
                                  </p:childTnLst>
                                </p:cTn>
                              </p:par>
                              <p:par>
                                <p:cTn id="566" presetID="1" presetClass="emph" presetSubtype="2" fill="hold" nodeType="withEffect">
                                  <p:stCondLst>
                                    <p:cond delay="0"/>
                                  </p:stCondLst>
                                  <p:childTnLst>
                                    <p:animClr clrSpc="rgb" dir="cw">
                                      <p:cBhvr>
                                        <p:cTn id="567" dur="2000" fill="hold"/>
                                        <p:tgtEl>
                                          <p:spTgt spid="62629"/>
                                        </p:tgtEl>
                                        <p:attrNameLst>
                                          <p:attrName>fillcolor</p:attrName>
                                        </p:attrNameLst>
                                      </p:cBhvr>
                                      <p:to>
                                        <a:srgbClr val="FF33CC"/>
                                      </p:to>
                                    </p:animClr>
                                    <p:set>
                                      <p:cBhvr>
                                        <p:cTn id="568" dur="2000" fill="hold"/>
                                        <p:tgtEl>
                                          <p:spTgt spid="62629"/>
                                        </p:tgtEl>
                                        <p:attrNameLst>
                                          <p:attrName>fill.type</p:attrName>
                                        </p:attrNameLst>
                                      </p:cBhvr>
                                      <p:to>
                                        <p:strVal val="solid"/>
                                      </p:to>
                                    </p:set>
                                    <p:set>
                                      <p:cBhvr>
                                        <p:cTn id="569" dur="2000" fill="hold"/>
                                        <p:tgtEl>
                                          <p:spTgt spid="62629"/>
                                        </p:tgtEl>
                                        <p:attrNameLst>
                                          <p:attrName>fill.on</p:attrName>
                                        </p:attrNameLst>
                                      </p:cBhvr>
                                      <p:to>
                                        <p:strVal val="true"/>
                                      </p:to>
                                    </p:set>
                                  </p:childTnLst>
                                </p:cTn>
                              </p:par>
                              <p:par>
                                <p:cTn id="570" presetID="1" presetClass="emph" presetSubtype="2" fill="hold" nodeType="withEffect">
                                  <p:stCondLst>
                                    <p:cond delay="0"/>
                                  </p:stCondLst>
                                  <p:childTnLst>
                                    <p:animClr clrSpc="rgb" dir="cw">
                                      <p:cBhvr>
                                        <p:cTn id="571" dur="2000" fill="hold"/>
                                        <p:tgtEl>
                                          <p:spTgt spid="62628"/>
                                        </p:tgtEl>
                                        <p:attrNameLst>
                                          <p:attrName>fillcolor</p:attrName>
                                        </p:attrNameLst>
                                      </p:cBhvr>
                                      <p:to>
                                        <a:srgbClr val="FF33CC"/>
                                      </p:to>
                                    </p:animClr>
                                    <p:set>
                                      <p:cBhvr>
                                        <p:cTn id="572" dur="2000" fill="hold"/>
                                        <p:tgtEl>
                                          <p:spTgt spid="62628"/>
                                        </p:tgtEl>
                                        <p:attrNameLst>
                                          <p:attrName>fill.type</p:attrName>
                                        </p:attrNameLst>
                                      </p:cBhvr>
                                      <p:to>
                                        <p:strVal val="solid"/>
                                      </p:to>
                                    </p:set>
                                    <p:set>
                                      <p:cBhvr>
                                        <p:cTn id="573" dur="2000" fill="hold"/>
                                        <p:tgtEl>
                                          <p:spTgt spid="62628"/>
                                        </p:tgtEl>
                                        <p:attrNameLst>
                                          <p:attrName>fill.on</p:attrName>
                                        </p:attrNameLst>
                                      </p:cBhvr>
                                      <p:to>
                                        <p:strVal val="true"/>
                                      </p:to>
                                    </p:set>
                                  </p:childTnLst>
                                </p:cTn>
                              </p:par>
                              <p:par>
                                <p:cTn id="574" presetID="1" presetClass="emph" presetSubtype="2" fill="hold" nodeType="withEffect">
                                  <p:stCondLst>
                                    <p:cond delay="0"/>
                                  </p:stCondLst>
                                  <p:childTnLst>
                                    <p:animClr clrSpc="rgb" dir="cw">
                                      <p:cBhvr>
                                        <p:cTn id="575" dur="2000" fill="hold"/>
                                        <p:tgtEl>
                                          <p:spTgt spid="62627"/>
                                        </p:tgtEl>
                                        <p:attrNameLst>
                                          <p:attrName>fillcolor</p:attrName>
                                        </p:attrNameLst>
                                      </p:cBhvr>
                                      <p:to>
                                        <a:srgbClr val="FF33CC"/>
                                      </p:to>
                                    </p:animClr>
                                    <p:set>
                                      <p:cBhvr>
                                        <p:cTn id="576" dur="2000" fill="hold"/>
                                        <p:tgtEl>
                                          <p:spTgt spid="62627"/>
                                        </p:tgtEl>
                                        <p:attrNameLst>
                                          <p:attrName>fill.type</p:attrName>
                                        </p:attrNameLst>
                                      </p:cBhvr>
                                      <p:to>
                                        <p:strVal val="solid"/>
                                      </p:to>
                                    </p:set>
                                    <p:set>
                                      <p:cBhvr>
                                        <p:cTn id="577" dur="2000" fill="hold"/>
                                        <p:tgtEl>
                                          <p:spTgt spid="62627"/>
                                        </p:tgtEl>
                                        <p:attrNameLst>
                                          <p:attrName>fill.on</p:attrName>
                                        </p:attrNameLst>
                                      </p:cBhvr>
                                      <p:to>
                                        <p:strVal val="true"/>
                                      </p:to>
                                    </p:set>
                                  </p:childTnLst>
                                </p:cTn>
                              </p:par>
                              <p:par>
                                <p:cTn id="578" presetID="1" presetClass="emph" presetSubtype="2" fill="hold" nodeType="withEffect">
                                  <p:stCondLst>
                                    <p:cond delay="0"/>
                                  </p:stCondLst>
                                  <p:childTnLst>
                                    <p:animClr clrSpc="rgb" dir="cw">
                                      <p:cBhvr>
                                        <p:cTn id="579" dur="2000" fill="hold"/>
                                        <p:tgtEl>
                                          <p:spTgt spid="62626"/>
                                        </p:tgtEl>
                                        <p:attrNameLst>
                                          <p:attrName>fillcolor</p:attrName>
                                        </p:attrNameLst>
                                      </p:cBhvr>
                                      <p:to>
                                        <a:srgbClr val="FF33CC"/>
                                      </p:to>
                                    </p:animClr>
                                    <p:set>
                                      <p:cBhvr>
                                        <p:cTn id="580" dur="2000" fill="hold"/>
                                        <p:tgtEl>
                                          <p:spTgt spid="62626"/>
                                        </p:tgtEl>
                                        <p:attrNameLst>
                                          <p:attrName>fill.type</p:attrName>
                                        </p:attrNameLst>
                                      </p:cBhvr>
                                      <p:to>
                                        <p:strVal val="solid"/>
                                      </p:to>
                                    </p:set>
                                    <p:set>
                                      <p:cBhvr>
                                        <p:cTn id="581" dur="2000" fill="hold"/>
                                        <p:tgtEl>
                                          <p:spTgt spid="62626"/>
                                        </p:tgtEl>
                                        <p:attrNameLst>
                                          <p:attrName>fill.on</p:attrName>
                                        </p:attrNameLst>
                                      </p:cBhvr>
                                      <p:to>
                                        <p:strVal val="true"/>
                                      </p:to>
                                    </p:set>
                                  </p:childTnLst>
                                </p:cTn>
                              </p:par>
                              <p:par>
                                <p:cTn id="582" presetID="1" presetClass="emph" presetSubtype="2" fill="hold" nodeType="withEffect">
                                  <p:stCondLst>
                                    <p:cond delay="0"/>
                                  </p:stCondLst>
                                  <p:childTnLst>
                                    <p:animClr clrSpc="rgb" dir="cw">
                                      <p:cBhvr>
                                        <p:cTn id="583" dur="2000" fill="hold"/>
                                        <p:tgtEl>
                                          <p:spTgt spid="62706"/>
                                        </p:tgtEl>
                                        <p:attrNameLst>
                                          <p:attrName>fillcolor</p:attrName>
                                        </p:attrNameLst>
                                      </p:cBhvr>
                                      <p:to>
                                        <a:srgbClr val="FF33CC"/>
                                      </p:to>
                                    </p:animClr>
                                    <p:set>
                                      <p:cBhvr>
                                        <p:cTn id="584" dur="2000" fill="hold"/>
                                        <p:tgtEl>
                                          <p:spTgt spid="62706"/>
                                        </p:tgtEl>
                                        <p:attrNameLst>
                                          <p:attrName>fill.type</p:attrName>
                                        </p:attrNameLst>
                                      </p:cBhvr>
                                      <p:to>
                                        <p:strVal val="solid"/>
                                      </p:to>
                                    </p:set>
                                    <p:set>
                                      <p:cBhvr>
                                        <p:cTn id="585" dur="2000" fill="hold"/>
                                        <p:tgtEl>
                                          <p:spTgt spid="62706"/>
                                        </p:tgtEl>
                                        <p:attrNameLst>
                                          <p:attrName>fill.on</p:attrName>
                                        </p:attrNameLst>
                                      </p:cBhvr>
                                      <p:to>
                                        <p:strVal val="true"/>
                                      </p:to>
                                    </p:set>
                                  </p:childTnLst>
                                </p:cTn>
                              </p:par>
                              <p:par>
                                <p:cTn id="586" presetID="1" presetClass="emph" presetSubtype="2" fill="hold" nodeType="withEffect">
                                  <p:stCondLst>
                                    <p:cond delay="0"/>
                                  </p:stCondLst>
                                  <p:childTnLst>
                                    <p:animClr clrSpc="rgb" dir="cw">
                                      <p:cBhvr>
                                        <p:cTn id="587" dur="2000" fill="hold"/>
                                        <p:tgtEl>
                                          <p:spTgt spid="62707"/>
                                        </p:tgtEl>
                                        <p:attrNameLst>
                                          <p:attrName>fillcolor</p:attrName>
                                        </p:attrNameLst>
                                      </p:cBhvr>
                                      <p:to>
                                        <a:srgbClr val="FF33CC"/>
                                      </p:to>
                                    </p:animClr>
                                    <p:set>
                                      <p:cBhvr>
                                        <p:cTn id="588" dur="2000" fill="hold"/>
                                        <p:tgtEl>
                                          <p:spTgt spid="62707"/>
                                        </p:tgtEl>
                                        <p:attrNameLst>
                                          <p:attrName>fill.type</p:attrName>
                                        </p:attrNameLst>
                                      </p:cBhvr>
                                      <p:to>
                                        <p:strVal val="solid"/>
                                      </p:to>
                                    </p:set>
                                    <p:set>
                                      <p:cBhvr>
                                        <p:cTn id="589" dur="2000" fill="hold"/>
                                        <p:tgtEl>
                                          <p:spTgt spid="62707"/>
                                        </p:tgtEl>
                                        <p:attrNameLst>
                                          <p:attrName>fill.on</p:attrName>
                                        </p:attrNameLst>
                                      </p:cBhvr>
                                      <p:to>
                                        <p:strVal val="true"/>
                                      </p:to>
                                    </p:set>
                                  </p:childTnLst>
                                </p:cTn>
                              </p:par>
                              <p:par>
                                <p:cTn id="590" presetID="1" presetClass="emph" presetSubtype="2" fill="hold" nodeType="withEffect">
                                  <p:stCondLst>
                                    <p:cond delay="0"/>
                                  </p:stCondLst>
                                  <p:childTnLst>
                                    <p:animClr clrSpc="rgb" dir="cw">
                                      <p:cBhvr>
                                        <p:cTn id="591" dur="2000" fill="hold"/>
                                        <p:tgtEl>
                                          <p:spTgt spid="62708"/>
                                        </p:tgtEl>
                                        <p:attrNameLst>
                                          <p:attrName>fillcolor</p:attrName>
                                        </p:attrNameLst>
                                      </p:cBhvr>
                                      <p:to>
                                        <a:srgbClr val="FF33CC"/>
                                      </p:to>
                                    </p:animClr>
                                    <p:set>
                                      <p:cBhvr>
                                        <p:cTn id="592" dur="2000" fill="hold"/>
                                        <p:tgtEl>
                                          <p:spTgt spid="62708"/>
                                        </p:tgtEl>
                                        <p:attrNameLst>
                                          <p:attrName>fill.type</p:attrName>
                                        </p:attrNameLst>
                                      </p:cBhvr>
                                      <p:to>
                                        <p:strVal val="solid"/>
                                      </p:to>
                                    </p:set>
                                    <p:set>
                                      <p:cBhvr>
                                        <p:cTn id="593" dur="2000" fill="hold"/>
                                        <p:tgtEl>
                                          <p:spTgt spid="62708"/>
                                        </p:tgtEl>
                                        <p:attrNameLst>
                                          <p:attrName>fill.on</p:attrName>
                                        </p:attrNameLst>
                                      </p:cBhvr>
                                      <p:to>
                                        <p:strVal val="true"/>
                                      </p:to>
                                    </p:set>
                                  </p:childTnLst>
                                </p:cTn>
                              </p:par>
                            </p:childTnLst>
                          </p:cTn>
                        </p:par>
                        <p:par>
                          <p:cTn id="594" fill="hold" nodeType="afterGroup">
                            <p:stCondLst>
                              <p:cond delay="2000"/>
                            </p:stCondLst>
                            <p:childTnLst>
                              <p:par>
                                <p:cTn id="595" presetID="23" presetClass="exit" presetSubtype="32" fill="hold" nodeType="afterEffect">
                                  <p:stCondLst>
                                    <p:cond delay="0"/>
                                  </p:stCondLst>
                                  <p:childTnLst>
                                    <p:anim calcmode="lin" valueType="num">
                                      <p:cBhvr>
                                        <p:cTn id="596" dur="500"/>
                                        <p:tgtEl>
                                          <p:spTgt spid="62579"/>
                                        </p:tgtEl>
                                        <p:attrNameLst>
                                          <p:attrName>ppt_w</p:attrName>
                                        </p:attrNameLst>
                                      </p:cBhvr>
                                      <p:tavLst>
                                        <p:tav tm="0">
                                          <p:val>
                                            <p:strVal val="ppt_w"/>
                                          </p:val>
                                        </p:tav>
                                        <p:tav tm="100000">
                                          <p:val>
                                            <p:fltVal val="0"/>
                                          </p:val>
                                        </p:tav>
                                      </p:tavLst>
                                    </p:anim>
                                    <p:anim calcmode="lin" valueType="num">
                                      <p:cBhvr>
                                        <p:cTn id="597" dur="500"/>
                                        <p:tgtEl>
                                          <p:spTgt spid="62579"/>
                                        </p:tgtEl>
                                        <p:attrNameLst>
                                          <p:attrName>ppt_h</p:attrName>
                                        </p:attrNameLst>
                                      </p:cBhvr>
                                      <p:tavLst>
                                        <p:tav tm="0">
                                          <p:val>
                                            <p:strVal val="ppt_h"/>
                                          </p:val>
                                        </p:tav>
                                        <p:tav tm="100000">
                                          <p:val>
                                            <p:fltVal val="0"/>
                                          </p:val>
                                        </p:tav>
                                      </p:tavLst>
                                    </p:anim>
                                    <p:set>
                                      <p:cBhvr>
                                        <p:cTn id="598" dur="1" fill="hold">
                                          <p:stCondLst>
                                            <p:cond delay="499"/>
                                          </p:stCondLst>
                                        </p:cTn>
                                        <p:tgtEl>
                                          <p:spTgt spid="62579"/>
                                        </p:tgtEl>
                                        <p:attrNameLst>
                                          <p:attrName>style.visibility</p:attrName>
                                        </p:attrNameLst>
                                      </p:cBhvr>
                                      <p:to>
                                        <p:strVal val="hidden"/>
                                      </p:to>
                                    </p:set>
                                  </p:childTnLst>
                                </p:cTn>
                              </p:par>
                            </p:childTnLst>
                          </p:cTn>
                        </p:par>
                        <p:par>
                          <p:cTn id="599" fill="hold" nodeType="afterGroup">
                            <p:stCondLst>
                              <p:cond delay="2500"/>
                            </p:stCondLst>
                            <p:childTnLst>
                              <p:par>
                                <p:cTn id="600" presetID="53" presetClass="entr" presetSubtype="0" fill="hold" grpId="0" nodeType="afterEffect">
                                  <p:stCondLst>
                                    <p:cond delay="0"/>
                                  </p:stCondLst>
                                  <p:childTnLst>
                                    <p:set>
                                      <p:cBhvr>
                                        <p:cTn id="601" dur="1" fill="hold">
                                          <p:stCondLst>
                                            <p:cond delay="0"/>
                                          </p:stCondLst>
                                        </p:cTn>
                                        <p:tgtEl>
                                          <p:spTgt spid="62670">
                                            <p:txEl>
                                              <p:pRg st="0" end="0"/>
                                            </p:txEl>
                                          </p:spTgt>
                                        </p:tgtEl>
                                        <p:attrNameLst>
                                          <p:attrName>style.visibility</p:attrName>
                                        </p:attrNameLst>
                                      </p:cBhvr>
                                      <p:to>
                                        <p:strVal val="visible"/>
                                      </p:to>
                                    </p:set>
                                    <p:anim calcmode="lin" valueType="num">
                                      <p:cBhvr>
                                        <p:cTn id="602" dur="500" fill="hold"/>
                                        <p:tgtEl>
                                          <p:spTgt spid="62670">
                                            <p:txEl>
                                              <p:pRg st="0" end="0"/>
                                            </p:txEl>
                                          </p:spTgt>
                                        </p:tgtEl>
                                        <p:attrNameLst>
                                          <p:attrName>ppt_w</p:attrName>
                                        </p:attrNameLst>
                                      </p:cBhvr>
                                      <p:tavLst>
                                        <p:tav tm="0">
                                          <p:val>
                                            <p:fltVal val="0"/>
                                          </p:val>
                                        </p:tav>
                                        <p:tav tm="100000">
                                          <p:val>
                                            <p:strVal val="#ppt_w"/>
                                          </p:val>
                                        </p:tav>
                                      </p:tavLst>
                                    </p:anim>
                                    <p:anim calcmode="lin" valueType="num">
                                      <p:cBhvr>
                                        <p:cTn id="603" dur="500" fill="hold"/>
                                        <p:tgtEl>
                                          <p:spTgt spid="62670">
                                            <p:txEl>
                                              <p:pRg st="0" end="0"/>
                                            </p:txEl>
                                          </p:spTgt>
                                        </p:tgtEl>
                                        <p:attrNameLst>
                                          <p:attrName>ppt_h</p:attrName>
                                        </p:attrNameLst>
                                      </p:cBhvr>
                                      <p:tavLst>
                                        <p:tav tm="0">
                                          <p:val>
                                            <p:fltVal val="0"/>
                                          </p:val>
                                        </p:tav>
                                        <p:tav tm="100000">
                                          <p:val>
                                            <p:strVal val="#ppt_h"/>
                                          </p:val>
                                        </p:tav>
                                      </p:tavLst>
                                    </p:anim>
                                    <p:animEffect transition="in" filter="fade">
                                      <p:cBhvr>
                                        <p:cTn id="604" dur="500"/>
                                        <p:tgtEl>
                                          <p:spTgt spid="62670">
                                            <p:txEl>
                                              <p:pRg st="0" end="0"/>
                                            </p:txEl>
                                          </p:spTgt>
                                        </p:tgtEl>
                                      </p:cBhvr>
                                    </p:animEffect>
                                  </p:childTnLst>
                                  <p:subTnLst>
                                    <p:audio>
                                      <p:cMediaNode>
                                        <p:cTn display="0" masterRel="sameClick">
                                          <p:stCondLst>
                                            <p:cond evt="begin" delay="0">
                                              <p:tn val="600"/>
                                            </p:cond>
                                          </p:stCondLst>
                                          <p:endCondLst>
                                            <p:cond evt="onStopAudio" delay="0">
                                              <p:tgtEl>
                                                <p:sldTgt/>
                                              </p:tgtEl>
                                            </p:cond>
                                          </p:endCondLst>
                                        </p:cTn>
                                        <p:tgtEl>
                                          <p:sndTgt r:embed="rId2" name="hammer.wav"/>
                                        </p:tgtEl>
                                      </p:cMediaNode>
                                    </p:audio>
                                  </p:subTnLst>
                                </p:cTn>
                              </p:par>
                            </p:childTnLst>
                          </p:cTn>
                        </p:par>
                        <p:par>
                          <p:cTn id="605" fill="hold" nodeType="afterGroup">
                            <p:stCondLst>
                              <p:cond delay="3000"/>
                            </p:stCondLst>
                            <p:childTnLst>
                              <p:par>
                                <p:cTn id="606" presetID="53" presetClass="exit" presetSubtype="0" fill="hold" grpId="1" nodeType="afterEffect">
                                  <p:stCondLst>
                                    <p:cond delay="0"/>
                                  </p:stCondLst>
                                  <p:childTnLst>
                                    <p:anim calcmode="lin" valueType="num">
                                      <p:cBhvr>
                                        <p:cTn id="607" dur="500"/>
                                        <p:tgtEl>
                                          <p:spTgt spid="62670">
                                            <p:txEl>
                                              <p:pRg st="0" end="0"/>
                                            </p:txEl>
                                          </p:spTgt>
                                        </p:tgtEl>
                                        <p:attrNameLst>
                                          <p:attrName>ppt_w</p:attrName>
                                        </p:attrNameLst>
                                      </p:cBhvr>
                                      <p:tavLst>
                                        <p:tav tm="0">
                                          <p:val>
                                            <p:strVal val="ppt_w"/>
                                          </p:val>
                                        </p:tav>
                                        <p:tav tm="100000">
                                          <p:val>
                                            <p:fltVal val="0"/>
                                          </p:val>
                                        </p:tav>
                                      </p:tavLst>
                                    </p:anim>
                                    <p:anim calcmode="lin" valueType="num">
                                      <p:cBhvr>
                                        <p:cTn id="608" dur="500"/>
                                        <p:tgtEl>
                                          <p:spTgt spid="62670">
                                            <p:txEl>
                                              <p:pRg st="0" end="0"/>
                                            </p:txEl>
                                          </p:spTgt>
                                        </p:tgtEl>
                                        <p:attrNameLst>
                                          <p:attrName>ppt_h</p:attrName>
                                        </p:attrNameLst>
                                      </p:cBhvr>
                                      <p:tavLst>
                                        <p:tav tm="0">
                                          <p:val>
                                            <p:strVal val="ppt_h"/>
                                          </p:val>
                                        </p:tav>
                                        <p:tav tm="100000">
                                          <p:val>
                                            <p:fltVal val="0"/>
                                          </p:val>
                                        </p:tav>
                                      </p:tavLst>
                                    </p:anim>
                                    <p:animEffect transition="out" filter="fade">
                                      <p:cBhvr>
                                        <p:cTn id="609" dur="500"/>
                                        <p:tgtEl>
                                          <p:spTgt spid="62670">
                                            <p:txEl>
                                              <p:pRg st="0" end="0"/>
                                            </p:txEl>
                                          </p:spTgt>
                                        </p:tgtEl>
                                      </p:cBhvr>
                                    </p:animEffect>
                                    <p:set>
                                      <p:cBhvr>
                                        <p:cTn id="610" dur="1" fill="hold">
                                          <p:stCondLst>
                                            <p:cond delay="499"/>
                                          </p:stCondLst>
                                        </p:cTn>
                                        <p:tgtEl>
                                          <p:spTgt spid="62670">
                                            <p:txEl>
                                              <p:pRg st="0" end="0"/>
                                            </p:txEl>
                                          </p:spTgt>
                                        </p:tgtEl>
                                        <p:attrNameLst>
                                          <p:attrName>style.visibility</p:attrName>
                                        </p:attrNameLst>
                                      </p:cBhvr>
                                      <p:to>
                                        <p:strVal val="hidden"/>
                                      </p:to>
                                    </p:set>
                                  </p:childTnLst>
                                </p:cTn>
                              </p:par>
                            </p:childTnLst>
                          </p:cTn>
                        </p:par>
                        <p:par>
                          <p:cTn id="611" fill="hold" nodeType="afterGroup">
                            <p:stCondLst>
                              <p:cond delay="3500"/>
                            </p:stCondLst>
                            <p:childTnLst>
                              <p:par>
                                <p:cTn id="612" presetID="53" presetClass="entr" presetSubtype="0" fill="hold" grpId="0" nodeType="afterEffect">
                                  <p:stCondLst>
                                    <p:cond delay="0"/>
                                  </p:stCondLst>
                                  <p:childTnLst>
                                    <p:set>
                                      <p:cBhvr>
                                        <p:cTn id="613" dur="1" fill="hold">
                                          <p:stCondLst>
                                            <p:cond delay="0"/>
                                          </p:stCondLst>
                                        </p:cTn>
                                        <p:tgtEl>
                                          <p:spTgt spid="62671">
                                            <p:txEl>
                                              <p:pRg st="0" end="0"/>
                                            </p:txEl>
                                          </p:spTgt>
                                        </p:tgtEl>
                                        <p:attrNameLst>
                                          <p:attrName>style.visibility</p:attrName>
                                        </p:attrNameLst>
                                      </p:cBhvr>
                                      <p:to>
                                        <p:strVal val="visible"/>
                                      </p:to>
                                    </p:set>
                                    <p:anim calcmode="lin" valueType="num">
                                      <p:cBhvr>
                                        <p:cTn id="614" dur="500" fill="hold"/>
                                        <p:tgtEl>
                                          <p:spTgt spid="62671">
                                            <p:txEl>
                                              <p:pRg st="0" end="0"/>
                                            </p:txEl>
                                          </p:spTgt>
                                        </p:tgtEl>
                                        <p:attrNameLst>
                                          <p:attrName>ppt_w</p:attrName>
                                        </p:attrNameLst>
                                      </p:cBhvr>
                                      <p:tavLst>
                                        <p:tav tm="0">
                                          <p:val>
                                            <p:fltVal val="0"/>
                                          </p:val>
                                        </p:tav>
                                        <p:tav tm="100000">
                                          <p:val>
                                            <p:strVal val="#ppt_w"/>
                                          </p:val>
                                        </p:tav>
                                      </p:tavLst>
                                    </p:anim>
                                    <p:anim calcmode="lin" valueType="num">
                                      <p:cBhvr>
                                        <p:cTn id="615" dur="500" fill="hold"/>
                                        <p:tgtEl>
                                          <p:spTgt spid="62671">
                                            <p:txEl>
                                              <p:pRg st="0" end="0"/>
                                            </p:txEl>
                                          </p:spTgt>
                                        </p:tgtEl>
                                        <p:attrNameLst>
                                          <p:attrName>ppt_h</p:attrName>
                                        </p:attrNameLst>
                                      </p:cBhvr>
                                      <p:tavLst>
                                        <p:tav tm="0">
                                          <p:val>
                                            <p:fltVal val="0"/>
                                          </p:val>
                                        </p:tav>
                                        <p:tav tm="100000">
                                          <p:val>
                                            <p:strVal val="#ppt_h"/>
                                          </p:val>
                                        </p:tav>
                                      </p:tavLst>
                                    </p:anim>
                                    <p:animEffect transition="in" filter="fade">
                                      <p:cBhvr>
                                        <p:cTn id="616" dur="500"/>
                                        <p:tgtEl>
                                          <p:spTgt spid="62671">
                                            <p:txEl>
                                              <p:pRg st="0" end="0"/>
                                            </p:txEl>
                                          </p:spTgt>
                                        </p:tgtEl>
                                      </p:cBhvr>
                                    </p:animEffect>
                                  </p:childTnLst>
                                  <p:subTnLst>
                                    <p:audio>
                                      <p:cMediaNode>
                                        <p:cTn display="0" masterRel="sameClick">
                                          <p:stCondLst>
                                            <p:cond evt="begin" delay="0">
                                              <p:tn val="612"/>
                                            </p:cond>
                                          </p:stCondLst>
                                          <p:endCondLst>
                                            <p:cond evt="onStopAudio" delay="0">
                                              <p:tgtEl>
                                                <p:sldTgt/>
                                              </p:tgtEl>
                                            </p:cond>
                                          </p:endCondLst>
                                        </p:cTn>
                                        <p:tgtEl>
                                          <p:sndTgt r:embed="rId2" name="hammer.wav"/>
                                        </p:tgtEl>
                                      </p:cMediaNode>
                                    </p:audio>
                                  </p:subTnLst>
                                </p:cTn>
                              </p:par>
                            </p:childTnLst>
                          </p:cTn>
                        </p:par>
                        <p:par>
                          <p:cTn id="617" fill="hold" nodeType="afterGroup">
                            <p:stCondLst>
                              <p:cond delay="4000"/>
                            </p:stCondLst>
                            <p:childTnLst>
                              <p:par>
                                <p:cTn id="618" presetID="53" presetClass="exit" presetSubtype="0" fill="hold" grpId="1" nodeType="afterEffect">
                                  <p:stCondLst>
                                    <p:cond delay="0"/>
                                  </p:stCondLst>
                                  <p:childTnLst>
                                    <p:anim calcmode="lin" valueType="num">
                                      <p:cBhvr>
                                        <p:cTn id="619" dur="500"/>
                                        <p:tgtEl>
                                          <p:spTgt spid="62671">
                                            <p:txEl>
                                              <p:pRg st="0" end="0"/>
                                            </p:txEl>
                                          </p:spTgt>
                                        </p:tgtEl>
                                        <p:attrNameLst>
                                          <p:attrName>ppt_w</p:attrName>
                                        </p:attrNameLst>
                                      </p:cBhvr>
                                      <p:tavLst>
                                        <p:tav tm="0">
                                          <p:val>
                                            <p:strVal val="ppt_w"/>
                                          </p:val>
                                        </p:tav>
                                        <p:tav tm="100000">
                                          <p:val>
                                            <p:fltVal val="0"/>
                                          </p:val>
                                        </p:tav>
                                      </p:tavLst>
                                    </p:anim>
                                    <p:anim calcmode="lin" valueType="num">
                                      <p:cBhvr>
                                        <p:cTn id="620" dur="500"/>
                                        <p:tgtEl>
                                          <p:spTgt spid="62671">
                                            <p:txEl>
                                              <p:pRg st="0" end="0"/>
                                            </p:txEl>
                                          </p:spTgt>
                                        </p:tgtEl>
                                        <p:attrNameLst>
                                          <p:attrName>ppt_h</p:attrName>
                                        </p:attrNameLst>
                                      </p:cBhvr>
                                      <p:tavLst>
                                        <p:tav tm="0">
                                          <p:val>
                                            <p:strVal val="ppt_h"/>
                                          </p:val>
                                        </p:tav>
                                        <p:tav tm="100000">
                                          <p:val>
                                            <p:fltVal val="0"/>
                                          </p:val>
                                        </p:tav>
                                      </p:tavLst>
                                    </p:anim>
                                    <p:animEffect transition="out" filter="fade">
                                      <p:cBhvr>
                                        <p:cTn id="621" dur="500"/>
                                        <p:tgtEl>
                                          <p:spTgt spid="62671">
                                            <p:txEl>
                                              <p:pRg st="0" end="0"/>
                                            </p:txEl>
                                          </p:spTgt>
                                        </p:tgtEl>
                                      </p:cBhvr>
                                    </p:animEffect>
                                    <p:set>
                                      <p:cBhvr>
                                        <p:cTn id="622" dur="1" fill="hold">
                                          <p:stCondLst>
                                            <p:cond delay="499"/>
                                          </p:stCondLst>
                                        </p:cTn>
                                        <p:tgtEl>
                                          <p:spTgt spid="62671">
                                            <p:txEl>
                                              <p:pRg st="0" end="0"/>
                                            </p:txEl>
                                          </p:spTgt>
                                        </p:tgtEl>
                                        <p:attrNameLst>
                                          <p:attrName>style.visibility</p:attrName>
                                        </p:attrNameLst>
                                      </p:cBhvr>
                                      <p:to>
                                        <p:strVal val="hidden"/>
                                      </p:to>
                                    </p:set>
                                  </p:childTnLst>
                                </p:cTn>
                              </p:par>
                            </p:childTnLst>
                          </p:cTn>
                        </p:par>
                        <p:par>
                          <p:cTn id="623" fill="hold" nodeType="afterGroup">
                            <p:stCondLst>
                              <p:cond delay="4500"/>
                            </p:stCondLst>
                            <p:childTnLst>
                              <p:par>
                                <p:cTn id="624" presetID="53" presetClass="entr" presetSubtype="0" fill="hold" grpId="0" nodeType="afterEffect">
                                  <p:stCondLst>
                                    <p:cond delay="0"/>
                                  </p:stCondLst>
                                  <p:childTnLst>
                                    <p:set>
                                      <p:cBhvr>
                                        <p:cTn id="625" dur="1" fill="hold">
                                          <p:stCondLst>
                                            <p:cond delay="0"/>
                                          </p:stCondLst>
                                        </p:cTn>
                                        <p:tgtEl>
                                          <p:spTgt spid="62673">
                                            <p:txEl>
                                              <p:pRg st="0" end="0"/>
                                            </p:txEl>
                                          </p:spTgt>
                                        </p:tgtEl>
                                        <p:attrNameLst>
                                          <p:attrName>style.visibility</p:attrName>
                                        </p:attrNameLst>
                                      </p:cBhvr>
                                      <p:to>
                                        <p:strVal val="visible"/>
                                      </p:to>
                                    </p:set>
                                    <p:anim calcmode="lin" valueType="num">
                                      <p:cBhvr>
                                        <p:cTn id="626" dur="500" fill="hold"/>
                                        <p:tgtEl>
                                          <p:spTgt spid="62673">
                                            <p:txEl>
                                              <p:pRg st="0" end="0"/>
                                            </p:txEl>
                                          </p:spTgt>
                                        </p:tgtEl>
                                        <p:attrNameLst>
                                          <p:attrName>ppt_w</p:attrName>
                                        </p:attrNameLst>
                                      </p:cBhvr>
                                      <p:tavLst>
                                        <p:tav tm="0">
                                          <p:val>
                                            <p:fltVal val="0"/>
                                          </p:val>
                                        </p:tav>
                                        <p:tav tm="100000">
                                          <p:val>
                                            <p:strVal val="#ppt_w"/>
                                          </p:val>
                                        </p:tav>
                                      </p:tavLst>
                                    </p:anim>
                                    <p:anim calcmode="lin" valueType="num">
                                      <p:cBhvr>
                                        <p:cTn id="627" dur="500" fill="hold"/>
                                        <p:tgtEl>
                                          <p:spTgt spid="62673">
                                            <p:txEl>
                                              <p:pRg st="0" end="0"/>
                                            </p:txEl>
                                          </p:spTgt>
                                        </p:tgtEl>
                                        <p:attrNameLst>
                                          <p:attrName>ppt_h</p:attrName>
                                        </p:attrNameLst>
                                      </p:cBhvr>
                                      <p:tavLst>
                                        <p:tav tm="0">
                                          <p:val>
                                            <p:fltVal val="0"/>
                                          </p:val>
                                        </p:tav>
                                        <p:tav tm="100000">
                                          <p:val>
                                            <p:strVal val="#ppt_h"/>
                                          </p:val>
                                        </p:tav>
                                      </p:tavLst>
                                    </p:anim>
                                    <p:animEffect transition="in" filter="fade">
                                      <p:cBhvr>
                                        <p:cTn id="628" dur="500"/>
                                        <p:tgtEl>
                                          <p:spTgt spid="62673">
                                            <p:txEl>
                                              <p:pRg st="0" end="0"/>
                                            </p:txEl>
                                          </p:spTgt>
                                        </p:tgtEl>
                                      </p:cBhvr>
                                    </p:animEffect>
                                  </p:childTnLst>
                                  <p:subTnLst>
                                    <p:audio>
                                      <p:cMediaNode>
                                        <p:cTn display="0" masterRel="sameClick">
                                          <p:stCondLst>
                                            <p:cond evt="begin" delay="0">
                                              <p:tn val="624"/>
                                            </p:cond>
                                          </p:stCondLst>
                                          <p:endCondLst>
                                            <p:cond evt="onStopAudio" delay="0">
                                              <p:tgtEl>
                                                <p:sldTgt/>
                                              </p:tgtEl>
                                            </p:cond>
                                          </p:endCondLst>
                                        </p:cTn>
                                        <p:tgtEl>
                                          <p:sndTgt r:embed="rId2" name="hammer.wav"/>
                                        </p:tgtEl>
                                      </p:cMediaNode>
                                    </p:audio>
                                  </p:subTnLst>
                                </p:cTn>
                              </p:par>
                            </p:childTnLst>
                          </p:cTn>
                        </p:par>
                        <p:par>
                          <p:cTn id="629" fill="hold" nodeType="afterGroup">
                            <p:stCondLst>
                              <p:cond delay="5000"/>
                            </p:stCondLst>
                            <p:childTnLst>
                              <p:par>
                                <p:cTn id="630" presetID="53" presetClass="exit" presetSubtype="0" fill="hold" grpId="1" nodeType="afterEffect">
                                  <p:stCondLst>
                                    <p:cond delay="0"/>
                                  </p:stCondLst>
                                  <p:childTnLst>
                                    <p:anim calcmode="lin" valueType="num">
                                      <p:cBhvr>
                                        <p:cTn id="631" dur="500"/>
                                        <p:tgtEl>
                                          <p:spTgt spid="62673">
                                            <p:txEl>
                                              <p:pRg st="0" end="0"/>
                                            </p:txEl>
                                          </p:spTgt>
                                        </p:tgtEl>
                                        <p:attrNameLst>
                                          <p:attrName>ppt_w</p:attrName>
                                        </p:attrNameLst>
                                      </p:cBhvr>
                                      <p:tavLst>
                                        <p:tav tm="0">
                                          <p:val>
                                            <p:strVal val="ppt_w"/>
                                          </p:val>
                                        </p:tav>
                                        <p:tav tm="100000">
                                          <p:val>
                                            <p:fltVal val="0"/>
                                          </p:val>
                                        </p:tav>
                                      </p:tavLst>
                                    </p:anim>
                                    <p:anim calcmode="lin" valueType="num">
                                      <p:cBhvr>
                                        <p:cTn id="632" dur="500"/>
                                        <p:tgtEl>
                                          <p:spTgt spid="62673">
                                            <p:txEl>
                                              <p:pRg st="0" end="0"/>
                                            </p:txEl>
                                          </p:spTgt>
                                        </p:tgtEl>
                                        <p:attrNameLst>
                                          <p:attrName>ppt_h</p:attrName>
                                        </p:attrNameLst>
                                      </p:cBhvr>
                                      <p:tavLst>
                                        <p:tav tm="0">
                                          <p:val>
                                            <p:strVal val="ppt_h"/>
                                          </p:val>
                                        </p:tav>
                                        <p:tav tm="100000">
                                          <p:val>
                                            <p:fltVal val="0"/>
                                          </p:val>
                                        </p:tav>
                                      </p:tavLst>
                                    </p:anim>
                                    <p:animEffect transition="out" filter="fade">
                                      <p:cBhvr>
                                        <p:cTn id="633" dur="500"/>
                                        <p:tgtEl>
                                          <p:spTgt spid="62673">
                                            <p:txEl>
                                              <p:pRg st="0" end="0"/>
                                            </p:txEl>
                                          </p:spTgt>
                                        </p:tgtEl>
                                      </p:cBhvr>
                                    </p:animEffect>
                                    <p:set>
                                      <p:cBhvr>
                                        <p:cTn id="634" dur="1" fill="hold">
                                          <p:stCondLst>
                                            <p:cond delay="499"/>
                                          </p:stCondLst>
                                        </p:cTn>
                                        <p:tgtEl>
                                          <p:spTgt spid="62673">
                                            <p:txEl>
                                              <p:pRg st="0" end="0"/>
                                            </p:txEl>
                                          </p:spTgt>
                                        </p:tgtEl>
                                        <p:attrNameLst>
                                          <p:attrName>style.visibility</p:attrName>
                                        </p:attrNameLst>
                                      </p:cBhvr>
                                      <p:to>
                                        <p:strVal val="hidden"/>
                                      </p:to>
                                    </p:set>
                                  </p:childTnLst>
                                </p:cTn>
                              </p:par>
                            </p:childTnLst>
                          </p:cTn>
                        </p:par>
                        <p:par>
                          <p:cTn id="635" fill="hold" nodeType="afterGroup">
                            <p:stCondLst>
                              <p:cond delay="5500"/>
                            </p:stCondLst>
                            <p:childTnLst>
                              <p:par>
                                <p:cTn id="636" presetID="53" presetClass="entr" presetSubtype="0" fill="hold" grpId="0" nodeType="afterEffect">
                                  <p:stCondLst>
                                    <p:cond delay="0"/>
                                  </p:stCondLst>
                                  <p:childTnLst>
                                    <p:set>
                                      <p:cBhvr>
                                        <p:cTn id="637" dur="1" fill="hold">
                                          <p:stCondLst>
                                            <p:cond delay="0"/>
                                          </p:stCondLst>
                                        </p:cTn>
                                        <p:tgtEl>
                                          <p:spTgt spid="62672">
                                            <p:txEl>
                                              <p:pRg st="0" end="0"/>
                                            </p:txEl>
                                          </p:spTgt>
                                        </p:tgtEl>
                                        <p:attrNameLst>
                                          <p:attrName>style.visibility</p:attrName>
                                        </p:attrNameLst>
                                      </p:cBhvr>
                                      <p:to>
                                        <p:strVal val="visible"/>
                                      </p:to>
                                    </p:set>
                                    <p:anim calcmode="lin" valueType="num">
                                      <p:cBhvr>
                                        <p:cTn id="638" dur="500" fill="hold"/>
                                        <p:tgtEl>
                                          <p:spTgt spid="62672">
                                            <p:txEl>
                                              <p:pRg st="0" end="0"/>
                                            </p:txEl>
                                          </p:spTgt>
                                        </p:tgtEl>
                                        <p:attrNameLst>
                                          <p:attrName>ppt_w</p:attrName>
                                        </p:attrNameLst>
                                      </p:cBhvr>
                                      <p:tavLst>
                                        <p:tav tm="0">
                                          <p:val>
                                            <p:fltVal val="0"/>
                                          </p:val>
                                        </p:tav>
                                        <p:tav tm="100000">
                                          <p:val>
                                            <p:strVal val="#ppt_w"/>
                                          </p:val>
                                        </p:tav>
                                      </p:tavLst>
                                    </p:anim>
                                    <p:anim calcmode="lin" valueType="num">
                                      <p:cBhvr>
                                        <p:cTn id="639" dur="500" fill="hold"/>
                                        <p:tgtEl>
                                          <p:spTgt spid="62672">
                                            <p:txEl>
                                              <p:pRg st="0" end="0"/>
                                            </p:txEl>
                                          </p:spTgt>
                                        </p:tgtEl>
                                        <p:attrNameLst>
                                          <p:attrName>ppt_h</p:attrName>
                                        </p:attrNameLst>
                                      </p:cBhvr>
                                      <p:tavLst>
                                        <p:tav tm="0">
                                          <p:val>
                                            <p:fltVal val="0"/>
                                          </p:val>
                                        </p:tav>
                                        <p:tav tm="100000">
                                          <p:val>
                                            <p:strVal val="#ppt_h"/>
                                          </p:val>
                                        </p:tav>
                                      </p:tavLst>
                                    </p:anim>
                                    <p:animEffect transition="in" filter="fade">
                                      <p:cBhvr>
                                        <p:cTn id="640" dur="500"/>
                                        <p:tgtEl>
                                          <p:spTgt spid="62672">
                                            <p:txEl>
                                              <p:pRg st="0" end="0"/>
                                            </p:txEl>
                                          </p:spTgt>
                                        </p:tgtEl>
                                      </p:cBhvr>
                                    </p:animEffect>
                                  </p:childTnLst>
                                  <p:subTnLst>
                                    <p:audio>
                                      <p:cMediaNode>
                                        <p:cTn display="0" masterRel="sameClick">
                                          <p:stCondLst>
                                            <p:cond evt="begin" delay="0">
                                              <p:tn val="636"/>
                                            </p:cond>
                                          </p:stCondLst>
                                          <p:endCondLst>
                                            <p:cond evt="onStopAudio" delay="0">
                                              <p:tgtEl>
                                                <p:sldTgt/>
                                              </p:tgtEl>
                                            </p:cond>
                                          </p:endCondLst>
                                        </p:cTn>
                                        <p:tgtEl>
                                          <p:sndTgt r:embed="rId2" name="hammer.wav"/>
                                        </p:tgtEl>
                                      </p:cMediaNode>
                                    </p:audio>
                                  </p:subTnLst>
                                </p:cTn>
                              </p:par>
                            </p:childTnLst>
                          </p:cTn>
                        </p:par>
                        <p:par>
                          <p:cTn id="641" fill="hold" nodeType="afterGroup">
                            <p:stCondLst>
                              <p:cond delay="6000"/>
                            </p:stCondLst>
                            <p:childTnLst>
                              <p:par>
                                <p:cTn id="642" presetID="53" presetClass="exit" presetSubtype="0" fill="hold" grpId="1" nodeType="afterEffect">
                                  <p:stCondLst>
                                    <p:cond delay="0"/>
                                  </p:stCondLst>
                                  <p:childTnLst>
                                    <p:anim calcmode="lin" valueType="num">
                                      <p:cBhvr>
                                        <p:cTn id="643" dur="500"/>
                                        <p:tgtEl>
                                          <p:spTgt spid="62672">
                                            <p:txEl>
                                              <p:pRg st="0" end="0"/>
                                            </p:txEl>
                                          </p:spTgt>
                                        </p:tgtEl>
                                        <p:attrNameLst>
                                          <p:attrName>ppt_w</p:attrName>
                                        </p:attrNameLst>
                                      </p:cBhvr>
                                      <p:tavLst>
                                        <p:tav tm="0">
                                          <p:val>
                                            <p:strVal val="ppt_w"/>
                                          </p:val>
                                        </p:tav>
                                        <p:tav tm="100000">
                                          <p:val>
                                            <p:fltVal val="0"/>
                                          </p:val>
                                        </p:tav>
                                      </p:tavLst>
                                    </p:anim>
                                    <p:anim calcmode="lin" valueType="num">
                                      <p:cBhvr>
                                        <p:cTn id="644" dur="500"/>
                                        <p:tgtEl>
                                          <p:spTgt spid="62672">
                                            <p:txEl>
                                              <p:pRg st="0" end="0"/>
                                            </p:txEl>
                                          </p:spTgt>
                                        </p:tgtEl>
                                        <p:attrNameLst>
                                          <p:attrName>ppt_h</p:attrName>
                                        </p:attrNameLst>
                                      </p:cBhvr>
                                      <p:tavLst>
                                        <p:tav tm="0">
                                          <p:val>
                                            <p:strVal val="ppt_h"/>
                                          </p:val>
                                        </p:tav>
                                        <p:tav tm="100000">
                                          <p:val>
                                            <p:fltVal val="0"/>
                                          </p:val>
                                        </p:tav>
                                      </p:tavLst>
                                    </p:anim>
                                    <p:animEffect transition="out" filter="fade">
                                      <p:cBhvr>
                                        <p:cTn id="645" dur="500"/>
                                        <p:tgtEl>
                                          <p:spTgt spid="62672">
                                            <p:txEl>
                                              <p:pRg st="0" end="0"/>
                                            </p:txEl>
                                          </p:spTgt>
                                        </p:tgtEl>
                                      </p:cBhvr>
                                    </p:animEffect>
                                    <p:set>
                                      <p:cBhvr>
                                        <p:cTn id="646" dur="1" fill="hold">
                                          <p:stCondLst>
                                            <p:cond delay="499"/>
                                          </p:stCondLst>
                                        </p:cTn>
                                        <p:tgtEl>
                                          <p:spTgt spid="62672">
                                            <p:txEl>
                                              <p:pRg st="0" end="0"/>
                                            </p:txEl>
                                          </p:spTgt>
                                        </p:tgtEl>
                                        <p:attrNameLst>
                                          <p:attrName>style.visibility</p:attrName>
                                        </p:attrNameLst>
                                      </p:cBhvr>
                                      <p:to>
                                        <p:strVal val="hidden"/>
                                      </p:to>
                                    </p:set>
                                  </p:childTnLst>
                                </p:cTn>
                              </p:par>
                            </p:childTnLst>
                          </p:cTn>
                        </p:par>
                        <p:par>
                          <p:cTn id="647" fill="hold" nodeType="afterGroup">
                            <p:stCondLst>
                              <p:cond delay="6500"/>
                            </p:stCondLst>
                            <p:childTnLst>
                              <p:par>
                                <p:cTn id="648" presetID="53" presetClass="entr" presetSubtype="0" fill="hold" grpId="0" nodeType="afterEffect">
                                  <p:stCondLst>
                                    <p:cond delay="0"/>
                                  </p:stCondLst>
                                  <p:childTnLst>
                                    <p:set>
                                      <p:cBhvr>
                                        <p:cTn id="649" dur="1" fill="hold">
                                          <p:stCondLst>
                                            <p:cond delay="0"/>
                                          </p:stCondLst>
                                        </p:cTn>
                                        <p:tgtEl>
                                          <p:spTgt spid="62674">
                                            <p:txEl>
                                              <p:pRg st="0" end="0"/>
                                            </p:txEl>
                                          </p:spTgt>
                                        </p:tgtEl>
                                        <p:attrNameLst>
                                          <p:attrName>style.visibility</p:attrName>
                                        </p:attrNameLst>
                                      </p:cBhvr>
                                      <p:to>
                                        <p:strVal val="visible"/>
                                      </p:to>
                                    </p:set>
                                    <p:anim calcmode="lin" valueType="num">
                                      <p:cBhvr>
                                        <p:cTn id="650" dur="500" fill="hold"/>
                                        <p:tgtEl>
                                          <p:spTgt spid="62674">
                                            <p:txEl>
                                              <p:pRg st="0" end="0"/>
                                            </p:txEl>
                                          </p:spTgt>
                                        </p:tgtEl>
                                        <p:attrNameLst>
                                          <p:attrName>ppt_w</p:attrName>
                                        </p:attrNameLst>
                                      </p:cBhvr>
                                      <p:tavLst>
                                        <p:tav tm="0">
                                          <p:val>
                                            <p:fltVal val="0"/>
                                          </p:val>
                                        </p:tav>
                                        <p:tav tm="100000">
                                          <p:val>
                                            <p:strVal val="#ppt_w"/>
                                          </p:val>
                                        </p:tav>
                                      </p:tavLst>
                                    </p:anim>
                                    <p:anim calcmode="lin" valueType="num">
                                      <p:cBhvr>
                                        <p:cTn id="651" dur="500" fill="hold"/>
                                        <p:tgtEl>
                                          <p:spTgt spid="62674">
                                            <p:txEl>
                                              <p:pRg st="0" end="0"/>
                                            </p:txEl>
                                          </p:spTgt>
                                        </p:tgtEl>
                                        <p:attrNameLst>
                                          <p:attrName>ppt_h</p:attrName>
                                        </p:attrNameLst>
                                      </p:cBhvr>
                                      <p:tavLst>
                                        <p:tav tm="0">
                                          <p:val>
                                            <p:fltVal val="0"/>
                                          </p:val>
                                        </p:tav>
                                        <p:tav tm="100000">
                                          <p:val>
                                            <p:strVal val="#ppt_h"/>
                                          </p:val>
                                        </p:tav>
                                      </p:tavLst>
                                    </p:anim>
                                    <p:animEffect transition="in" filter="fade">
                                      <p:cBhvr>
                                        <p:cTn id="652" dur="500"/>
                                        <p:tgtEl>
                                          <p:spTgt spid="62674">
                                            <p:txEl>
                                              <p:pRg st="0" end="0"/>
                                            </p:txEl>
                                          </p:spTgt>
                                        </p:tgtEl>
                                      </p:cBhvr>
                                    </p:animEffect>
                                  </p:childTnLst>
                                  <p:subTnLst>
                                    <p:audio>
                                      <p:cMediaNode>
                                        <p:cTn display="0" masterRel="sameClick">
                                          <p:stCondLst>
                                            <p:cond evt="begin" delay="0">
                                              <p:tn val="648"/>
                                            </p:cond>
                                          </p:stCondLst>
                                          <p:endCondLst>
                                            <p:cond evt="onStopAudio" delay="0">
                                              <p:tgtEl>
                                                <p:sldTgt/>
                                              </p:tgtEl>
                                            </p:cond>
                                          </p:endCondLst>
                                        </p:cTn>
                                        <p:tgtEl>
                                          <p:sndTgt r:embed="rId2" name="hammer.wav"/>
                                        </p:tgtEl>
                                      </p:cMediaNode>
                                    </p:audio>
                                  </p:subTnLst>
                                </p:cTn>
                              </p:par>
                            </p:childTnLst>
                          </p:cTn>
                        </p:par>
                        <p:par>
                          <p:cTn id="653" fill="hold" nodeType="afterGroup">
                            <p:stCondLst>
                              <p:cond delay="7000"/>
                            </p:stCondLst>
                            <p:childTnLst>
                              <p:par>
                                <p:cTn id="654" presetID="53" presetClass="exit" presetSubtype="0" fill="hold" grpId="1" nodeType="afterEffect">
                                  <p:stCondLst>
                                    <p:cond delay="0"/>
                                  </p:stCondLst>
                                  <p:childTnLst>
                                    <p:anim calcmode="lin" valueType="num">
                                      <p:cBhvr>
                                        <p:cTn id="655" dur="500"/>
                                        <p:tgtEl>
                                          <p:spTgt spid="62674">
                                            <p:txEl>
                                              <p:pRg st="0" end="0"/>
                                            </p:txEl>
                                          </p:spTgt>
                                        </p:tgtEl>
                                        <p:attrNameLst>
                                          <p:attrName>ppt_w</p:attrName>
                                        </p:attrNameLst>
                                      </p:cBhvr>
                                      <p:tavLst>
                                        <p:tav tm="0">
                                          <p:val>
                                            <p:strVal val="ppt_w"/>
                                          </p:val>
                                        </p:tav>
                                        <p:tav tm="100000">
                                          <p:val>
                                            <p:fltVal val="0"/>
                                          </p:val>
                                        </p:tav>
                                      </p:tavLst>
                                    </p:anim>
                                    <p:anim calcmode="lin" valueType="num">
                                      <p:cBhvr>
                                        <p:cTn id="656" dur="500"/>
                                        <p:tgtEl>
                                          <p:spTgt spid="62674">
                                            <p:txEl>
                                              <p:pRg st="0" end="0"/>
                                            </p:txEl>
                                          </p:spTgt>
                                        </p:tgtEl>
                                        <p:attrNameLst>
                                          <p:attrName>ppt_h</p:attrName>
                                        </p:attrNameLst>
                                      </p:cBhvr>
                                      <p:tavLst>
                                        <p:tav tm="0">
                                          <p:val>
                                            <p:strVal val="ppt_h"/>
                                          </p:val>
                                        </p:tav>
                                        <p:tav tm="100000">
                                          <p:val>
                                            <p:fltVal val="0"/>
                                          </p:val>
                                        </p:tav>
                                      </p:tavLst>
                                    </p:anim>
                                    <p:animEffect transition="out" filter="fade">
                                      <p:cBhvr>
                                        <p:cTn id="657" dur="500"/>
                                        <p:tgtEl>
                                          <p:spTgt spid="62674">
                                            <p:txEl>
                                              <p:pRg st="0" end="0"/>
                                            </p:txEl>
                                          </p:spTgt>
                                        </p:tgtEl>
                                      </p:cBhvr>
                                    </p:animEffect>
                                    <p:set>
                                      <p:cBhvr>
                                        <p:cTn id="658" dur="1" fill="hold">
                                          <p:stCondLst>
                                            <p:cond delay="499"/>
                                          </p:stCondLst>
                                        </p:cTn>
                                        <p:tgtEl>
                                          <p:spTgt spid="62674">
                                            <p:txEl>
                                              <p:pRg st="0" end="0"/>
                                            </p:txEl>
                                          </p:spTgt>
                                        </p:tgtEl>
                                        <p:attrNameLst>
                                          <p:attrName>style.visibility</p:attrName>
                                        </p:attrNameLst>
                                      </p:cBhvr>
                                      <p:to>
                                        <p:strVal val="hidden"/>
                                      </p:to>
                                    </p:set>
                                  </p:childTnLst>
                                </p:cTn>
                              </p:par>
                            </p:childTnLst>
                          </p:cTn>
                        </p:par>
                        <p:par>
                          <p:cTn id="659" fill="hold" nodeType="afterGroup">
                            <p:stCondLst>
                              <p:cond delay="7500"/>
                            </p:stCondLst>
                            <p:childTnLst>
                              <p:par>
                                <p:cTn id="660" presetID="53" presetClass="entr" presetSubtype="0" fill="hold" grpId="0" nodeType="afterEffect">
                                  <p:stCondLst>
                                    <p:cond delay="0"/>
                                  </p:stCondLst>
                                  <p:childTnLst>
                                    <p:set>
                                      <p:cBhvr>
                                        <p:cTn id="661" dur="1" fill="hold">
                                          <p:stCondLst>
                                            <p:cond delay="0"/>
                                          </p:stCondLst>
                                        </p:cTn>
                                        <p:tgtEl>
                                          <p:spTgt spid="62675">
                                            <p:txEl>
                                              <p:pRg st="0" end="0"/>
                                            </p:txEl>
                                          </p:spTgt>
                                        </p:tgtEl>
                                        <p:attrNameLst>
                                          <p:attrName>style.visibility</p:attrName>
                                        </p:attrNameLst>
                                      </p:cBhvr>
                                      <p:to>
                                        <p:strVal val="visible"/>
                                      </p:to>
                                    </p:set>
                                    <p:anim calcmode="lin" valueType="num">
                                      <p:cBhvr>
                                        <p:cTn id="662" dur="500" fill="hold"/>
                                        <p:tgtEl>
                                          <p:spTgt spid="62675">
                                            <p:txEl>
                                              <p:pRg st="0" end="0"/>
                                            </p:txEl>
                                          </p:spTgt>
                                        </p:tgtEl>
                                        <p:attrNameLst>
                                          <p:attrName>ppt_w</p:attrName>
                                        </p:attrNameLst>
                                      </p:cBhvr>
                                      <p:tavLst>
                                        <p:tav tm="0">
                                          <p:val>
                                            <p:fltVal val="0"/>
                                          </p:val>
                                        </p:tav>
                                        <p:tav tm="100000">
                                          <p:val>
                                            <p:strVal val="#ppt_w"/>
                                          </p:val>
                                        </p:tav>
                                      </p:tavLst>
                                    </p:anim>
                                    <p:anim calcmode="lin" valueType="num">
                                      <p:cBhvr>
                                        <p:cTn id="663" dur="500" fill="hold"/>
                                        <p:tgtEl>
                                          <p:spTgt spid="62675">
                                            <p:txEl>
                                              <p:pRg st="0" end="0"/>
                                            </p:txEl>
                                          </p:spTgt>
                                        </p:tgtEl>
                                        <p:attrNameLst>
                                          <p:attrName>ppt_h</p:attrName>
                                        </p:attrNameLst>
                                      </p:cBhvr>
                                      <p:tavLst>
                                        <p:tav tm="0">
                                          <p:val>
                                            <p:fltVal val="0"/>
                                          </p:val>
                                        </p:tav>
                                        <p:tav tm="100000">
                                          <p:val>
                                            <p:strVal val="#ppt_h"/>
                                          </p:val>
                                        </p:tav>
                                      </p:tavLst>
                                    </p:anim>
                                    <p:animEffect transition="in" filter="fade">
                                      <p:cBhvr>
                                        <p:cTn id="664" dur="500"/>
                                        <p:tgtEl>
                                          <p:spTgt spid="62675">
                                            <p:txEl>
                                              <p:pRg st="0" end="0"/>
                                            </p:txEl>
                                          </p:spTgt>
                                        </p:tgtEl>
                                      </p:cBhvr>
                                    </p:animEffect>
                                  </p:childTnLst>
                                  <p:subTnLst>
                                    <p:audio>
                                      <p:cMediaNode>
                                        <p:cTn display="0" masterRel="sameClick">
                                          <p:stCondLst>
                                            <p:cond evt="begin" delay="0">
                                              <p:tn val="660"/>
                                            </p:cond>
                                          </p:stCondLst>
                                          <p:endCondLst>
                                            <p:cond evt="onStopAudio" delay="0">
                                              <p:tgtEl>
                                                <p:sldTgt/>
                                              </p:tgtEl>
                                            </p:cond>
                                          </p:endCondLst>
                                        </p:cTn>
                                        <p:tgtEl>
                                          <p:sndTgt r:embed="rId2" name="hammer.wav"/>
                                        </p:tgtEl>
                                      </p:cMediaNode>
                                    </p:audio>
                                  </p:subTnLst>
                                </p:cTn>
                              </p:par>
                            </p:childTnLst>
                          </p:cTn>
                        </p:par>
                        <p:par>
                          <p:cTn id="665" fill="hold" nodeType="afterGroup">
                            <p:stCondLst>
                              <p:cond delay="8000"/>
                            </p:stCondLst>
                            <p:childTnLst>
                              <p:par>
                                <p:cTn id="666" presetID="53" presetClass="exit" presetSubtype="0" fill="hold" grpId="1" nodeType="afterEffect">
                                  <p:stCondLst>
                                    <p:cond delay="0"/>
                                  </p:stCondLst>
                                  <p:childTnLst>
                                    <p:anim calcmode="lin" valueType="num">
                                      <p:cBhvr>
                                        <p:cTn id="667" dur="500"/>
                                        <p:tgtEl>
                                          <p:spTgt spid="62675">
                                            <p:txEl>
                                              <p:pRg st="0" end="0"/>
                                            </p:txEl>
                                          </p:spTgt>
                                        </p:tgtEl>
                                        <p:attrNameLst>
                                          <p:attrName>ppt_w</p:attrName>
                                        </p:attrNameLst>
                                      </p:cBhvr>
                                      <p:tavLst>
                                        <p:tav tm="0">
                                          <p:val>
                                            <p:strVal val="ppt_w"/>
                                          </p:val>
                                        </p:tav>
                                        <p:tav tm="100000">
                                          <p:val>
                                            <p:fltVal val="0"/>
                                          </p:val>
                                        </p:tav>
                                      </p:tavLst>
                                    </p:anim>
                                    <p:anim calcmode="lin" valueType="num">
                                      <p:cBhvr>
                                        <p:cTn id="668" dur="500"/>
                                        <p:tgtEl>
                                          <p:spTgt spid="62675">
                                            <p:txEl>
                                              <p:pRg st="0" end="0"/>
                                            </p:txEl>
                                          </p:spTgt>
                                        </p:tgtEl>
                                        <p:attrNameLst>
                                          <p:attrName>ppt_h</p:attrName>
                                        </p:attrNameLst>
                                      </p:cBhvr>
                                      <p:tavLst>
                                        <p:tav tm="0">
                                          <p:val>
                                            <p:strVal val="ppt_h"/>
                                          </p:val>
                                        </p:tav>
                                        <p:tav tm="100000">
                                          <p:val>
                                            <p:fltVal val="0"/>
                                          </p:val>
                                        </p:tav>
                                      </p:tavLst>
                                    </p:anim>
                                    <p:animEffect transition="out" filter="fade">
                                      <p:cBhvr>
                                        <p:cTn id="669" dur="500"/>
                                        <p:tgtEl>
                                          <p:spTgt spid="62675">
                                            <p:txEl>
                                              <p:pRg st="0" end="0"/>
                                            </p:txEl>
                                          </p:spTgt>
                                        </p:tgtEl>
                                      </p:cBhvr>
                                    </p:animEffect>
                                    <p:set>
                                      <p:cBhvr>
                                        <p:cTn id="670" dur="1" fill="hold">
                                          <p:stCondLst>
                                            <p:cond delay="499"/>
                                          </p:stCondLst>
                                        </p:cTn>
                                        <p:tgtEl>
                                          <p:spTgt spid="62675">
                                            <p:txEl>
                                              <p:pRg st="0" end="0"/>
                                            </p:txEl>
                                          </p:spTgt>
                                        </p:tgtEl>
                                        <p:attrNameLst>
                                          <p:attrName>style.visibility</p:attrName>
                                        </p:attrNameLst>
                                      </p:cBhvr>
                                      <p:to>
                                        <p:strVal val="hidden"/>
                                      </p:to>
                                    </p:set>
                                  </p:childTnLst>
                                </p:cTn>
                              </p:par>
                            </p:childTnLst>
                          </p:cTn>
                        </p:par>
                        <p:par>
                          <p:cTn id="671" fill="hold" nodeType="afterGroup">
                            <p:stCondLst>
                              <p:cond delay="8500"/>
                            </p:stCondLst>
                            <p:childTnLst>
                              <p:par>
                                <p:cTn id="672" presetID="53" presetClass="entr" presetSubtype="0" fill="hold" grpId="0" nodeType="afterEffect">
                                  <p:stCondLst>
                                    <p:cond delay="0"/>
                                  </p:stCondLst>
                                  <p:childTnLst>
                                    <p:set>
                                      <p:cBhvr>
                                        <p:cTn id="673" dur="1" fill="hold">
                                          <p:stCondLst>
                                            <p:cond delay="0"/>
                                          </p:stCondLst>
                                        </p:cTn>
                                        <p:tgtEl>
                                          <p:spTgt spid="62676">
                                            <p:txEl>
                                              <p:pRg st="0" end="0"/>
                                            </p:txEl>
                                          </p:spTgt>
                                        </p:tgtEl>
                                        <p:attrNameLst>
                                          <p:attrName>style.visibility</p:attrName>
                                        </p:attrNameLst>
                                      </p:cBhvr>
                                      <p:to>
                                        <p:strVal val="visible"/>
                                      </p:to>
                                    </p:set>
                                    <p:anim calcmode="lin" valueType="num">
                                      <p:cBhvr>
                                        <p:cTn id="674" dur="500" fill="hold"/>
                                        <p:tgtEl>
                                          <p:spTgt spid="62676">
                                            <p:txEl>
                                              <p:pRg st="0" end="0"/>
                                            </p:txEl>
                                          </p:spTgt>
                                        </p:tgtEl>
                                        <p:attrNameLst>
                                          <p:attrName>ppt_w</p:attrName>
                                        </p:attrNameLst>
                                      </p:cBhvr>
                                      <p:tavLst>
                                        <p:tav tm="0">
                                          <p:val>
                                            <p:fltVal val="0"/>
                                          </p:val>
                                        </p:tav>
                                        <p:tav tm="100000">
                                          <p:val>
                                            <p:strVal val="#ppt_w"/>
                                          </p:val>
                                        </p:tav>
                                      </p:tavLst>
                                    </p:anim>
                                    <p:anim calcmode="lin" valueType="num">
                                      <p:cBhvr>
                                        <p:cTn id="675" dur="500" fill="hold"/>
                                        <p:tgtEl>
                                          <p:spTgt spid="62676">
                                            <p:txEl>
                                              <p:pRg st="0" end="0"/>
                                            </p:txEl>
                                          </p:spTgt>
                                        </p:tgtEl>
                                        <p:attrNameLst>
                                          <p:attrName>ppt_h</p:attrName>
                                        </p:attrNameLst>
                                      </p:cBhvr>
                                      <p:tavLst>
                                        <p:tav tm="0">
                                          <p:val>
                                            <p:fltVal val="0"/>
                                          </p:val>
                                        </p:tav>
                                        <p:tav tm="100000">
                                          <p:val>
                                            <p:strVal val="#ppt_h"/>
                                          </p:val>
                                        </p:tav>
                                      </p:tavLst>
                                    </p:anim>
                                    <p:animEffect transition="in" filter="fade">
                                      <p:cBhvr>
                                        <p:cTn id="676" dur="500"/>
                                        <p:tgtEl>
                                          <p:spTgt spid="62676">
                                            <p:txEl>
                                              <p:pRg st="0" end="0"/>
                                            </p:txEl>
                                          </p:spTgt>
                                        </p:tgtEl>
                                      </p:cBhvr>
                                    </p:animEffect>
                                  </p:childTnLst>
                                  <p:subTnLst>
                                    <p:audio>
                                      <p:cMediaNode>
                                        <p:cTn display="0" masterRel="sameClick">
                                          <p:stCondLst>
                                            <p:cond evt="begin" delay="0">
                                              <p:tn val="672"/>
                                            </p:cond>
                                          </p:stCondLst>
                                          <p:endCondLst>
                                            <p:cond evt="onStopAudio" delay="0">
                                              <p:tgtEl>
                                                <p:sldTgt/>
                                              </p:tgtEl>
                                            </p:cond>
                                          </p:endCondLst>
                                        </p:cTn>
                                        <p:tgtEl>
                                          <p:sndTgt r:embed="rId2" name="hammer.wav"/>
                                        </p:tgtEl>
                                      </p:cMediaNode>
                                    </p:audio>
                                  </p:subTnLst>
                                </p:cTn>
                              </p:par>
                            </p:childTnLst>
                          </p:cTn>
                        </p:par>
                        <p:par>
                          <p:cTn id="677" fill="hold" nodeType="afterGroup">
                            <p:stCondLst>
                              <p:cond delay="9000"/>
                            </p:stCondLst>
                            <p:childTnLst>
                              <p:par>
                                <p:cTn id="678" presetID="53" presetClass="exit" presetSubtype="0" fill="hold" grpId="1" nodeType="afterEffect">
                                  <p:stCondLst>
                                    <p:cond delay="0"/>
                                  </p:stCondLst>
                                  <p:childTnLst>
                                    <p:anim calcmode="lin" valueType="num">
                                      <p:cBhvr>
                                        <p:cTn id="679" dur="500"/>
                                        <p:tgtEl>
                                          <p:spTgt spid="62676">
                                            <p:txEl>
                                              <p:pRg st="0" end="0"/>
                                            </p:txEl>
                                          </p:spTgt>
                                        </p:tgtEl>
                                        <p:attrNameLst>
                                          <p:attrName>ppt_w</p:attrName>
                                        </p:attrNameLst>
                                      </p:cBhvr>
                                      <p:tavLst>
                                        <p:tav tm="0">
                                          <p:val>
                                            <p:strVal val="ppt_w"/>
                                          </p:val>
                                        </p:tav>
                                        <p:tav tm="100000">
                                          <p:val>
                                            <p:fltVal val="0"/>
                                          </p:val>
                                        </p:tav>
                                      </p:tavLst>
                                    </p:anim>
                                    <p:anim calcmode="lin" valueType="num">
                                      <p:cBhvr>
                                        <p:cTn id="680" dur="500"/>
                                        <p:tgtEl>
                                          <p:spTgt spid="62676">
                                            <p:txEl>
                                              <p:pRg st="0" end="0"/>
                                            </p:txEl>
                                          </p:spTgt>
                                        </p:tgtEl>
                                        <p:attrNameLst>
                                          <p:attrName>ppt_h</p:attrName>
                                        </p:attrNameLst>
                                      </p:cBhvr>
                                      <p:tavLst>
                                        <p:tav tm="0">
                                          <p:val>
                                            <p:strVal val="ppt_h"/>
                                          </p:val>
                                        </p:tav>
                                        <p:tav tm="100000">
                                          <p:val>
                                            <p:fltVal val="0"/>
                                          </p:val>
                                        </p:tav>
                                      </p:tavLst>
                                    </p:anim>
                                    <p:animEffect transition="out" filter="fade">
                                      <p:cBhvr>
                                        <p:cTn id="681" dur="500"/>
                                        <p:tgtEl>
                                          <p:spTgt spid="62676">
                                            <p:txEl>
                                              <p:pRg st="0" end="0"/>
                                            </p:txEl>
                                          </p:spTgt>
                                        </p:tgtEl>
                                      </p:cBhvr>
                                    </p:animEffect>
                                    <p:set>
                                      <p:cBhvr>
                                        <p:cTn id="682" dur="1" fill="hold">
                                          <p:stCondLst>
                                            <p:cond delay="499"/>
                                          </p:stCondLst>
                                        </p:cTn>
                                        <p:tgtEl>
                                          <p:spTgt spid="62676">
                                            <p:txEl>
                                              <p:pRg st="0" end="0"/>
                                            </p:txEl>
                                          </p:spTgt>
                                        </p:tgtEl>
                                        <p:attrNameLst>
                                          <p:attrName>style.visibility</p:attrName>
                                        </p:attrNameLst>
                                      </p:cBhvr>
                                      <p:to>
                                        <p:strVal val="hidden"/>
                                      </p:to>
                                    </p:set>
                                  </p:childTnLst>
                                </p:cTn>
                              </p:par>
                            </p:childTnLst>
                          </p:cTn>
                        </p:par>
                        <p:par>
                          <p:cTn id="683" fill="hold" nodeType="afterGroup">
                            <p:stCondLst>
                              <p:cond delay="9500"/>
                            </p:stCondLst>
                            <p:childTnLst>
                              <p:par>
                                <p:cTn id="684" presetID="53" presetClass="entr" presetSubtype="0" fill="hold" grpId="0" nodeType="afterEffect">
                                  <p:stCondLst>
                                    <p:cond delay="0"/>
                                  </p:stCondLst>
                                  <p:childTnLst>
                                    <p:set>
                                      <p:cBhvr>
                                        <p:cTn id="685" dur="1" fill="hold">
                                          <p:stCondLst>
                                            <p:cond delay="0"/>
                                          </p:stCondLst>
                                        </p:cTn>
                                        <p:tgtEl>
                                          <p:spTgt spid="62678">
                                            <p:txEl>
                                              <p:pRg st="0" end="0"/>
                                            </p:txEl>
                                          </p:spTgt>
                                        </p:tgtEl>
                                        <p:attrNameLst>
                                          <p:attrName>style.visibility</p:attrName>
                                        </p:attrNameLst>
                                      </p:cBhvr>
                                      <p:to>
                                        <p:strVal val="visible"/>
                                      </p:to>
                                    </p:set>
                                    <p:anim calcmode="lin" valueType="num">
                                      <p:cBhvr>
                                        <p:cTn id="686" dur="500" fill="hold"/>
                                        <p:tgtEl>
                                          <p:spTgt spid="62678">
                                            <p:txEl>
                                              <p:pRg st="0" end="0"/>
                                            </p:txEl>
                                          </p:spTgt>
                                        </p:tgtEl>
                                        <p:attrNameLst>
                                          <p:attrName>ppt_w</p:attrName>
                                        </p:attrNameLst>
                                      </p:cBhvr>
                                      <p:tavLst>
                                        <p:tav tm="0">
                                          <p:val>
                                            <p:fltVal val="0"/>
                                          </p:val>
                                        </p:tav>
                                        <p:tav tm="100000">
                                          <p:val>
                                            <p:strVal val="#ppt_w"/>
                                          </p:val>
                                        </p:tav>
                                      </p:tavLst>
                                    </p:anim>
                                    <p:anim calcmode="lin" valueType="num">
                                      <p:cBhvr>
                                        <p:cTn id="687" dur="500" fill="hold"/>
                                        <p:tgtEl>
                                          <p:spTgt spid="62678">
                                            <p:txEl>
                                              <p:pRg st="0" end="0"/>
                                            </p:txEl>
                                          </p:spTgt>
                                        </p:tgtEl>
                                        <p:attrNameLst>
                                          <p:attrName>ppt_h</p:attrName>
                                        </p:attrNameLst>
                                      </p:cBhvr>
                                      <p:tavLst>
                                        <p:tav tm="0">
                                          <p:val>
                                            <p:fltVal val="0"/>
                                          </p:val>
                                        </p:tav>
                                        <p:tav tm="100000">
                                          <p:val>
                                            <p:strVal val="#ppt_h"/>
                                          </p:val>
                                        </p:tav>
                                      </p:tavLst>
                                    </p:anim>
                                    <p:animEffect transition="in" filter="fade">
                                      <p:cBhvr>
                                        <p:cTn id="688" dur="500"/>
                                        <p:tgtEl>
                                          <p:spTgt spid="62678">
                                            <p:txEl>
                                              <p:pRg st="0" end="0"/>
                                            </p:txEl>
                                          </p:spTgt>
                                        </p:tgtEl>
                                      </p:cBhvr>
                                    </p:animEffect>
                                  </p:childTnLst>
                                  <p:subTnLst>
                                    <p:audio>
                                      <p:cMediaNode>
                                        <p:cTn display="0" masterRel="sameClick">
                                          <p:stCondLst>
                                            <p:cond evt="begin" delay="0">
                                              <p:tn val="684"/>
                                            </p:cond>
                                          </p:stCondLst>
                                          <p:endCondLst>
                                            <p:cond evt="onStopAudio" delay="0">
                                              <p:tgtEl>
                                                <p:sldTgt/>
                                              </p:tgtEl>
                                            </p:cond>
                                          </p:endCondLst>
                                        </p:cTn>
                                        <p:tgtEl>
                                          <p:sndTgt r:embed="rId2" name="hammer.wav"/>
                                        </p:tgtEl>
                                      </p:cMediaNode>
                                    </p:audio>
                                  </p:subTnLst>
                                </p:cTn>
                              </p:par>
                            </p:childTnLst>
                          </p:cTn>
                        </p:par>
                        <p:par>
                          <p:cTn id="689" fill="hold" nodeType="afterGroup">
                            <p:stCondLst>
                              <p:cond delay="10000"/>
                            </p:stCondLst>
                            <p:childTnLst>
                              <p:par>
                                <p:cTn id="690" presetID="53" presetClass="exit" presetSubtype="0" fill="hold" grpId="1" nodeType="afterEffect">
                                  <p:stCondLst>
                                    <p:cond delay="0"/>
                                  </p:stCondLst>
                                  <p:childTnLst>
                                    <p:anim calcmode="lin" valueType="num">
                                      <p:cBhvr>
                                        <p:cTn id="691" dur="500"/>
                                        <p:tgtEl>
                                          <p:spTgt spid="62678">
                                            <p:txEl>
                                              <p:pRg st="0" end="0"/>
                                            </p:txEl>
                                          </p:spTgt>
                                        </p:tgtEl>
                                        <p:attrNameLst>
                                          <p:attrName>ppt_w</p:attrName>
                                        </p:attrNameLst>
                                      </p:cBhvr>
                                      <p:tavLst>
                                        <p:tav tm="0">
                                          <p:val>
                                            <p:strVal val="ppt_w"/>
                                          </p:val>
                                        </p:tav>
                                        <p:tav tm="100000">
                                          <p:val>
                                            <p:fltVal val="0"/>
                                          </p:val>
                                        </p:tav>
                                      </p:tavLst>
                                    </p:anim>
                                    <p:anim calcmode="lin" valueType="num">
                                      <p:cBhvr>
                                        <p:cTn id="692" dur="500"/>
                                        <p:tgtEl>
                                          <p:spTgt spid="62678">
                                            <p:txEl>
                                              <p:pRg st="0" end="0"/>
                                            </p:txEl>
                                          </p:spTgt>
                                        </p:tgtEl>
                                        <p:attrNameLst>
                                          <p:attrName>ppt_h</p:attrName>
                                        </p:attrNameLst>
                                      </p:cBhvr>
                                      <p:tavLst>
                                        <p:tav tm="0">
                                          <p:val>
                                            <p:strVal val="ppt_h"/>
                                          </p:val>
                                        </p:tav>
                                        <p:tav tm="100000">
                                          <p:val>
                                            <p:fltVal val="0"/>
                                          </p:val>
                                        </p:tav>
                                      </p:tavLst>
                                    </p:anim>
                                    <p:animEffect transition="out" filter="fade">
                                      <p:cBhvr>
                                        <p:cTn id="693" dur="500"/>
                                        <p:tgtEl>
                                          <p:spTgt spid="62678">
                                            <p:txEl>
                                              <p:pRg st="0" end="0"/>
                                            </p:txEl>
                                          </p:spTgt>
                                        </p:tgtEl>
                                      </p:cBhvr>
                                    </p:animEffect>
                                    <p:set>
                                      <p:cBhvr>
                                        <p:cTn id="694" dur="1" fill="hold">
                                          <p:stCondLst>
                                            <p:cond delay="499"/>
                                          </p:stCondLst>
                                        </p:cTn>
                                        <p:tgtEl>
                                          <p:spTgt spid="62678">
                                            <p:txEl>
                                              <p:pRg st="0" end="0"/>
                                            </p:txEl>
                                          </p:spTgt>
                                        </p:tgtEl>
                                        <p:attrNameLst>
                                          <p:attrName>style.visibility</p:attrName>
                                        </p:attrNameLst>
                                      </p:cBhvr>
                                      <p:to>
                                        <p:strVal val="hidden"/>
                                      </p:to>
                                    </p:set>
                                  </p:childTnLst>
                                </p:cTn>
                              </p:par>
                            </p:childTnLst>
                          </p:cTn>
                        </p:par>
                        <p:par>
                          <p:cTn id="695" fill="hold" nodeType="afterGroup">
                            <p:stCondLst>
                              <p:cond delay="10500"/>
                            </p:stCondLst>
                            <p:childTnLst>
                              <p:par>
                                <p:cTn id="696" presetID="53" presetClass="entr" presetSubtype="0" fill="hold" nodeType="afterEffect">
                                  <p:stCondLst>
                                    <p:cond delay="0"/>
                                  </p:stCondLst>
                                  <p:childTnLst>
                                    <p:set>
                                      <p:cBhvr>
                                        <p:cTn id="697" dur="1" fill="hold">
                                          <p:stCondLst>
                                            <p:cond delay="0"/>
                                          </p:stCondLst>
                                        </p:cTn>
                                        <p:tgtEl>
                                          <p:spTgt spid="62679">
                                            <p:txEl>
                                              <p:pRg st="0" end="0"/>
                                            </p:txEl>
                                          </p:spTgt>
                                        </p:tgtEl>
                                        <p:attrNameLst>
                                          <p:attrName>style.visibility</p:attrName>
                                        </p:attrNameLst>
                                      </p:cBhvr>
                                      <p:to>
                                        <p:strVal val="visible"/>
                                      </p:to>
                                    </p:set>
                                    <p:anim calcmode="lin" valueType="num">
                                      <p:cBhvr>
                                        <p:cTn id="698" dur="500" fill="hold"/>
                                        <p:tgtEl>
                                          <p:spTgt spid="62679">
                                            <p:txEl>
                                              <p:pRg st="0" end="0"/>
                                            </p:txEl>
                                          </p:spTgt>
                                        </p:tgtEl>
                                        <p:attrNameLst>
                                          <p:attrName>ppt_w</p:attrName>
                                        </p:attrNameLst>
                                      </p:cBhvr>
                                      <p:tavLst>
                                        <p:tav tm="0">
                                          <p:val>
                                            <p:fltVal val="0"/>
                                          </p:val>
                                        </p:tav>
                                        <p:tav tm="100000">
                                          <p:val>
                                            <p:strVal val="#ppt_w"/>
                                          </p:val>
                                        </p:tav>
                                      </p:tavLst>
                                    </p:anim>
                                    <p:anim calcmode="lin" valueType="num">
                                      <p:cBhvr>
                                        <p:cTn id="699" dur="500" fill="hold"/>
                                        <p:tgtEl>
                                          <p:spTgt spid="62679">
                                            <p:txEl>
                                              <p:pRg st="0" end="0"/>
                                            </p:txEl>
                                          </p:spTgt>
                                        </p:tgtEl>
                                        <p:attrNameLst>
                                          <p:attrName>ppt_h</p:attrName>
                                        </p:attrNameLst>
                                      </p:cBhvr>
                                      <p:tavLst>
                                        <p:tav tm="0">
                                          <p:val>
                                            <p:fltVal val="0"/>
                                          </p:val>
                                        </p:tav>
                                        <p:tav tm="100000">
                                          <p:val>
                                            <p:strVal val="#ppt_h"/>
                                          </p:val>
                                        </p:tav>
                                      </p:tavLst>
                                    </p:anim>
                                    <p:animEffect transition="in" filter="fade">
                                      <p:cBhvr>
                                        <p:cTn id="700" dur="500"/>
                                        <p:tgtEl>
                                          <p:spTgt spid="62679">
                                            <p:txEl>
                                              <p:pRg st="0" end="0"/>
                                            </p:txEl>
                                          </p:spTgt>
                                        </p:tgtEl>
                                      </p:cBhvr>
                                    </p:animEffect>
                                  </p:childTnLst>
                                  <p:subTnLst>
                                    <p:audio>
                                      <p:cMediaNode>
                                        <p:cTn display="0" masterRel="sameClick">
                                          <p:stCondLst>
                                            <p:cond evt="begin" delay="0">
                                              <p:tn val="696"/>
                                            </p:cond>
                                          </p:stCondLst>
                                          <p:endCondLst>
                                            <p:cond evt="onStopAudio" delay="0">
                                              <p:tgtEl>
                                                <p:sldTgt/>
                                              </p:tgtEl>
                                            </p:cond>
                                          </p:endCondLst>
                                        </p:cTn>
                                        <p:tgtEl>
                                          <p:sndTgt r:embed="rId2" name="hammer.wav"/>
                                        </p:tgtEl>
                                      </p:cMediaNode>
                                    </p:audio>
                                  </p:subTnLst>
                                </p:cTn>
                              </p:par>
                            </p:childTnLst>
                          </p:cTn>
                        </p:par>
                        <p:par>
                          <p:cTn id="701" fill="hold" nodeType="afterGroup">
                            <p:stCondLst>
                              <p:cond delay="11000"/>
                            </p:stCondLst>
                            <p:childTnLst>
                              <p:par>
                                <p:cTn id="702" presetID="53" presetClass="exit" presetSubtype="0" fill="hold" grpId="0" nodeType="afterEffect">
                                  <p:stCondLst>
                                    <p:cond delay="0"/>
                                  </p:stCondLst>
                                  <p:childTnLst>
                                    <p:anim calcmode="lin" valueType="num">
                                      <p:cBhvr>
                                        <p:cTn id="703" dur="500"/>
                                        <p:tgtEl>
                                          <p:spTgt spid="62679">
                                            <p:txEl>
                                              <p:pRg st="0" end="0"/>
                                            </p:txEl>
                                          </p:spTgt>
                                        </p:tgtEl>
                                        <p:attrNameLst>
                                          <p:attrName>ppt_w</p:attrName>
                                        </p:attrNameLst>
                                      </p:cBhvr>
                                      <p:tavLst>
                                        <p:tav tm="0">
                                          <p:val>
                                            <p:strVal val="ppt_w"/>
                                          </p:val>
                                        </p:tav>
                                        <p:tav tm="100000">
                                          <p:val>
                                            <p:fltVal val="0"/>
                                          </p:val>
                                        </p:tav>
                                      </p:tavLst>
                                    </p:anim>
                                    <p:anim calcmode="lin" valueType="num">
                                      <p:cBhvr>
                                        <p:cTn id="704" dur="500"/>
                                        <p:tgtEl>
                                          <p:spTgt spid="62679">
                                            <p:txEl>
                                              <p:pRg st="0" end="0"/>
                                            </p:txEl>
                                          </p:spTgt>
                                        </p:tgtEl>
                                        <p:attrNameLst>
                                          <p:attrName>ppt_h</p:attrName>
                                        </p:attrNameLst>
                                      </p:cBhvr>
                                      <p:tavLst>
                                        <p:tav tm="0">
                                          <p:val>
                                            <p:strVal val="ppt_h"/>
                                          </p:val>
                                        </p:tav>
                                        <p:tav tm="100000">
                                          <p:val>
                                            <p:fltVal val="0"/>
                                          </p:val>
                                        </p:tav>
                                      </p:tavLst>
                                    </p:anim>
                                    <p:animEffect transition="out" filter="fade">
                                      <p:cBhvr>
                                        <p:cTn id="705" dur="500"/>
                                        <p:tgtEl>
                                          <p:spTgt spid="62679">
                                            <p:txEl>
                                              <p:pRg st="0" end="0"/>
                                            </p:txEl>
                                          </p:spTgt>
                                        </p:tgtEl>
                                      </p:cBhvr>
                                    </p:animEffect>
                                    <p:set>
                                      <p:cBhvr>
                                        <p:cTn id="706" dur="1" fill="hold">
                                          <p:stCondLst>
                                            <p:cond delay="499"/>
                                          </p:stCondLst>
                                        </p:cTn>
                                        <p:tgtEl>
                                          <p:spTgt spid="62679">
                                            <p:txEl>
                                              <p:pRg st="0" end="0"/>
                                            </p:txEl>
                                          </p:spTgt>
                                        </p:tgtEl>
                                        <p:attrNameLst>
                                          <p:attrName>style.visibility</p:attrName>
                                        </p:attrNameLst>
                                      </p:cBhvr>
                                      <p:to>
                                        <p:strVal val="hidden"/>
                                      </p:to>
                                    </p:set>
                                  </p:childTnLst>
                                </p:cTn>
                              </p:par>
                            </p:childTnLst>
                          </p:cTn>
                        </p:par>
                        <p:par>
                          <p:cTn id="707" fill="hold" nodeType="afterGroup">
                            <p:stCondLst>
                              <p:cond delay="11500"/>
                            </p:stCondLst>
                            <p:childTnLst>
                              <p:par>
                                <p:cTn id="708" presetID="53" presetClass="entr" presetSubtype="0" fill="hold" grpId="0" nodeType="afterEffect">
                                  <p:stCondLst>
                                    <p:cond delay="0"/>
                                  </p:stCondLst>
                                  <p:childTnLst>
                                    <p:set>
                                      <p:cBhvr>
                                        <p:cTn id="709" dur="1" fill="hold">
                                          <p:stCondLst>
                                            <p:cond delay="0"/>
                                          </p:stCondLst>
                                        </p:cTn>
                                        <p:tgtEl>
                                          <p:spTgt spid="62677">
                                            <p:txEl>
                                              <p:pRg st="0" end="0"/>
                                            </p:txEl>
                                          </p:spTgt>
                                        </p:tgtEl>
                                        <p:attrNameLst>
                                          <p:attrName>style.visibility</p:attrName>
                                        </p:attrNameLst>
                                      </p:cBhvr>
                                      <p:to>
                                        <p:strVal val="visible"/>
                                      </p:to>
                                    </p:set>
                                    <p:anim calcmode="lin" valueType="num">
                                      <p:cBhvr>
                                        <p:cTn id="710" dur="500" fill="hold"/>
                                        <p:tgtEl>
                                          <p:spTgt spid="62677">
                                            <p:txEl>
                                              <p:pRg st="0" end="0"/>
                                            </p:txEl>
                                          </p:spTgt>
                                        </p:tgtEl>
                                        <p:attrNameLst>
                                          <p:attrName>ppt_w</p:attrName>
                                        </p:attrNameLst>
                                      </p:cBhvr>
                                      <p:tavLst>
                                        <p:tav tm="0">
                                          <p:val>
                                            <p:fltVal val="0"/>
                                          </p:val>
                                        </p:tav>
                                        <p:tav tm="100000">
                                          <p:val>
                                            <p:strVal val="#ppt_w"/>
                                          </p:val>
                                        </p:tav>
                                      </p:tavLst>
                                    </p:anim>
                                    <p:anim calcmode="lin" valueType="num">
                                      <p:cBhvr>
                                        <p:cTn id="711" dur="500" fill="hold"/>
                                        <p:tgtEl>
                                          <p:spTgt spid="62677">
                                            <p:txEl>
                                              <p:pRg st="0" end="0"/>
                                            </p:txEl>
                                          </p:spTgt>
                                        </p:tgtEl>
                                        <p:attrNameLst>
                                          <p:attrName>ppt_h</p:attrName>
                                        </p:attrNameLst>
                                      </p:cBhvr>
                                      <p:tavLst>
                                        <p:tav tm="0">
                                          <p:val>
                                            <p:fltVal val="0"/>
                                          </p:val>
                                        </p:tav>
                                        <p:tav tm="100000">
                                          <p:val>
                                            <p:strVal val="#ppt_h"/>
                                          </p:val>
                                        </p:tav>
                                      </p:tavLst>
                                    </p:anim>
                                    <p:animEffect transition="in" filter="fade">
                                      <p:cBhvr>
                                        <p:cTn id="712" dur="500"/>
                                        <p:tgtEl>
                                          <p:spTgt spid="62677">
                                            <p:txEl>
                                              <p:pRg st="0" end="0"/>
                                            </p:txEl>
                                          </p:spTgt>
                                        </p:tgtEl>
                                      </p:cBhvr>
                                    </p:animEffect>
                                  </p:childTnLst>
                                  <p:subTnLst>
                                    <p:audio>
                                      <p:cMediaNode>
                                        <p:cTn display="0" masterRel="sameClick">
                                          <p:stCondLst>
                                            <p:cond evt="begin" delay="0">
                                              <p:tn val="708"/>
                                            </p:cond>
                                          </p:stCondLst>
                                          <p:endCondLst>
                                            <p:cond evt="onStopAudio" delay="0">
                                              <p:tgtEl>
                                                <p:sldTgt/>
                                              </p:tgtEl>
                                            </p:cond>
                                          </p:endCondLst>
                                        </p:cTn>
                                        <p:tgtEl>
                                          <p:sndTgt r:embed="rId2" name="hammer.wav"/>
                                        </p:tgtEl>
                                      </p:cMediaNode>
                                    </p:audio>
                                  </p:subTnLst>
                                </p:cTn>
                              </p:par>
                            </p:childTnLst>
                          </p:cTn>
                        </p:par>
                        <p:par>
                          <p:cTn id="713" fill="hold" nodeType="afterGroup">
                            <p:stCondLst>
                              <p:cond delay="12000"/>
                            </p:stCondLst>
                            <p:childTnLst>
                              <p:par>
                                <p:cTn id="714" presetID="53" presetClass="exit" presetSubtype="0" fill="hold" grpId="1" nodeType="afterEffect">
                                  <p:stCondLst>
                                    <p:cond delay="0"/>
                                  </p:stCondLst>
                                  <p:childTnLst>
                                    <p:anim calcmode="lin" valueType="num">
                                      <p:cBhvr>
                                        <p:cTn id="715" dur="500"/>
                                        <p:tgtEl>
                                          <p:spTgt spid="62677">
                                            <p:txEl>
                                              <p:pRg st="0" end="0"/>
                                            </p:txEl>
                                          </p:spTgt>
                                        </p:tgtEl>
                                        <p:attrNameLst>
                                          <p:attrName>ppt_w</p:attrName>
                                        </p:attrNameLst>
                                      </p:cBhvr>
                                      <p:tavLst>
                                        <p:tav tm="0">
                                          <p:val>
                                            <p:strVal val="ppt_w"/>
                                          </p:val>
                                        </p:tav>
                                        <p:tav tm="100000">
                                          <p:val>
                                            <p:fltVal val="0"/>
                                          </p:val>
                                        </p:tav>
                                      </p:tavLst>
                                    </p:anim>
                                    <p:anim calcmode="lin" valueType="num">
                                      <p:cBhvr>
                                        <p:cTn id="716" dur="500"/>
                                        <p:tgtEl>
                                          <p:spTgt spid="62677">
                                            <p:txEl>
                                              <p:pRg st="0" end="0"/>
                                            </p:txEl>
                                          </p:spTgt>
                                        </p:tgtEl>
                                        <p:attrNameLst>
                                          <p:attrName>ppt_h</p:attrName>
                                        </p:attrNameLst>
                                      </p:cBhvr>
                                      <p:tavLst>
                                        <p:tav tm="0">
                                          <p:val>
                                            <p:strVal val="ppt_h"/>
                                          </p:val>
                                        </p:tav>
                                        <p:tav tm="100000">
                                          <p:val>
                                            <p:fltVal val="0"/>
                                          </p:val>
                                        </p:tav>
                                      </p:tavLst>
                                    </p:anim>
                                    <p:animEffect transition="out" filter="fade">
                                      <p:cBhvr>
                                        <p:cTn id="717" dur="500"/>
                                        <p:tgtEl>
                                          <p:spTgt spid="62677">
                                            <p:txEl>
                                              <p:pRg st="0" end="0"/>
                                            </p:txEl>
                                          </p:spTgt>
                                        </p:tgtEl>
                                      </p:cBhvr>
                                    </p:animEffect>
                                    <p:set>
                                      <p:cBhvr>
                                        <p:cTn id="718" dur="1" fill="hold">
                                          <p:stCondLst>
                                            <p:cond delay="499"/>
                                          </p:stCondLst>
                                        </p:cTn>
                                        <p:tgtEl>
                                          <p:spTgt spid="62677">
                                            <p:txEl>
                                              <p:pRg st="0" end="0"/>
                                            </p:txEl>
                                          </p:spTgt>
                                        </p:tgtEl>
                                        <p:attrNameLst>
                                          <p:attrName>style.visibility</p:attrName>
                                        </p:attrNameLst>
                                      </p:cBhvr>
                                      <p:to>
                                        <p:strVal val="hidden"/>
                                      </p:to>
                                    </p:set>
                                  </p:childTnLst>
                                </p:cTn>
                              </p:par>
                            </p:childTnLst>
                          </p:cTn>
                        </p:par>
                        <p:par>
                          <p:cTn id="719" fill="hold" nodeType="afterGroup">
                            <p:stCondLst>
                              <p:cond delay="12500"/>
                            </p:stCondLst>
                            <p:childTnLst>
                              <p:par>
                                <p:cTn id="720" presetID="23" presetClass="entr" presetSubtype="16" fill="hold" grpId="0" nodeType="afterEffect">
                                  <p:stCondLst>
                                    <p:cond delay="0"/>
                                  </p:stCondLst>
                                  <p:iterate type="lt">
                                    <p:tmPct val="0"/>
                                  </p:iterate>
                                  <p:childTnLst>
                                    <p:set>
                                      <p:cBhvr>
                                        <p:cTn id="721" dur="1" fill="hold">
                                          <p:stCondLst>
                                            <p:cond delay="0"/>
                                          </p:stCondLst>
                                        </p:cTn>
                                        <p:tgtEl>
                                          <p:spTgt spid="62680"/>
                                        </p:tgtEl>
                                        <p:attrNameLst>
                                          <p:attrName>style.visibility</p:attrName>
                                        </p:attrNameLst>
                                      </p:cBhvr>
                                      <p:to>
                                        <p:strVal val="visible"/>
                                      </p:to>
                                    </p:set>
                                    <p:anim calcmode="lin" valueType="num">
                                      <p:cBhvr>
                                        <p:cTn id="722" dur="1000" fill="hold"/>
                                        <p:tgtEl>
                                          <p:spTgt spid="62680"/>
                                        </p:tgtEl>
                                        <p:attrNameLst>
                                          <p:attrName>ppt_w</p:attrName>
                                        </p:attrNameLst>
                                      </p:cBhvr>
                                      <p:tavLst>
                                        <p:tav tm="0">
                                          <p:val>
                                            <p:fltVal val="0"/>
                                          </p:val>
                                        </p:tav>
                                        <p:tav tm="100000">
                                          <p:val>
                                            <p:strVal val="#ppt_w"/>
                                          </p:val>
                                        </p:tav>
                                      </p:tavLst>
                                    </p:anim>
                                    <p:anim calcmode="lin" valueType="num">
                                      <p:cBhvr>
                                        <p:cTn id="723" dur="1000" fill="hold"/>
                                        <p:tgtEl>
                                          <p:spTgt spid="626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20"/>
                                            </p:cond>
                                          </p:stCondLst>
                                          <p:endCondLst>
                                            <p:cond evt="onStopAudio" delay="0">
                                              <p:tgtEl>
                                                <p:sldTgt/>
                                              </p:tgtEl>
                                            </p:cond>
                                          </p:endCondLst>
                                        </p:cTn>
                                        <p:tgtEl>
                                          <p:sndTgt r:embed="rId3" name="bomb.wav"/>
                                        </p:tgtEl>
                                      </p:cMediaNode>
                                    </p:audio>
                                  </p:subTnLst>
                                </p:cTn>
                              </p:par>
                            </p:childTnLst>
                          </p:cTn>
                        </p:par>
                        <p:par>
                          <p:cTn id="724" fill="hold" nodeType="afterGroup">
                            <p:stCondLst>
                              <p:cond delay="13500"/>
                            </p:stCondLst>
                            <p:childTnLst>
                              <p:par>
                                <p:cTn id="725" presetID="20" presetClass="emph" presetSubtype="0" fill="hold" grpId="2" nodeType="afterEffect">
                                  <p:stCondLst>
                                    <p:cond delay="0"/>
                                  </p:stCondLst>
                                  <p:iterate type="lt">
                                    <p:tmPct val="10000"/>
                                  </p:iterate>
                                  <p:childTnLst>
                                    <p:set>
                                      <p:cBhvr override="childStyle">
                                        <p:cTn id="726" dur="500" autoRev="1" fill="hold"/>
                                        <p:tgtEl>
                                          <p:spTgt spid="62680"/>
                                        </p:tgtEl>
                                        <p:attrNameLst>
                                          <p:attrName>style.color</p:attrName>
                                        </p:attrNameLst>
                                      </p:cBhvr>
                                      <p:to>
                                        <p:clrVal>
                                          <a:schemeClr val="hlink"/>
                                        </p:clrVal>
                                      </p:to>
                                    </p:set>
                                    <p:set>
                                      <p:cBhvr>
                                        <p:cTn id="727" dur="500" autoRev="1" fill="hold"/>
                                        <p:tgtEl>
                                          <p:spTgt spid="62680"/>
                                        </p:tgtEl>
                                        <p:attrNameLst>
                                          <p:attrName>fillcolor</p:attrName>
                                        </p:attrNameLst>
                                      </p:cBhvr>
                                      <p:to>
                                        <p:clrVal>
                                          <a:schemeClr val="hlink"/>
                                        </p:clrVal>
                                      </p:to>
                                    </p:set>
                                    <p:set>
                                      <p:cBhvr>
                                        <p:cTn id="728" dur="500" autoRev="1" fill="hold"/>
                                        <p:tgtEl>
                                          <p:spTgt spid="62680"/>
                                        </p:tgtEl>
                                        <p:attrNameLst>
                                          <p:attrName>fill.type</p:attrName>
                                        </p:attrNameLst>
                                      </p:cBhvr>
                                      <p:to>
                                        <p:strVal val="solid"/>
                                      </p:to>
                                    </p:set>
                                  </p:childTnLst>
                                </p:cTn>
                              </p:par>
                            </p:childTnLst>
                          </p:cTn>
                        </p:par>
                        <p:par>
                          <p:cTn id="729" fill="hold" nodeType="afterGroup">
                            <p:stCondLst>
                              <p:cond delay="15000"/>
                            </p:stCondLst>
                            <p:childTnLst>
                              <p:par>
                                <p:cTn id="730" presetID="23" presetClass="exit" presetSubtype="32" fill="hold" grpId="1" nodeType="afterEffect">
                                  <p:stCondLst>
                                    <p:cond delay="0"/>
                                  </p:stCondLst>
                                  <p:iterate type="lt">
                                    <p:tmPct val="0"/>
                                  </p:iterate>
                                  <p:childTnLst>
                                    <p:anim calcmode="lin" valueType="num">
                                      <p:cBhvr>
                                        <p:cTn id="731" dur="1000"/>
                                        <p:tgtEl>
                                          <p:spTgt spid="62680"/>
                                        </p:tgtEl>
                                        <p:attrNameLst>
                                          <p:attrName>ppt_w</p:attrName>
                                        </p:attrNameLst>
                                      </p:cBhvr>
                                      <p:tavLst>
                                        <p:tav tm="0">
                                          <p:val>
                                            <p:strVal val="ppt_w"/>
                                          </p:val>
                                        </p:tav>
                                        <p:tav tm="100000">
                                          <p:val>
                                            <p:fltVal val="0"/>
                                          </p:val>
                                        </p:tav>
                                      </p:tavLst>
                                    </p:anim>
                                    <p:anim calcmode="lin" valueType="num">
                                      <p:cBhvr>
                                        <p:cTn id="732" dur="1000"/>
                                        <p:tgtEl>
                                          <p:spTgt spid="62680"/>
                                        </p:tgtEl>
                                        <p:attrNameLst>
                                          <p:attrName>ppt_h</p:attrName>
                                        </p:attrNameLst>
                                      </p:cBhvr>
                                      <p:tavLst>
                                        <p:tav tm="0">
                                          <p:val>
                                            <p:strVal val="ppt_h"/>
                                          </p:val>
                                        </p:tav>
                                        <p:tav tm="100000">
                                          <p:val>
                                            <p:fltVal val="0"/>
                                          </p:val>
                                        </p:tav>
                                      </p:tavLst>
                                    </p:anim>
                                    <p:set>
                                      <p:cBhvr>
                                        <p:cTn id="733" dur="1" fill="hold">
                                          <p:stCondLst>
                                            <p:cond delay="999"/>
                                          </p:stCondLst>
                                        </p:cTn>
                                        <p:tgtEl>
                                          <p:spTgt spid="62680"/>
                                        </p:tgtEl>
                                        <p:attrNameLst>
                                          <p:attrName>style.visibility</p:attrName>
                                        </p:attrNameLst>
                                      </p:cBhvr>
                                      <p:to>
                                        <p:strVal val="hidden"/>
                                      </p:to>
                                    </p:set>
                                  </p:childTnLst>
                                </p:cTn>
                              </p:par>
                            </p:childTnLst>
                          </p:cTn>
                        </p:par>
                      </p:childTnLst>
                    </p:cTn>
                  </p:par>
                </p:childTnLst>
              </p:cTn>
              <p:nextCondLst>
                <p:cond evt="onClick" delay="0">
                  <p:tgtEl>
                    <p:spTgt spid="62579"/>
                  </p:tgtEl>
                </p:cond>
              </p:nextCondLst>
            </p:seq>
            <p:seq concurrent="1" nextAc="seek">
              <p:cTn id="734" restart="whenNotActive" fill="hold" evtFilter="cancelBubble" nodeType="interactiveSeq">
                <p:stCondLst>
                  <p:cond evt="onClick" delay="0">
                    <p:tgtEl>
                      <p:spTgt spid="62613"/>
                    </p:tgtEl>
                  </p:cond>
                </p:stCondLst>
                <p:endSync evt="end" delay="0">
                  <p:rtn val="all"/>
                </p:endSync>
                <p:childTnLst>
                  <p:par>
                    <p:cTn id="735" fill="hold" nodeType="clickPar">
                      <p:stCondLst>
                        <p:cond delay="0"/>
                      </p:stCondLst>
                      <p:childTnLst>
                        <p:par>
                          <p:cTn id="736" fill="hold" nodeType="withGroup">
                            <p:stCondLst>
                              <p:cond delay="0"/>
                            </p:stCondLst>
                            <p:childTnLst>
                              <p:par>
                                <p:cTn id="737" presetID="34" presetClass="entr" presetSubtype="0" fill="hold" grpId="0" nodeType="clickEffect">
                                  <p:stCondLst>
                                    <p:cond delay="0"/>
                                  </p:stCondLst>
                                  <p:iterate type="lt">
                                    <p:tmPct val="0"/>
                                  </p:iterate>
                                  <p:childTnLst>
                                    <p:set>
                                      <p:cBhvr>
                                        <p:cTn id="738" dur="1" fill="hold">
                                          <p:stCondLst>
                                            <p:cond delay="0"/>
                                          </p:stCondLst>
                                        </p:cTn>
                                        <p:tgtEl>
                                          <p:spTgt spid="62607"/>
                                        </p:tgtEl>
                                        <p:attrNameLst>
                                          <p:attrName>style.visibility</p:attrName>
                                        </p:attrNameLst>
                                      </p:cBhvr>
                                      <p:to>
                                        <p:strVal val="visible"/>
                                      </p:to>
                                    </p:set>
                                    <p:anim from="(-#ppt_w/2)" to="(#ppt_x)" calcmode="lin" valueType="num">
                                      <p:cBhvr>
                                        <p:cTn id="739" dur="600" fill="hold">
                                          <p:stCondLst>
                                            <p:cond delay="0"/>
                                          </p:stCondLst>
                                        </p:cTn>
                                        <p:tgtEl>
                                          <p:spTgt spid="62607"/>
                                        </p:tgtEl>
                                        <p:attrNameLst>
                                          <p:attrName>ppt_x</p:attrName>
                                        </p:attrNameLst>
                                      </p:cBhvr>
                                    </p:anim>
                                    <p:anim from="0" to="-1.0" calcmode="lin" valueType="num">
                                      <p:cBhvr>
                                        <p:cTn id="740" dur="200" decel="50000" autoRev="1" fill="hold">
                                          <p:stCondLst>
                                            <p:cond delay="600"/>
                                          </p:stCondLst>
                                        </p:cTn>
                                        <p:tgtEl>
                                          <p:spTgt spid="62607"/>
                                        </p:tgtEl>
                                        <p:attrNameLst>
                                          <p:attrName>xshear</p:attrName>
                                        </p:attrNameLst>
                                      </p:cBhvr>
                                    </p:anim>
                                    <p:animScale>
                                      <p:cBhvr>
                                        <p:cTn id="741" dur="200" decel="100000" autoRev="1" fill="hold">
                                          <p:stCondLst>
                                            <p:cond delay="600"/>
                                          </p:stCondLst>
                                        </p:cTn>
                                        <p:tgtEl>
                                          <p:spTgt spid="62607"/>
                                        </p:tgtEl>
                                      </p:cBhvr>
                                      <p:from x="100000" y="100000"/>
                                      <p:to x="80000" y="100000"/>
                                    </p:animScale>
                                    <p:anim by="(#ppt_h/3+#ppt_w*0.1)" calcmode="lin" valueType="num">
                                      <p:cBhvr additive="sum">
                                        <p:cTn id="742" dur="200" decel="100000" autoRev="1" fill="hold">
                                          <p:stCondLst>
                                            <p:cond delay="600"/>
                                          </p:stCondLst>
                                        </p:cTn>
                                        <p:tgtEl>
                                          <p:spTgt spid="62607"/>
                                        </p:tgtEl>
                                        <p:attrNameLst>
                                          <p:attrName>ppt_x</p:attrName>
                                        </p:attrNameLst>
                                      </p:cBhvr>
                                    </p:anim>
                                  </p:childTnLst>
                                </p:cTn>
                              </p:par>
                              <p:par>
                                <p:cTn id="743" presetID="1" presetClass="emph" presetSubtype="2" fill="hold" nodeType="withEffect">
                                  <p:stCondLst>
                                    <p:cond delay="0"/>
                                  </p:stCondLst>
                                  <p:childTnLst>
                                    <p:animClr clrSpc="rgb" dir="cw">
                                      <p:cBhvr>
                                        <p:cTn id="744" dur="2000" fill="hold"/>
                                        <p:tgtEl>
                                          <p:spTgt spid="62624"/>
                                        </p:tgtEl>
                                        <p:attrNameLst>
                                          <p:attrName>fillcolor</p:attrName>
                                        </p:attrNameLst>
                                      </p:cBhvr>
                                      <p:to>
                                        <a:srgbClr val="FF33CC"/>
                                      </p:to>
                                    </p:animClr>
                                    <p:set>
                                      <p:cBhvr>
                                        <p:cTn id="745" dur="2000" fill="hold"/>
                                        <p:tgtEl>
                                          <p:spTgt spid="62624"/>
                                        </p:tgtEl>
                                        <p:attrNameLst>
                                          <p:attrName>fill.type</p:attrName>
                                        </p:attrNameLst>
                                      </p:cBhvr>
                                      <p:to>
                                        <p:strVal val="solid"/>
                                      </p:to>
                                    </p:set>
                                    <p:set>
                                      <p:cBhvr>
                                        <p:cTn id="746" dur="2000" fill="hold"/>
                                        <p:tgtEl>
                                          <p:spTgt spid="62624"/>
                                        </p:tgtEl>
                                        <p:attrNameLst>
                                          <p:attrName>fill.on</p:attrName>
                                        </p:attrNameLst>
                                      </p:cBhvr>
                                      <p:to>
                                        <p:strVal val="true"/>
                                      </p:to>
                                    </p:set>
                                  </p:childTnLst>
                                </p:cTn>
                              </p:par>
                              <p:par>
                                <p:cTn id="747" presetID="1" presetClass="emph" presetSubtype="2" fill="hold" nodeType="withEffect">
                                  <p:stCondLst>
                                    <p:cond delay="0"/>
                                  </p:stCondLst>
                                  <p:childTnLst>
                                    <p:animClr clrSpc="rgb" dir="cw">
                                      <p:cBhvr>
                                        <p:cTn id="748" dur="2000" fill="hold"/>
                                        <p:tgtEl>
                                          <p:spTgt spid="62625"/>
                                        </p:tgtEl>
                                        <p:attrNameLst>
                                          <p:attrName>fillcolor</p:attrName>
                                        </p:attrNameLst>
                                      </p:cBhvr>
                                      <p:to>
                                        <a:srgbClr val="FF33CC"/>
                                      </p:to>
                                    </p:animClr>
                                    <p:set>
                                      <p:cBhvr>
                                        <p:cTn id="749" dur="2000" fill="hold"/>
                                        <p:tgtEl>
                                          <p:spTgt spid="62625"/>
                                        </p:tgtEl>
                                        <p:attrNameLst>
                                          <p:attrName>fill.type</p:attrName>
                                        </p:attrNameLst>
                                      </p:cBhvr>
                                      <p:to>
                                        <p:strVal val="solid"/>
                                      </p:to>
                                    </p:set>
                                    <p:set>
                                      <p:cBhvr>
                                        <p:cTn id="750" dur="2000" fill="hold"/>
                                        <p:tgtEl>
                                          <p:spTgt spid="62625"/>
                                        </p:tgtEl>
                                        <p:attrNameLst>
                                          <p:attrName>fill.on</p:attrName>
                                        </p:attrNameLst>
                                      </p:cBhvr>
                                      <p:to>
                                        <p:strVal val="true"/>
                                      </p:to>
                                    </p:set>
                                  </p:childTnLst>
                                </p:cTn>
                              </p:par>
                              <p:par>
                                <p:cTn id="751" presetID="1" presetClass="emph" presetSubtype="2" fill="hold" nodeType="withEffect">
                                  <p:stCondLst>
                                    <p:cond delay="0"/>
                                  </p:stCondLst>
                                  <p:childTnLst>
                                    <p:animClr clrSpc="rgb" dir="cw">
                                      <p:cBhvr>
                                        <p:cTn id="752" dur="2000" fill="hold"/>
                                        <p:tgtEl>
                                          <p:spTgt spid="62759"/>
                                        </p:tgtEl>
                                        <p:attrNameLst>
                                          <p:attrName>fillcolor</p:attrName>
                                        </p:attrNameLst>
                                      </p:cBhvr>
                                      <p:to>
                                        <a:srgbClr val="FF33CC"/>
                                      </p:to>
                                    </p:animClr>
                                    <p:set>
                                      <p:cBhvr>
                                        <p:cTn id="753" dur="2000" fill="hold"/>
                                        <p:tgtEl>
                                          <p:spTgt spid="62759"/>
                                        </p:tgtEl>
                                        <p:attrNameLst>
                                          <p:attrName>fill.type</p:attrName>
                                        </p:attrNameLst>
                                      </p:cBhvr>
                                      <p:to>
                                        <p:strVal val="solid"/>
                                      </p:to>
                                    </p:set>
                                    <p:set>
                                      <p:cBhvr>
                                        <p:cTn id="754" dur="2000" fill="hold"/>
                                        <p:tgtEl>
                                          <p:spTgt spid="62759"/>
                                        </p:tgtEl>
                                        <p:attrNameLst>
                                          <p:attrName>fill.on</p:attrName>
                                        </p:attrNameLst>
                                      </p:cBhvr>
                                      <p:to>
                                        <p:strVal val="true"/>
                                      </p:to>
                                    </p:set>
                                  </p:childTnLst>
                                </p:cTn>
                              </p:par>
                              <p:par>
                                <p:cTn id="755" presetID="1" presetClass="emph" presetSubtype="2" fill="hold" nodeType="withEffect">
                                  <p:stCondLst>
                                    <p:cond delay="0"/>
                                  </p:stCondLst>
                                  <p:childTnLst>
                                    <p:animClr clrSpc="rgb" dir="cw">
                                      <p:cBhvr>
                                        <p:cTn id="756" dur="2000" fill="hold"/>
                                        <p:tgtEl>
                                          <p:spTgt spid="62713"/>
                                        </p:tgtEl>
                                        <p:attrNameLst>
                                          <p:attrName>fillcolor</p:attrName>
                                        </p:attrNameLst>
                                      </p:cBhvr>
                                      <p:to>
                                        <a:srgbClr val="FF33CC"/>
                                      </p:to>
                                    </p:animClr>
                                    <p:set>
                                      <p:cBhvr>
                                        <p:cTn id="757" dur="2000" fill="hold"/>
                                        <p:tgtEl>
                                          <p:spTgt spid="62713"/>
                                        </p:tgtEl>
                                        <p:attrNameLst>
                                          <p:attrName>fill.type</p:attrName>
                                        </p:attrNameLst>
                                      </p:cBhvr>
                                      <p:to>
                                        <p:strVal val="solid"/>
                                      </p:to>
                                    </p:set>
                                    <p:set>
                                      <p:cBhvr>
                                        <p:cTn id="758" dur="2000" fill="hold"/>
                                        <p:tgtEl>
                                          <p:spTgt spid="62713"/>
                                        </p:tgtEl>
                                        <p:attrNameLst>
                                          <p:attrName>fill.on</p:attrName>
                                        </p:attrNameLst>
                                      </p:cBhvr>
                                      <p:to>
                                        <p:strVal val="true"/>
                                      </p:to>
                                    </p:set>
                                  </p:childTnLst>
                                </p:cTn>
                              </p:par>
                              <p:par>
                                <p:cTn id="759" presetID="1" presetClass="emph" presetSubtype="2" fill="hold" nodeType="withEffect">
                                  <p:stCondLst>
                                    <p:cond delay="0"/>
                                  </p:stCondLst>
                                  <p:childTnLst>
                                    <p:animClr clrSpc="rgb" dir="cw">
                                      <p:cBhvr>
                                        <p:cTn id="760" dur="2000" fill="hold"/>
                                        <p:tgtEl>
                                          <p:spTgt spid="62703"/>
                                        </p:tgtEl>
                                        <p:attrNameLst>
                                          <p:attrName>fillcolor</p:attrName>
                                        </p:attrNameLst>
                                      </p:cBhvr>
                                      <p:to>
                                        <a:srgbClr val="FF33CC"/>
                                      </p:to>
                                    </p:animClr>
                                    <p:set>
                                      <p:cBhvr>
                                        <p:cTn id="761" dur="2000" fill="hold"/>
                                        <p:tgtEl>
                                          <p:spTgt spid="62703"/>
                                        </p:tgtEl>
                                        <p:attrNameLst>
                                          <p:attrName>fill.type</p:attrName>
                                        </p:attrNameLst>
                                      </p:cBhvr>
                                      <p:to>
                                        <p:strVal val="solid"/>
                                      </p:to>
                                    </p:set>
                                    <p:set>
                                      <p:cBhvr>
                                        <p:cTn id="762" dur="2000" fill="hold"/>
                                        <p:tgtEl>
                                          <p:spTgt spid="62703"/>
                                        </p:tgtEl>
                                        <p:attrNameLst>
                                          <p:attrName>fill.on</p:attrName>
                                        </p:attrNameLst>
                                      </p:cBhvr>
                                      <p:to>
                                        <p:strVal val="true"/>
                                      </p:to>
                                    </p:set>
                                  </p:childTnLst>
                                </p:cTn>
                              </p:par>
                              <p:par>
                                <p:cTn id="763" presetID="1" presetClass="emph" presetSubtype="2" fill="hold" nodeType="withEffect">
                                  <p:stCondLst>
                                    <p:cond delay="0"/>
                                  </p:stCondLst>
                                  <p:childTnLst>
                                    <p:animClr clrSpc="rgb" dir="cw">
                                      <p:cBhvr>
                                        <p:cTn id="764" dur="2000" fill="hold"/>
                                        <p:tgtEl>
                                          <p:spTgt spid="62711"/>
                                        </p:tgtEl>
                                        <p:attrNameLst>
                                          <p:attrName>fillcolor</p:attrName>
                                        </p:attrNameLst>
                                      </p:cBhvr>
                                      <p:to>
                                        <a:srgbClr val="FF33CC"/>
                                      </p:to>
                                    </p:animClr>
                                    <p:set>
                                      <p:cBhvr>
                                        <p:cTn id="765" dur="2000" fill="hold"/>
                                        <p:tgtEl>
                                          <p:spTgt spid="62711"/>
                                        </p:tgtEl>
                                        <p:attrNameLst>
                                          <p:attrName>fill.type</p:attrName>
                                        </p:attrNameLst>
                                      </p:cBhvr>
                                      <p:to>
                                        <p:strVal val="solid"/>
                                      </p:to>
                                    </p:set>
                                    <p:set>
                                      <p:cBhvr>
                                        <p:cTn id="766" dur="2000" fill="hold"/>
                                        <p:tgtEl>
                                          <p:spTgt spid="62711"/>
                                        </p:tgtEl>
                                        <p:attrNameLst>
                                          <p:attrName>fill.on</p:attrName>
                                        </p:attrNameLst>
                                      </p:cBhvr>
                                      <p:to>
                                        <p:strVal val="true"/>
                                      </p:to>
                                    </p:set>
                                  </p:childTnLst>
                                </p:cTn>
                              </p:par>
                              <p:par>
                                <p:cTn id="767" presetID="1" presetClass="emph" presetSubtype="2" fill="hold" nodeType="withEffect">
                                  <p:stCondLst>
                                    <p:cond delay="0"/>
                                  </p:stCondLst>
                                  <p:childTnLst>
                                    <p:animClr clrSpc="rgb" dir="cw">
                                      <p:cBhvr>
                                        <p:cTn id="768" dur="2000" fill="hold"/>
                                        <p:tgtEl>
                                          <p:spTgt spid="62704"/>
                                        </p:tgtEl>
                                        <p:attrNameLst>
                                          <p:attrName>fillcolor</p:attrName>
                                        </p:attrNameLst>
                                      </p:cBhvr>
                                      <p:to>
                                        <a:srgbClr val="FF33CC"/>
                                      </p:to>
                                    </p:animClr>
                                    <p:set>
                                      <p:cBhvr>
                                        <p:cTn id="769" dur="2000" fill="hold"/>
                                        <p:tgtEl>
                                          <p:spTgt spid="62704"/>
                                        </p:tgtEl>
                                        <p:attrNameLst>
                                          <p:attrName>fill.type</p:attrName>
                                        </p:attrNameLst>
                                      </p:cBhvr>
                                      <p:to>
                                        <p:strVal val="solid"/>
                                      </p:to>
                                    </p:set>
                                    <p:set>
                                      <p:cBhvr>
                                        <p:cTn id="770" dur="2000" fill="hold"/>
                                        <p:tgtEl>
                                          <p:spTgt spid="62704"/>
                                        </p:tgtEl>
                                        <p:attrNameLst>
                                          <p:attrName>fill.on</p:attrName>
                                        </p:attrNameLst>
                                      </p:cBhvr>
                                      <p:to>
                                        <p:strVal val="true"/>
                                      </p:to>
                                    </p:set>
                                  </p:childTnLst>
                                </p:cTn>
                              </p:par>
                              <p:par>
                                <p:cTn id="771" presetID="1" presetClass="emph" presetSubtype="2" fill="hold" nodeType="withEffect">
                                  <p:stCondLst>
                                    <p:cond delay="0"/>
                                  </p:stCondLst>
                                  <p:childTnLst>
                                    <p:animClr clrSpc="rgb" dir="cw">
                                      <p:cBhvr>
                                        <p:cTn id="772" dur="2000" fill="hold"/>
                                        <p:tgtEl>
                                          <p:spTgt spid="62705"/>
                                        </p:tgtEl>
                                        <p:attrNameLst>
                                          <p:attrName>fillcolor</p:attrName>
                                        </p:attrNameLst>
                                      </p:cBhvr>
                                      <p:to>
                                        <a:srgbClr val="FF33CC"/>
                                      </p:to>
                                    </p:animClr>
                                    <p:set>
                                      <p:cBhvr>
                                        <p:cTn id="773" dur="2000" fill="hold"/>
                                        <p:tgtEl>
                                          <p:spTgt spid="62705"/>
                                        </p:tgtEl>
                                        <p:attrNameLst>
                                          <p:attrName>fill.type</p:attrName>
                                        </p:attrNameLst>
                                      </p:cBhvr>
                                      <p:to>
                                        <p:strVal val="solid"/>
                                      </p:to>
                                    </p:set>
                                    <p:set>
                                      <p:cBhvr>
                                        <p:cTn id="774" dur="2000" fill="hold"/>
                                        <p:tgtEl>
                                          <p:spTgt spid="62705"/>
                                        </p:tgtEl>
                                        <p:attrNameLst>
                                          <p:attrName>fill.on</p:attrName>
                                        </p:attrNameLst>
                                      </p:cBhvr>
                                      <p:to>
                                        <p:strVal val="true"/>
                                      </p:to>
                                    </p:set>
                                  </p:childTnLst>
                                </p:cTn>
                              </p:par>
                            </p:childTnLst>
                          </p:cTn>
                        </p:par>
                        <p:par>
                          <p:cTn id="775" fill="hold" nodeType="afterGroup">
                            <p:stCondLst>
                              <p:cond delay="2000"/>
                            </p:stCondLst>
                            <p:childTnLst>
                              <p:par>
                                <p:cTn id="776" presetID="23" presetClass="exit" presetSubtype="32" fill="hold" nodeType="afterEffect">
                                  <p:stCondLst>
                                    <p:cond delay="0"/>
                                  </p:stCondLst>
                                  <p:childTnLst>
                                    <p:anim calcmode="lin" valueType="num">
                                      <p:cBhvr>
                                        <p:cTn id="777" dur="500"/>
                                        <p:tgtEl>
                                          <p:spTgt spid="62613"/>
                                        </p:tgtEl>
                                        <p:attrNameLst>
                                          <p:attrName>ppt_w</p:attrName>
                                        </p:attrNameLst>
                                      </p:cBhvr>
                                      <p:tavLst>
                                        <p:tav tm="0">
                                          <p:val>
                                            <p:strVal val="ppt_w"/>
                                          </p:val>
                                        </p:tav>
                                        <p:tav tm="100000">
                                          <p:val>
                                            <p:fltVal val="0"/>
                                          </p:val>
                                        </p:tav>
                                      </p:tavLst>
                                    </p:anim>
                                    <p:anim calcmode="lin" valueType="num">
                                      <p:cBhvr>
                                        <p:cTn id="778" dur="500"/>
                                        <p:tgtEl>
                                          <p:spTgt spid="62613"/>
                                        </p:tgtEl>
                                        <p:attrNameLst>
                                          <p:attrName>ppt_h</p:attrName>
                                        </p:attrNameLst>
                                      </p:cBhvr>
                                      <p:tavLst>
                                        <p:tav tm="0">
                                          <p:val>
                                            <p:strVal val="ppt_h"/>
                                          </p:val>
                                        </p:tav>
                                        <p:tav tm="100000">
                                          <p:val>
                                            <p:fltVal val="0"/>
                                          </p:val>
                                        </p:tav>
                                      </p:tavLst>
                                    </p:anim>
                                    <p:set>
                                      <p:cBhvr>
                                        <p:cTn id="779" dur="1" fill="hold">
                                          <p:stCondLst>
                                            <p:cond delay="499"/>
                                          </p:stCondLst>
                                        </p:cTn>
                                        <p:tgtEl>
                                          <p:spTgt spid="62613"/>
                                        </p:tgtEl>
                                        <p:attrNameLst>
                                          <p:attrName>style.visibility</p:attrName>
                                        </p:attrNameLst>
                                      </p:cBhvr>
                                      <p:to>
                                        <p:strVal val="hidden"/>
                                      </p:to>
                                    </p:set>
                                  </p:childTnLst>
                                </p:cTn>
                              </p:par>
                            </p:childTnLst>
                          </p:cTn>
                        </p:par>
                        <p:par>
                          <p:cTn id="780" fill="hold" nodeType="afterGroup">
                            <p:stCondLst>
                              <p:cond delay="2500"/>
                            </p:stCondLst>
                            <p:childTnLst>
                              <p:par>
                                <p:cTn id="781" presetID="53" presetClass="entr" presetSubtype="0" fill="hold" grpId="0" nodeType="afterEffect">
                                  <p:stCondLst>
                                    <p:cond delay="0"/>
                                  </p:stCondLst>
                                  <p:childTnLst>
                                    <p:set>
                                      <p:cBhvr>
                                        <p:cTn id="782" dur="1" fill="hold">
                                          <p:stCondLst>
                                            <p:cond delay="0"/>
                                          </p:stCondLst>
                                        </p:cTn>
                                        <p:tgtEl>
                                          <p:spTgt spid="62659">
                                            <p:txEl>
                                              <p:pRg st="0" end="0"/>
                                            </p:txEl>
                                          </p:spTgt>
                                        </p:tgtEl>
                                        <p:attrNameLst>
                                          <p:attrName>style.visibility</p:attrName>
                                        </p:attrNameLst>
                                      </p:cBhvr>
                                      <p:to>
                                        <p:strVal val="visible"/>
                                      </p:to>
                                    </p:set>
                                    <p:anim calcmode="lin" valueType="num">
                                      <p:cBhvr>
                                        <p:cTn id="783" dur="500" fill="hold"/>
                                        <p:tgtEl>
                                          <p:spTgt spid="62659">
                                            <p:txEl>
                                              <p:pRg st="0" end="0"/>
                                            </p:txEl>
                                          </p:spTgt>
                                        </p:tgtEl>
                                        <p:attrNameLst>
                                          <p:attrName>ppt_w</p:attrName>
                                        </p:attrNameLst>
                                      </p:cBhvr>
                                      <p:tavLst>
                                        <p:tav tm="0">
                                          <p:val>
                                            <p:fltVal val="0"/>
                                          </p:val>
                                        </p:tav>
                                        <p:tav tm="100000">
                                          <p:val>
                                            <p:strVal val="#ppt_w"/>
                                          </p:val>
                                        </p:tav>
                                      </p:tavLst>
                                    </p:anim>
                                    <p:anim calcmode="lin" valueType="num">
                                      <p:cBhvr>
                                        <p:cTn id="784" dur="500" fill="hold"/>
                                        <p:tgtEl>
                                          <p:spTgt spid="62659">
                                            <p:txEl>
                                              <p:pRg st="0" end="0"/>
                                            </p:txEl>
                                          </p:spTgt>
                                        </p:tgtEl>
                                        <p:attrNameLst>
                                          <p:attrName>ppt_h</p:attrName>
                                        </p:attrNameLst>
                                      </p:cBhvr>
                                      <p:tavLst>
                                        <p:tav tm="0">
                                          <p:val>
                                            <p:fltVal val="0"/>
                                          </p:val>
                                        </p:tav>
                                        <p:tav tm="100000">
                                          <p:val>
                                            <p:strVal val="#ppt_h"/>
                                          </p:val>
                                        </p:tav>
                                      </p:tavLst>
                                    </p:anim>
                                    <p:animEffect transition="in" filter="fade">
                                      <p:cBhvr>
                                        <p:cTn id="785" dur="500"/>
                                        <p:tgtEl>
                                          <p:spTgt spid="62659">
                                            <p:txEl>
                                              <p:pRg st="0" end="0"/>
                                            </p:txEl>
                                          </p:spTgt>
                                        </p:tgtEl>
                                      </p:cBhvr>
                                    </p:animEffect>
                                  </p:childTnLst>
                                  <p:subTnLst>
                                    <p:audio>
                                      <p:cMediaNode>
                                        <p:cTn display="0" masterRel="sameClick">
                                          <p:stCondLst>
                                            <p:cond evt="begin" delay="0">
                                              <p:tn val="781"/>
                                            </p:cond>
                                          </p:stCondLst>
                                          <p:endCondLst>
                                            <p:cond evt="onStopAudio" delay="0">
                                              <p:tgtEl>
                                                <p:sldTgt/>
                                              </p:tgtEl>
                                            </p:cond>
                                          </p:endCondLst>
                                        </p:cTn>
                                        <p:tgtEl>
                                          <p:sndTgt r:embed="rId2" name="hammer.wav"/>
                                        </p:tgtEl>
                                      </p:cMediaNode>
                                    </p:audio>
                                  </p:subTnLst>
                                </p:cTn>
                              </p:par>
                            </p:childTnLst>
                          </p:cTn>
                        </p:par>
                        <p:par>
                          <p:cTn id="786" fill="hold" nodeType="afterGroup">
                            <p:stCondLst>
                              <p:cond delay="3000"/>
                            </p:stCondLst>
                            <p:childTnLst>
                              <p:par>
                                <p:cTn id="787" presetID="53" presetClass="exit" presetSubtype="0" fill="hold" grpId="1" nodeType="afterEffect">
                                  <p:stCondLst>
                                    <p:cond delay="0"/>
                                  </p:stCondLst>
                                  <p:childTnLst>
                                    <p:anim calcmode="lin" valueType="num">
                                      <p:cBhvr>
                                        <p:cTn id="788" dur="500"/>
                                        <p:tgtEl>
                                          <p:spTgt spid="62659">
                                            <p:txEl>
                                              <p:pRg st="0" end="0"/>
                                            </p:txEl>
                                          </p:spTgt>
                                        </p:tgtEl>
                                        <p:attrNameLst>
                                          <p:attrName>ppt_w</p:attrName>
                                        </p:attrNameLst>
                                      </p:cBhvr>
                                      <p:tavLst>
                                        <p:tav tm="0">
                                          <p:val>
                                            <p:strVal val="ppt_w"/>
                                          </p:val>
                                        </p:tav>
                                        <p:tav tm="100000">
                                          <p:val>
                                            <p:fltVal val="0"/>
                                          </p:val>
                                        </p:tav>
                                      </p:tavLst>
                                    </p:anim>
                                    <p:anim calcmode="lin" valueType="num">
                                      <p:cBhvr>
                                        <p:cTn id="789" dur="500"/>
                                        <p:tgtEl>
                                          <p:spTgt spid="62659">
                                            <p:txEl>
                                              <p:pRg st="0" end="0"/>
                                            </p:txEl>
                                          </p:spTgt>
                                        </p:tgtEl>
                                        <p:attrNameLst>
                                          <p:attrName>ppt_h</p:attrName>
                                        </p:attrNameLst>
                                      </p:cBhvr>
                                      <p:tavLst>
                                        <p:tav tm="0">
                                          <p:val>
                                            <p:strVal val="ppt_h"/>
                                          </p:val>
                                        </p:tav>
                                        <p:tav tm="100000">
                                          <p:val>
                                            <p:fltVal val="0"/>
                                          </p:val>
                                        </p:tav>
                                      </p:tavLst>
                                    </p:anim>
                                    <p:animEffect transition="out" filter="fade">
                                      <p:cBhvr>
                                        <p:cTn id="790" dur="500"/>
                                        <p:tgtEl>
                                          <p:spTgt spid="62659">
                                            <p:txEl>
                                              <p:pRg st="0" end="0"/>
                                            </p:txEl>
                                          </p:spTgt>
                                        </p:tgtEl>
                                      </p:cBhvr>
                                    </p:animEffect>
                                    <p:set>
                                      <p:cBhvr>
                                        <p:cTn id="791" dur="1" fill="hold">
                                          <p:stCondLst>
                                            <p:cond delay="499"/>
                                          </p:stCondLst>
                                        </p:cTn>
                                        <p:tgtEl>
                                          <p:spTgt spid="62659">
                                            <p:txEl>
                                              <p:pRg st="0" end="0"/>
                                            </p:txEl>
                                          </p:spTgt>
                                        </p:tgtEl>
                                        <p:attrNameLst>
                                          <p:attrName>style.visibility</p:attrName>
                                        </p:attrNameLst>
                                      </p:cBhvr>
                                      <p:to>
                                        <p:strVal val="hidden"/>
                                      </p:to>
                                    </p:set>
                                  </p:childTnLst>
                                </p:cTn>
                              </p:par>
                            </p:childTnLst>
                          </p:cTn>
                        </p:par>
                        <p:par>
                          <p:cTn id="792" fill="hold" nodeType="afterGroup">
                            <p:stCondLst>
                              <p:cond delay="3500"/>
                            </p:stCondLst>
                            <p:childTnLst>
                              <p:par>
                                <p:cTn id="793" presetID="53" presetClass="entr" presetSubtype="0" fill="hold" grpId="0" nodeType="afterEffect">
                                  <p:stCondLst>
                                    <p:cond delay="0"/>
                                  </p:stCondLst>
                                  <p:childTnLst>
                                    <p:set>
                                      <p:cBhvr>
                                        <p:cTn id="794" dur="1" fill="hold">
                                          <p:stCondLst>
                                            <p:cond delay="0"/>
                                          </p:stCondLst>
                                        </p:cTn>
                                        <p:tgtEl>
                                          <p:spTgt spid="62660">
                                            <p:txEl>
                                              <p:pRg st="0" end="0"/>
                                            </p:txEl>
                                          </p:spTgt>
                                        </p:tgtEl>
                                        <p:attrNameLst>
                                          <p:attrName>style.visibility</p:attrName>
                                        </p:attrNameLst>
                                      </p:cBhvr>
                                      <p:to>
                                        <p:strVal val="visible"/>
                                      </p:to>
                                    </p:set>
                                    <p:anim calcmode="lin" valueType="num">
                                      <p:cBhvr>
                                        <p:cTn id="795" dur="500" fill="hold"/>
                                        <p:tgtEl>
                                          <p:spTgt spid="62660">
                                            <p:txEl>
                                              <p:pRg st="0" end="0"/>
                                            </p:txEl>
                                          </p:spTgt>
                                        </p:tgtEl>
                                        <p:attrNameLst>
                                          <p:attrName>ppt_w</p:attrName>
                                        </p:attrNameLst>
                                      </p:cBhvr>
                                      <p:tavLst>
                                        <p:tav tm="0">
                                          <p:val>
                                            <p:fltVal val="0"/>
                                          </p:val>
                                        </p:tav>
                                        <p:tav tm="100000">
                                          <p:val>
                                            <p:strVal val="#ppt_w"/>
                                          </p:val>
                                        </p:tav>
                                      </p:tavLst>
                                    </p:anim>
                                    <p:anim calcmode="lin" valueType="num">
                                      <p:cBhvr>
                                        <p:cTn id="796" dur="500" fill="hold"/>
                                        <p:tgtEl>
                                          <p:spTgt spid="62660">
                                            <p:txEl>
                                              <p:pRg st="0" end="0"/>
                                            </p:txEl>
                                          </p:spTgt>
                                        </p:tgtEl>
                                        <p:attrNameLst>
                                          <p:attrName>ppt_h</p:attrName>
                                        </p:attrNameLst>
                                      </p:cBhvr>
                                      <p:tavLst>
                                        <p:tav tm="0">
                                          <p:val>
                                            <p:fltVal val="0"/>
                                          </p:val>
                                        </p:tav>
                                        <p:tav tm="100000">
                                          <p:val>
                                            <p:strVal val="#ppt_h"/>
                                          </p:val>
                                        </p:tav>
                                      </p:tavLst>
                                    </p:anim>
                                    <p:animEffect transition="in" filter="fade">
                                      <p:cBhvr>
                                        <p:cTn id="797" dur="500"/>
                                        <p:tgtEl>
                                          <p:spTgt spid="62660">
                                            <p:txEl>
                                              <p:pRg st="0" end="0"/>
                                            </p:txEl>
                                          </p:spTgt>
                                        </p:tgtEl>
                                      </p:cBhvr>
                                    </p:animEffect>
                                  </p:childTnLst>
                                  <p:subTnLst>
                                    <p:audio>
                                      <p:cMediaNode>
                                        <p:cTn display="0" masterRel="sameClick">
                                          <p:stCondLst>
                                            <p:cond evt="begin" delay="0">
                                              <p:tn val="793"/>
                                            </p:cond>
                                          </p:stCondLst>
                                          <p:endCondLst>
                                            <p:cond evt="onStopAudio" delay="0">
                                              <p:tgtEl>
                                                <p:sldTgt/>
                                              </p:tgtEl>
                                            </p:cond>
                                          </p:endCondLst>
                                        </p:cTn>
                                        <p:tgtEl>
                                          <p:sndTgt r:embed="rId2" name="hammer.wav"/>
                                        </p:tgtEl>
                                      </p:cMediaNode>
                                    </p:audio>
                                  </p:subTnLst>
                                </p:cTn>
                              </p:par>
                            </p:childTnLst>
                          </p:cTn>
                        </p:par>
                        <p:par>
                          <p:cTn id="798" fill="hold" nodeType="afterGroup">
                            <p:stCondLst>
                              <p:cond delay="4000"/>
                            </p:stCondLst>
                            <p:childTnLst>
                              <p:par>
                                <p:cTn id="799" presetID="53" presetClass="exit" presetSubtype="0" fill="hold" grpId="1" nodeType="afterEffect">
                                  <p:stCondLst>
                                    <p:cond delay="0"/>
                                  </p:stCondLst>
                                  <p:childTnLst>
                                    <p:anim calcmode="lin" valueType="num">
                                      <p:cBhvr>
                                        <p:cTn id="800" dur="500"/>
                                        <p:tgtEl>
                                          <p:spTgt spid="62660">
                                            <p:txEl>
                                              <p:pRg st="0" end="0"/>
                                            </p:txEl>
                                          </p:spTgt>
                                        </p:tgtEl>
                                        <p:attrNameLst>
                                          <p:attrName>ppt_w</p:attrName>
                                        </p:attrNameLst>
                                      </p:cBhvr>
                                      <p:tavLst>
                                        <p:tav tm="0">
                                          <p:val>
                                            <p:strVal val="ppt_w"/>
                                          </p:val>
                                        </p:tav>
                                        <p:tav tm="100000">
                                          <p:val>
                                            <p:fltVal val="0"/>
                                          </p:val>
                                        </p:tav>
                                      </p:tavLst>
                                    </p:anim>
                                    <p:anim calcmode="lin" valueType="num">
                                      <p:cBhvr>
                                        <p:cTn id="801" dur="500"/>
                                        <p:tgtEl>
                                          <p:spTgt spid="62660">
                                            <p:txEl>
                                              <p:pRg st="0" end="0"/>
                                            </p:txEl>
                                          </p:spTgt>
                                        </p:tgtEl>
                                        <p:attrNameLst>
                                          <p:attrName>ppt_h</p:attrName>
                                        </p:attrNameLst>
                                      </p:cBhvr>
                                      <p:tavLst>
                                        <p:tav tm="0">
                                          <p:val>
                                            <p:strVal val="ppt_h"/>
                                          </p:val>
                                        </p:tav>
                                        <p:tav tm="100000">
                                          <p:val>
                                            <p:fltVal val="0"/>
                                          </p:val>
                                        </p:tav>
                                      </p:tavLst>
                                    </p:anim>
                                    <p:animEffect transition="out" filter="fade">
                                      <p:cBhvr>
                                        <p:cTn id="802" dur="500"/>
                                        <p:tgtEl>
                                          <p:spTgt spid="62660">
                                            <p:txEl>
                                              <p:pRg st="0" end="0"/>
                                            </p:txEl>
                                          </p:spTgt>
                                        </p:tgtEl>
                                      </p:cBhvr>
                                    </p:animEffect>
                                    <p:set>
                                      <p:cBhvr>
                                        <p:cTn id="803" dur="1" fill="hold">
                                          <p:stCondLst>
                                            <p:cond delay="499"/>
                                          </p:stCondLst>
                                        </p:cTn>
                                        <p:tgtEl>
                                          <p:spTgt spid="62660">
                                            <p:txEl>
                                              <p:pRg st="0" end="0"/>
                                            </p:txEl>
                                          </p:spTgt>
                                        </p:tgtEl>
                                        <p:attrNameLst>
                                          <p:attrName>style.visibility</p:attrName>
                                        </p:attrNameLst>
                                      </p:cBhvr>
                                      <p:to>
                                        <p:strVal val="hidden"/>
                                      </p:to>
                                    </p:set>
                                  </p:childTnLst>
                                </p:cTn>
                              </p:par>
                            </p:childTnLst>
                          </p:cTn>
                        </p:par>
                        <p:par>
                          <p:cTn id="804" fill="hold" nodeType="afterGroup">
                            <p:stCondLst>
                              <p:cond delay="4500"/>
                            </p:stCondLst>
                            <p:childTnLst>
                              <p:par>
                                <p:cTn id="805" presetID="53" presetClass="entr" presetSubtype="0" fill="hold" grpId="0" nodeType="afterEffect">
                                  <p:stCondLst>
                                    <p:cond delay="0"/>
                                  </p:stCondLst>
                                  <p:childTnLst>
                                    <p:set>
                                      <p:cBhvr>
                                        <p:cTn id="806" dur="1" fill="hold">
                                          <p:stCondLst>
                                            <p:cond delay="0"/>
                                          </p:stCondLst>
                                        </p:cTn>
                                        <p:tgtEl>
                                          <p:spTgt spid="62662">
                                            <p:txEl>
                                              <p:pRg st="0" end="0"/>
                                            </p:txEl>
                                          </p:spTgt>
                                        </p:tgtEl>
                                        <p:attrNameLst>
                                          <p:attrName>style.visibility</p:attrName>
                                        </p:attrNameLst>
                                      </p:cBhvr>
                                      <p:to>
                                        <p:strVal val="visible"/>
                                      </p:to>
                                    </p:set>
                                    <p:anim calcmode="lin" valueType="num">
                                      <p:cBhvr>
                                        <p:cTn id="807" dur="500" fill="hold"/>
                                        <p:tgtEl>
                                          <p:spTgt spid="62662">
                                            <p:txEl>
                                              <p:pRg st="0" end="0"/>
                                            </p:txEl>
                                          </p:spTgt>
                                        </p:tgtEl>
                                        <p:attrNameLst>
                                          <p:attrName>ppt_w</p:attrName>
                                        </p:attrNameLst>
                                      </p:cBhvr>
                                      <p:tavLst>
                                        <p:tav tm="0">
                                          <p:val>
                                            <p:fltVal val="0"/>
                                          </p:val>
                                        </p:tav>
                                        <p:tav tm="100000">
                                          <p:val>
                                            <p:strVal val="#ppt_w"/>
                                          </p:val>
                                        </p:tav>
                                      </p:tavLst>
                                    </p:anim>
                                    <p:anim calcmode="lin" valueType="num">
                                      <p:cBhvr>
                                        <p:cTn id="808" dur="500" fill="hold"/>
                                        <p:tgtEl>
                                          <p:spTgt spid="62662">
                                            <p:txEl>
                                              <p:pRg st="0" end="0"/>
                                            </p:txEl>
                                          </p:spTgt>
                                        </p:tgtEl>
                                        <p:attrNameLst>
                                          <p:attrName>ppt_h</p:attrName>
                                        </p:attrNameLst>
                                      </p:cBhvr>
                                      <p:tavLst>
                                        <p:tav tm="0">
                                          <p:val>
                                            <p:fltVal val="0"/>
                                          </p:val>
                                        </p:tav>
                                        <p:tav tm="100000">
                                          <p:val>
                                            <p:strVal val="#ppt_h"/>
                                          </p:val>
                                        </p:tav>
                                      </p:tavLst>
                                    </p:anim>
                                    <p:animEffect transition="in" filter="fade">
                                      <p:cBhvr>
                                        <p:cTn id="809" dur="500"/>
                                        <p:tgtEl>
                                          <p:spTgt spid="62662">
                                            <p:txEl>
                                              <p:pRg st="0" end="0"/>
                                            </p:txEl>
                                          </p:spTgt>
                                        </p:tgtEl>
                                      </p:cBhvr>
                                    </p:animEffect>
                                  </p:childTnLst>
                                  <p:subTnLst>
                                    <p:audio>
                                      <p:cMediaNode>
                                        <p:cTn display="0" masterRel="sameClick">
                                          <p:stCondLst>
                                            <p:cond evt="begin" delay="0">
                                              <p:tn val="805"/>
                                            </p:cond>
                                          </p:stCondLst>
                                          <p:endCondLst>
                                            <p:cond evt="onStopAudio" delay="0">
                                              <p:tgtEl>
                                                <p:sldTgt/>
                                              </p:tgtEl>
                                            </p:cond>
                                          </p:endCondLst>
                                        </p:cTn>
                                        <p:tgtEl>
                                          <p:sndTgt r:embed="rId2" name="hammer.wav"/>
                                        </p:tgtEl>
                                      </p:cMediaNode>
                                    </p:audio>
                                  </p:subTnLst>
                                </p:cTn>
                              </p:par>
                            </p:childTnLst>
                          </p:cTn>
                        </p:par>
                        <p:par>
                          <p:cTn id="810" fill="hold" nodeType="afterGroup">
                            <p:stCondLst>
                              <p:cond delay="5000"/>
                            </p:stCondLst>
                            <p:childTnLst>
                              <p:par>
                                <p:cTn id="811" presetID="53" presetClass="exit" presetSubtype="0" fill="hold" grpId="1" nodeType="afterEffect">
                                  <p:stCondLst>
                                    <p:cond delay="0"/>
                                  </p:stCondLst>
                                  <p:childTnLst>
                                    <p:anim calcmode="lin" valueType="num">
                                      <p:cBhvr>
                                        <p:cTn id="812" dur="500"/>
                                        <p:tgtEl>
                                          <p:spTgt spid="62662">
                                            <p:txEl>
                                              <p:pRg st="0" end="0"/>
                                            </p:txEl>
                                          </p:spTgt>
                                        </p:tgtEl>
                                        <p:attrNameLst>
                                          <p:attrName>ppt_w</p:attrName>
                                        </p:attrNameLst>
                                      </p:cBhvr>
                                      <p:tavLst>
                                        <p:tav tm="0">
                                          <p:val>
                                            <p:strVal val="ppt_w"/>
                                          </p:val>
                                        </p:tav>
                                        <p:tav tm="100000">
                                          <p:val>
                                            <p:fltVal val="0"/>
                                          </p:val>
                                        </p:tav>
                                      </p:tavLst>
                                    </p:anim>
                                    <p:anim calcmode="lin" valueType="num">
                                      <p:cBhvr>
                                        <p:cTn id="813" dur="500"/>
                                        <p:tgtEl>
                                          <p:spTgt spid="62662">
                                            <p:txEl>
                                              <p:pRg st="0" end="0"/>
                                            </p:txEl>
                                          </p:spTgt>
                                        </p:tgtEl>
                                        <p:attrNameLst>
                                          <p:attrName>ppt_h</p:attrName>
                                        </p:attrNameLst>
                                      </p:cBhvr>
                                      <p:tavLst>
                                        <p:tav tm="0">
                                          <p:val>
                                            <p:strVal val="ppt_h"/>
                                          </p:val>
                                        </p:tav>
                                        <p:tav tm="100000">
                                          <p:val>
                                            <p:fltVal val="0"/>
                                          </p:val>
                                        </p:tav>
                                      </p:tavLst>
                                    </p:anim>
                                    <p:animEffect transition="out" filter="fade">
                                      <p:cBhvr>
                                        <p:cTn id="814" dur="500"/>
                                        <p:tgtEl>
                                          <p:spTgt spid="62662">
                                            <p:txEl>
                                              <p:pRg st="0" end="0"/>
                                            </p:txEl>
                                          </p:spTgt>
                                        </p:tgtEl>
                                      </p:cBhvr>
                                    </p:animEffect>
                                    <p:set>
                                      <p:cBhvr>
                                        <p:cTn id="815" dur="1" fill="hold">
                                          <p:stCondLst>
                                            <p:cond delay="499"/>
                                          </p:stCondLst>
                                        </p:cTn>
                                        <p:tgtEl>
                                          <p:spTgt spid="62662">
                                            <p:txEl>
                                              <p:pRg st="0" end="0"/>
                                            </p:txEl>
                                          </p:spTgt>
                                        </p:tgtEl>
                                        <p:attrNameLst>
                                          <p:attrName>style.visibility</p:attrName>
                                        </p:attrNameLst>
                                      </p:cBhvr>
                                      <p:to>
                                        <p:strVal val="hidden"/>
                                      </p:to>
                                    </p:set>
                                  </p:childTnLst>
                                </p:cTn>
                              </p:par>
                            </p:childTnLst>
                          </p:cTn>
                        </p:par>
                        <p:par>
                          <p:cTn id="816" fill="hold" nodeType="afterGroup">
                            <p:stCondLst>
                              <p:cond delay="5500"/>
                            </p:stCondLst>
                            <p:childTnLst>
                              <p:par>
                                <p:cTn id="817" presetID="53" presetClass="entr" presetSubtype="0" fill="hold" grpId="0" nodeType="afterEffect">
                                  <p:stCondLst>
                                    <p:cond delay="0"/>
                                  </p:stCondLst>
                                  <p:childTnLst>
                                    <p:set>
                                      <p:cBhvr>
                                        <p:cTn id="818" dur="1" fill="hold">
                                          <p:stCondLst>
                                            <p:cond delay="0"/>
                                          </p:stCondLst>
                                        </p:cTn>
                                        <p:tgtEl>
                                          <p:spTgt spid="62661">
                                            <p:txEl>
                                              <p:pRg st="0" end="0"/>
                                            </p:txEl>
                                          </p:spTgt>
                                        </p:tgtEl>
                                        <p:attrNameLst>
                                          <p:attrName>style.visibility</p:attrName>
                                        </p:attrNameLst>
                                      </p:cBhvr>
                                      <p:to>
                                        <p:strVal val="visible"/>
                                      </p:to>
                                    </p:set>
                                    <p:anim calcmode="lin" valueType="num">
                                      <p:cBhvr>
                                        <p:cTn id="819" dur="500" fill="hold"/>
                                        <p:tgtEl>
                                          <p:spTgt spid="62661">
                                            <p:txEl>
                                              <p:pRg st="0" end="0"/>
                                            </p:txEl>
                                          </p:spTgt>
                                        </p:tgtEl>
                                        <p:attrNameLst>
                                          <p:attrName>ppt_w</p:attrName>
                                        </p:attrNameLst>
                                      </p:cBhvr>
                                      <p:tavLst>
                                        <p:tav tm="0">
                                          <p:val>
                                            <p:fltVal val="0"/>
                                          </p:val>
                                        </p:tav>
                                        <p:tav tm="100000">
                                          <p:val>
                                            <p:strVal val="#ppt_w"/>
                                          </p:val>
                                        </p:tav>
                                      </p:tavLst>
                                    </p:anim>
                                    <p:anim calcmode="lin" valueType="num">
                                      <p:cBhvr>
                                        <p:cTn id="820" dur="500" fill="hold"/>
                                        <p:tgtEl>
                                          <p:spTgt spid="62661">
                                            <p:txEl>
                                              <p:pRg st="0" end="0"/>
                                            </p:txEl>
                                          </p:spTgt>
                                        </p:tgtEl>
                                        <p:attrNameLst>
                                          <p:attrName>ppt_h</p:attrName>
                                        </p:attrNameLst>
                                      </p:cBhvr>
                                      <p:tavLst>
                                        <p:tav tm="0">
                                          <p:val>
                                            <p:fltVal val="0"/>
                                          </p:val>
                                        </p:tav>
                                        <p:tav tm="100000">
                                          <p:val>
                                            <p:strVal val="#ppt_h"/>
                                          </p:val>
                                        </p:tav>
                                      </p:tavLst>
                                    </p:anim>
                                    <p:animEffect transition="in" filter="fade">
                                      <p:cBhvr>
                                        <p:cTn id="821" dur="500"/>
                                        <p:tgtEl>
                                          <p:spTgt spid="62661">
                                            <p:txEl>
                                              <p:pRg st="0" end="0"/>
                                            </p:txEl>
                                          </p:spTgt>
                                        </p:tgtEl>
                                      </p:cBhvr>
                                    </p:animEffect>
                                  </p:childTnLst>
                                  <p:subTnLst>
                                    <p:audio>
                                      <p:cMediaNode>
                                        <p:cTn display="0" masterRel="sameClick">
                                          <p:stCondLst>
                                            <p:cond evt="begin" delay="0">
                                              <p:tn val="817"/>
                                            </p:cond>
                                          </p:stCondLst>
                                          <p:endCondLst>
                                            <p:cond evt="onStopAudio" delay="0">
                                              <p:tgtEl>
                                                <p:sldTgt/>
                                              </p:tgtEl>
                                            </p:cond>
                                          </p:endCondLst>
                                        </p:cTn>
                                        <p:tgtEl>
                                          <p:sndTgt r:embed="rId2" name="hammer.wav"/>
                                        </p:tgtEl>
                                      </p:cMediaNode>
                                    </p:audio>
                                  </p:subTnLst>
                                </p:cTn>
                              </p:par>
                            </p:childTnLst>
                          </p:cTn>
                        </p:par>
                        <p:par>
                          <p:cTn id="822" fill="hold" nodeType="afterGroup">
                            <p:stCondLst>
                              <p:cond delay="6000"/>
                            </p:stCondLst>
                            <p:childTnLst>
                              <p:par>
                                <p:cTn id="823" presetID="53" presetClass="exit" presetSubtype="0" fill="hold" grpId="1" nodeType="afterEffect">
                                  <p:stCondLst>
                                    <p:cond delay="0"/>
                                  </p:stCondLst>
                                  <p:childTnLst>
                                    <p:anim calcmode="lin" valueType="num">
                                      <p:cBhvr>
                                        <p:cTn id="824" dur="500"/>
                                        <p:tgtEl>
                                          <p:spTgt spid="62661">
                                            <p:txEl>
                                              <p:pRg st="0" end="0"/>
                                            </p:txEl>
                                          </p:spTgt>
                                        </p:tgtEl>
                                        <p:attrNameLst>
                                          <p:attrName>ppt_w</p:attrName>
                                        </p:attrNameLst>
                                      </p:cBhvr>
                                      <p:tavLst>
                                        <p:tav tm="0">
                                          <p:val>
                                            <p:strVal val="ppt_w"/>
                                          </p:val>
                                        </p:tav>
                                        <p:tav tm="100000">
                                          <p:val>
                                            <p:fltVal val="0"/>
                                          </p:val>
                                        </p:tav>
                                      </p:tavLst>
                                    </p:anim>
                                    <p:anim calcmode="lin" valueType="num">
                                      <p:cBhvr>
                                        <p:cTn id="825" dur="500"/>
                                        <p:tgtEl>
                                          <p:spTgt spid="62661">
                                            <p:txEl>
                                              <p:pRg st="0" end="0"/>
                                            </p:txEl>
                                          </p:spTgt>
                                        </p:tgtEl>
                                        <p:attrNameLst>
                                          <p:attrName>ppt_h</p:attrName>
                                        </p:attrNameLst>
                                      </p:cBhvr>
                                      <p:tavLst>
                                        <p:tav tm="0">
                                          <p:val>
                                            <p:strVal val="ppt_h"/>
                                          </p:val>
                                        </p:tav>
                                        <p:tav tm="100000">
                                          <p:val>
                                            <p:fltVal val="0"/>
                                          </p:val>
                                        </p:tav>
                                      </p:tavLst>
                                    </p:anim>
                                    <p:animEffect transition="out" filter="fade">
                                      <p:cBhvr>
                                        <p:cTn id="826" dur="500"/>
                                        <p:tgtEl>
                                          <p:spTgt spid="62661">
                                            <p:txEl>
                                              <p:pRg st="0" end="0"/>
                                            </p:txEl>
                                          </p:spTgt>
                                        </p:tgtEl>
                                      </p:cBhvr>
                                    </p:animEffect>
                                    <p:set>
                                      <p:cBhvr>
                                        <p:cTn id="827" dur="1" fill="hold">
                                          <p:stCondLst>
                                            <p:cond delay="499"/>
                                          </p:stCondLst>
                                        </p:cTn>
                                        <p:tgtEl>
                                          <p:spTgt spid="62661">
                                            <p:txEl>
                                              <p:pRg st="0" end="0"/>
                                            </p:txEl>
                                          </p:spTgt>
                                        </p:tgtEl>
                                        <p:attrNameLst>
                                          <p:attrName>style.visibility</p:attrName>
                                        </p:attrNameLst>
                                      </p:cBhvr>
                                      <p:to>
                                        <p:strVal val="hidden"/>
                                      </p:to>
                                    </p:set>
                                  </p:childTnLst>
                                </p:cTn>
                              </p:par>
                            </p:childTnLst>
                          </p:cTn>
                        </p:par>
                        <p:par>
                          <p:cTn id="828" fill="hold" nodeType="afterGroup">
                            <p:stCondLst>
                              <p:cond delay="6500"/>
                            </p:stCondLst>
                            <p:childTnLst>
                              <p:par>
                                <p:cTn id="829" presetID="53" presetClass="entr" presetSubtype="0" fill="hold" grpId="0" nodeType="afterEffect">
                                  <p:stCondLst>
                                    <p:cond delay="0"/>
                                  </p:stCondLst>
                                  <p:childTnLst>
                                    <p:set>
                                      <p:cBhvr>
                                        <p:cTn id="830" dur="1" fill="hold">
                                          <p:stCondLst>
                                            <p:cond delay="0"/>
                                          </p:stCondLst>
                                        </p:cTn>
                                        <p:tgtEl>
                                          <p:spTgt spid="62663">
                                            <p:txEl>
                                              <p:pRg st="0" end="0"/>
                                            </p:txEl>
                                          </p:spTgt>
                                        </p:tgtEl>
                                        <p:attrNameLst>
                                          <p:attrName>style.visibility</p:attrName>
                                        </p:attrNameLst>
                                      </p:cBhvr>
                                      <p:to>
                                        <p:strVal val="visible"/>
                                      </p:to>
                                    </p:set>
                                    <p:anim calcmode="lin" valueType="num">
                                      <p:cBhvr>
                                        <p:cTn id="831" dur="500" fill="hold"/>
                                        <p:tgtEl>
                                          <p:spTgt spid="62663">
                                            <p:txEl>
                                              <p:pRg st="0" end="0"/>
                                            </p:txEl>
                                          </p:spTgt>
                                        </p:tgtEl>
                                        <p:attrNameLst>
                                          <p:attrName>ppt_w</p:attrName>
                                        </p:attrNameLst>
                                      </p:cBhvr>
                                      <p:tavLst>
                                        <p:tav tm="0">
                                          <p:val>
                                            <p:fltVal val="0"/>
                                          </p:val>
                                        </p:tav>
                                        <p:tav tm="100000">
                                          <p:val>
                                            <p:strVal val="#ppt_w"/>
                                          </p:val>
                                        </p:tav>
                                      </p:tavLst>
                                    </p:anim>
                                    <p:anim calcmode="lin" valueType="num">
                                      <p:cBhvr>
                                        <p:cTn id="832" dur="500" fill="hold"/>
                                        <p:tgtEl>
                                          <p:spTgt spid="62663">
                                            <p:txEl>
                                              <p:pRg st="0" end="0"/>
                                            </p:txEl>
                                          </p:spTgt>
                                        </p:tgtEl>
                                        <p:attrNameLst>
                                          <p:attrName>ppt_h</p:attrName>
                                        </p:attrNameLst>
                                      </p:cBhvr>
                                      <p:tavLst>
                                        <p:tav tm="0">
                                          <p:val>
                                            <p:fltVal val="0"/>
                                          </p:val>
                                        </p:tav>
                                        <p:tav tm="100000">
                                          <p:val>
                                            <p:strVal val="#ppt_h"/>
                                          </p:val>
                                        </p:tav>
                                      </p:tavLst>
                                    </p:anim>
                                    <p:animEffect transition="in" filter="fade">
                                      <p:cBhvr>
                                        <p:cTn id="833" dur="500"/>
                                        <p:tgtEl>
                                          <p:spTgt spid="62663">
                                            <p:txEl>
                                              <p:pRg st="0" end="0"/>
                                            </p:txEl>
                                          </p:spTgt>
                                        </p:tgtEl>
                                      </p:cBhvr>
                                    </p:animEffect>
                                  </p:childTnLst>
                                  <p:subTnLst>
                                    <p:audio>
                                      <p:cMediaNode>
                                        <p:cTn display="0" masterRel="sameClick">
                                          <p:stCondLst>
                                            <p:cond evt="begin" delay="0">
                                              <p:tn val="829"/>
                                            </p:cond>
                                          </p:stCondLst>
                                          <p:endCondLst>
                                            <p:cond evt="onStopAudio" delay="0">
                                              <p:tgtEl>
                                                <p:sldTgt/>
                                              </p:tgtEl>
                                            </p:cond>
                                          </p:endCondLst>
                                        </p:cTn>
                                        <p:tgtEl>
                                          <p:sndTgt r:embed="rId2" name="hammer.wav"/>
                                        </p:tgtEl>
                                      </p:cMediaNode>
                                    </p:audio>
                                  </p:subTnLst>
                                </p:cTn>
                              </p:par>
                            </p:childTnLst>
                          </p:cTn>
                        </p:par>
                        <p:par>
                          <p:cTn id="834" fill="hold" nodeType="afterGroup">
                            <p:stCondLst>
                              <p:cond delay="7000"/>
                            </p:stCondLst>
                            <p:childTnLst>
                              <p:par>
                                <p:cTn id="835" presetID="53" presetClass="exit" presetSubtype="0" fill="hold" grpId="1" nodeType="afterEffect">
                                  <p:stCondLst>
                                    <p:cond delay="0"/>
                                  </p:stCondLst>
                                  <p:childTnLst>
                                    <p:anim calcmode="lin" valueType="num">
                                      <p:cBhvr>
                                        <p:cTn id="836" dur="500"/>
                                        <p:tgtEl>
                                          <p:spTgt spid="62663">
                                            <p:txEl>
                                              <p:pRg st="0" end="0"/>
                                            </p:txEl>
                                          </p:spTgt>
                                        </p:tgtEl>
                                        <p:attrNameLst>
                                          <p:attrName>ppt_w</p:attrName>
                                        </p:attrNameLst>
                                      </p:cBhvr>
                                      <p:tavLst>
                                        <p:tav tm="0">
                                          <p:val>
                                            <p:strVal val="ppt_w"/>
                                          </p:val>
                                        </p:tav>
                                        <p:tav tm="100000">
                                          <p:val>
                                            <p:fltVal val="0"/>
                                          </p:val>
                                        </p:tav>
                                      </p:tavLst>
                                    </p:anim>
                                    <p:anim calcmode="lin" valueType="num">
                                      <p:cBhvr>
                                        <p:cTn id="837" dur="500"/>
                                        <p:tgtEl>
                                          <p:spTgt spid="62663">
                                            <p:txEl>
                                              <p:pRg st="0" end="0"/>
                                            </p:txEl>
                                          </p:spTgt>
                                        </p:tgtEl>
                                        <p:attrNameLst>
                                          <p:attrName>ppt_h</p:attrName>
                                        </p:attrNameLst>
                                      </p:cBhvr>
                                      <p:tavLst>
                                        <p:tav tm="0">
                                          <p:val>
                                            <p:strVal val="ppt_h"/>
                                          </p:val>
                                        </p:tav>
                                        <p:tav tm="100000">
                                          <p:val>
                                            <p:fltVal val="0"/>
                                          </p:val>
                                        </p:tav>
                                      </p:tavLst>
                                    </p:anim>
                                    <p:animEffect transition="out" filter="fade">
                                      <p:cBhvr>
                                        <p:cTn id="838" dur="500"/>
                                        <p:tgtEl>
                                          <p:spTgt spid="62663">
                                            <p:txEl>
                                              <p:pRg st="0" end="0"/>
                                            </p:txEl>
                                          </p:spTgt>
                                        </p:tgtEl>
                                      </p:cBhvr>
                                    </p:animEffect>
                                    <p:set>
                                      <p:cBhvr>
                                        <p:cTn id="839" dur="1" fill="hold">
                                          <p:stCondLst>
                                            <p:cond delay="499"/>
                                          </p:stCondLst>
                                        </p:cTn>
                                        <p:tgtEl>
                                          <p:spTgt spid="62663">
                                            <p:txEl>
                                              <p:pRg st="0" end="0"/>
                                            </p:txEl>
                                          </p:spTgt>
                                        </p:tgtEl>
                                        <p:attrNameLst>
                                          <p:attrName>style.visibility</p:attrName>
                                        </p:attrNameLst>
                                      </p:cBhvr>
                                      <p:to>
                                        <p:strVal val="hidden"/>
                                      </p:to>
                                    </p:set>
                                  </p:childTnLst>
                                </p:cTn>
                              </p:par>
                            </p:childTnLst>
                          </p:cTn>
                        </p:par>
                        <p:par>
                          <p:cTn id="840" fill="hold" nodeType="afterGroup">
                            <p:stCondLst>
                              <p:cond delay="7500"/>
                            </p:stCondLst>
                            <p:childTnLst>
                              <p:par>
                                <p:cTn id="841" presetID="53" presetClass="entr" presetSubtype="0" fill="hold" grpId="0" nodeType="afterEffect">
                                  <p:stCondLst>
                                    <p:cond delay="0"/>
                                  </p:stCondLst>
                                  <p:childTnLst>
                                    <p:set>
                                      <p:cBhvr>
                                        <p:cTn id="842" dur="1" fill="hold">
                                          <p:stCondLst>
                                            <p:cond delay="0"/>
                                          </p:stCondLst>
                                        </p:cTn>
                                        <p:tgtEl>
                                          <p:spTgt spid="62664">
                                            <p:txEl>
                                              <p:pRg st="0" end="0"/>
                                            </p:txEl>
                                          </p:spTgt>
                                        </p:tgtEl>
                                        <p:attrNameLst>
                                          <p:attrName>style.visibility</p:attrName>
                                        </p:attrNameLst>
                                      </p:cBhvr>
                                      <p:to>
                                        <p:strVal val="visible"/>
                                      </p:to>
                                    </p:set>
                                    <p:anim calcmode="lin" valueType="num">
                                      <p:cBhvr>
                                        <p:cTn id="843" dur="500" fill="hold"/>
                                        <p:tgtEl>
                                          <p:spTgt spid="62664">
                                            <p:txEl>
                                              <p:pRg st="0" end="0"/>
                                            </p:txEl>
                                          </p:spTgt>
                                        </p:tgtEl>
                                        <p:attrNameLst>
                                          <p:attrName>ppt_w</p:attrName>
                                        </p:attrNameLst>
                                      </p:cBhvr>
                                      <p:tavLst>
                                        <p:tav tm="0">
                                          <p:val>
                                            <p:fltVal val="0"/>
                                          </p:val>
                                        </p:tav>
                                        <p:tav tm="100000">
                                          <p:val>
                                            <p:strVal val="#ppt_w"/>
                                          </p:val>
                                        </p:tav>
                                      </p:tavLst>
                                    </p:anim>
                                    <p:anim calcmode="lin" valueType="num">
                                      <p:cBhvr>
                                        <p:cTn id="844" dur="500" fill="hold"/>
                                        <p:tgtEl>
                                          <p:spTgt spid="62664">
                                            <p:txEl>
                                              <p:pRg st="0" end="0"/>
                                            </p:txEl>
                                          </p:spTgt>
                                        </p:tgtEl>
                                        <p:attrNameLst>
                                          <p:attrName>ppt_h</p:attrName>
                                        </p:attrNameLst>
                                      </p:cBhvr>
                                      <p:tavLst>
                                        <p:tav tm="0">
                                          <p:val>
                                            <p:fltVal val="0"/>
                                          </p:val>
                                        </p:tav>
                                        <p:tav tm="100000">
                                          <p:val>
                                            <p:strVal val="#ppt_h"/>
                                          </p:val>
                                        </p:tav>
                                      </p:tavLst>
                                    </p:anim>
                                    <p:animEffect transition="in" filter="fade">
                                      <p:cBhvr>
                                        <p:cTn id="845" dur="500"/>
                                        <p:tgtEl>
                                          <p:spTgt spid="62664">
                                            <p:txEl>
                                              <p:pRg st="0" end="0"/>
                                            </p:txEl>
                                          </p:spTgt>
                                        </p:tgtEl>
                                      </p:cBhvr>
                                    </p:animEffect>
                                  </p:childTnLst>
                                  <p:subTnLst>
                                    <p:audio>
                                      <p:cMediaNode>
                                        <p:cTn display="0" masterRel="sameClick">
                                          <p:stCondLst>
                                            <p:cond evt="begin" delay="0">
                                              <p:tn val="841"/>
                                            </p:cond>
                                          </p:stCondLst>
                                          <p:endCondLst>
                                            <p:cond evt="onStopAudio" delay="0">
                                              <p:tgtEl>
                                                <p:sldTgt/>
                                              </p:tgtEl>
                                            </p:cond>
                                          </p:endCondLst>
                                        </p:cTn>
                                        <p:tgtEl>
                                          <p:sndTgt r:embed="rId2" name="hammer.wav"/>
                                        </p:tgtEl>
                                      </p:cMediaNode>
                                    </p:audio>
                                  </p:subTnLst>
                                </p:cTn>
                              </p:par>
                            </p:childTnLst>
                          </p:cTn>
                        </p:par>
                        <p:par>
                          <p:cTn id="846" fill="hold" nodeType="afterGroup">
                            <p:stCondLst>
                              <p:cond delay="8000"/>
                            </p:stCondLst>
                            <p:childTnLst>
                              <p:par>
                                <p:cTn id="847" presetID="53" presetClass="exit" presetSubtype="0" fill="hold" grpId="1" nodeType="afterEffect">
                                  <p:stCondLst>
                                    <p:cond delay="0"/>
                                  </p:stCondLst>
                                  <p:childTnLst>
                                    <p:anim calcmode="lin" valueType="num">
                                      <p:cBhvr>
                                        <p:cTn id="848" dur="500"/>
                                        <p:tgtEl>
                                          <p:spTgt spid="62664">
                                            <p:txEl>
                                              <p:pRg st="0" end="0"/>
                                            </p:txEl>
                                          </p:spTgt>
                                        </p:tgtEl>
                                        <p:attrNameLst>
                                          <p:attrName>ppt_w</p:attrName>
                                        </p:attrNameLst>
                                      </p:cBhvr>
                                      <p:tavLst>
                                        <p:tav tm="0">
                                          <p:val>
                                            <p:strVal val="ppt_w"/>
                                          </p:val>
                                        </p:tav>
                                        <p:tav tm="100000">
                                          <p:val>
                                            <p:fltVal val="0"/>
                                          </p:val>
                                        </p:tav>
                                      </p:tavLst>
                                    </p:anim>
                                    <p:anim calcmode="lin" valueType="num">
                                      <p:cBhvr>
                                        <p:cTn id="849" dur="500"/>
                                        <p:tgtEl>
                                          <p:spTgt spid="62664">
                                            <p:txEl>
                                              <p:pRg st="0" end="0"/>
                                            </p:txEl>
                                          </p:spTgt>
                                        </p:tgtEl>
                                        <p:attrNameLst>
                                          <p:attrName>ppt_h</p:attrName>
                                        </p:attrNameLst>
                                      </p:cBhvr>
                                      <p:tavLst>
                                        <p:tav tm="0">
                                          <p:val>
                                            <p:strVal val="ppt_h"/>
                                          </p:val>
                                        </p:tav>
                                        <p:tav tm="100000">
                                          <p:val>
                                            <p:fltVal val="0"/>
                                          </p:val>
                                        </p:tav>
                                      </p:tavLst>
                                    </p:anim>
                                    <p:animEffect transition="out" filter="fade">
                                      <p:cBhvr>
                                        <p:cTn id="850" dur="500"/>
                                        <p:tgtEl>
                                          <p:spTgt spid="62664">
                                            <p:txEl>
                                              <p:pRg st="0" end="0"/>
                                            </p:txEl>
                                          </p:spTgt>
                                        </p:tgtEl>
                                      </p:cBhvr>
                                    </p:animEffect>
                                    <p:set>
                                      <p:cBhvr>
                                        <p:cTn id="851" dur="1" fill="hold">
                                          <p:stCondLst>
                                            <p:cond delay="499"/>
                                          </p:stCondLst>
                                        </p:cTn>
                                        <p:tgtEl>
                                          <p:spTgt spid="62664">
                                            <p:txEl>
                                              <p:pRg st="0" end="0"/>
                                            </p:txEl>
                                          </p:spTgt>
                                        </p:tgtEl>
                                        <p:attrNameLst>
                                          <p:attrName>style.visibility</p:attrName>
                                        </p:attrNameLst>
                                      </p:cBhvr>
                                      <p:to>
                                        <p:strVal val="hidden"/>
                                      </p:to>
                                    </p:set>
                                  </p:childTnLst>
                                </p:cTn>
                              </p:par>
                            </p:childTnLst>
                          </p:cTn>
                        </p:par>
                        <p:par>
                          <p:cTn id="852" fill="hold" nodeType="afterGroup">
                            <p:stCondLst>
                              <p:cond delay="8500"/>
                            </p:stCondLst>
                            <p:childTnLst>
                              <p:par>
                                <p:cTn id="853" presetID="53" presetClass="entr" presetSubtype="0" fill="hold" grpId="0" nodeType="afterEffect">
                                  <p:stCondLst>
                                    <p:cond delay="0"/>
                                  </p:stCondLst>
                                  <p:childTnLst>
                                    <p:set>
                                      <p:cBhvr>
                                        <p:cTn id="854" dur="1" fill="hold">
                                          <p:stCondLst>
                                            <p:cond delay="0"/>
                                          </p:stCondLst>
                                        </p:cTn>
                                        <p:tgtEl>
                                          <p:spTgt spid="62665">
                                            <p:txEl>
                                              <p:pRg st="0" end="0"/>
                                            </p:txEl>
                                          </p:spTgt>
                                        </p:tgtEl>
                                        <p:attrNameLst>
                                          <p:attrName>style.visibility</p:attrName>
                                        </p:attrNameLst>
                                      </p:cBhvr>
                                      <p:to>
                                        <p:strVal val="visible"/>
                                      </p:to>
                                    </p:set>
                                    <p:anim calcmode="lin" valueType="num">
                                      <p:cBhvr>
                                        <p:cTn id="855" dur="500" fill="hold"/>
                                        <p:tgtEl>
                                          <p:spTgt spid="62665">
                                            <p:txEl>
                                              <p:pRg st="0" end="0"/>
                                            </p:txEl>
                                          </p:spTgt>
                                        </p:tgtEl>
                                        <p:attrNameLst>
                                          <p:attrName>ppt_w</p:attrName>
                                        </p:attrNameLst>
                                      </p:cBhvr>
                                      <p:tavLst>
                                        <p:tav tm="0">
                                          <p:val>
                                            <p:fltVal val="0"/>
                                          </p:val>
                                        </p:tav>
                                        <p:tav tm="100000">
                                          <p:val>
                                            <p:strVal val="#ppt_w"/>
                                          </p:val>
                                        </p:tav>
                                      </p:tavLst>
                                    </p:anim>
                                    <p:anim calcmode="lin" valueType="num">
                                      <p:cBhvr>
                                        <p:cTn id="856" dur="500" fill="hold"/>
                                        <p:tgtEl>
                                          <p:spTgt spid="62665">
                                            <p:txEl>
                                              <p:pRg st="0" end="0"/>
                                            </p:txEl>
                                          </p:spTgt>
                                        </p:tgtEl>
                                        <p:attrNameLst>
                                          <p:attrName>ppt_h</p:attrName>
                                        </p:attrNameLst>
                                      </p:cBhvr>
                                      <p:tavLst>
                                        <p:tav tm="0">
                                          <p:val>
                                            <p:fltVal val="0"/>
                                          </p:val>
                                        </p:tav>
                                        <p:tav tm="100000">
                                          <p:val>
                                            <p:strVal val="#ppt_h"/>
                                          </p:val>
                                        </p:tav>
                                      </p:tavLst>
                                    </p:anim>
                                    <p:animEffect transition="in" filter="fade">
                                      <p:cBhvr>
                                        <p:cTn id="857" dur="500"/>
                                        <p:tgtEl>
                                          <p:spTgt spid="62665">
                                            <p:txEl>
                                              <p:pRg st="0" end="0"/>
                                            </p:txEl>
                                          </p:spTgt>
                                        </p:tgtEl>
                                      </p:cBhvr>
                                    </p:animEffect>
                                  </p:childTnLst>
                                  <p:subTnLst>
                                    <p:audio>
                                      <p:cMediaNode>
                                        <p:cTn display="0" masterRel="sameClick">
                                          <p:stCondLst>
                                            <p:cond evt="begin" delay="0">
                                              <p:tn val="853"/>
                                            </p:cond>
                                          </p:stCondLst>
                                          <p:endCondLst>
                                            <p:cond evt="onStopAudio" delay="0">
                                              <p:tgtEl>
                                                <p:sldTgt/>
                                              </p:tgtEl>
                                            </p:cond>
                                          </p:endCondLst>
                                        </p:cTn>
                                        <p:tgtEl>
                                          <p:sndTgt r:embed="rId2" name="hammer.wav"/>
                                        </p:tgtEl>
                                      </p:cMediaNode>
                                    </p:audio>
                                  </p:subTnLst>
                                </p:cTn>
                              </p:par>
                            </p:childTnLst>
                          </p:cTn>
                        </p:par>
                        <p:par>
                          <p:cTn id="858" fill="hold" nodeType="afterGroup">
                            <p:stCondLst>
                              <p:cond delay="9000"/>
                            </p:stCondLst>
                            <p:childTnLst>
                              <p:par>
                                <p:cTn id="859" presetID="53" presetClass="exit" presetSubtype="0" fill="hold" grpId="1" nodeType="afterEffect">
                                  <p:stCondLst>
                                    <p:cond delay="0"/>
                                  </p:stCondLst>
                                  <p:childTnLst>
                                    <p:anim calcmode="lin" valueType="num">
                                      <p:cBhvr>
                                        <p:cTn id="860" dur="500"/>
                                        <p:tgtEl>
                                          <p:spTgt spid="62665">
                                            <p:txEl>
                                              <p:pRg st="0" end="0"/>
                                            </p:txEl>
                                          </p:spTgt>
                                        </p:tgtEl>
                                        <p:attrNameLst>
                                          <p:attrName>ppt_w</p:attrName>
                                        </p:attrNameLst>
                                      </p:cBhvr>
                                      <p:tavLst>
                                        <p:tav tm="0">
                                          <p:val>
                                            <p:strVal val="ppt_w"/>
                                          </p:val>
                                        </p:tav>
                                        <p:tav tm="100000">
                                          <p:val>
                                            <p:fltVal val="0"/>
                                          </p:val>
                                        </p:tav>
                                      </p:tavLst>
                                    </p:anim>
                                    <p:anim calcmode="lin" valueType="num">
                                      <p:cBhvr>
                                        <p:cTn id="861" dur="500"/>
                                        <p:tgtEl>
                                          <p:spTgt spid="62665">
                                            <p:txEl>
                                              <p:pRg st="0" end="0"/>
                                            </p:txEl>
                                          </p:spTgt>
                                        </p:tgtEl>
                                        <p:attrNameLst>
                                          <p:attrName>ppt_h</p:attrName>
                                        </p:attrNameLst>
                                      </p:cBhvr>
                                      <p:tavLst>
                                        <p:tav tm="0">
                                          <p:val>
                                            <p:strVal val="ppt_h"/>
                                          </p:val>
                                        </p:tav>
                                        <p:tav tm="100000">
                                          <p:val>
                                            <p:fltVal val="0"/>
                                          </p:val>
                                        </p:tav>
                                      </p:tavLst>
                                    </p:anim>
                                    <p:animEffect transition="out" filter="fade">
                                      <p:cBhvr>
                                        <p:cTn id="862" dur="500"/>
                                        <p:tgtEl>
                                          <p:spTgt spid="62665">
                                            <p:txEl>
                                              <p:pRg st="0" end="0"/>
                                            </p:txEl>
                                          </p:spTgt>
                                        </p:tgtEl>
                                      </p:cBhvr>
                                    </p:animEffect>
                                    <p:set>
                                      <p:cBhvr>
                                        <p:cTn id="863" dur="1" fill="hold">
                                          <p:stCondLst>
                                            <p:cond delay="499"/>
                                          </p:stCondLst>
                                        </p:cTn>
                                        <p:tgtEl>
                                          <p:spTgt spid="62665">
                                            <p:txEl>
                                              <p:pRg st="0" end="0"/>
                                            </p:txEl>
                                          </p:spTgt>
                                        </p:tgtEl>
                                        <p:attrNameLst>
                                          <p:attrName>style.visibility</p:attrName>
                                        </p:attrNameLst>
                                      </p:cBhvr>
                                      <p:to>
                                        <p:strVal val="hidden"/>
                                      </p:to>
                                    </p:set>
                                  </p:childTnLst>
                                </p:cTn>
                              </p:par>
                            </p:childTnLst>
                          </p:cTn>
                        </p:par>
                        <p:par>
                          <p:cTn id="864" fill="hold" nodeType="afterGroup">
                            <p:stCondLst>
                              <p:cond delay="9500"/>
                            </p:stCondLst>
                            <p:childTnLst>
                              <p:par>
                                <p:cTn id="865" presetID="53" presetClass="entr" presetSubtype="0" fill="hold" grpId="0" nodeType="afterEffect">
                                  <p:stCondLst>
                                    <p:cond delay="0"/>
                                  </p:stCondLst>
                                  <p:childTnLst>
                                    <p:set>
                                      <p:cBhvr>
                                        <p:cTn id="866" dur="1" fill="hold">
                                          <p:stCondLst>
                                            <p:cond delay="0"/>
                                          </p:stCondLst>
                                        </p:cTn>
                                        <p:tgtEl>
                                          <p:spTgt spid="62667">
                                            <p:txEl>
                                              <p:pRg st="0" end="0"/>
                                            </p:txEl>
                                          </p:spTgt>
                                        </p:tgtEl>
                                        <p:attrNameLst>
                                          <p:attrName>style.visibility</p:attrName>
                                        </p:attrNameLst>
                                      </p:cBhvr>
                                      <p:to>
                                        <p:strVal val="visible"/>
                                      </p:to>
                                    </p:set>
                                    <p:anim calcmode="lin" valueType="num">
                                      <p:cBhvr>
                                        <p:cTn id="867" dur="500" fill="hold"/>
                                        <p:tgtEl>
                                          <p:spTgt spid="62667">
                                            <p:txEl>
                                              <p:pRg st="0" end="0"/>
                                            </p:txEl>
                                          </p:spTgt>
                                        </p:tgtEl>
                                        <p:attrNameLst>
                                          <p:attrName>ppt_w</p:attrName>
                                        </p:attrNameLst>
                                      </p:cBhvr>
                                      <p:tavLst>
                                        <p:tav tm="0">
                                          <p:val>
                                            <p:fltVal val="0"/>
                                          </p:val>
                                        </p:tav>
                                        <p:tav tm="100000">
                                          <p:val>
                                            <p:strVal val="#ppt_w"/>
                                          </p:val>
                                        </p:tav>
                                      </p:tavLst>
                                    </p:anim>
                                    <p:anim calcmode="lin" valueType="num">
                                      <p:cBhvr>
                                        <p:cTn id="868" dur="500" fill="hold"/>
                                        <p:tgtEl>
                                          <p:spTgt spid="62667">
                                            <p:txEl>
                                              <p:pRg st="0" end="0"/>
                                            </p:txEl>
                                          </p:spTgt>
                                        </p:tgtEl>
                                        <p:attrNameLst>
                                          <p:attrName>ppt_h</p:attrName>
                                        </p:attrNameLst>
                                      </p:cBhvr>
                                      <p:tavLst>
                                        <p:tav tm="0">
                                          <p:val>
                                            <p:fltVal val="0"/>
                                          </p:val>
                                        </p:tav>
                                        <p:tav tm="100000">
                                          <p:val>
                                            <p:strVal val="#ppt_h"/>
                                          </p:val>
                                        </p:tav>
                                      </p:tavLst>
                                    </p:anim>
                                    <p:animEffect transition="in" filter="fade">
                                      <p:cBhvr>
                                        <p:cTn id="869" dur="500"/>
                                        <p:tgtEl>
                                          <p:spTgt spid="62667">
                                            <p:txEl>
                                              <p:pRg st="0" end="0"/>
                                            </p:txEl>
                                          </p:spTgt>
                                        </p:tgtEl>
                                      </p:cBhvr>
                                    </p:animEffect>
                                  </p:childTnLst>
                                  <p:subTnLst>
                                    <p:audio>
                                      <p:cMediaNode>
                                        <p:cTn display="0" masterRel="sameClick">
                                          <p:stCondLst>
                                            <p:cond evt="begin" delay="0">
                                              <p:tn val="865"/>
                                            </p:cond>
                                          </p:stCondLst>
                                          <p:endCondLst>
                                            <p:cond evt="onStopAudio" delay="0">
                                              <p:tgtEl>
                                                <p:sldTgt/>
                                              </p:tgtEl>
                                            </p:cond>
                                          </p:endCondLst>
                                        </p:cTn>
                                        <p:tgtEl>
                                          <p:sndTgt r:embed="rId2" name="hammer.wav"/>
                                        </p:tgtEl>
                                      </p:cMediaNode>
                                    </p:audio>
                                  </p:subTnLst>
                                </p:cTn>
                              </p:par>
                            </p:childTnLst>
                          </p:cTn>
                        </p:par>
                        <p:par>
                          <p:cTn id="870" fill="hold" nodeType="afterGroup">
                            <p:stCondLst>
                              <p:cond delay="10000"/>
                            </p:stCondLst>
                            <p:childTnLst>
                              <p:par>
                                <p:cTn id="871" presetID="53" presetClass="exit" presetSubtype="0" fill="hold" grpId="1" nodeType="afterEffect">
                                  <p:stCondLst>
                                    <p:cond delay="0"/>
                                  </p:stCondLst>
                                  <p:childTnLst>
                                    <p:anim calcmode="lin" valueType="num">
                                      <p:cBhvr>
                                        <p:cTn id="872" dur="500"/>
                                        <p:tgtEl>
                                          <p:spTgt spid="62667">
                                            <p:txEl>
                                              <p:pRg st="0" end="0"/>
                                            </p:txEl>
                                          </p:spTgt>
                                        </p:tgtEl>
                                        <p:attrNameLst>
                                          <p:attrName>ppt_w</p:attrName>
                                        </p:attrNameLst>
                                      </p:cBhvr>
                                      <p:tavLst>
                                        <p:tav tm="0">
                                          <p:val>
                                            <p:strVal val="ppt_w"/>
                                          </p:val>
                                        </p:tav>
                                        <p:tav tm="100000">
                                          <p:val>
                                            <p:fltVal val="0"/>
                                          </p:val>
                                        </p:tav>
                                      </p:tavLst>
                                    </p:anim>
                                    <p:anim calcmode="lin" valueType="num">
                                      <p:cBhvr>
                                        <p:cTn id="873" dur="500"/>
                                        <p:tgtEl>
                                          <p:spTgt spid="62667">
                                            <p:txEl>
                                              <p:pRg st="0" end="0"/>
                                            </p:txEl>
                                          </p:spTgt>
                                        </p:tgtEl>
                                        <p:attrNameLst>
                                          <p:attrName>ppt_h</p:attrName>
                                        </p:attrNameLst>
                                      </p:cBhvr>
                                      <p:tavLst>
                                        <p:tav tm="0">
                                          <p:val>
                                            <p:strVal val="ppt_h"/>
                                          </p:val>
                                        </p:tav>
                                        <p:tav tm="100000">
                                          <p:val>
                                            <p:fltVal val="0"/>
                                          </p:val>
                                        </p:tav>
                                      </p:tavLst>
                                    </p:anim>
                                    <p:animEffect transition="out" filter="fade">
                                      <p:cBhvr>
                                        <p:cTn id="874" dur="500"/>
                                        <p:tgtEl>
                                          <p:spTgt spid="62667">
                                            <p:txEl>
                                              <p:pRg st="0" end="0"/>
                                            </p:txEl>
                                          </p:spTgt>
                                        </p:tgtEl>
                                      </p:cBhvr>
                                    </p:animEffect>
                                    <p:set>
                                      <p:cBhvr>
                                        <p:cTn id="875" dur="1" fill="hold">
                                          <p:stCondLst>
                                            <p:cond delay="499"/>
                                          </p:stCondLst>
                                        </p:cTn>
                                        <p:tgtEl>
                                          <p:spTgt spid="62667">
                                            <p:txEl>
                                              <p:pRg st="0" end="0"/>
                                            </p:txEl>
                                          </p:spTgt>
                                        </p:tgtEl>
                                        <p:attrNameLst>
                                          <p:attrName>style.visibility</p:attrName>
                                        </p:attrNameLst>
                                      </p:cBhvr>
                                      <p:to>
                                        <p:strVal val="hidden"/>
                                      </p:to>
                                    </p:set>
                                  </p:childTnLst>
                                </p:cTn>
                              </p:par>
                            </p:childTnLst>
                          </p:cTn>
                        </p:par>
                        <p:par>
                          <p:cTn id="876" fill="hold" nodeType="afterGroup">
                            <p:stCondLst>
                              <p:cond delay="10500"/>
                            </p:stCondLst>
                            <p:childTnLst>
                              <p:par>
                                <p:cTn id="877" presetID="53" presetClass="entr" presetSubtype="0" fill="hold" nodeType="afterEffect">
                                  <p:stCondLst>
                                    <p:cond delay="0"/>
                                  </p:stCondLst>
                                  <p:childTnLst>
                                    <p:set>
                                      <p:cBhvr>
                                        <p:cTn id="878" dur="1" fill="hold">
                                          <p:stCondLst>
                                            <p:cond delay="0"/>
                                          </p:stCondLst>
                                        </p:cTn>
                                        <p:tgtEl>
                                          <p:spTgt spid="62668">
                                            <p:txEl>
                                              <p:pRg st="0" end="0"/>
                                            </p:txEl>
                                          </p:spTgt>
                                        </p:tgtEl>
                                        <p:attrNameLst>
                                          <p:attrName>style.visibility</p:attrName>
                                        </p:attrNameLst>
                                      </p:cBhvr>
                                      <p:to>
                                        <p:strVal val="visible"/>
                                      </p:to>
                                    </p:set>
                                    <p:anim calcmode="lin" valueType="num">
                                      <p:cBhvr>
                                        <p:cTn id="879" dur="500" fill="hold"/>
                                        <p:tgtEl>
                                          <p:spTgt spid="62668">
                                            <p:txEl>
                                              <p:pRg st="0" end="0"/>
                                            </p:txEl>
                                          </p:spTgt>
                                        </p:tgtEl>
                                        <p:attrNameLst>
                                          <p:attrName>ppt_w</p:attrName>
                                        </p:attrNameLst>
                                      </p:cBhvr>
                                      <p:tavLst>
                                        <p:tav tm="0">
                                          <p:val>
                                            <p:fltVal val="0"/>
                                          </p:val>
                                        </p:tav>
                                        <p:tav tm="100000">
                                          <p:val>
                                            <p:strVal val="#ppt_w"/>
                                          </p:val>
                                        </p:tav>
                                      </p:tavLst>
                                    </p:anim>
                                    <p:anim calcmode="lin" valueType="num">
                                      <p:cBhvr>
                                        <p:cTn id="880" dur="500" fill="hold"/>
                                        <p:tgtEl>
                                          <p:spTgt spid="62668">
                                            <p:txEl>
                                              <p:pRg st="0" end="0"/>
                                            </p:txEl>
                                          </p:spTgt>
                                        </p:tgtEl>
                                        <p:attrNameLst>
                                          <p:attrName>ppt_h</p:attrName>
                                        </p:attrNameLst>
                                      </p:cBhvr>
                                      <p:tavLst>
                                        <p:tav tm="0">
                                          <p:val>
                                            <p:fltVal val="0"/>
                                          </p:val>
                                        </p:tav>
                                        <p:tav tm="100000">
                                          <p:val>
                                            <p:strVal val="#ppt_h"/>
                                          </p:val>
                                        </p:tav>
                                      </p:tavLst>
                                    </p:anim>
                                    <p:animEffect transition="in" filter="fade">
                                      <p:cBhvr>
                                        <p:cTn id="881" dur="500"/>
                                        <p:tgtEl>
                                          <p:spTgt spid="62668">
                                            <p:txEl>
                                              <p:pRg st="0" end="0"/>
                                            </p:txEl>
                                          </p:spTgt>
                                        </p:tgtEl>
                                      </p:cBhvr>
                                    </p:animEffect>
                                  </p:childTnLst>
                                  <p:subTnLst>
                                    <p:audio>
                                      <p:cMediaNode>
                                        <p:cTn display="0" masterRel="sameClick">
                                          <p:stCondLst>
                                            <p:cond evt="begin" delay="0">
                                              <p:tn val="877"/>
                                            </p:cond>
                                          </p:stCondLst>
                                          <p:endCondLst>
                                            <p:cond evt="onStopAudio" delay="0">
                                              <p:tgtEl>
                                                <p:sldTgt/>
                                              </p:tgtEl>
                                            </p:cond>
                                          </p:endCondLst>
                                        </p:cTn>
                                        <p:tgtEl>
                                          <p:sndTgt r:embed="rId2" name="hammer.wav"/>
                                        </p:tgtEl>
                                      </p:cMediaNode>
                                    </p:audio>
                                  </p:subTnLst>
                                </p:cTn>
                              </p:par>
                            </p:childTnLst>
                          </p:cTn>
                        </p:par>
                        <p:par>
                          <p:cTn id="882" fill="hold" nodeType="afterGroup">
                            <p:stCondLst>
                              <p:cond delay="11000"/>
                            </p:stCondLst>
                            <p:childTnLst>
                              <p:par>
                                <p:cTn id="883" presetID="53" presetClass="exit" presetSubtype="0" fill="hold" grpId="0" nodeType="afterEffect">
                                  <p:stCondLst>
                                    <p:cond delay="0"/>
                                  </p:stCondLst>
                                  <p:childTnLst>
                                    <p:anim calcmode="lin" valueType="num">
                                      <p:cBhvr>
                                        <p:cTn id="884" dur="500"/>
                                        <p:tgtEl>
                                          <p:spTgt spid="62668">
                                            <p:txEl>
                                              <p:pRg st="0" end="0"/>
                                            </p:txEl>
                                          </p:spTgt>
                                        </p:tgtEl>
                                        <p:attrNameLst>
                                          <p:attrName>ppt_w</p:attrName>
                                        </p:attrNameLst>
                                      </p:cBhvr>
                                      <p:tavLst>
                                        <p:tav tm="0">
                                          <p:val>
                                            <p:strVal val="ppt_w"/>
                                          </p:val>
                                        </p:tav>
                                        <p:tav tm="100000">
                                          <p:val>
                                            <p:fltVal val="0"/>
                                          </p:val>
                                        </p:tav>
                                      </p:tavLst>
                                    </p:anim>
                                    <p:anim calcmode="lin" valueType="num">
                                      <p:cBhvr>
                                        <p:cTn id="885" dur="500"/>
                                        <p:tgtEl>
                                          <p:spTgt spid="62668">
                                            <p:txEl>
                                              <p:pRg st="0" end="0"/>
                                            </p:txEl>
                                          </p:spTgt>
                                        </p:tgtEl>
                                        <p:attrNameLst>
                                          <p:attrName>ppt_h</p:attrName>
                                        </p:attrNameLst>
                                      </p:cBhvr>
                                      <p:tavLst>
                                        <p:tav tm="0">
                                          <p:val>
                                            <p:strVal val="ppt_h"/>
                                          </p:val>
                                        </p:tav>
                                        <p:tav tm="100000">
                                          <p:val>
                                            <p:fltVal val="0"/>
                                          </p:val>
                                        </p:tav>
                                      </p:tavLst>
                                    </p:anim>
                                    <p:animEffect transition="out" filter="fade">
                                      <p:cBhvr>
                                        <p:cTn id="886" dur="500"/>
                                        <p:tgtEl>
                                          <p:spTgt spid="62668">
                                            <p:txEl>
                                              <p:pRg st="0" end="0"/>
                                            </p:txEl>
                                          </p:spTgt>
                                        </p:tgtEl>
                                      </p:cBhvr>
                                    </p:animEffect>
                                    <p:set>
                                      <p:cBhvr>
                                        <p:cTn id="887" dur="1" fill="hold">
                                          <p:stCondLst>
                                            <p:cond delay="499"/>
                                          </p:stCondLst>
                                        </p:cTn>
                                        <p:tgtEl>
                                          <p:spTgt spid="62668">
                                            <p:txEl>
                                              <p:pRg st="0" end="0"/>
                                            </p:txEl>
                                          </p:spTgt>
                                        </p:tgtEl>
                                        <p:attrNameLst>
                                          <p:attrName>style.visibility</p:attrName>
                                        </p:attrNameLst>
                                      </p:cBhvr>
                                      <p:to>
                                        <p:strVal val="hidden"/>
                                      </p:to>
                                    </p:set>
                                  </p:childTnLst>
                                </p:cTn>
                              </p:par>
                            </p:childTnLst>
                          </p:cTn>
                        </p:par>
                        <p:par>
                          <p:cTn id="888" fill="hold" nodeType="afterGroup">
                            <p:stCondLst>
                              <p:cond delay="11500"/>
                            </p:stCondLst>
                            <p:childTnLst>
                              <p:par>
                                <p:cTn id="889" presetID="53" presetClass="entr" presetSubtype="0" fill="hold" grpId="0" nodeType="afterEffect">
                                  <p:stCondLst>
                                    <p:cond delay="0"/>
                                  </p:stCondLst>
                                  <p:childTnLst>
                                    <p:set>
                                      <p:cBhvr>
                                        <p:cTn id="890" dur="1" fill="hold">
                                          <p:stCondLst>
                                            <p:cond delay="0"/>
                                          </p:stCondLst>
                                        </p:cTn>
                                        <p:tgtEl>
                                          <p:spTgt spid="62666">
                                            <p:txEl>
                                              <p:pRg st="0" end="0"/>
                                            </p:txEl>
                                          </p:spTgt>
                                        </p:tgtEl>
                                        <p:attrNameLst>
                                          <p:attrName>style.visibility</p:attrName>
                                        </p:attrNameLst>
                                      </p:cBhvr>
                                      <p:to>
                                        <p:strVal val="visible"/>
                                      </p:to>
                                    </p:set>
                                    <p:anim calcmode="lin" valueType="num">
                                      <p:cBhvr>
                                        <p:cTn id="891" dur="500" fill="hold"/>
                                        <p:tgtEl>
                                          <p:spTgt spid="62666">
                                            <p:txEl>
                                              <p:pRg st="0" end="0"/>
                                            </p:txEl>
                                          </p:spTgt>
                                        </p:tgtEl>
                                        <p:attrNameLst>
                                          <p:attrName>ppt_w</p:attrName>
                                        </p:attrNameLst>
                                      </p:cBhvr>
                                      <p:tavLst>
                                        <p:tav tm="0">
                                          <p:val>
                                            <p:fltVal val="0"/>
                                          </p:val>
                                        </p:tav>
                                        <p:tav tm="100000">
                                          <p:val>
                                            <p:strVal val="#ppt_w"/>
                                          </p:val>
                                        </p:tav>
                                      </p:tavLst>
                                    </p:anim>
                                    <p:anim calcmode="lin" valueType="num">
                                      <p:cBhvr>
                                        <p:cTn id="892" dur="500" fill="hold"/>
                                        <p:tgtEl>
                                          <p:spTgt spid="62666">
                                            <p:txEl>
                                              <p:pRg st="0" end="0"/>
                                            </p:txEl>
                                          </p:spTgt>
                                        </p:tgtEl>
                                        <p:attrNameLst>
                                          <p:attrName>ppt_h</p:attrName>
                                        </p:attrNameLst>
                                      </p:cBhvr>
                                      <p:tavLst>
                                        <p:tav tm="0">
                                          <p:val>
                                            <p:fltVal val="0"/>
                                          </p:val>
                                        </p:tav>
                                        <p:tav tm="100000">
                                          <p:val>
                                            <p:strVal val="#ppt_h"/>
                                          </p:val>
                                        </p:tav>
                                      </p:tavLst>
                                    </p:anim>
                                    <p:animEffect transition="in" filter="fade">
                                      <p:cBhvr>
                                        <p:cTn id="893" dur="500"/>
                                        <p:tgtEl>
                                          <p:spTgt spid="62666">
                                            <p:txEl>
                                              <p:pRg st="0" end="0"/>
                                            </p:txEl>
                                          </p:spTgt>
                                        </p:tgtEl>
                                      </p:cBhvr>
                                    </p:animEffect>
                                  </p:childTnLst>
                                  <p:subTnLst>
                                    <p:audio>
                                      <p:cMediaNode>
                                        <p:cTn display="0" masterRel="sameClick">
                                          <p:stCondLst>
                                            <p:cond evt="begin" delay="0">
                                              <p:tn val="889"/>
                                            </p:cond>
                                          </p:stCondLst>
                                          <p:endCondLst>
                                            <p:cond evt="onStopAudio" delay="0">
                                              <p:tgtEl>
                                                <p:sldTgt/>
                                              </p:tgtEl>
                                            </p:cond>
                                          </p:endCondLst>
                                        </p:cTn>
                                        <p:tgtEl>
                                          <p:sndTgt r:embed="rId2" name="hammer.wav"/>
                                        </p:tgtEl>
                                      </p:cMediaNode>
                                    </p:audio>
                                  </p:subTnLst>
                                </p:cTn>
                              </p:par>
                            </p:childTnLst>
                          </p:cTn>
                        </p:par>
                        <p:par>
                          <p:cTn id="894" fill="hold" nodeType="afterGroup">
                            <p:stCondLst>
                              <p:cond delay="12000"/>
                            </p:stCondLst>
                            <p:childTnLst>
                              <p:par>
                                <p:cTn id="895" presetID="53" presetClass="exit" presetSubtype="0" fill="hold" grpId="1" nodeType="afterEffect">
                                  <p:stCondLst>
                                    <p:cond delay="0"/>
                                  </p:stCondLst>
                                  <p:childTnLst>
                                    <p:anim calcmode="lin" valueType="num">
                                      <p:cBhvr>
                                        <p:cTn id="896" dur="500"/>
                                        <p:tgtEl>
                                          <p:spTgt spid="62666">
                                            <p:txEl>
                                              <p:pRg st="0" end="0"/>
                                            </p:txEl>
                                          </p:spTgt>
                                        </p:tgtEl>
                                        <p:attrNameLst>
                                          <p:attrName>ppt_w</p:attrName>
                                        </p:attrNameLst>
                                      </p:cBhvr>
                                      <p:tavLst>
                                        <p:tav tm="0">
                                          <p:val>
                                            <p:strVal val="ppt_w"/>
                                          </p:val>
                                        </p:tav>
                                        <p:tav tm="100000">
                                          <p:val>
                                            <p:fltVal val="0"/>
                                          </p:val>
                                        </p:tav>
                                      </p:tavLst>
                                    </p:anim>
                                    <p:anim calcmode="lin" valueType="num">
                                      <p:cBhvr>
                                        <p:cTn id="897" dur="500"/>
                                        <p:tgtEl>
                                          <p:spTgt spid="62666">
                                            <p:txEl>
                                              <p:pRg st="0" end="0"/>
                                            </p:txEl>
                                          </p:spTgt>
                                        </p:tgtEl>
                                        <p:attrNameLst>
                                          <p:attrName>ppt_h</p:attrName>
                                        </p:attrNameLst>
                                      </p:cBhvr>
                                      <p:tavLst>
                                        <p:tav tm="0">
                                          <p:val>
                                            <p:strVal val="ppt_h"/>
                                          </p:val>
                                        </p:tav>
                                        <p:tav tm="100000">
                                          <p:val>
                                            <p:fltVal val="0"/>
                                          </p:val>
                                        </p:tav>
                                      </p:tavLst>
                                    </p:anim>
                                    <p:animEffect transition="out" filter="fade">
                                      <p:cBhvr>
                                        <p:cTn id="898" dur="500"/>
                                        <p:tgtEl>
                                          <p:spTgt spid="62666">
                                            <p:txEl>
                                              <p:pRg st="0" end="0"/>
                                            </p:txEl>
                                          </p:spTgt>
                                        </p:tgtEl>
                                      </p:cBhvr>
                                    </p:animEffect>
                                    <p:set>
                                      <p:cBhvr>
                                        <p:cTn id="899" dur="1" fill="hold">
                                          <p:stCondLst>
                                            <p:cond delay="499"/>
                                          </p:stCondLst>
                                        </p:cTn>
                                        <p:tgtEl>
                                          <p:spTgt spid="62666">
                                            <p:txEl>
                                              <p:pRg st="0" end="0"/>
                                            </p:txEl>
                                          </p:spTgt>
                                        </p:tgtEl>
                                        <p:attrNameLst>
                                          <p:attrName>style.visibility</p:attrName>
                                        </p:attrNameLst>
                                      </p:cBhvr>
                                      <p:to>
                                        <p:strVal val="hidden"/>
                                      </p:to>
                                    </p:set>
                                  </p:childTnLst>
                                </p:cTn>
                              </p:par>
                            </p:childTnLst>
                          </p:cTn>
                        </p:par>
                        <p:par>
                          <p:cTn id="900" fill="hold" nodeType="afterGroup">
                            <p:stCondLst>
                              <p:cond delay="12500"/>
                            </p:stCondLst>
                            <p:childTnLst>
                              <p:par>
                                <p:cTn id="901" presetID="23" presetClass="entr" presetSubtype="16" fill="hold" grpId="0" nodeType="afterEffect">
                                  <p:stCondLst>
                                    <p:cond delay="0"/>
                                  </p:stCondLst>
                                  <p:iterate type="lt">
                                    <p:tmPct val="0"/>
                                  </p:iterate>
                                  <p:childTnLst>
                                    <p:set>
                                      <p:cBhvr>
                                        <p:cTn id="902" dur="1" fill="hold">
                                          <p:stCondLst>
                                            <p:cond delay="0"/>
                                          </p:stCondLst>
                                        </p:cTn>
                                        <p:tgtEl>
                                          <p:spTgt spid="62669"/>
                                        </p:tgtEl>
                                        <p:attrNameLst>
                                          <p:attrName>style.visibility</p:attrName>
                                        </p:attrNameLst>
                                      </p:cBhvr>
                                      <p:to>
                                        <p:strVal val="visible"/>
                                      </p:to>
                                    </p:set>
                                    <p:anim calcmode="lin" valueType="num">
                                      <p:cBhvr>
                                        <p:cTn id="903" dur="1000" fill="hold"/>
                                        <p:tgtEl>
                                          <p:spTgt spid="62669"/>
                                        </p:tgtEl>
                                        <p:attrNameLst>
                                          <p:attrName>ppt_w</p:attrName>
                                        </p:attrNameLst>
                                      </p:cBhvr>
                                      <p:tavLst>
                                        <p:tav tm="0">
                                          <p:val>
                                            <p:fltVal val="0"/>
                                          </p:val>
                                        </p:tav>
                                        <p:tav tm="100000">
                                          <p:val>
                                            <p:strVal val="#ppt_w"/>
                                          </p:val>
                                        </p:tav>
                                      </p:tavLst>
                                    </p:anim>
                                    <p:anim calcmode="lin" valueType="num">
                                      <p:cBhvr>
                                        <p:cTn id="904" dur="1000" fill="hold"/>
                                        <p:tgtEl>
                                          <p:spTgt spid="626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01"/>
                                            </p:cond>
                                          </p:stCondLst>
                                          <p:endCondLst>
                                            <p:cond evt="onStopAudio" delay="0">
                                              <p:tgtEl>
                                                <p:sldTgt/>
                                              </p:tgtEl>
                                            </p:cond>
                                          </p:endCondLst>
                                        </p:cTn>
                                        <p:tgtEl>
                                          <p:sndTgt r:embed="rId3" name="bomb.wav"/>
                                        </p:tgtEl>
                                      </p:cMediaNode>
                                    </p:audio>
                                  </p:subTnLst>
                                </p:cTn>
                              </p:par>
                            </p:childTnLst>
                          </p:cTn>
                        </p:par>
                        <p:par>
                          <p:cTn id="905" fill="hold" nodeType="afterGroup">
                            <p:stCondLst>
                              <p:cond delay="13500"/>
                            </p:stCondLst>
                            <p:childTnLst>
                              <p:par>
                                <p:cTn id="906" presetID="20" presetClass="emph" presetSubtype="0" fill="hold" grpId="2" nodeType="afterEffect">
                                  <p:stCondLst>
                                    <p:cond delay="0"/>
                                  </p:stCondLst>
                                  <p:iterate type="lt">
                                    <p:tmPct val="10000"/>
                                  </p:iterate>
                                  <p:childTnLst>
                                    <p:set>
                                      <p:cBhvr override="childStyle">
                                        <p:cTn id="907" dur="500" autoRev="1" fill="hold"/>
                                        <p:tgtEl>
                                          <p:spTgt spid="62669"/>
                                        </p:tgtEl>
                                        <p:attrNameLst>
                                          <p:attrName>style.color</p:attrName>
                                        </p:attrNameLst>
                                      </p:cBhvr>
                                      <p:to>
                                        <p:clrVal>
                                          <a:schemeClr val="hlink"/>
                                        </p:clrVal>
                                      </p:to>
                                    </p:set>
                                    <p:set>
                                      <p:cBhvr>
                                        <p:cTn id="908" dur="500" autoRev="1" fill="hold"/>
                                        <p:tgtEl>
                                          <p:spTgt spid="62669"/>
                                        </p:tgtEl>
                                        <p:attrNameLst>
                                          <p:attrName>fillcolor</p:attrName>
                                        </p:attrNameLst>
                                      </p:cBhvr>
                                      <p:to>
                                        <p:clrVal>
                                          <a:schemeClr val="hlink"/>
                                        </p:clrVal>
                                      </p:to>
                                    </p:set>
                                    <p:set>
                                      <p:cBhvr>
                                        <p:cTn id="909" dur="500" autoRev="1" fill="hold"/>
                                        <p:tgtEl>
                                          <p:spTgt spid="62669"/>
                                        </p:tgtEl>
                                        <p:attrNameLst>
                                          <p:attrName>fill.type</p:attrName>
                                        </p:attrNameLst>
                                      </p:cBhvr>
                                      <p:to>
                                        <p:strVal val="solid"/>
                                      </p:to>
                                    </p:set>
                                  </p:childTnLst>
                                </p:cTn>
                              </p:par>
                            </p:childTnLst>
                          </p:cTn>
                        </p:par>
                        <p:par>
                          <p:cTn id="910" fill="hold" nodeType="afterGroup">
                            <p:stCondLst>
                              <p:cond delay="15000"/>
                            </p:stCondLst>
                            <p:childTnLst>
                              <p:par>
                                <p:cTn id="911" presetID="23" presetClass="exit" presetSubtype="32" fill="hold" grpId="1" nodeType="afterEffect">
                                  <p:stCondLst>
                                    <p:cond delay="0"/>
                                  </p:stCondLst>
                                  <p:iterate type="lt">
                                    <p:tmPct val="0"/>
                                  </p:iterate>
                                  <p:childTnLst>
                                    <p:anim calcmode="lin" valueType="num">
                                      <p:cBhvr>
                                        <p:cTn id="912" dur="1000"/>
                                        <p:tgtEl>
                                          <p:spTgt spid="62669"/>
                                        </p:tgtEl>
                                        <p:attrNameLst>
                                          <p:attrName>ppt_w</p:attrName>
                                        </p:attrNameLst>
                                      </p:cBhvr>
                                      <p:tavLst>
                                        <p:tav tm="0">
                                          <p:val>
                                            <p:strVal val="ppt_w"/>
                                          </p:val>
                                        </p:tav>
                                        <p:tav tm="100000">
                                          <p:val>
                                            <p:fltVal val="0"/>
                                          </p:val>
                                        </p:tav>
                                      </p:tavLst>
                                    </p:anim>
                                    <p:anim calcmode="lin" valueType="num">
                                      <p:cBhvr>
                                        <p:cTn id="913" dur="1000"/>
                                        <p:tgtEl>
                                          <p:spTgt spid="62669"/>
                                        </p:tgtEl>
                                        <p:attrNameLst>
                                          <p:attrName>ppt_h</p:attrName>
                                        </p:attrNameLst>
                                      </p:cBhvr>
                                      <p:tavLst>
                                        <p:tav tm="0">
                                          <p:val>
                                            <p:strVal val="ppt_h"/>
                                          </p:val>
                                        </p:tav>
                                        <p:tav tm="100000">
                                          <p:val>
                                            <p:fltVal val="0"/>
                                          </p:val>
                                        </p:tav>
                                      </p:tavLst>
                                    </p:anim>
                                    <p:set>
                                      <p:cBhvr>
                                        <p:cTn id="914" dur="1" fill="hold">
                                          <p:stCondLst>
                                            <p:cond delay="999"/>
                                          </p:stCondLst>
                                        </p:cTn>
                                        <p:tgtEl>
                                          <p:spTgt spid="62669"/>
                                        </p:tgtEl>
                                        <p:attrNameLst>
                                          <p:attrName>style.visibility</p:attrName>
                                        </p:attrNameLst>
                                      </p:cBhvr>
                                      <p:to>
                                        <p:strVal val="hidden"/>
                                      </p:to>
                                    </p:set>
                                  </p:childTnLst>
                                </p:cTn>
                              </p:par>
                            </p:childTnLst>
                          </p:cTn>
                        </p:par>
                      </p:childTnLst>
                    </p:cTn>
                  </p:par>
                </p:childTnLst>
              </p:cTn>
              <p:nextCondLst>
                <p:cond evt="onClick" delay="0">
                  <p:tgtEl>
                    <p:spTgt spid="62613"/>
                  </p:tgtEl>
                </p:cond>
              </p:nextCondLst>
            </p:seq>
            <p:seq concurrent="1" nextAc="seek">
              <p:cTn id="915" restart="whenNotActive" fill="hold" evtFilter="cancelBubble" nodeType="interactiveSeq">
                <p:stCondLst>
                  <p:cond evt="onClick" delay="0">
                    <p:tgtEl>
                      <p:spTgt spid="62578"/>
                    </p:tgtEl>
                  </p:cond>
                </p:stCondLst>
                <p:endSync evt="end" delay="0">
                  <p:rtn val="all"/>
                </p:endSync>
                <p:childTnLst>
                  <p:par>
                    <p:cTn id="916" fill="hold" nodeType="clickPar">
                      <p:stCondLst>
                        <p:cond delay="0"/>
                      </p:stCondLst>
                      <p:childTnLst>
                        <p:par>
                          <p:cTn id="917" fill="hold" nodeType="withGroup">
                            <p:stCondLst>
                              <p:cond delay="0"/>
                            </p:stCondLst>
                            <p:childTnLst>
                              <p:par>
                                <p:cTn id="918" presetID="47" presetClass="entr" presetSubtype="0" fill="hold" grpId="0" nodeType="clickEffect">
                                  <p:stCondLst>
                                    <p:cond delay="0"/>
                                  </p:stCondLst>
                                  <p:childTnLst>
                                    <p:set>
                                      <p:cBhvr>
                                        <p:cTn id="919" dur="1" fill="hold">
                                          <p:stCondLst>
                                            <p:cond delay="0"/>
                                          </p:stCondLst>
                                        </p:cTn>
                                        <p:tgtEl>
                                          <p:spTgt spid="62606"/>
                                        </p:tgtEl>
                                        <p:attrNameLst>
                                          <p:attrName>style.visibility</p:attrName>
                                        </p:attrNameLst>
                                      </p:cBhvr>
                                      <p:to>
                                        <p:strVal val="visible"/>
                                      </p:to>
                                    </p:set>
                                    <p:animEffect transition="in" filter="fade">
                                      <p:cBhvr>
                                        <p:cTn id="920" dur="1000"/>
                                        <p:tgtEl>
                                          <p:spTgt spid="62606"/>
                                        </p:tgtEl>
                                      </p:cBhvr>
                                    </p:animEffect>
                                    <p:anim calcmode="lin" valueType="num">
                                      <p:cBhvr>
                                        <p:cTn id="921" dur="1000" fill="hold"/>
                                        <p:tgtEl>
                                          <p:spTgt spid="62606"/>
                                        </p:tgtEl>
                                        <p:attrNameLst>
                                          <p:attrName>ppt_x</p:attrName>
                                        </p:attrNameLst>
                                      </p:cBhvr>
                                      <p:tavLst>
                                        <p:tav tm="0">
                                          <p:val>
                                            <p:strVal val="#ppt_x"/>
                                          </p:val>
                                        </p:tav>
                                        <p:tav tm="100000">
                                          <p:val>
                                            <p:strVal val="#ppt_x"/>
                                          </p:val>
                                        </p:tav>
                                      </p:tavLst>
                                    </p:anim>
                                    <p:anim calcmode="lin" valueType="num">
                                      <p:cBhvr>
                                        <p:cTn id="922" dur="1000" fill="hold"/>
                                        <p:tgtEl>
                                          <p:spTgt spid="62606"/>
                                        </p:tgtEl>
                                        <p:attrNameLst>
                                          <p:attrName>ppt_y</p:attrName>
                                        </p:attrNameLst>
                                      </p:cBhvr>
                                      <p:tavLst>
                                        <p:tav tm="0">
                                          <p:val>
                                            <p:strVal val="#ppt_y-.1"/>
                                          </p:val>
                                        </p:tav>
                                        <p:tav tm="100000">
                                          <p:val>
                                            <p:strVal val="#ppt_y"/>
                                          </p:val>
                                        </p:tav>
                                      </p:tavLst>
                                    </p:anim>
                                  </p:childTnLst>
                                </p:cTn>
                              </p:par>
                              <p:par>
                                <p:cTn id="923" presetID="1" presetClass="emph" presetSubtype="2" fill="hold" nodeType="withEffect">
                                  <p:stCondLst>
                                    <p:cond delay="0"/>
                                  </p:stCondLst>
                                  <p:childTnLst>
                                    <p:animClr clrSpc="rgb" dir="cw">
                                      <p:cBhvr>
                                        <p:cTn id="924" dur="2000" fill="hold"/>
                                        <p:tgtEl>
                                          <p:spTgt spid="62622"/>
                                        </p:tgtEl>
                                        <p:attrNameLst>
                                          <p:attrName>fillcolor</p:attrName>
                                        </p:attrNameLst>
                                      </p:cBhvr>
                                      <p:to>
                                        <a:srgbClr val="FF33CC"/>
                                      </p:to>
                                    </p:animClr>
                                    <p:set>
                                      <p:cBhvr>
                                        <p:cTn id="925" dur="2000" fill="hold"/>
                                        <p:tgtEl>
                                          <p:spTgt spid="62622"/>
                                        </p:tgtEl>
                                        <p:attrNameLst>
                                          <p:attrName>fill.type</p:attrName>
                                        </p:attrNameLst>
                                      </p:cBhvr>
                                      <p:to>
                                        <p:strVal val="solid"/>
                                      </p:to>
                                    </p:set>
                                    <p:set>
                                      <p:cBhvr>
                                        <p:cTn id="926" dur="2000" fill="hold"/>
                                        <p:tgtEl>
                                          <p:spTgt spid="62622"/>
                                        </p:tgtEl>
                                        <p:attrNameLst>
                                          <p:attrName>fill.on</p:attrName>
                                        </p:attrNameLst>
                                      </p:cBhvr>
                                      <p:to>
                                        <p:strVal val="true"/>
                                      </p:to>
                                    </p:set>
                                  </p:childTnLst>
                                </p:cTn>
                              </p:par>
                              <p:par>
                                <p:cTn id="927" presetID="1" presetClass="emph" presetSubtype="2" fill="hold" nodeType="withEffect">
                                  <p:stCondLst>
                                    <p:cond delay="0"/>
                                  </p:stCondLst>
                                  <p:childTnLst>
                                    <p:animClr clrSpc="rgb" dir="cw">
                                      <p:cBhvr>
                                        <p:cTn id="928" dur="2000" fill="hold"/>
                                        <p:tgtEl>
                                          <p:spTgt spid="62623"/>
                                        </p:tgtEl>
                                        <p:attrNameLst>
                                          <p:attrName>fillcolor</p:attrName>
                                        </p:attrNameLst>
                                      </p:cBhvr>
                                      <p:to>
                                        <a:srgbClr val="FF33CC"/>
                                      </p:to>
                                    </p:animClr>
                                    <p:set>
                                      <p:cBhvr>
                                        <p:cTn id="929" dur="2000" fill="hold"/>
                                        <p:tgtEl>
                                          <p:spTgt spid="62623"/>
                                        </p:tgtEl>
                                        <p:attrNameLst>
                                          <p:attrName>fill.type</p:attrName>
                                        </p:attrNameLst>
                                      </p:cBhvr>
                                      <p:to>
                                        <p:strVal val="solid"/>
                                      </p:to>
                                    </p:set>
                                    <p:set>
                                      <p:cBhvr>
                                        <p:cTn id="930" dur="2000" fill="hold"/>
                                        <p:tgtEl>
                                          <p:spTgt spid="62623"/>
                                        </p:tgtEl>
                                        <p:attrNameLst>
                                          <p:attrName>fill.on</p:attrName>
                                        </p:attrNameLst>
                                      </p:cBhvr>
                                      <p:to>
                                        <p:strVal val="true"/>
                                      </p:to>
                                    </p:set>
                                  </p:childTnLst>
                                </p:cTn>
                              </p:par>
                              <p:par>
                                <p:cTn id="931" presetID="1" presetClass="emph" presetSubtype="2" fill="hold" nodeType="withEffect">
                                  <p:stCondLst>
                                    <p:cond delay="0"/>
                                  </p:stCondLst>
                                  <p:childTnLst>
                                    <p:animClr clrSpc="rgb" dir="cw">
                                      <p:cBhvr>
                                        <p:cTn id="932" dur="2000" fill="hold"/>
                                        <p:tgtEl>
                                          <p:spTgt spid="62621"/>
                                        </p:tgtEl>
                                        <p:attrNameLst>
                                          <p:attrName>fillcolor</p:attrName>
                                        </p:attrNameLst>
                                      </p:cBhvr>
                                      <p:to>
                                        <a:srgbClr val="FF33CC"/>
                                      </p:to>
                                    </p:animClr>
                                    <p:set>
                                      <p:cBhvr>
                                        <p:cTn id="933" dur="2000" fill="hold"/>
                                        <p:tgtEl>
                                          <p:spTgt spid="62621"/>
                                        </p:tgtEl>
                                        <p:attrNameLst>
                                          <p:attrName>fill.type</p:attrName>
                                        </p:attrNameLst>
                                      </p:cBhvr>
                                      <p:to>
                                        <p:strVal val="solid"/>
                                      </p:to>
                                    </p:set>
                                    <p:set>
                                      <p:cBhvr>
                                        <p:cTn id="934" dur="2000" fill="hold"/>
                                        <p:tgtEl>
                                          <p:spTgt spid="62621"/>
                                        </p:tgtEl>
                                        <p:attrNameLst>
                                          <p:attrName>fill.on</p:attrName>
                                        </p:attrNameLst>
                                      </p:cBhvr>
                                      <p:to>
                                        <p:strVal val="true"/>
                                      </p:to>
                                    </p:set>
                                  </p:childTnLst>
                                </p:cTn>
                              </p:par>
                              <p:par>
                                <p:cTn id="935" presetID="1" presetClass="emph" presetSubtype="2" fill="hold" nodeType="withEffect">
                                  <p:stCondLst>
                                    <p:cond delay="0"/>
                                  </p:stCondLst>
                                  <p:childTnLst>
                                    <p:animClr clrSpc="rgb" dir="cw">
                                      <p:cBhvr>
                                        <p:cTn id="936" dur="2000" fill="hold"/>
                                        <p:tgtEl>
                                          <p:spTgt spid="62620"/>
                                        </p:tgtEl>
                                        <p:attrNameLst>
                                          <p:attrName>fillcolor</p:attrName>
                                        </p:attrNameLst>
                                      </p:cBhvr>
                                      <p:to>
                                        <a:srgbClr val="FF33CC"/>
                                      </p:to>
                                    </p:animClr>
                                    <p:set>
                                      <p:cBhvr>
                                        <p:cTn id="937" dur="2000" fill="hold"/>
                                        <p:tgtEl>
                                          <p:spTgt spid="62620"/>
                                        </p:tgtEl>
                                        <p:attrNameLst>
                                          <p:attrName>fill.type</p:attrName>
                                        </p:attrNameLst>
                                      </p:cBhvr>
                                      <p:to>
                                        <p:strVal val="solid"/>
                                      </p:to>
                                    </p:set>
                                    <p:set>
                                      <p:cBhvr>
                                        <p:cTn id="938" dur="2000" fill="hold"/>
                                        <p:tgtEl>
                                          <p:spTgt spid="62620"/>
                                        </p:tgtEl>
                                        <p:attrNameLst>
                                          <p:attrName>fill.on</p:attrName>
                                        </p:attrNameLst>
                                      </p:cBhvr>
                                      <p:to>
                                        <p:strVal val="true"/>
                                      </p:to>
                                    </p:set>
                                  </p:childTnLst>
                                </p:cTn>
                              </p:par>
                              <p:par>
                                <p:cTn id="939" presetID="1" presetClass="emph" presetSubtype="2" fill="hold" nodeType="withEffect">
                                  <p:stCondLst>
                                    <p:cond delay="0"/>
                                  </p:stCondLst>
                                  <p:childTnLst>
                                    <p:animClr clrSpc="rgb" dir="cw">
                                      <p:cBhvr>
                                        <p:cTn id="940" dur="2000" fill="hold"/>
                                        <p:tgtEl>
                                          <p:spTgt spid="62753"/>
                                        </p:tgtEl>
                                        <p:attrNameLst>
                                          <p:attrName>fillcolor</p:attrName>
                                        </p:attrNameLst>
                                      </p:cBhvr>
                                      <p:to>
                                        <a:srgbClr val="FF33CC"/>
                                      </p:to>
                                    </p:animClr>
                                    <p:set>
                                      <p:cBhvr>
                                        <p:cTn id="941" dur="2000" fill="hold"/>
                                        <p:tgtEl>
                                          <p:spTgt spid="62753"/>
                                        </p:tgtEl>
                                        <p:attrNameLst>
                                          <p:attrName>fill.type</p:attrName>
                                        </p:attrNameLst>
                                      </p:cBhvr>
                                      <p:to>
                                        <p:strVal val="solid"/>
                                      </p:to>
                                    </p:set>
                                    <p:set>
                                      <p:cBhvr>
                                        <p:cTn id="942" dur="2000" fill="hold"/>
                                        <p:tgtEl>
                                          <p:spTgt spid="62753"/>
                                        </p:tgtEl>
                                        <p:attrNameLst>
                                          <p:attrName>fill.on</p:attrName>
                                        </p:attrNameLst>
                                      </p:cBhvr>
                                      <p:to>
                                        <p:strVal val="true"/>
                                      </p:to>
                                    </p:set>
                                  </p:childTnLst>
                                </p:cTn>
                              </p:par>
                            </p:childTnLst>
                          </p:cTn>
                        </p:par>
                        <p:par>
                          <p:cTn id="943" fill="hold" nodeType="afterGroup">
                            <p:stCondLst>
                              <p:cond delay="2000"/>
                            </p:stCondLst>
                            <p:childTnLst>
                              <p:par>
                                <p:cTn id="944" presetID="23" presetClass="exit" presetSubtype="32" fill="hold" nodeType="afterEffect">
                                  <p:stCondLst>
                                    <p:cond delay="0"/>
                                  </p:stCondLst>
                                  <p:childTnLst>
                                    <p:anim calcmode="lin" valueType="num">
                                      <p:cBhvr>
                                        <p:cTn id="945" dur="500"/>
                                        <p:tgtEl>
                                          <p:spTgt spid="62578"/>
                                        </p:tgtEl>
                                        <p:attrNameLst>
                                          <p:attrName>ppt_w</p:attrName>
                                        </p:attrNameLst>
                                      </p:cBhvr>
                                      <p:tavLst>
                                        <p:tav tm="0">
                                          <p:val>
                                            <p:strVal val="ppt_w"/>
                                          </p:val>
                                        </p:tav>
                                        <p:tav tm="100000">
                                          <p:val>
                                            <p:fltVal val="0"/>
                                          </p:val>
                                        </p:tav>
                                      </p:tavLst>
                                    </p:anim>
                                    <p:anim calcmode="lin" valueType="num">
                                      <p:cBhvr>
                                        <p:cTn id="946" dur="500"/>
                                        <p:tgtEl>
                                          <p:spTgt spid="62578"/>
                                        </p:tgtEl>
                                        <p:attrNameLst>
                                          <p:attrName>ppt_h</p:attrName>
                                        </p:attrNameLst>
                                      </p:cBhvr>
                                      <p:tavLst>
                                        <p:tav tm="0">
                                          <p:val>
                                            <p:strVal val="ppt_h"/>
                                          </p:val>
                                        </p:tav>
                                        <p:tav tm="100000">
                                          <p:val>
                                            <p:fltVal val="0"/>
                                          </p:val>
                                        </p:tav>
                                      </p:tavLst>
                                    </p:anim>
                                    <p:set>
                                      <p:cBhvr>
                                        <p:cTn id="947" dur="1" fill="hold">
                                          <p:stCondLst>
                                            <p:cond delay="499"/>
                                          </p:stCondLst>
                                        </p:cTn>
                                        <p:tgtEl>
                                          <p:spTgt spid="62578"/>
                                        </p:tgtEl>
                                        <p:attrNameLst>
                                          <p:attrName>style.visibility</p:attrName>
                                        </p:attrNameLst>
                                      </p:cBhvr>
                                      <p:to>
                                        <p:strVal val="hidden"/>
                                      </p:to>
                                    </p:set>
                                  </p:childTnLst>
                                </p:cTn>
                              </p:par>
                            </p:childTnLst>
                          </p:cTn>
                        </p:par>
                        <p:par>
                          <p:cTn id="948" fill="hold" nodeType="afterGroup">
                            <p:stCondLst>
                              <p:cond delay="2500"/>
                            </p:stCondLst>
                            <p:childTnLst>
                              <p:par>
                                <p:cTn id="949" presetID="53" presetClass="entr" presetSubtype="0" fill="hold" grpId="0" nodeType="afterEffect">
                                  <p:stCondLst>
                                    <p:cond delay="0"/>
                                  </p:stCondLst>
                                  <p:childTnLst>
                                    <p:set>
                                      <p:cBhvr>
                                        <p:cTn id="950" dur="1" fill="hold">
                                          <p:stCondLst>
                                            <p:cond delay="0"/>
                                          </p:stCondLst>
                                        </p:cTn>
                                        <p:tgtEl>
                                          <p:spTgt spid="62648">
                                            <p:txEl>
                                              <p:pRg st="0" end="0"/>
                                            </p:txEl>
                                          </p:spTgt>
                                        </p:tgtEl>
                                        <p:attrNameLst>
                                          <p:attrName>style.visibility</p:attrName>
                                        </p:attrNameLst>
                                      </p:cBhvr>
                                      <p:to>
                                        <p:strVal val="visible"/>
                                      </p:to>
                                    </p:set>
                                    <p:anim calcmode="lin" valueType="num">
                                      <p:cBhvr>
                                        <p:cTn id="951" dur="500" fill="hold"/>
                                        <p:tgtEl>
                                          <p:spTgt spid="62648">
                                            <p:txEl>
                                              <p:pRg st="0" end="0"/>
                                            </p:txEl>
                                          </p:spTgt>
                                        </p:tgtEl>
                                        <p:attrNameLst>
                                          <p:attrName>ppt_w</p:attrName>
                                        </p:attrNameLst>
                                      </p:cBhvr>
                                      <p:tavLst>
                                        <p:tav tm="0">
                                          <p:val>
                                            <p:fltVal val="0"/>
                                          </p:val>
                                        </p:tav>
                                        <p:tav tm="100000">
                                          <p:val>
                                            <p:strVal val="#ppt_w"/>
                                          </p:val>
                                        </p:tav>
                                      </p:tavLst>
                                    </p:anim>
                                    <p:anim calcmode="lin" valueType="num">
                                      <p:cBhvr>
                                        <p:cTn id="952" dur="500" fill="hold"/>
                                        <p:tgtEl>
                                          <p:spTgt spid="62648">
                                            <p:txEl>
                                              <p:pRg st="0" end="0"/>
                                            </p:txEl>
                                          </p:spTgt>
                                        </p:tgtEl>
                                        <p:attrNameLst>
                                          <p:attrName>ppt_h</p:attrName>
                                        </p:attrNameLst>
                                      </p:cBhvr>
                                      <p:tavLst>
                                        <p:tav tm="0">
                                          <p:val>
                                            <p:fltVal val="0"/>
                                          </p:val>
                                        </p:tav>
                                        <p:tav tm="100000">
                                          <p:val>
                                            <p:strVal val="#ppt_h"/>
                                          </p:val>
                                        </p:tav>
                                      </p:tavLst>
                                    </p:anim>
                                    <p:animEffect transition="in" filter="fade">
                                      <p:cBhvr>
                                        <p:cTn id="953" dur="500"/>
                                        <p:tgtEl>
                                          <p:spTgt spid="62648">
                                            <p:txEl>
                                              <p:pRg st="0" end="0"/>
                                            </p:txEl>
                                          </p:spTgt>
                                        </p:tgtEl>
                                      </p:cBhvr>
                                    </p:animEffect>
                                  </p:childTnLst>
                                  <p:subTnLst>
                                    <p:audio>
                                      <p:cMediaNode>
                                        <p:cTn display="0" masterRel="sameClick">
                                          <p:stCondLst>
                                            <p:cond evt="begin" delay="0">
                                              <p:tn val="949"/>
                                            </p:cond>
                                          </p:stCondLst>
                                          <p:endCondLst>
                                            <p:cond evt="onStopAudio" delay="0">
                                              <p:tgtEl>
                                                <p:sldTgt/>
                                              </p:tgtEl>
                                            </p:cond>
                                          </p:endCondLst>
                                        </p:cTn>
                                        <p:tgtEl>
                                          <p:sndTgt r:embed="rId2" name="hammer.wav"/>
                                        </p:tgtEl>
                                      </p:cMediaNode>
                                    </p:audio>
                                  </p:subTnLst>
                                </p:cTn>
                              </p:par>
                            </p:childTnLst>
                          </p:cTn>
                        </p:par>
                        <p:par>
                          <p:cTn id="954" fill="hold" nodeType="afterGroup">
                            <p:stCondLst>
                              <p:cond delay="3000"/>
                            </p:stCondLst>
                            <p:childTnLst>
                              <p:par>
                                <p:cTn id="955" presetID="53" presetClass="exit" presetSubtype="0" fill="hold" grpId="1" nodeType="afterEffect">
                                  <p:stCondLst>
                                    <p:cond delay="0"/>
                                  </p:stCondLst>
                                  <p:childTnLst>
                                    <p:anim calcmode="lin" valueType="num">
                                      <p:cBhvr>
                                        <p:cTn id="956" dur="500"/>
                                        <p:tgtEl>
                                          <p:spTgt spid="62648">
                                            <p:txEl>
                                              <p:pRg st="0" end="0"/>
                                            </p:txEl>
                                          </p:spTgt>
                                        </p:tgtEl>
                                        <p:attrNameLst>
                                          <p:attrName>ppt_w</p:attrName>
                                        </p:attrNameLst>
                                      </p:cBhvr>
                                      <p:tavLst>
                                        <p:tav tm="0">
                                          <p:val>
                                            <p:strVal val="ppt_w"/>
                                          </p:val>
                                        </p:tav>
                                        <p:tav tm="100000">
                                          <p:val>
                                            <p:fltVal val="0"/>
                                          </p:val>
                                        </p:tav>
                                      </p:tavLst>
                                    </p:anim>
                                    <p:anim calcmode="lin" valueType="num">
                                      <p:cBhvr>
                                        <p:cTn id="957" dur="500"/>
                                        <p:tgtEl>
                                          <p:spTgt spid="62648">
                                            <p:txEl>
                                              <p:pRg st="0" end="0"/>
                                            </p:txEl>
                                          </p:spTgt>
                                        </p:tgtEl>
                                        <p:attrNameLst>
                                          <p:attrName>ppt_h</p:attrName>
                                        </p:attrNameLst>
                                      </p:cBhvr>
                                      <p:tavLst>
                                        <p:tav tm="0">
                                          <p:val>
                                            <p:strVal val="ppt_h"/>
                                          </p:val>
                                        </p:tav>
                                        <p:tav tm="100000">
                                          <p:val>
                                            <p:fltVal val="0"/>
                                          </p:val>
                                        </p:tav>
                                      </p:tavLst>
                                    </p:anim>
                                    <p:animEffect transition="out" filter="fade">
                                      <p:cBhvr>
                                        <p:cTn id="958" dur="500"/>
                                        <p:tgtEl>
                                          <p:spTgt spid="62648">
                                            <p:txEl>
                                              <p:pRg st="0" end="0"/>
                                            </p:txEl>
                                          </p:spTgt>
                                        </p:tgtEl>
                                      </p:cBhvr>
                                    </p:animEffect>
                                    <p:set>
                                      <p:cBhvr>
                                        <p:cTn id="959" dur="1" fill="hold">
                                          <p:stCondLst>
                                            <p:cond delay="499"/>
                                          </p:stCondLst>
                                        </p:cTn>
                                        <p:tgtEl>
                                          <p:spTgt spid="62648">
                                            <p:txEl>
                                              <p:pRg st="0" end="0"/>
                                            </p:txEl>
                                          </p:spTgt>
                                        </p:tgtEl>
                                        <p:attrNameLst>
                                          <p:attrName>style.visibility</p:attrName>
                                        </p:attrNameLst>
                                      </p:cBhvr>
                                      <p:to>
                                        <p:strVal val="hidden"/>
                                      </p:to>
                                    </p:set>
                                  </p:childTnLst>
                                </p:cTn>
                              </p:par>
                            </p:childTnLst>
                          </p:cTn>
                        </p:par>
                        <p:par>
                          <p:cTn id="960" fill="hold" nodeType="afterGroup">
                            <p:stCondLst>
                              <p:cond delay="3500"/>
                            </p:stCondLst>
                            <p:childTnLst>
                              <p:par>
                                <p:cTn id="961" presetID="53" presetClass="entr" presetSubtype="0" fill="hold" grpId="0" nodeType="afterEffect">
                                  <p:stCondLst>
                                    <p:cond delay="0"/>
                                  </p:stCondLst>
                                  <p:childTnLst>
                                    <p:set>
                                      <p:cBhvr>
                                        <p:cTn id="962" dur="1" fill="hold">
                                          <p:stCondLst>
                                            <p:cond delay="0"/>
                                          </p:stCondLst>
                                        </p:cTn>
                                        <p:tgtEl>
                                          <p:spTgt spid="62649">
                                            <p:txEl>
                                              <p:pRg st="0" end="0"/>
                                            </p:txEl>
                                          </p:spTgt>
                                        </p:tgtEl>
                                        <p:attrNameLst>
                                          <p:attrName>style.visibility</p:attrName>
                                        </p:attrNameLst>
                                      </p:cBhvr>
                                      <p:to>
                                        <p:strVal val="visible"/>
                                      </p:to>
                                    </p:set>
                                    <p:anim calcmode="lin" valueType="num">
                                      <p:cBhvr>
                                        <p:cTn id="963" dur="500" fill="hold"/>
                                        <p:tgtEl>
                                          <p:spTgt spid="62649">
                                            <p:txEl>
                                              <p:pRg st="0" end="0"/>
                                            </p:txEl>
                                          </p:spTgt>
                                        </p:tgtEl>
                                        <p:attrNameLst>
                                          <p:attrName>ppt_w</p:attrName>
                                        </p:attrNameLst>
                                      </p:cBhvr>
                                      <p:tavLst>
                                        <p:tav tm="0">
                                          <p:val>
                                            <p:fltVal val="0"/>
                                          </p:val>
                                        </p:tav>
                                        <p:tav tm="100000">
                                          <p:val>
                                            <p:strVal val="#ppt_w"/>
                                          </p:val>
                                        </p:tav>
                                      </p:tavLst>
                                    </p:anim>
                                    <p:anim calcmode="lin" valueType="num">
                                      <p:cBhvr>
                                        <p:cTn id="964" dur="500" fill="hold"/>
                                        <p:tgtEl>
                                          <p:spTgt spid="62649">
                                            <p:txEl>
                                              <p:pRg st="0" end="0"/>
                                            </p:txEl>
                                          </p:spTgt>
                                        </p:tgtEl>
                                        <p:attrNameLst>
                                          <p:attrName>ppt_h</p:attrName>
                                        </p:attrNameLst>
                                      </p:cBhvr>
                                      <p:tavLst>
                                        <p:tav tm="0">
                                          <p:val>
                                            <p:fltVal val="0"/>
                                          </p:val>
                                        </p:tav>
                                        <p:tav tm="100000">
                                          <p:val>
                                            <p:strVal val="#ppt_h"/>
                                          </p:val>
                                        </p:tav>
                                      </p:tavLst>
                                    </p:anim>
                                    <p:animEffect transition="in" filter="fade">
                                      <p:cBhvr>
                                        <p:cTn id="965" dur="500"/>
                                        <p:tgtEl>
                                          <p:spTgt spid="62649">
                                            <p:txEl>
                                              <p:pRg st="0" end="0"/>
                                            </p:txEl>
                                          </p:spTgt>
                                        </p:tgtEl>
                                      </p:cBhvr>
                                    </p:animEffect>
                                  </p:childTnLst>
                                  <p:subTnLst>
                                    <p:audio>
                                      <p:cMediaNode>
                                        <p:cTn display="0" masterRel="sameClick">
                                          <p:stCondLst>
                                            <p:cond evt="begin" delay="0">
                                              <p:tn val="961"/>
                                            </p:cond>
                                          </p:stCondLst>
                                          <p:endCondLst>
                                            <p:cond evt="onStopAudio" delay="0">
                                              <p:tgtEl>
                                                <p:sldTgt/>
                                              </p:tgtEl>
                                            </p:cond>
                                          </p:endCondLst>
                                        </p:cTn>
                                        <p:tgtEl>
                                          <p:sndTgt r:embed="rId2" name="hammer.wav"/>
                                        </p:tgtEl>
                                      </p:cMediaNode>
                                    </p:audio>
                                  </p:subTnLst>
                                </p:cTn>
                              </p:par>
                            </p:childTnLst>
                          </p:cTn>
                        </p:par>
                        <p:par>
                          <p:cTn id="966" fill="hold" nodeType="afterGroup">
                            <p:stCondLst>
                              <p:cond delay="4000"/>
                            </p:stCondLst>
                            <p:childTnLst>
                              <p:par>
                                <p:cTn id="967" presetID="53" presetClass="exit" presetSubtype="0" fill="hold" grpId="1" nodeType="afterEffect">
                                  <p:stCondLst>
                                    <p:cond delay="0"/>
                                  </p:stCondLst>
                                  <p:childTnLst>
                                    <p:anim calcmode="lin" valueType="num">
                                      <p:cBhvr>
                                        <p:cTn id="968" dur="500"/>
                                        <p:tgtEl>
                                          <p:spTgt spid="62649">
                                            <p:txEl>
                                              <p:pRg st="0" end="0"/>
                                            </p:txEl>
                                          </p:spTgt>
                                        </p:tgtEl>
                                        <p:attrNameLst>
                                          <p:attrName>ppt_w</p:attrName>
                                        </p:attrNameLst>
                                      </p:cBhvr>
                                      <p:tavLst>
                                        <p:tav tm="0">
                                          <p:val>
                                            <p:strVal val="ppt_w"/>
                                          </p:val>
                                        </p:tav>
                                        <p:tav tm="100000">
                                          <p:val>
                                            <p:fltVal val="0"/>
                                          </p:val>
                                        </p:tav>
                                      </p:tavLst>
                                    </p:anim>
                                    <p:anim calcmode="lin" valueType="num">
                                      <p:cBhvr>
                                        <p:cTn id="969" dur="500"/>
                                        <p:tgtEl>
                                          <p:spTgt spid="62649">
                                            <p:txEl>
                                              <p:pRg st="0" end="0"/>
                                            </p:txEl>
                                          </p:spTgt>
                                        </p:tgtEl>
                                        <p:attrNameLst>
                                          <p:attrName>ppt_h</p:attrName>
                                        </p:attrNameLst>
                                      </p:cBhvr>
                                      <p:tavLst>
                                        <p:tav tm="0">
                                          <p:val>
                                            <p:strVal val="ppt_h"/>
                                          </p:val>
                                        </p:tav>
                                        <p:tav tm="100000">
                                          <p:val>
                                            <p:fltVal val="0"/>
                                          </p:val>
                                        </p:tav>
                                      </p:tavLst>
                                    </p:anim>
                                    <p:animEffect transition="out" filter="fade">
                                      <p:cBhvr>
                                        <p:cTn id="970" dur="500"/>
                                        <p:tgtEl>
                                          <p:spTgt spid="62649">
                                            <p:txEl>
                                              <p:pRg st="0" end="0"/>
                                            </p:txEl>
                                          </p:spTgt>
                                        </p:tgtEl>
                                      </p:cBhvr>
                                    </p:animEffect>
                                    <p:set>
                                      <p:cBhvr>
                                        <p:cTn id="971" dur="1" fill="hold">
                                          <p:stCondLst>
                                            <p:cond delay="499"/>
                                          </p:stCondLst>
                                        </p:cTn>
                                        <p:tgtEl>
                                          <p:spTgt spid="62649">
                                            <p:txEl>
                                              <p:pRg st="0" end="0"/>
                                            </p:txEl>
                                          </p:spTgt>
                                        </p:tgtEl>
                                        <p:attrNameLst>
                                          <p:attrName>style.visibility</p:attrName>
                                        </p:attrNameLst>
                                      </p:cBhvr>
                                      <p:to>
                                        <p:strVal val="hidden"/>
                                      </p:to>
                                    </p:set>
                                  </p:childTnLst>
                                </p:cTn>
                              </p:par>
                            </p:childTnLst>
                          </p:cTn>
                        </p:par>
                        <p:par>
                          <p:cTn id="972" fill="hold" nodeType="afterGroup">
                            <p:stCondLst>
                              <p:cond delay="4500"/>
                            </p:stCondLst>
                            <p:childTnLst>
                              <p:par>
                                <p:cTn id="973" presetID="53" presetClass="entr" presetSubtype="0" fill="hold" grpId="0" nodeType="afterEffect">
                                  <p:stCondLst>
                                    <p:cond delay="0"/>
                                  </p:stCondLst>
                                  <p:childTnLst>
                                    <p:set>
                                      <p:cBhvr>
                                        <p:cTn id="974" dur="1" fill="hold">
                                          <p:stCondLst>
                                            <p:cond delay="0"/>
                                          </p:stCondLst>
                                        </p:cTn>
                                        <p:tgtEl>
                                          <p:spTgt spid="62651">
                                            <p:txEl>
                                              <p:pRg st="0" end="0"/>
                                            </p:txEl>
                                          </p:spTgt>
                                        </p:tgtEl>
                                        <p:attrNameLst>
                                          <p:attrName>style.visibility</p:attrName>
                                        </p:attrNameLst>
                                      </p:cBhvr>
                                      <p:to>
                                        <p:strVal val="visible"/>
                                      </p:to>
                                    </p:set>
                                    <p:anim calcmode="lin" valueType="num">
                                      <p:cBhvr>
                                        <p:cTn id="975" dur="500" fill="hold"/>
                                        <p:tgtEl>
                                          <p:spTgt spid="62651">
                                            <p:txEl>
                                              <p:pRg st="0" end="0"/>
                                            </p:txEl>
                                          </p:spTgt>
                                        </p:tgtEl>
                                        <p:attrNameLst>
                                          <p:attrName>ppt_w</p:attrName>
                                        </p:attrNameLst>
                                      </p:cBhvr>
                                      <p:tavLst>
                                        <p:tav tm="0">
                                          <p:val>
                                            <p:fltVal val="0"/>
                                          </p:val>
                                        </p:tav>
                                        <p:tav tm="100000">
                                          <p:val>
                                            <p:strVal val="#ppt_w"/>
                                          </p:val>
                                        </p:tav>
                                      </p:tavLst>
                                    </p:anim>
                                    <p:anim calcmode="lin" valueType="num">
                                      <p:cBhvr>
                                        <p:cTn id="976" dur="500" fill="hold"/>
                                        <p:tgtEl>
                                          <p:spTgt spid="62651">
                                            <p:txEl>
                                              <p:pRg st="0" end="0"/>
                                            </p:txEl>
                                          </p:spTgt>
                                        </p:tgtEl>
                                        <p:attrNameLst>
                                          <p:attrName>ppt_h</p:attrName>
                                        </p:attrNameLst>
                                      </p:cBhvr>
                                      <p:tavLst>
                                        <p:tav tm="0">
                                          <p:val>
                                            <p:fltVal val="0"/>
                                          </p:val>
                                        </p:tav>
                                        <p:tav tm="100000">
                                          <p:val>
                                            <p:strVal val="#ppt_h"/>
                                          </p:val>
                                        </p:tav>
                                      </p:tavLst>
                                    </p:anim>
                                    <p:animEffect transition="in" filter="fade">
                                      <p:cBhvr>
                                        <p:cTn id="977" dur="500"/>
                                        <p:tgtEl>
                                          <p:spTgt spid="62651">
                                            <p:txEl>
                                              <p:pRg st="0" end="0"/>
                                            </p:txEl>
                                          </p:spTgt>
                                        </p:tgtEl>
                                      </p:cBhvr>
                                    </p:animEffect>
                                  </p:childTnLst>
                                  <p:subTnLst>
                                    <p:audio>
                                      <p:cMediaNode>
                                        <p:cTn display="0" masterRel="sameClick">
                                          <p:stCondLst>
                                            <p:cond evt="begin" delay="0">
                                              <p:tn val="973"/>
                                            </p:cond>
                                          </p:stCondLst>
                                          <p:endCondLst>
                                            <p:cond evt="onStopAudio" delay="0">
                                              <p:tgtEl>
                                                <p:sldTgt/>
                                              </p:tgtEl>
                                            </p:cond>
                                          </p:endCondLst>
                                        </p:cTn>
                                        <p:tgtEl>
                                          <p:sndTgt r:embed="rId2" name="hammer.wav"/>
                                        </p:tgtEl>
                                      </p:cMediaNode>
                                    </p:audio>
                                  </p:subTnLst>
                                </p:cTn>
                              </p:par>
                            </p:childTnLst>
                          </p:cTn>
                        </p:par>
                        <p:par>
                          <p:cTn id="978" fill="hold" nodeType="afterGroup">
                            <p:stCondLst>
                              <p:cond delay="5000"/>
                            </p:stCondLst>
                            <p:childTnLst>
                              <p:par>
                                <p:cTn id="979" presetID="53" presetClass="exit" presetSubtype="0" fill="hold" grpId="1" nodeType="afterEffect">
                                  <p:stCondLst>
                                    <p:cond delay="0"/>
                                  </p:stCondLst>
                                  <p:childTnLst>
                                    <p:anim calcmode="lin" valueType="num">
                                      <p:cBhvr>
                                        <p:cTn id="980" dur="500"/>
                                        <p:tgtEl>
                                          <p:spTgt spid="62651">
                                            <p:txEl>
                                              <p:pRg st="0" end="0"/>
                                            </p:txEl>
                                          </p:spTgt>
                                        </p:tgtEl>
                                        <p:attrNameLst>
                                          <p:attrName>ppt_w</p:attrName>
                                        </p:attrNameLst>
                                      </p:cBhvr>
                                      <p:tavLst>
                                        <p:tav tm="0">
                                          <p:val>
                                            <p:strVal val="ppt_w"/>
                                          </p:val>
                                        </p:tav>
                                        <p:tav tm="100000">
                                          <p:val>
                                            <p:fltVal val="0"/>
                                          </p:val>
                                        </p:tav>
                                      </p:tavLst>
                                    </p:anim>
                                    <p:anim calcmode="lin" valueType="num">
                                      <p:cBhvr>
                                        <p:cTn id="981" dur="500"/>
                                        <p:tgtEl>
                                          <p:spTgt spid="62651">
                                            <p:txEl>
                                              <p:pRg st="0" end="0"/>
                                            </p:txEl>
                                          </p:spTgt>
                                        </p:tgtEl>
                                        <p:attrNameLst>
                                          <p:attrName>ppt_h</p:attrName>
                                        </p:attrNameLst>
                                      </p:cBhvr>
                                      <p:tavLst>
                                        <p:tav tm="0">
                                          <p:val>
                                            <p:strVal val="ppt_h"/>
                                          </p:val>
                                        </p:tav>
                                        <p:tav tm="100000">
                                          <p:val>
                                            <p:fltVal val="0"/>
                                          </p:val>
                                        </p:tav>
                                      </p:tavLst>
                                    </p:anim>
                                    <p:animEffect transition="out" filter="fade">
                                      <p:cBhvr>
                                        <p:cTn id="982" dur="500"/>
                                        <p:tgtEl>
                                          <p:spTgt spid="62651">
                                            <p:txEl>
                                              <p:pRg st="0" end="0"/>
                                            </p:txEl>
                                          </p:spTgt>
                                        </p:tgtEl>
                                      </p:cBhvr>
                                    </p:animEffect>
                                    <p:set>
                                      <p:cBhvr>
                                        <p:cTn id="983" dur="1" fill="hold">
                                          <p:stCondLst>
                                            <p:cond delay="499"/>
                                          </p:stCondLst>
                                        </p:cTn>
                                        <p:tgtEl>
                                          <p:spTgt spid="62651">
                                            <p:txEl>
                                              <p:pRg st="0" end="0"/>
                                            </p:txEl>
                                          </p:spTgt>
                                        </p:tgtEl>
                                        <p:attrNameLst>
                                          <p:attrName>style.visibility</p:attrName>
                                        </p:attrNameLst>
                                      </p:cBhvr>
                                      <p:to>
                                        <p:strVal val="hidden"/>
                                      </p:to>
                                    </p:set>
                                  </p:childTnLst>
                                </p:cTn>
                              </p:par>
                            </p:childTnLst>
                          </p:cTn>
                        </p:par>
                        <p:par>
                          <p:cTn id="984" fill="hold" nodeType="afterGroup">
                            <p:stCondLst>
                              <p:cond delay="5500"/>
                            </p:stCondLst>
                            <p:childTnLst>
                              <p:par>
                                <p:cTn id="985" presetID="53" presetClass="entr" presetSubtype="0" fill="hold" grpId="0" nodeType="afterEffect">
                                  <p:stCondLst>
                                    <p:cond delay="0"/>
                                  </p:stCondLst>
                                  <p:childTnLst>
                                    <p:set>
                                      <p:cBhvr>
                                        <p:cTn id="986" dur="1" fill="hold">
                                          <p:stCondLst>
                                            <p:cond delay="0"/>
                                          </p:stCondLst>
                                        </p:cTn>
                                        <p:tgtEl>
                                          <p:spTgt spid="62650">
                                            <p:txEl>
                                              <p:pRg st="0" end="0"/>
                                            </p:txEl>
                                          </p:spTgt>
                                        </p:tgtEl>
                                        <p:attrNameLst>
                                          <p:attrName>style.visibility</p:attrName>
                                        </p:attrNameLst>
                                      </p:cBhvr>
                                      <p:to>
                                        <p:strVal val="visible"/>
                                      </p:to>
                                    </p:set>
                                    <p:anim calcmode="lin" valueType="num">
                                      <p:cBhvr>
                                        <p:cTn id="987" dur="500" fill="hold"/>
                                        <p:tgtEl>
                                          <p:spTgt spid="62650">
                                            <p:txEl>
                                              <p:pRg st="0" end="0"/>
                                            </p:txEl>
                                          </p:spTgt>
                                        </p:tgtEl>
                                        <p:attrNameLst>
                                          <p:attrName>ppt_w</p:attrName>
                                        </p:attrNameLst>
                                      </p:cBhvr>
                                      <p:tavLst>
                                        <p:tav tm="0">
                                          <p:val>
                                            <p:fltVal val="0"/>
                                          </p:val>
                                        </p:tav>
                                        <p:tav tm="100000">
                                          <p:val>
                                            <p:strVal val="#ppt_w"/>
                                          </p:val>
                                        </p:tav>
                                      </p:tavLst>
                                    </p:anim>
                                    <p:anim calcmode="lin" valueType="num">
                                      <p:cBhvr>
                                        <p:cTn id="988" dur="500" fill="hold"/>
                                        <p:tgtEl>
                                          <p:spTgt spid="62650">
                                            <p:txEl>
                                              <p:pRg st="0" end="0"/>
                                            </p:txEl>
                                          </p:spTgt>
                                        </p:tgtEl>
                                        <p:attrNameLst>
                                          <p:attrName>ppt_h</p:attrName>
                                        </p:attrNameLst>
                                      </p:cBhvr>
                                      <p:tavLst>
                                        <p:tav tm="0">
                                          <p:val>
                                            <p:fltVal val="0"/>
                                          </p:val>
                                        </p:tav>
                                        <p:tav tm="100000">
                                          <p:val>
                                            <p:strVal val="#ppt_h"/>
                                          </p:val>
                                        </p:tav>
                                      </p:tavLst>
                                    </p:anim>
                                    <p:animEffect transition="in" filter="fade">
                                      <p:cBhvr>
                                        <p:cTn id="989" dur="500"/>
                                        <p:tgtEl>
                                          <p:spTgt spid="62650">
                                            <p:txEl>
                                              <p:pRg st="0" end="0"/>
                                            </p:txEl>
                                          </p:spTgt>
                                        </p:tgtEl>
                                      </p:cBhvr>
                                    </p:animEffect>
                                  </p:childTnLst>
                                  <p:subTnLst>
                                    <p:audio>
                                      <p:cMediaNode>
                                        <p:cTn display="0" masterRel="sameClick">
                                          <p:stCondLst>
                                            <p:cond evt="begin" delay="0">
                                              <p:tn val="985"/>
                                            </p:cond>
                                          </p:stCondLst>
                                          <p:endCondLst>
                                            <p:cond evt="onStopAudio" delay="0">
                                              <p:tgtEl>
                                                <p:sldTgt/>
                                              </p:tgtEl>
                                            </p:cond>
                                          </p:endCondLst>
                                        </p:cTn>
                                        <p:tgtEl>
                                          <p:sndTgt r:embed="rId2" name="hammer.wav"/>
                                        </p:tgtEl>
                                      </p:cMediaNode>
                                    </p:audio>
                                  </p:subTnLst>
                                </p:cTn>
                              </p:par>
                            </p:childTnLst>
                          </p:cTn>
                        </p:par>
                        <p:par>
                          <p:cTn id="990" fill="hold" nodeType="afterGroup">
                            <p:stCondLst>
                              <p:cond delay="6000"/>
                            </p:stCondLst>
                            <p:childTnLst>
                              <p:par>
                                <p:cTn id="991" presetID="53" presetClass="exit" presetSubtype="0" fill="hold" grpId="1" nodeType="afterEffect">
                                  <p:stCondLst>
                                    <p:cond delay="0"/>
                                  </p:stCondLst>
                                  <p:childTnLst>
                                    <p:anim calcmode="lin" valueType="num">
                                      <p:cBhvr>
                                        <p:cTn id="992" dur="500"/>
                                        <p:tgtEl>
                                          <p:spTgt spid="62650">
                                            <p:txEl>
                                              <p:pRg st="0" end="0"/>
                                            </p:txEl>
                                          </p:spTgt>
                                        </p:tgtEl>
                                        <p:attrNameLst>
                                          <p:attrName>ppt_w</p:attrName>
                                        </p:attrNameLst>
                                      </p:cBhvr>
                                      <p:tavLst>
                                        <p:tav tm="0">
                                          <p:val>
                                            <p:strVal val="ppt_w"/>
                                          </p:val>
                                        </p:tav>
                                        <p:tav tm="100000">
                                          <p:val>
                                            <p:fltVal val="0"/>
                                          </p:val>
                                        </p:tav>
                                      </p:tavLst>
                                    </p:anim>
                                    <p:anim calcmode="lin" valueType="num">
                                      <p:cBhvr>
                                        <p:cTn id="993" dur="500"/>
                                        <p:tgtEl>
                                          <p:spTgt spid="62650">
                                            <p:txEl>
                                              <p:pRg st="0" end="0"/>
                                            </p:txEl>
                                          </p:spTgt>
                                        </p:tgtEl>
                                        <p:attrNameLst>
                                          <p:attrName>ppt_h</p:attrName>
                                        </p:attrNameLst>
                                      </p:cBhvr>
                                      <p:tavLst>
                                        <p:tav tm="0">
                                          <p:val>
                                            <p:strVal val="ppt_h"/>
                                          </p:val>
                                        </p:tav>
                                        <p:tav tm="100000">
                                          <p:val>
                                            <p:fltVal val="0"/>
                                          </p:val>
                                        </p:tav>
                                      </p:tavLst>
                                    </p:anim>
                                    <p:animEffect transition="out" filter="fade">
                                      <p:cBhvr>
                                        <p:cTn id="994" dur="500"/>
                                        <p:tgtEl>
                                          <p:spTgt spid="62650">
                                            <p:txEl>
                                              <p:pRg st="0" end="0"/>
                                            </p:txEl>
                                          </p:spTgt>
                                        </p:tgtEl>
                                      </p:cBhvr>
                                    </p:animEffect>
                                    <p:set>
                                      <p:cBhvr>
                                        <p:cTn id="995" dur="1" fill="hold">
                                          <p:stCondLst>
                                            <p:cond delay="499"/>
                                          </p:stCondLst>
                                        </p:cTn>
                                        <p:tgtEl>
                                          <p:spTgt spid="62650">
                                            <p:txEl>
                                              <p:pRg st="0" end="0"/>
                                            </p:txEl>
                                          </p:spTgt>
                                        </p:tgtEl>
                                        <p:attrNameLst>
                                          <p:attrName>style.visibility</p:attrName>
                                        </p:attrNameLst>
                                      </p:cBhvr>
                                      <p:to>
                                        <p:strVal val="hidden"/>
                                      </p:to>
                                    </p:set>
                                  </p:childTnLst>
                                </p:cTn>
                              </p:par>
                            </p:childTnLst>
                          </p:cTn>
                        </p:par>
                        <p:par>
                          <p:cTn id="996" fill="hold" nodeType="afterGroup">
                            <p:stCondLst>
                              <p:cond delay="6500"/>
                            </p:stCondLst>
                            <p:childTnLst>
                              <p:par>
                                <p:cTn id="997" presetID="53" presetClass="entr" presetSubtype="0" fill="hold" grpId="0" nodeType="afterEffect">
                                  <p:stCondLst>
                                    <p:cond delay="0"/>
                                  </p:stCondLst>
                                  <p:childTnLst>
                                    <p:set>
                                      <p:cBhvr>
                                        <p:cTn id="998" dur="1" fill="hold">
                                          <p:stCondLst>
                                            <p:cond delay="0"/>
                                          </p:stCondLst>
                                        </p:cTn>
                                        <p:tgtEl>
                                          <p:spTgt spid="62652">
                                            <p:txEl>
                                              <p:pRg st="0" end="0"/>
                                            </p:txEl>
                                          </p:spTgt>
                                        </p:tgtEl>
                                        <p:attrNameLst>
                                          <p:attrName>style.visibility</p:attrName>
                                        </p:attrNameLst>
                                      </p:cBhvr>
                                      <p:to>
                                        <p:strVal val="visible"/>
                                      </p:to>
                                    </p:set>
                                    <p:anim calcmode="lin" valueType="num">
                                      <p:cBhvr>
                                        <p:cTn id="999" dur="500" fill="hold"/>
                                        <p:tgtEl>
                                          <p:spTgt spid="62652">
                                            <p:txEl>
                                              <p:pRg st="0" end="0"/>
                                            </p:txEl>
                                          </p:spTgt>
                                        </p:tgtEl>
                                        <p:attrNameLst>
                                          <p:attrName>ppt_w</p:attrName>
                                        </p:attrNameLst>
                                      </p:cBhvr>
                                      <p:tavLst>
                                        <p:tav tm="0">
                                          <p:val>
                                            <p:fltVal val="0"/>
                                          </p:val>
                                        </p:tav>
                                        <p:tav tm="100000">
                                          <p:val>
                                            <p:strVal val="#ppt_w"/>
                                          </p:val>
                                        </p:tav>
                                      </p:tavLst>
                                    </p:anim>
                                    <p:anim calcmode="lin" valueType="num">
                                      <p:cBhvr>
                                        <p:cTn id="1000" dur="500" fill="hold"/>
                                        <p:tgtEl>
                                          <p:spTgt spid="62652">
                                            <p:txEl>
                                              <p:pRg st="0" end="0"/>
                                            </p:txEl>
                                          </p:spTgt>
                                        </p:tgtEl>
                                        <p:attrNameLst>
                                          <p:attrName>ppt_h</p:attrName>
                                        </p:attrNameLst>
                                      </p:cBhvr>
                                      <p:tavLst>
                                        <p:tav tm="0">
                                          <p:val>
                                            <p:fltVal val="0"/>
                                          </p:val>
                                        </p:tav>
                                        <p:tav tm="100000">
                                          <p:val>
                                            <p:strVal val="#ppt_h"/>
                                          </p:val>
                                        </p:tav>
                                      </p:tavLst>
                                    </p:anim>
                                    <p:animEffect transition="in" filter="fade">
                                      <p:cBhvr>
                                        <p:cTn id="1001" dur="500"/>
                                        <p:tgtEl>
                                          <p:spTgt spid="62652">
                                            <p:txEl>
                                              <p:pRg st="0" end="0"/>
                                            </p:txEl>
                                          </p:spTgt>
                                        </p:tgtEl>
                                      </p:cBhvr>
                                    </p:animEffect>
                                  </p:childTnLst>
                                  <p:subTnLst>
                                    <p:audio>
                                      <p:cMediaNode>
                                        <p:cTn display="0" masterRel="sameClick">
                                          <p:stCondLst>
                                            <p:cond evt="begin" delay="0">
                                              <p:tn val="997"/>
                                            </p:cond>
                                          </p:stCondLst>
                                          <p:endCondLst>
                                            <p:cond evt="onStopAudio" delay="0">
                                              <p:tgtEl>
                                                <p:sldTgt/>
                                              </p:tgtEl>
                                            </p:cond>
                                          </p:endCondLst>
                                        </p:cTn>
                                        <p:tgtEl>
                                          <p:sndTgt r:embed="rId2" name="hammer.wav"/>
                                        </p:tgtEl>
                                      </p:cMediaNode>
                                    </p:audio>
                                  </p:subTnLst>
                                </p:cTn>
                              </p:par>
                            </p:childTnLst>
                          </p:cTn>
                        </p:par>
                        <p:par>
                          <p:cTn id="1002" fill="hold" nodeType="afterGroup">
                            <p:stCondLst>
                              <p:cond delay="7000"/>
                            </p:stCondLst>
                            <p:childTnLst>
                              <p:par>
                                <p:cTn id="1003" presetID="53" presetClass="exit" presetSubtype="0" fill="hold" grpId="1" nodeType="afterEffect">
                                  <p:stCondLst>
                                    <p:cond delay="0"/>
                                  </p:stCondLst>
                                  <p:childTnLst>
                                    <p:anim calcmode="lin" valueType="num">
                                      <p:cBhvr>
                                        <p:cTn id="1004" dur="500"/>
                                        <p:tgtEl>
                                          <p:spTgt spid="62652">
                                            <p:txEl>
                                              <p:pRg st="0" end="0"/>
                                            </p:txEl>
                                          </p:spTgt>
                                        </p:tgtEl>
                                        <p:attrNameLst>
                                          <p:attrName>ppt_w</p:attrName>
                                        </p:attrNameLst>
                                      </p:cBhvr>
                                      <p:tavLst>
                                        <p:tav tm="0">
                                          <p:val>
                                            <p:strVal val="ppt_w"/>
                                          </p:val>
                                        </p:tav>
                                        <p:tav tm="100000">
                                          <p:val>
                                            <p:fltVal val="0"/>
                                          </p:val>
                                        </p:tav>
                                      </p:tavLst>
                                    </p:anim>
                                    <p:anim calcmode="lin" valueType="num">
                                      <p:cBhvr>
                                        <p:cTn id="1005" dur="500"/>
                                        <p:tgtEl>
                                          <p:spTgt spid="62652">
                                            <p:txEl>
                                              <p:pRg st="0" end="0"/>
                                            </p:txEl>
                                          </p:spTgt>
                                        </p:tgtEl>
                                        <p:attrNameLst>
                                          <p:attrName>ppt_h</p:attrName>
                                        </p:attrNameLst>
                                      </p:cBhvr>
                                      <p:tavLst>
                                        <p:tav tm="0">
                                          <p:val>
                                            <p:strVal val="ppt_h"/>
                                          </p:val>
                                        </p:tav>
                                        <p:tav tm="100000">
                                          <p:val>
                                            <p:fltVal val="0"/>
                                          </p:val>
                                        </p:tav>
                                      </p:tavLst>
                                    </p:anim>
                                    <p:animEffect transition="out" filter="fade">
                                      <p:cBhvr>
                                        <p:cTn id="1006" dur="500"/>
                                        <p:tgtEl>
                                          <p:spTgt spid="62652">
                                            <p:txEl>
                                              <p:pRg st="0" end="0"/>
                                            </p:txEl>
                                          </p:spTgt>
                                        </p:tgtEl>
                                      </p:cBhvr>
                                    </p:animEffect>
                                    <p:set>
                                      <p:cBhvr>
                                        <p:cTn id="1007" dur="1" fill="hold">
                                          <p:stCondLst>
                                            <p:cond delay="499"/>
                                          </p:stCondLst>
                                        </p:cTn>
                                        <p:tgtEl>
                                          <p:spTgt spid="62652">
                                            <p:txEl>
                                              <p:pRg st="0" end="0"/>
                                            </p:txEl>
                                          </p:spTgt>
                                        </p:tgtEl>
                                        <p:attrNameLst>
                                          <p:attrName>style.visibility</p:attrName>
                                        </p:attrNameLst>
                                      </p:cBhvr>
                                      <p:to>
                                        <p:strVal val="hidden"/>
                                      </p:to>
                                    </p:set>
                                  </p:childTnLst>
                                </p:cTn>
                              </p:par>
                            </p:childTnLst>
                          </p:cTn>
                        </p:par>
                        <p:par>
                          <p:cTn id="1008" fill="hold" nodeType="afterGroup">
                            <p:stCondLst>
                              <p:cond delay="7500"/>
                            </p:stCondLst>
                            <p:childTnLst>
                              <p:par>
                                <p:cTn id="1009" presetID="53" presetClass="entr" presetSubtype="0" fill="hold" grpId="0" nodeType="afterEffect">
                                  <p:stCondLst>
                                    <p:cond delay="0"/>
                                  </p:stCondLst>
                                  <p:childTnLst>
                                    <p:set>
                                      <p:cBhvr>
                                        <p:cTn id="1010" dur="1" fill="hold">
                                          <p:stCondLst>
                                            <p:cond delay="0"/>
                                          </p:stCondLst>
                                        </p:cTn>
                                        <p:tgtEl>
                                          <p:spTgt spid="62653">
                                            <p:txEl>
                                              <p:pRg st="0" end="0"/>
                                            </p:txEl>
                                          </p:spTgt>
                                        </p:tgtEl>
                                        <p:attrNameLst>
                                          <p:attrName>style.visibility</p:attrName>
                                        </p:attrNameLst>
                                      </p:cBhvr>
                                      <p:to>
                                        <p:strVal val="visible"/>
                                      </p:to>
                                    </p:set>
                                    <p:anim calcmode="lin" valueType="num">
                                      <p:cBhvr>
                                        <p:cTn id="1011" dur="500" fill="hold"/>
                                        <p:tgtEl>
                                          <p:spTgt spid="62653">
                                            <p:txEl>
                                              <p:pRg st="0" end="0"/>
                                            </p:txEl>
                                          </p:spTgt>
                                        </p:tgtEl>
                                        <p:attrNameLst>
                                          <p:attrName>ppt_w</p:attrName>
                                        </p:attrNameLst>
                                      </p:cBhvr>
                                      <p:tavLst>
                                        <p:tav tm="0">
                                          <p:val>
                                            <p:fltVal val="0"/>
                                          </p:val>
                                        </p:tav>
                                        <p:tav tm="100000">
                                          <p:val>
                                            <p:strVal val="#ppt_w"/>
                                          </p:val>
                                        </p:tav>
                                      </p:tavLst>
                                    </p:anim>
                                    <p:anim calcmode="lin" valueType="num">
                                      <p:cBhvr>
                                        <p:cTn id="1012" dur="500" fill="hold"/>
                                        <p:tgtEl>
                                          <p:spTgt spid="62653">
                                            <p:txEl>
                                              <p:pRg st="0" end="0"/>
                                            </p:txEl>
                                          </p:spTgt>
                                        </p:tgtEl>
                                        <p:attrNameLst>
                                          <p:attrName>ppt_h</p:attrName>
                                        </p:attrNameLst>
                                      </p:cBhvr>
                                      <p:tavLst>
                                        <p:tav tm="0">
                                          <p:val>
                                            <p:fltVal val="0"/>
                                          </p:val>
                                        </p:tav>
                                        <p:tav tm="100000">
                                          <p:val>
                                            <p:strVal val="#ppt_h"/>
                                          </p:val>
                                        </p:tav>
                                      </p:tavLst>
                                    </p:anim>
                                    <p:animEffect transition="in" filter="fade">
                                      <p:cBhvr>
                                        <p:cTn id="1013" dur="500"/>
                                        <p:tgtEl>
                                          <p:spTgt spid="62653">
                                            <p:txEl>
                                              <p:pRg st="0" end="0"/>
                                            </p:txEl>
                                          </p:spTgt>
                                        </p:tgtEl>
                                      </p:cBhvr>
                                    </p:animEffect>
                                  </p:childTnLst>
                                  <p:subTnLst>
                                    <p:audio>
                                      <p:cMediaNode>
                                        <p:cTn display="0" masterRel="sameClick">
                                          <p:stCondLst>
                                            <p:cond evt="begin" delay="0">
                                              <p:tn val="1009"/>
                                            </p:cond>
                                          </p:stCondLst>
                                          <p:endCondLst>
                                            <p:cond evt="onStopAudio" delay="0">
                                              <p:tgtEl>
                                                <p:sldTgt/>
                                              </p:tgtEl>
                                            </p:cond>
                                          </p:endCondLst>
                                        </p:cTn>
                                        <p:tgtEl>
                                          <p:sndTgt r:embed="rId2" name="hammer.wav"/>
                                        </p:tgtEl>
                                      </p:cMediaNode>
                                    </p:audio>
                                  </p:subTnLst>
                                </p:cTn>
                              </p:par>
                            </p:childTnLst>
                          </p:cTn>
                        </p:par>
                        <p:par>
                          <p:cTn id="1014" fill="hold" nodeType="afterGroup">
                            <p:stCondLst>
                              <p:cond delay="8000"/>
                            </p:stCondLst>
                            <p:childTnLst>
                              <p:par>
                                <p:cTn id="1015" presetID="53" presetClass="exit" presetSubtype="0" fill="hold" grpId="1" nodeType="afterEffect">
                                  <p:stCondLst>
                                    <p:cond delay="0"/>
                                  </p:stCondLst>
                                  <p:childTnLst>
                                    <p:anim calcmode="lin" valueType="num">
                                      <p:cBhvr>
                                        <p:cTn id="1016" dur="500"/>
                                        <p:tgtEl>
                                          <p:spTgt spid="62653">
                                            <p:txEl>
                                              <p:pRg st="0" end="0"/>
                                            </p:txEl>
                                          </p:spTgt>
                                        </p:tgtEl>
                                        <p:attrNameLst>
                                          <p:attrName>ppt_w</p:attrName>
                                        </p:attrNameLst>
                                      </p:cBhvr>
                                      <p:tavLst>
                                        <p:tav tm="0">
                                          <p:val>
                                            <p:strVal val="ppt_w"/>
                                          </p:val>
                                        </p:tav>
                                        <p:tav tm="100000">
                                          <p:val>
                                            <p:fltVal val="0"/>
                                          </p:val>
                                        </p:tav>
                                      </p:tavLst>
                                    </p:anim>
                                    <p:anim calcmode="lin" valueType="num">
                                      <p:cBhvr>
                                        <p:cTn id="1017" dur="500"/>
                                        <p:tgtEl>
                                          <p:spTgt spid="62653">
                                            <p:txEl>
                                              <p:pRg st="0" end="0"/>
                                            </p:txEl>
                                          </p:spTgt>
                                        </p:tgtEl>
                                        <p:attrNameLst>
                                          <p:attrName>ppt_h</p:attrName>
                                        </p:attrNameLst>
                                      </p:cBhvr>
                                      <p:tavLst>
                                        <p:tav tm="0">
                                          <p:val>
                                            <p:strVal val="ppt_h"/>
                                          </p:val>
                                        </p:tav>
                                        <p:tav tm="100000">
                                          <p:val>
                                            <p:fltVal val="0"/>
                                          </p:val>
                                        </p:tav>
                                      </p:tavLst>
                                    </p:anim>
                                    <p:animEffect transition="out" filter="fade">
                                      <p:cBhvr>
                                        <p:cTn id="1018" dur="500"/>
                                        <p:tgtEl>
                                          <p:spTgt spid="62653">
                                            <p:txEl>
                                              <p:pRg st="0" end="0"/>
                                            </p:txEl>
                                          </p:spTgt>
                                        </p:tgtEl>
                                      </p:cBhvr>
                                    </p:animEffect>
                                    <p:set>
                                      <p:cBhvr>
                                        <p:cTn id="1019" dur="1" fill="hold">
                                          <p:stCondLst>
                                            <p:cond delay="499"/>
                                          </p:stCondLst>
                                        </p:cTn>
                                        <p:tgtEl>
                                          <p:spTgt spid="62653">
                                            <p:txEl>
                                              <p:pRg st="0" end="0"/>
                                            </p:txEl>
                                          </p:spTgt>
                                        </p:tgtEl>
                                        <p:attrNameLst>
                                          <p:attrName>style.visibility</p:attrName>
                                        </p:attrNameLst>
                                      </p:cBhvr>
                                      <p:to>
                                        <p:strVal val="hidden"/>
                                      </p:to>
                                    </p:set>
                                  </p:childTnLst>
                                </p:cTn>
                              </p:par>
                            </p:childTnLst>
                          </p:cTn>
                        </p:par>
                        <p:par>
                          <p:cTn id="1020" fill="hold" nodeType="afterGroup">
                            <p:stCondLst>
                              <p:cond delay="8500"/>
                            </p:stCondLst>
                            <p:childTnLst>
                              <p:par>
                                <p:cTn id="1021" presetID="53" presetClass="entr" presetSubtype="0" fill="hold" grpId="0" nodeType="afterEffect">
                                  <p:stCondLst>
                                    <p:cond delay="0"/>
                                  </p:stCondLst>
                                  <p:childTnLst>
                                    <p:set>
                                      <p:cBhvr>
                                        <p:cTn id="1022" dur="1" fill="hold">
                                          <p:stCondLst>
                                            <p:cond delay="0"/>
                                          </p:stCondLst>
                                        </p:cTn>
                                        <p:tgtEl>
                                          <p:spTgt spid="62654">
                                            <p:txEl>
                                              <p:pRg st="0" end="0"/>
                                            </p:txEl>
                                          </p:spTgt>
                                        </p:tgtEl>
                                        <p:attrNameLst>
                                          <p:attrName>style.visibility</p:attrName>
                                        </p:attrNameLst>
                                      </p:cBhvr>
                                      <p:to>
                                        <p:strVal val="visible"/>
                                      </p:to>
                                    </p:set>
                                    <p:anim calcmode="lin" valueType="num">
                                      <p:cBhvr>
                                        <p:cTn id="1023" dur="500" fill="hold"/>
                                        <p:tgtEl>
                                          <p:spTgt spid="62654">
                                            <p:txEl>
                                              <p:pRg st="0" end="0"/>
                                            </p:txEl>
                                          </p:spTgt>
                                        </p:tgtEl>
                                        <p:attrNameLst>
                                          <p:attrName>ppt_w</p:attrName>
                                        </p:attrNameLst>
                                      </p:cBhvr>
                                      <p:tavLst>
                                        <p:tav tm="0">
                                          <p:val>
                                            <p:fltVal val="0"/>
                                          </p:val>
                                        </p:tav>
                                        <p:tav tm="100000">
                                          <p:val>
                                            <p:strVal val="#ppt_w"/>
                                          </p:val>
                                        </p:tav>
                                      </p:tavLst>
                                    </p:anim>
                                    <p:anim calcmode="lin" valueType="num">
                                      <p:cBhvr>
                                        <p:cTn id="1024" dur="500" fill="hold"/>
                                        <p:tgtEl>
                                          <p:spTgt spid="62654">
                                            <p:txEl>
                                              <p:pRg st="0" end="0"/>
                                            </p:txEl>
                                          </p:spTgt>
                                        </p:tgtEl>
                                        <p:attrNameLst>
                                          <p:attrName>ppt_h</p:attrName>
                                        </p:attrNameLst>
                                      </p:cBhvr>
                                      <p:tavLst>
                                        <p:tav tm="0">
                                          <p:val>
                                            <p:fltVal val="0"/>
                                          </p:val>
                                        </p:tav>
                                        <p:tav tm="100000">
                                          <p:val>
                                            <p:strVal val="#ppt_h"/>
                                          </p:val>
                                        </p:tav>
                                      </p:tavLst>
                                    </p:anim>
                                    <p:animEffect transition="in" filter="fade">
                                      <p:cBhvr>
                                        <p:cTn id="1025" dur="500"/>
                                        <p:tgtEl>
                                          <p:spTgt spid="62654">
                                            <p:txEl>
                                              <p:pRg st="0" end="0"/>
                                            </p:txEl>
                                          </p:spTgt>
                                        </p:tgtEl>
                                      </p:cBhvr>
                                    </p:animEffect>
                                  </p:childTnLst>
                                  <p:subTnLst>
                                    <p:audio>
                                      <p:cMediaNode>
                                        <p:cTn display="0" masterRel="sameClick">
                                          <p:stCondLst>
                                            <p:cond evt="begin" delay="0">
                                              <p:tn val="1021"/>
                                            </p:cond>
                                          </p:stCondLst>
                                          <p:endCondLst>
                                            <p:cond evt="onStopAudio" delay="0">
                                              <p:tgtEl>
                                                <p:sldTgt/>
                                              </p:tgtEl>
                                            </p:cond>
                                          </p:endCondLst>
                                        </p:cTn>
                                        <p:tgtEl>
                                          <p:sndTgt r:embed="rId2" name="hammer.wav"/>
                                        </p:tgtEl>
                                      </p:cMediaNode>
                                    </p:audio>
                                  </p:subTnLst>
                                </p:cTn>
                              </p:par>
                            </p:childTnLst>
                          </p:cTn>
                        </p:par>
                        <p:par>
                          <p:cTn id="1026" fill="hold" nodeType="afterGroup">
                            <p:stCondLst>
                              <p:cond delay="9000"/>
                            </p:stCondLst>
                            <p:childTnLst>
                              <p:par>
                                <p:cTn id="1027" presetID="53" presetClass="exit" presetSubtype="0" fill="hold" grpId="1" nodeType="afterEffect">
                                  <p:stCondLst>
                                    <p:cond delay="0"/>
                                  </p:stCondLst>
                                  <p:childTnLst>
                                    <p:anim calcmode="lin" valueType="num">
                                      <p:cBhvr>
                                        <p:cTn id="1028" dur="500"/>
                                        <p:tgtEl>
                                          <p:spTgt spid="62654">
                                            <p:txEl>
                                              <p:pRg st="0" end="0"/>
                                            </p:txEl>
                                          </p:spTgt>
                                        </p:tgtEl>
                                        <p:attrNameLst>
                                          <p:attrName>ppt_w</p:attrName>
                                        </p:attrNameLst>
                                      </p:cBhvr>
                                      <p:tavLst>
                                        <p:tav tm="0">
                                          <p:val>
                                            <p:strVal val="ppt_w"/>
                                          </p:val>
                                        </p:tav>
                                        <p:tav tm="100000">
                                          <p:val>
                                            <p:fltVal val="0"/>
                                          </p:val>
                                        </p:tav>
                                      </p:tavLst>
                                    </p:anim>
                                    <p:anim calcmode="lin" valueType="num">
                                      <p:cBhvr>
                                        <p:cTn id="1029" dur="500"/>
                                        <p:tgtEl>
                                          <p:spTgt spid="62654">
                                            <p:txEl>
                                              <p:pRg st="0" end="0"/>
                                            </p:txEl>
                                          </p:spTgt>
                                        </p:tgtEl>
                                        <p:attrNameLst>
                                          <p:attrName>ppt_h</p:attrName>
                                        </p:attrNameLst>
                                      </p:cBhvr>
                                      <p:tavLst>
                                        <p:tav tm="0">
                                          <p:val>
                                            <p:strVal val="ppt_h"/>
                                          </p:val>
                                        </p:tav>
                                        <p:tav tm="100000">
                                          <p:val>
                                            <p:fltVal val="0"/>
                                          </p:val>
                                        </p:tav>
                                      </p:tavLst>
                                    </p:anim>
                                    <p:animEffect transition="out" filter="fade">
                                      <p:cBhvr>
                                        <p:cTn id="1030" dur="500"/>
                                        <p:tgtEl>
                                          <p:spTgt spid="62654">
                                            <p:txEl>
                                              <p:pRg st="0" end="0"/>
                                            </p:txEl>
                                          </p:spTgt>
                                        </p:tgtEl>
                                      </p:cBhvr>
                                    </p:animEffect>
                                    <p:set>
                                      <p:cBhvr>
                                        <p:cTn id="1031" dur="1" fill="hold">
                                          <p:stCondLst>
                                            <p:cond delay="499"/>
                                          </p:stCondLst>
                                        </p:cTn>
                                        <p:tgtEl>
                                          <p:spTgt spid="62654">
                                            <p:txEl>
                                              <p:pRg st="0" end="0"/>
                                            </p:txEl>
                                          </p:spTgt>
                                        </p:tgtEl>
                                        <p:attrNameLst>
                                          <p:attrName>style.visibility</p:attrName>
                                        </p:attrNameLst>
                                      </p:cBhvr>
                                      <p:to>
                                        <p:strVal val="hidden"/>
                                      </p:to>
                                    </p:set>
                                  </p:childTnLst>
                                </p:cTn>
                              </p:par>
                            </p:childTnLst>
                          </p:cTn>
                        </p:par>
                        <p:par>
                          <p:cTn id="1032" fill="hold" nodeType="afterGroup">
                            <p:stCondLst>
                              <p:cond delay="9500"/>
                            </p:stCondLst>
                            <p:childTnLst>
                              <p:par>
                                <p:cTn id="1033" presetID="53" presetClass="entr" presetSubtype="0" fill="hold" grpId="0" nodeType="afterEffect">
                                  <p:stCondLst>
                                    <p:cond delay="0"/>
                                  </p:stCondLst>
                                  <p:childTnLst>
                                    <p:set>
                                      <p:cBhvr>
                                        <p:cTn id="1034" dur="1" fill="hold">
                                          <p:stCondLst>
                                            <p:cond delay="0"/>
                                          </p:stCondLst>
                                        </p:cTn>
                                        <p:tgtEl>
                                          <p:spTgt spid="62656">
                                            <p:txEl>
                                              <p:pRg st="0" end="0"/>
                                            </p:txEl>
                                          </p:spTgt>
                                        </p:tgtEl>
                                        <p:attrNameLst>
                                          <p:attrName>style.visibility</p:attrName>
                                        </p:attrNameLst>
                                      </p:cBhvr>
                                      <p:to>
                                        <p:strVal val="visible"/>
                                      </p:to>
                                    </p:set>
                                    <p:anim calcmode="lin" valueType="num">
                                      <p:cBhvr>
                                        <p:cTn id="1035" dur="500" fill="hold"/>
                                        <p:tgtEl>
                                          <p:spTgt spid="62656">
                                            <p:txEl>
                                              <p:pRg st="0" end="0"/>
                                            </p:txEl>
                                          </p:spTgt>
                                        </p:tgtEl>
                                        <p:attrNameLst>
                                          <p:attrName>ppt_w</p:attrName>
                                        </p:attrNameLst>
                                      </p:cBhvr>
                                      <p:tavLst>
                                        <p:tav tm="0">
                                          <p:val>
                                            <p:fltVal val="0"/>
                                          </p:val>
                                        </p:tav>
                                        <p:tav tm="100000">
                                          <p:val>
                                            <p:strVal val="#ppt_w"/>
                                          </p:val>
                                        </p:tav>
                                      </p:tavLst>
                                    </p:anim>
                                    <p:anim calcmode="lin" valueType="num">
                                      <p:cBhvr>
                                        <p:cTn id="1036" dur="500" fill="hold"/>
                                        <p:tgtEl>
                                          <p:spTgt spid="62656">
                                            <p:txEl>
                                              <p:pRg st="0" end="0"/>
                                            </p:txEl>
                                          </p:spTgt>
                                        </p:tgtEl>
                                        <p:attrNameLst>
                                          <p:attrName>ppt_h</p:attrName>
                                        </p:attrNameLst>
                                      </p:cBhvr>
                                      <p:tavLst>
                                        <p:tav tm="0">
                                          <p:val>
                                            <p:fltVal val="0"/>
                                          </p:val>
                                        </p:tav>
                                        <p:tav tm="100000">
                                          <p:val>
                                            <p:strVal val="#ppt_h"/>
                                          </p:val>
                                        </p:tav>
                                      </p:tavLst>
                                    </p:anim>
                                    <p:animEffect transition="in" filter="fade">
                                      <p:cBhvr>
                                        <p:cTn id="1037" dur="500"/>
                                        <p:tgtEl>
                                          <p:spTgt spid="62656">
                                            <p:txEl>
                                              <p:pRg st="0" end="0"/>
                                            </p:txEl>
                                          </p:spTgt>
                                        </p:tgtEl>
                                      </p:cBhvr>
                                    </p:animEffect>
                                  </p:childTnLst>
                                  <p:subTnLst>
                                    <p:audio>
                                      <p:cMediaNode>
                                        <p:cTn display="0" masterRel="sameClick">
                                          <p:stCondLst>
                                            <p:cond evt="begin" delay="0">
                                              <p:tn val="1033"/>
                                            </p:cond>
                                          </p:stCondLst>
                                          <p:endCondLst>
                                            <p:cond evt="onStopAudio" delay="0">
                                              <p:tgtEl>
                                                <p:sldTgt/>
                                              </p:tgtEl>
                                            </p:cond>
                                          </p:endCondLst>
                                        </p:cTn>
                                        <p:tgtEl>
                                          <p:sndTgt r:embed="rId2" name="hammer.wav"/>
                                        </p:tgtEl>
                                      </p:cMediaNode>
                                    </p:audio>
                                  </p:subTnLst>
                                </p:cTn>
                              </p:par>
                            </p:childTnLst>
                          </p:cTn>
                        </p:par>
                        <p:par>
                          <p:cTn id="1038" fill="hold" nodeType="afterGroup">
                            <p:stCondLst>
                              <p:cond delay="10000"/>
                            </p:stCondLst>
                            <p:childTnLst>
                              <p:par>
                                <p:cTn id="1039" presetID="53" presetClass="exit" presetSubtype="0" fill="hold" grpId="1" nodeType="afterEffect">
                                  <p:stCondLst>
                                    <p:cond delay="0"/>
                                  </p:stCondLst>
                                  <p:childTnLst>
                                    <p:anim calcmode="lin" valueType="num">
                                      <p:cBhvr>
                                        <p:cTn id="1040" dur="500"/>
                                        <p:tgtEl>
                                          <p:spTgt spid="62656">
                                            <p:txEl>
                                              <p:pRg st="0" end="0"/>
                                            </p:txEl>
                                          </p:spTgt>
                                        </p:tgtEl>
                                        <p:attrNameLst>
                                          <p:attrName>ppt_w</p:attrName>
                                        </p:attrNameLst>
                                      </p:cBhvr>
                                      <p:tavLst>
                                        <p:tav tm="0">
                                          <p:val>
                                            <p:strVal val="ppt_w"/>
                                          </p:val>
                                        </p:tav>
                                        <p:tav tm="100000">
                                          <p:val>
                                            <p:fltVal val="0"/>
                                          </p:val>
                                        </p:tav>
                                      </p:tavLst>
                                    </p:anim>
                                    <p:anim calcmode="lin" valueType="num">
                                      <p:cBhvr>
                                        <p:cTn id="1041" dur="500"/>
                                        <p:tgtEl>
                                          <p:spTgt spid="62656">
                                            <p:txEl>
                                              <p:pRg st="0" end="0"/>
                                            </p:txEl>
                                          </p:spTgt>
                                        </p:tgtEl>
                                        <p:attrNameLst>
                                          <p:attrName>ppt_h</p:attrName>
                                        </p:attrNameLst>
                                      </p:cBhvr>
                                      <p:tavLst>
                                        <p:tav tm="0">
                                          <p:val>
                                            <p:strVal val="ppt_h"/>
                                          </p:val>
                                        </p:tav>
                                        <p:tav tm="100000">
                                          <p:val>
                                            <p:fltVal val="0"/>
                                          </p:val>
                                        </p:tav>
                                      </p:tavLst>
                                    </p:anim>
                                    <p:animEffect transition="out" filter="fade">
                                      <p:cBhvr>
                                        <p:cTn id="1042" dur="500"/>
                                        <p:tgtEl>
                                          <p:spTgt spid="62656">
                                            <p:txEl>
                                              <p:pRg st="0" end="0"/>
                                            </p:txEl>
                                          </p:spTgt>
                                        </p:tgtEl>
                                      </p:cBhvr>
                                    </p:animEffect>
                                    <p:set>
                                      <p:cBhvr>
                                        <p:cTn id="1043" dur="1" fill="hold">
                                          <p:stCondLst>
                                            <p:cond delay="499"/>
                                          </p:stCondLst>
                                        </p:cTn>
                                        <p:tgtEl>
                                          <p:spTgt spid="62656">
                                            <p:txEl>
                                              <p:pRg st="0" end="0"/>
                                            </p:txEl>
                                          </p:spTgt>
                                        </p:tgtEl>
                                        <p:attrNameLst>
                                          <p:attrName>style.visibility</p:attrName>
                                        </p:attrNameLst>
                                      </p:cBhvr>
                                      <p:to>
                                        <p:strVal val="hidden"/>
                                      </p:to>
                                    </p:set>
                                  </p:childTnLst>
                                </p:cTn>
                              </p:par>
                            </p:childTnLst>
                          </p:cTn>
                        </p:par>
                        <p:par>
                          <p:cTn id="1044" fill="hold" nodeType="afterGroup">
                            <p:stCondLst>
                              <p:cond delay="10500"/>
                            </p:stCondLst>
                            <p:childTnLst>
                              <p:par>
                                <p:cTn id="1045" presetID="53" presetClass="entr" presetSubtype="0" fill="hold" nodeType="afterEffect">
                                  <p:stCondLst>
                                    <p:cond delay="0"/>
                                  </p:stCondLst>
                                  <p:childTnLst>
                                    <p:set>
                                      <p:cBhvr>
                                        <p:cTn id="1046" dur="1" fill="hold">
                                          <p:stCondLst>
                                            <p:cond delay="0"/>
                                          </p:stCondLst>
                                        </p:cTn>
                                        <p:tgtEl>
                                          <p:spTgt spid="62657">
                                            <p:txEl>
                                              <p:pRg st="0" end="0"/>
                                            </p:txEl>
                                          </p:spTgt>
                                        </p:tgtEl>
                                        <p:attrNameLst>
                                          <p:attrName>style.visibility</p:attrName>
                                        </p:attrNameLst>
                                      </p:cBhvr>
                                      <p:to>
                                        <p:strVal val="visible"/>
                                      </p:to>
                                    </p:set>
                                    <p:anim calcmode="lin" valueType="num">
                                      <p:cBhvr>
                                        <p:cTn id="1047" dur="500" fill="hold"/>
                                        <p:tgtEl>
                                          <p:spTgt spid="62657">
                                            <p:txEl>
                                              <p:pRg st="0" end="0"/>
                                            </p:txEl>
                                          </p:spTgt>
                                        </p:tgtEl>
                                        <p:attrNameLst>
                                          <p:attrName>ppt_w</p:attrName>
                                        </p:attrNameLst>
                                      </p:cBhvr>
                                      <p:tavLst>
                                        <p:tav tm="0">
                                          <p:val>
                                            <p:fltVal val="0"/>
                                          </p:val>
                                        </p:tav>
                                        <p:tav tm="100000">
                                          <p:val>
                                            <p:strVal val="#ppt_w"/>
                                          </p:val>
                                        </p:tav>
                                      </p:tavLst>
                                    </p:anim>
                                    <p:anim calcmode="lin" valueType="num">
                                      <p:cBhvr>
                                        <p:cTn id="1048" dur="500" fill="hold"/>
                                        <p:tgtEl>
                                          <p:spTgt spid="62657">
                                            <p:txEl>
                                              <p:pRg st="0" end="0"/>
                                            </p:txEl>
                                          </p:spTgt>
                                        </p:tgtEl>
                                        <p:attrNameLst>
                                          <p:attrName>ppt_h</p:attrName>
                                        </p:attrNameLst>
                                      </p:cBhvr>
                                      <p:tavLst>
                                        <p:tav tm="0">
                                          <p:val>
                                            <p:fltVal val="0"/>
                                          </p:val>
                                        </p:tav>
                                        <p:tav tm="100000">
                                          <p:val>
                                            <p:strVal val="#ppt_h"/>
                                          </p:val>
                                        </p:tav>
                                      </p:tavLst>
                                    </p:anim>
                                    <p:animEffect transition="in" filter="fade">
                                      <p:cBhvr>
                                        <p:cTn id="1049" dur="500"/>
                                        <p:tgtEl>
                                          <p:spTgt spid="62657">
                                            <p:txEl>
                                              <p:pRg st="0" end="0"/>
                                            </p:txEl>
                                          </p:spTgt>
                                        </p:tgtEl>
                                      </p:cBhvr>
                                    </p:animEffect>
                                  </p:childTnLst>
                                  <p:subTnLst>
                                    <p:audio>
                                      <p:cMediaNode>
                                        <p:cTn display="0" masterRel="sameClick">
                                          <p:stCondLst>
                                            <p:cond evt="begin" delay="0">
                                              <p:tn val="1045"/>
                                            </p:cond>
                                          </p:stCondLst>
                                          <p:endCondLst>
                                            <p:cond evt="onStopAudio" delay="0">
                                              <p:tgtEl>
                                                <p:sldTgt/>
                                              </p:tgtEl>
                                            </p:cond>
                                          </p:endCondLst>
                                        </p:cTn>
                                        <p:tgtEl>
                                          <p:sndTgt r:embed="rId2" name="hammer.wav"/>
                                        </p:tgtEl>
                                      </p:cMediaNode>
                                    </p:audio>
                                  </p:subTnLst>
                                </p:cTn>
                              </p:par>
                            </p:childTnLst>
                          </p:cTn>
                        </p:par>
                        <p:par>
                          <p:cTn id="1050" fill="hold" nodeType="afterGroup">
                            <p:stCondLst>
                              <p:cond delay="11000"/>
                            </p:stCondLst>
                            <p:childTnLst>
                              <p:par>
                                <p:cTn id="1051" presetID="53" presetClass="exit" presetSubtype="0" fill="hold" grpId="0" nodeType="afterEffect">
                                  <p:stCondLst>
                                    <p:cond delay="0"/>
                                  </p:stCondLst>
                                  <p:childTnLst>
                                    <p:anim calcmode="lin" valueType="num">
                                      <p:cBhvr>
                                        <p:cTn id="1052" dur="500"/>
                                        <p:tgtEl>
                                          <p:spTgt spid="62657">
                                            <p:txEl>
                                              <p:pRg st="0" end="0"/>
                                            </p:txEl>
                                          </p:spTgt>
                                        </p:tgtEl>
                                        <p:attrNameLst>
                                          <p:attrName>ppt_w</p:attrName>
                                        </p:attrNameLst>
                                      </p:cBhvr>
                                      <p:tavLst>
                                        <p:tav tm="0">
                                          <p:val>
                                            <p:strVal val="ppt_w"/>
                                          </p:val>
                                        </p:tav>
                                        <p:tav tm="100000">
                                          <p:val>
                                            <p:fltVal val="0"/>
                                          </p:val>
                                        </p:tav>
                                      </p:tavLst>
                                    </p:anim>
                                    <p:anim calcmode="lin" valueType="num">
                                      <p:cBhvr>
                                        <p:cTn id="1053" dur="500"/>
                                        <p:tgtEl>
                                          <p:spTgt spid="62657">
                                            <p:txEl>
                                              <p:pRg st="0" end="0"/>
                                            </p:txEl>
                                          </p:spTgt>
                                        </p:tgtEl>
                                        <p:attrNameLst>
                                          <p:attrName>ppt_h</p:attrName>
                                        </p:attrNameLst>
                                      </p:cBhvr>
                                      <p:tavLst>
                                        <p:tav tm="0">
                                          <p:val>
                                            <p:strVal val="ppt_h"/>
                                          </p:val>
                                        </p:tav>
                                        <p:tav tm="100000">
                                          <p:val>
                                            <p:fltVal val="0"/>
                                          </p:val>
                                        </p:tav>
                                      </p:tavLst>
                                    </p:anim>
                                    <p:animEffect transition="out" filter="fade">
                                      <p:cBhvr>
                                        <p:cTn id="1054" dur="500"/>
                                        <p:tgtEl>
                                          <p:spTgt spid="62657">
                                            <p:txEl>
                                              <p:pRg st="0" end="0"/>
                                            </p:txEl>
                                          </p:spTgt>
                                        </p:tgtEl>
                                      </p:cBhvr>
                                    </p:animEffect>
                                    <p:set>
                                      <p:cBhvr>
                                        <p:cTn id="1055" dur="1" fill="hold">
                                          <p:stCondLst>
                                            <p:cond delay="499"/>
                                          </p:stCondLst>
                                        </p:cTn>
                                        <p:tgtEl>
                                          <p:spTgt spid="62657">
                                            <p:txEl>
                                              <p:pRg st="0" end="0"/>
                                            </p:txEl>
                                          </p:spTgt>
                                        </p:tgtEl>
                                        <p:attrNameLst>
                                          <p:attrName>style.visibility</p:attrName>
                                        </p:attrNameLst>
                                      </p:cBhvr>
                                      <p:to>
                                        <p:strVal val="hidden"/>
                                      </p:to>
                                    </p:set>
                                  </p:childTnLst>
                                </p:cTn>
                              </p:par>
                            </p:childTnLst>
                          </p:cTn>
                        </p:par>
                        <p:par>
                          <p:cTn id="1056" fill="hold" nodeType="afterGroup">
                            <p:stCondLst>
                              <p:cond delay="11500"/>
                            </p:stCondLst>
                            <p:childTnLst>
                              <p:par>
                                <p:cTn id="1057" presetID="53" presetClass="entr" presetSubtype="0" fill="hold" grpId="0" nodeType="afterEffect">
                                  <p:stCondLst>
                                    <p:cond delay="0"/>
                                  </p:stCondLst>
                                  <p:childTnLst>
                                    <p:set>
                                      <p:cBhvr>
                                        <p:cTn id="1058" dur="1" fill="hold">
                                          <p:stCondLst>
                                            <p:cond delay="0"/>
                                          </p:stCondLst>
                                        </p:cTn>
                                        <p:tgtEl>
                                          <p:spTgt spid="62655">
                                            <p:txEl>
                                              <p:pRg st="0" end="0"/>
                                            </p:txEl>
                                          </p:spTgt>
                                        </p:tgtEl>
                                        <p:attrNameLst>
                                          <p:attrName>style.visibility</p:attrName>
                                        </p:attrNameLst>
                                      </p:cBhvr>
                                      <p:to>
                                        <p:strVal val="visible"/>
                                      </p:to>
                                    </p:set>
                                    <p:anim calcmode="lin" valueType="num">
                                      <p:cBhvr>
                                        <p:cTn id="1059" dur="500" fill="hold"/>
                                        <p:tgtEl>
                                          <p:spTgt spid="62655">
                                            <p:txEl>
                                              <p:pRg st="0" end="0"/>
                                            </p:txEl>
                                          </p:spTgt>
                                        </p:tgtEl>
                                        <p:attrNameLst>
                                          <p:attrName>ppt_w</p:attrName>
                                        </p:attrNameLst>
                                      </p:cBhvr>
                                      <p:tavLst>
                                        <p:tav tm="0">
                                          <p:val>
                                            <p:fltVal val="0"/>
                                          </p:val>
                                        </p:tav>
                                        <p:tav tm="100000">
                                          <p:val>
                                            <p:strVal val="#ppt_w"/>
                                          </p:val>
                                        </p:tav>
                                      </p:tavLst>
                                    </p:anim>
                                    <p:anim calcmode="lin" valueType="num">
                                      <p:cBhvr>
                                        <p:cTn id="1060" dur="500" fill="hold"/>
                                        <p:tgtEl>
                                          <p:spTgt spid="62655">
                                            <p:txEl>
                                              <p:pRg st="0" end="0"/>
                                            </p:txEl>
                                          </p:spTgt>
                                        </p:tgtEl>
                                        <p:attrNameLst>
                                          <p:attrName>ppt_h</p:attrName>
                                        </p:attrNameLst>
                                      </p:cBhvr>
                                      <p:tavLst>
                                        <p:tav tm="0">
                                          <p:val>
                                            <p:fltVal val="0"/>
                                          </p:val>
                                        </p:tav>
                                        <p:tav tm="100000">
                                          <p:val>
                                            <p:strVal val="#ppt_h"/>
                                          </p:val>
                                        </p:tav>
                                      </p:tavLst>
                                    </p:anim>
                                    <p:animEffect transition="in" filter="fade">
                                      <p:cBhvr>
                                        <p:cTn id="1061" dur="500"/>
                                        <p:tgtEl>
                                          <p:spTgt spid="62655">
                                            <p:txEl>
                                              <p:pRg st="0" end="0"/>
                                            </p:txEl>
                                          </p:spTgt>
                                        </p:tgtEl>
                                      </p:cBhvr>
                                    </p:animEffect>
                                  </p:childTnLst>
                                  <p:subTnLst>
                                    <p:audio>
                                      <p:cMediaNode>
                                        <p:cTn display="0" masterRel="sameClick">
                                          <p:stCondLst>
                                            <p:cond evt="begin" delay="0">
                                              <p:tn val="1057"/>
                                            </p:cond>
                                          </p:stCondLst>
                                          <p:endCondLst>
                                            <p:cond evt="onStopAudio" delay="0">
                                              <p:tgtEl>
                                                <p:sldTgt/>
                                              </p:tgtEl>
                                            </p:cond>
                                          </p:endCondLst>
                                        </p:cTn>
                                        <p:tgtEl>
                                          <p:sndTgt r:embed="rId2" name="hammer.wav"/>
                                        </p:tgtEl>
                                      </p:cMediaNode>
                                    </p:audio>
                                  </p:subTnLst>
                                </p:cTn>
                              </p:par>
                            </p:childTnLst>
                          </p:cTn>
                        </p:par>
                        <p:par>
                          <p:cTn id="1062" fill="hold" nodeType="afterGroup">
                            <p:stCondLst>
                              <p:cond delay="12000"/>
                            </p:stCondLst>
                            <p:childTnLst>
                              <p:par>
                                <p:cTn id="1063" presetID="53" presetClass="exit" presetSubtype="0" fill="hold" grpId="1" nodeType="afterEffect">
                                  <p:stCondLst>
                                    <p:cond delay="0"/>
                                  </p:stCondLst>
                                  <p:childTnLst>
                                    <p:anim calcmode="lin" valueType="num">
                                      <p:cBhvr>
                                        <p:cTn id="1064" dur="500"/>
                                        <p:tgtEl>
                                          <p:spTgt spid="62655">
                                            <p:txEl>
                                              <p:pRg st="0" end="0"/>
                                            </p:txEl>
                                          </p:spTgt>
                                        </p:tgtEl>
                                        <p:attrNameLst>
                                          <p:attrName>ppt_w</p:attrName>
                                        </p:attrNameLst>
                                      </p:cBhvr>
                                      <p:tavLst>
                                        <p:tav tm="0">
                                          <p:val>
                                            <p:strVal val="ppt_w"/>
                                          </p:val>
                                        </p:tav>
                                        <p:tav tm="100000">
                                          <p:val>
                                            <p:fltVal val="0"/>
                                          </p:val>
                                        </p:tav>
                                      </p:tavLst>
                                    </p:anim>
                                    <p:anim calcmode="lin" valueType="num">
                                      <p:cBhvr>
                                        <p:cTn id="1065" dur="500"/>
                                        <p:tgtEl>
                                          <p:spTgt spid="62655">
                                            <p:txEl>
                                              <p:pRg st="0" end="0"/>
                                            </p:txEl>
                                          </p:spTgt>
                                        </p:tgtEl>
                                        <p:attrNameLst>
                                          <p:attrName>ppt_h</p:attrName>
                                        </p:attrNameLst>
                                      </p:cBhvr>
                                      <p:tavLst>
                                        <p:tav tm="0">
                                          <p:val>
                                            <p:strVal val="ppt_h"/>
                                          </p:val>
                                        </p:tav>
                                        <p:tav tm="100000">
                                          <p:val>
                                            <p:fltVal val="0"/>
                                          </p:val>
                                        </p:tav>
                                      </p:tavLst>
                                    </p:anim>
                                    <p:animEffect transition="out" filter="fade">
                                      <p:cBhvr>
                                        <p:cTn id="1066" dur="500"/>
                                        <p:tgtEl>
                                          <p:spTgt spid="62655">
                                            <p:txEl>
                                              <p:pRg st="0" end="0"/>
                                            </p:txEl>
                                          </p:spTgt>
                                        </p:tgtEl>
                                      </p:cBhvr>
                                    </p:animEffect>
                                    <p:set>
                                      <p:cBhvr>
                                        <p:cTn id="1067" dur="1" fill="hold">
                                          <p:stCondLst>
                                            <p:cond delay="499"/>
                                          </p:stCondLst>
                                        </p:cTn>
                                        <p:tgtEl>
                                          <p:spTgt spid="62655">
                                            <p:txEl>
                                              <p:pRg st="0" end="0"/>
                                            </p:txEl>
                                          </p:spTgt>
                                        </p:tgtEl>
                                        <p:attrNameLst>
                                          <p:attrName>style.visibility</p:attrName>
                                        </p:attrNameLst>
                                      </p:cBhvr>
                                      <p:to>
                                        <p:strVal val="hidden"/>
                                      </p:to>
                                    </p:set>
                                  </p:childTnLst>
                                </p:cTn>
                              </p:par>
                            </p:childTnLst>
                          </p:cTn>
                        </p:par>
                        <p:par>
                          <p:cTn id="1068" fill="hold" nodeType="afterGroup">
                            <p:stCondLst>
                              <p:cond delay="12500"/>
                            </p:stCondLst>
                            <p:childTnLst>
                              <p:par>
                                <p:cTn id="1069" presetID="23" presetClass="entr" presetSubtype="16" fill="hold" grpId="0" nodeType="afterEffect">
                                  <p:stCondLst>
                                    <p:cond delay="0"/>
                                  </p:stCondLst>
                                  <p:iterate type="lt">
                                    <p:tmPct val="0"/>
                                  </p:iterate>
                                  <p:childTnLst>
                                    <p:set>
                                      <p:cBhvr>
                                        <p:cTn id="1070" dur="1" fill="hold">
                                          <p:stCondLst>
                                            <p:cond delay="0"/>
                                          </p:stCondLst>
                                        </p:cTn>
                                        <p:tgtEl>
                                          <p:spTgt spid="62658"/>
                                        </p:tgtEl>
                                        <p:attrNameLst>
                                          <p:attrName>style.visibility</p:attrName>
                                        </p:attrNameLst>
                                      </p:cBhvr>
                                      <p:to>
                                        <p:strVal val="visible"/>
                                      </p:to>
                                    </p:set>
                                    <p:anim calcmode="lin" valueType="num">
                                      <p:cBhvr>
                                        <p:cTn id="1071" dur="1000" fill="hold"/>
                                        <p:tgtEl>
                                          <p:spTgt spid="62658"/>
                                        </p:tgtEl>
                                        <p:attrNameLst>
                                          <p:attrName>ppt_w</p:attrName>
                                        </p:attrNameLst>
                                      </p:cBhvr>
                                      <p:tavLst>
                                        <p:tav tm="0">
                                          <p:val>
                                            <p:fltVal val="0"/>
                                          </p:val>
                                        </p:tav>
                                        <p:tav tm="100000">
                                          <p:val>
                                            <p:strVal val="#ppt_w"/>
                                          </p:val>
                                        </p:tav>
                                      </p:tavLst>
                                    </p:anim>
                                    <p:anim calcmode="lin" valueType="num">
                                      <p:cBhvr>
                                        <p:cTn id="1072" dur="1000" fill="hold"/>
                                        <p:tgtEl>
                                          <p:spTgt spid="626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9"/>
                                            </p:cond>
                                          </p:stCondLst>
                                          <p:endCondLst>
                                            <p:cond evt="onStopAudio" delay="0">
                                              <p:tgtEl>
                                                <p:sldTgt/>
                                              </p:tgtEl>
                                            </p:cond>
                                          </p:endCondLst>
                                        </p:cTn>
                                        <p:tgtEl>
                                          <p:sndTgt r:embed="rId3" name="bomb.wav"/>
                                        </p:tgtEl>
                                      </p:cMediaNode>
                                    </p:audio>
                                  </p:subTnLst>
                                </p:cTn>
                              </p:par>
                            </p:childTnLst>
                          </p:cTn>
                        </p:par>
                        <p:par>
                          <p:cTn id="1073" fill="hold" nodeType="afterGroup">
                            <p:stCondLst>
                              <p:cond delay="13500"/>
                            </p:stCondLst>
                            <p:childTnLst>
                              <p:par>
                                <p:cTn id="1074" presetID="20" presetClass="emph" presetSubtype="0" fill="hold" grpId="2" nodeType="afterEffect">
                                  <p:stCondLst>
                                    <p:cond delay="0"/>
                                  </p:stCondLst>
                                  <p:iterate type="lt">
                                    <p:tmPct val="10000"/>
                                  </p:iterate>
                                  <p:childTnLst>
                                    <p:set>
                                      <p:cBhvr override="childStyle">
                                        <p:cTn id="1075" dur="500" autoRev="1" fill="hold"/>
                                        <p:tgtEl>
                                          <p:spTgt spid="62658"/>
                                        </p:tgtEl>
                                        <p:attrNameLst>
                                          <p:attrName>style.color</p:attrName>
                                        </p:attrNameLst>
                                      </p:cBhvr>
                                      <p:to>
                                        <p:clrVal>
                                          <a:srgbClr val="FF66FF"/>
                                        </p:clrVal>
                                      </p:to>
                                    </p:set>
                                    <p:set>
                                      <p:cBhvr>
                                        <p:cTn id="1076" dur="500" autoRev="1" fill="hold"/>
                                        <p:tgtEl>
                                          <p:spTgt spid="62658"/>
                                        </p:tgtEl>
                                        <p:attrNameLst>
                                          <p:attrName>fillcolor</p:attrName>
                                        </p:attrNameLst>
                                      </p:cBhvr>
                                      <p:to>
                                        <p:clrVal>
                                          <a:srgbClr val="FF66FF"/>
                                        </p:clrVal>
                                      </p:to>
                                    </p:set>
                                    <p:set>
                                      <p:cBhvr>
                                        <p:cTn id="1077" dur="500" autoRev="1" fill="hold"/>
                                        <p:tgtEl>
                                          <p:spTgt spid="62658"/>
                                        </p:tgtEl>
                                        <p:attrNameLst>
                                          <p:attrName>fill.type</p:attrName>
                                        </p:attrNameLst>
                                      </p:cBhvr>
                                      <p:to>
                                        <p:strVal val="solid"/>
                                      </p:to>
                                    </p:set>
                                  </p:childTnLst>
                                </p:cTn>
                              </p:par>
                            </p:childTnLst>
                          </p:cTn>
                        </p:par>
                        <p:par>
                          <p:cTn id="1078" fill="hold" nodeType="afterGroup">
                            <p:stCondLst>
                              <p:cond delay="15000"/>
                            </p:stCondLst>
                            <p:childTnLst>
                              <p:par>
                                <p:cTn id="1079" presetID="23" presetClass="exit" presetSubtype="32" fill="hold" grpId="1" nodeType="afterEffect">
                                  <p:stCondLst>
                                    <p:cond delay="0"/>
                                  </p:stCondLst>
                                  <p:iterate type="lt">
                                    <p:tmPct val="0"/>
                                  </p:iterate>
                                  <p:childTnLst>
                                    <p:anim calcmode="lin" valueType="num">
                                      <p:cBhvr>
                                        <p:cTn id="1080" dur="2000"/>
                                        <p:tgtEl>
                                          <p:spTgt spid="62658"/>
                                        </p:tgtEl>
                                        <p:attrNameLst>
                                          <p:attrName>ppt_w</p:attrName>
                                        </p:attrNameLst>
                                      </p:cBhvr>
                                      <p:tavLst>
                                        <p:tav tm="0">
                                          <p:val>
                                            <p:strVal val="ppt_w"/>
                                          </p:val>
                                        </p:tav>
                                        <p:tav tm="100000">
                                          <p:val>
                                            <p:fltVal val="0"/>
                                          </p:val>
                                        </p:tav>
                                      </p:tavLst>
                                    </p:anim>
                                    <p:anim calcmode="lin" valueType="num">
                                      <p:cBhvr>
                                        <p:cTn id="1081" dur="2000"/>
                                        <p:tgtEl>
                                          <p:spTgt spid="62658"/>
                                        </p:tgtEl>
                                        <p:attrNameLst>
                                          <p:attrName>ppt_h</p:attrName>
                                        </p:attrNameLst>
                                      </p:cBhvr>
                                      <p:tavLst>
                                        <p:tav tm="0">
                                          <p:val>
                                            <p:strVal val="ppt_h"/>
                                          </p:val>
                                        </p:tav>
                                        <p:tav tm="100000">
                                          <p:val>
                                            <p:fltVal val="0"/>
                                          </p:val>
                                        </p:tav>
                                      </p:tavLst>
                                    </p:anim>
                                    <p:set>
                                      <p:cBhvr>
                                        <p:cTn id="1082" dur="1" fill="hold">
                                          <p:stCondLst>
                                            <p:cond delay="1999"/>
                                          </p:stCondLst>
                                        </p:cTn>
                                        <p:tgtEl>
                                          <p:spTgt spid="62658"/>
                                        </p:tgtEl>
                                        <p:attrNameLst>
                                          <p:attrName>style.visibility</p:attrName>
                                        </p:attrNameLst>
                                      </p:cBhvr>
                                      <p:to>
                                        <p:strVal val="hidden"/>
                                      </p:to>
                                    </p:set>
                                  </p:childTnLst>
                                </p:cTn>
                              </p:par>
                            </p:childTnLst>
                          </p:cTn>
                        </p:par>
                      </p:childTnLst>
                    </p:cTn>
                  </p:par>
                </p:childTnLst>
              </p:cTn>
              <p:nextCondLst>
                <p:cond evt="onClick" delay="0">
                  <p:tgtEl>
                    <p:spTgt spid="62578"/>
                  </p:tgtEl>
                </p:cond>
              </p:nextCondLst>
            </p:seq>
            <p:seq concurrent="1" nextAc="seek">
              <p:cTn id="1083" restart="whenNotActive" fill="hold" evtFilter="cancelBubble" nodeType="interactiveSeq">
                <p:stCondLst>
                  <p:cond evt="onClick" delay="0">
                    <p:tgtEl>
                      <p:spTgt spid="62604"/>
                    </p:tgtEl>
                  </p:cond>
                </p:stCondLst>
                <p:endSync evt="end" delay="0">
                  <p:rtn val="all"/>
                </p:endSync>
                <p:childTnLst>
                  <p:par>
                    <p:cTn id="1084" fill="hold" nodeType="clickPar">
                      <p:stCondLst>
                        <p:cond delay="0"/>
                      </p:stCondLst>
                      <p:childTnLst>
                        <p:par>
                          <p:cTn id="1085" fill="hold" nodeType="withGroup">
                            <p:stCondLst>
                              <p:cond delay="0"/>
                            </p:stCondLst>
                            <p:childTnLst>
                              <p:par>
                                <p:cTn id="1086" presetID="8" presetClass="exit" presetSubtype="16" fill="hold" nodeType="clickEffect">
                                  <p:stCondLst>
                                    <p:cond delay="0"/>
                                  </p:stCondLst>
                                  <p:childTnLst>
                                    <p:animEffect transition="out" filter="diamond(in)">
                                      <p:cBhvr>
                                        <p:cTn id="1087" dur="2000"/>
                                        <p:tgtEl>
                                          <p:spTgt spid="62732"/>
                                        </p:tgtEl>
                                      </p:cBhvr>
                                    </p:animEffect>
                                    <p:set>
                                      <p:cBhvr>
                                        <p:cTn id="1088" dur="1" fill="hold">
                                          <p:stCondLst>
                                            <p:cond delay="1999"/>
                                          </p:stCondLst>
                                        </p:cTn>
                                        <p:tgtEl>
                                          <p:spTgt spid="62732"/>
                                        </p:tgtEl>
                                        <p:attrNameLst>
                                          <p:attrName>style.visibility</p:attrName>
                                        </p:attrNameLst>
                                      </p:cBhvr>
                                      <p:to>
                                        <p:strVal val="hidden"/>
                                      </p:to>
                                    </p:set>
                                  </p:childTnLst>
                                  <p:subTnLst>
                                    <p:audio>
                                      <p:cMediaNode>
                                        <p:cTn display="0" masterRel="sameClick">
                                          <p:stCondLst>
                                            <p:cond evt="begin" delay="0">
                                              <p:tn val="108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2604"/>
                  </p:tgtEl>
                </p:cond>
              </p:nextCondLst>
            </p:seq>
            <p:seq concurrent="1" nextAc="seek">
              <p:cTn id="1089" restart="whenNotActive" fill="hold" evtFilter="cancelBubble" nodeType="interactiveSeq">
                <p:stCondLst>
                  <p:cond evt="onClick" delay="0">
                    <p:tgtEl>
                      <p:spTgt spid="62598"/>
                    </p:tgtEl>
                  </p:cond>
                </p:stCondLst>
                <p:endSync evt="end" delay="0">
                  <p:rtn val="all"/>
                </p:endSync>
                <p:childTnLst>
                  <p:par>
                    <p:cTn id="1090" fill="hold" nodeType="clickPar">
                      <p:stCondLst>
                        <p:cond delay="0"/>
                      </p:stCondLst>
                      <p:childTnLst>
                        <p:par>
                          <p:cTn id="1091" fill="hold" nodeType="withGroup">
                            <p:stCondLst>
                              <p:cond delay="0"/>
                            </p:stCondLst>
                            <p:childTnLst>
                              <p:par>
                                <p:cTn id="1092" presetID="21" presetClass="exit" presetSubtype="4" fill="hold" grpId="0" nodeType="clickEffect">
                                  <p:stCondLst>
                                    <p:cond delay="0"/>
                                  </p:stCondLst>
                                  <p:childTnLst>
                                    <p:animEffect transition="out" filter="wheel(4)">
                                      <p:cBhvr>
                                        <p:cTn id="1093" dur="2000"/>
                                        <p:tgtEl>
                                          <p:spTgt spid="62619"/>
                                        </p:tgtEl>
                                      </p:cBhvr>
                                    </p:animEffect>
                                    <p:set>
                                      <p:cBhvr>
                                        <p:cTn id="1094" dur="1" fill="hold">
                                          <p:stCondLst>
                                            <p:cond delay="1999"/>
                                          </p:stCondLst>
                                        </p:cTn>
                                        <p:tgtEl>
                                          <p:spTgt spid="62619"/>
                                        </p:tgtEl>
                                        <p:attrNameLst>
                                          <p:attrName>style.visibility</p:attrName>
                                        </p:attrNameLst>
                                      </p:cBhvr>
                                      <p:to>
                                        <p:strVal val="hidden"/>
                                      </p:to>
                                    </p:set>
                                  </p:childTnLst>
                                </p:cTn>
                              </p:par>
                              <p:par>
                                <p:cTn id="1095" presetID="21" presetClass="exit" presetSubtype="4" fill="hold" grpId="0" nodeType="withEffect">
                                  <p:stCondLst>
                                    <p:cond delay="0"/>
                                  </p:stCondLst>
                                  <p:childTnLst>
                                    <p:animEffect transition="out" filter="wheel(4)">
                                      <p:cBhvr>
                                        <p:cTn id="1096" dur="2000"/>
                                        <p:tgtEl>
                                          <p:spTgt spid="62752"/>
                                        </p:tgtEl>
                                      </p:cBhvr>
                                    </p:animEffect>
                                    <p:set>
                                      <p:cBhvr>
                                        <p:cTn id="1097" dur="1" fill="hold">
                                          <p:stCondLst>
                                            <p:cond delay="1999"/>
                                          </p:stCondLst>
                                        </p:cTn>
                                        <p:tgtEl>
                                          <p:spTgt spid="62752"/>
                                        </p:tgtEl>
                                        <p:attrNameLst>
                                          <p:attrName>style.visibility</p:attrName>
                                        </p:attrNameLst>
                                      </p:cBhvr>
                                      <p:to>
                                        <p:strVal val="hidden"/>
                                      </p:to>
                                    </p:set>
                                  </p:childTnLst>
                                </p:cTn>
                              </p:par>
                              <p:par>
                                <p:cTn id="1098" presetID="21" presetClass="exit" presetSubtype="4" fill="hold" grpId="0" nodeType="withEffect">
                                  <p:stCondLst>
                                    <p:cond delay="0"/>
                                  </p:stCondLst>
                                  <p:childTnLst>
                                    <p:animEffect transition="out" filter="wheel(4)">
                                      <p:cBhvr>
                                        <p:cTn id="1099" dur="2000"/>
                                        <p:tgtEl>
                                          <p:spTgt spid="62618"/>
                                        </p:tgtEl>
                                      </p:cBhvr>
                                    </p:animEffect>
                                    <p:set>
                                      <p:cBhvr>
                                        <p:cTn id="1100" dur="1" fill="hold">
                                          <p:stCondLst>
                                            <p:cond delay="1999"/>
                                          </p:stCondLst>
                                        </p:cTn>
                                        <p:tgtEl>
                                          <p:spTgt spid="62618"/>
                                        </p:tgtEl>
                                        <p:attrNameLst>
                                          <p:attrName>style.visibility</p:attrName>
                                        </p:attrNameLst>
                                      </p:cBhvr>
                                      <p:to>
                                        <p:strVal val="hidden"/>
                                      </p:to>
                                    </p:set>
                                  </p:childTnLst>
                                </p:cTn>
                              </p:par>
                              <p:par>
                                <p:cTn id="1101" presetID="21" presetClass="exit" presetSubtype="4" fill="hold" grpId="0" nodeType="withEffect">
                                  <p:stCondLst>
                                    <p:cond delay="0"/>
                                  </p:stCondLst>
                                  <p:childTnLst>
                                    <p:animEffect transition="out" filter="wheel(4)">
                                      <p:cBhvr>
                                        <p:cTn id="1102" dur="2000"/>
                                        <p:tgtEl>
                                          <p:spTgt spid="62617"/>
                                        </p:tgtEl>
                                      </p:cBhvr>
                                    </p:animEffect>
                                    <p:set>
                                      <p:cBhvr>
                                        <p:cTn id="1103" dur="1" fill="hold">
                                          <p:stCondLst>
                                            <p:cond delay="1999"/>
                                          </p:stCondLst>
                                        </p:cTn>
                                        <p:tgtEl>
                                          <p:spTgt spid="62617"/>
                                        </p:tgtEl>
                                        <p:attrNameLst>
                                          <p:attrName>style.visibility</p:attrName>
                                        </p:attrNameLst>
                                      </p:cBhvr>
                                      <p:to>
                                        <p:strVal val="hidden"/>
                                      </p:to>
                                    </p:set>
                                  </p:childTnLst>
                                </p:cTn>
                              </p:par>
                              <p:par>
                                <p:cTn id="1104" presetID="21" presetClass="exit" presetSubtype="4" fill="hold" grpId="0" nodeType="withEffect">
                                  <p:stCondLst>
                                    <p:cond delay="0"/>
                                  </p:stCondLst>
                                  <p:childTnLst>
                                    <p:animEffect transition="out" filter="wheel(4)">
                                      <p:cBhvr>
                                        <p:cTn id="1105" dur="2000"/>
                                        <p:tgtEl>
                                          <p:spTgt spid="62616"/>
                                        </p:tgtEl>
                                      </p:cBhvr>
                                    </p:animEffect>
                                    <p:set>
                                      <p:cBhvr>
                                        <p:cTn id="1106" dur="1" fill="hold">
                                          <p:stCondLst>
                                            <p:cond delay="1999"/>
                                          </p:stCondLst>
                                        </p:cTn>
                                        <p:tgtEl>
                                          <p:spTgt spid="62616"/>
                                        </p:tgtEl>
                                        <p:attrNameLst>
                                          <p:attrName>style.visibility</p:attrName>
                                        </p:attrNameLst>
                                      </p:cBhvr>
                                      <p:to>
                                        <p:strVal val="hidden"/>
                                      </p:to>
                                    </p:set>
                                  </p:childTnLst>
                                </p:cTn>
                              </p:par>
                              <p:par>
                                <p:cTn id="1107" presetID="21" presetClass="exit" presetSubtype="4" fill="hold" grpId="0" nodeType="withEffect">
                                  <p:stCondLst>
                                    <p:cond delay="0"/>
                                  </p:stCondLst>
                                  <p:childTnLst>
                                    <p:animEffect transition="out" filter="wheel(4)">
                                      <p:cBhvr>
                                        <p:cTn id="1108" dur="2000"/>
                                        <p:tgtEl>
                                          <p:spTgt spid="62615"/>
                                        </p:tgtEl>
                                      </p:cBhvr>
                                    </p:animEffect>
                                    <p:set>
                                      <p:cBhvr>
                                        <p:cTn id="1109" dur="1" fill="hold">
                                          <p:stCondLst>
                                            <p:cond delay="1999"/>
                                          </p:stCondLst>
                                        </p:cTn>
                                        <p:tgtEl>
                                          <p:spTgt spid="62615"/>
                                        </p:tgtEl>
                                        <p:attrNameLst>
                                          <p:attrName>style.visibility</p:attrName>
                                        </p:attrNameLst>
                                      </p:cBhvr>
                                      <p:to>
                                        <p:strVal val="hidden"/>
                                      </p:to>
                                    </p:set>
                                  </p:childTnLst>
                                </p:cTn>
                              </p:par>
                              <p:par>
                                <p:cTn id="1110" presetID="21" presetClass="exit" presetSubtype="4" fill="hold" grpId="0" nodeType="withEffect">
                                  <p:stCondLst>
                                    <p:cond delay="0"/>
                                  </p:stCondLst>
                                  <p:childTnLst>
                                    <p:animEffect transition="out" filter="wheel(4)">
                                      <p:cBhvr>
                                        <p:cTn id="1111" dur="2000"/>
                                        <p:tgtEl>
                                          <p:spTgt spid="62614"/>
                                        </p:tgtEl>
                                      </p:cBhvr>
                                    </p:animEffect>
                                    <p:set>
                                      <p:cBhvr>
                                        <p:cTn id="1112" dur="1" fill="hold">
                                          <p:stCondLst>
                                            <p:cond delay="1999"/>
                                          </p:stCondLst>
                                        </p:cTn>
                                        <p:tgtEl>
                                          <p:spTgt spid="62614"/>
                                        </p:tgtEl>
                                        <p:attrNameLst>
                                          <p:attrName>style.visibility</p:attrName>
                                        </p:attrNameLst>
                                      </p:cBhvr>
                                      <p:to>
                                        <p:strVal val="hidden"/>
                                      </p:to>
                                    </p:set>
                                  </p:childTnLst>
                                </p:cTn>
                              </p:par>
                            </p:childTnLst>
                          </p:cTn>
                        </p:par>
                        <p:par>
                          <p:cTn id="1113" fill="hold" nodeType="afterGroup">
                            <p:stCondLst>
                              <p:cond delay="2000"/>
                            </p:stCondLst>
                            <p:childTnLst>
                              <p:par>
                                <p:cTn id="1114" presetID="64" presetClass="path" presetSubtype="0" accel="50000" decel="50000" fill="hold" grpId="0" nodeType="afterEffect">
                                  <p:stCondLst>
                                    <p:cond delay="0"/>
                                  </p:stCondLst>
                                  <p:childTnLst>
                                    <p:animMotion origin="layout" path="M -5.55556E-7 -1.65973E-6 L -0.04618 0.61697 " pathEditMode="relative" rAng="0" ptsTypes="AA">
                                      <p:cBhvr>
                                        <p:cTn id="1115" dur="2000" fill="hold"/>
                                        <p:tgtEl>
                                          <p:spTgt spid="62748"/>
                                        </p:tgtEl>
                                        <p:attrNameLst>
                                          <p:attrName>ppt_x</p:attrName>
                                          <p:attrName>ppt_y</p:attrName>
                                        </p:attrNameLst>
                                      </p:cBhvr>
                                      <p:rCtr x="-2309" y="30837"/>
                                    </p:animMotion>
                                  </p:childTnLst>
                                </p:cTn>
                              </p:par>
                              <p:par>
                                <p:cTn id="1116" presetID="23" presetClass="exit" presetSubtype="32" fill="hold" grpId="1" nodeType="withEffect">
                                  <p:stCondLst>
                                    <p:cond delay="0"/>
                                  </p:stCondLst>
                                  <p:childTnLst>
                                    <p:anim calcmode="lin" valueType="num">
                                      <p:cBhvr>
                                        <p:cTn id="1117" dur="2000"/>
                                        <p:tgtEl>
                                          <p:spTgt spid="62605"/>
                                        </p:tgtEl>
                                        <p:attrNameLst>
                                          <p:attrName>ppt_w</p:attrName>
                                        </p:attrNameLst>
                                      </p:cBhvr>
                                      <p:tavLst>
                                        <p:tav tm="0">
                                          <p:val>
                                            <p:strVal val="ppt_w"/>
                                          </p:val>
                                        </p:tav>
                                        <p:tav tm="100000">
                                          <p:val>
                                            <p:fltVal val="0"/>
                                          </p:val>
                                        </p:tav>
                                      </p:tavLst>
                                    </p:anim>
                                    <p:anim calcmode="lin" valueType="num">
                                      <p:cBhvr>
                                        <p:cTn id="1118" dur="2000"/>
                                        <p:tgtEl>
                                          <p:spTgt spid="62605"/>
                                        </p:tgtEl>
                                        <p:attrNameLst>
                                          <p:attrName>ppt_h</p:attrName>
                                        </p:attrNameLst>
                                      </p:cBhvr>
                                      <p:tavLst>
                                        <p:tav tm="0">
                                          <p:val>
                                            <p:strVal val="ppt_h"/>
                                          </p:val>
                                        </p:tav>
                                        <p:tav tm="100000">
                                          <p:val>
                                            <p:fltVal val="0"/>
                                          </p:val>
                                        </p:tav>
                                      </p:tavLst>
                                    </p:anim>
                                    <p:set>
                                      <p:cBhvr>
                                        <p:cTn id="1119" dur="1" fill="hold">
                                          <p:stCondLst>
                                            <p:cond delay="1999"/>
                                          </p:stCondLst>
                                        </p:cTn>
                                        <p:tgtEl>
                                          <p:spTgt spid="62605"/>
                                        </p:tgtEl>
                                        <p:attrNameLst>
                                          <p:attrName>style.visibility</p:attrName>
                                        </p:attrNameLst>
                                      </p:cBhvr>
                                      <p:to>
                                        <p:strVal val="hidden"/>
                                      </p:to>
                                    </p:set>
                                  </p:childTnLst>
                                </p:cTn>
                              </p:par>
                              <p:par>
                                <p:cTn id="1120" presetID="6" presetClass="exit" presetSubtype="16" fill="hold" nodeType="withEffect">
                                  <p:stCondLst>
                                    <p:cond delay="0"/>
                                  </p:stCondLst>
                                  <p:childTnLst>
                                    <p:animEffect transition="out" filter="circle(in)">
                                      <p:cBhvr>
                                        <p:cTn id="1121" dur="2000"/>
                                        <p:tgtEl>
                                          <p:spTgt spid="62598"/>
                                        </p:tgtEl>
                                      </p:cBhvr>
                                    </p:animEffect>
                                    <p:set>
                                      <p:cBhvr>
                                        <p:cTn id="1122" dur="1" fill="hold">
                                          <p:stCondLst>
                                            <p:cond delay="1999"/>
                                          </p:stCondLst>
                                        </p:cTn>
                                        <p:tgtEl>
                                          <p:spTgt spid="62598"/>
                                        </p:tgtEl>
                                        <p:attrNameLst>
                                          <p:attrName>style.visibility</p:attrName>
                                        </p:attrNameLst>
                                      </p:cBhvr>
                                      <p:to>
                                        <p:strVal val="hidden"/>
                                      </p:to>
                                    </p:set>
                                  </p:childTnLst>
                                  <p:subTnLst>
                                    <p:audio>
                                      <p:cMediaNode>
                                        <p:cTn display="0" masterRel="sameClick">
                                          <p:stCondLst>
                                            <p:cond evt="begin" delay="0">
                                              <p:tn val="112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2598"/>
                  </p:tgtEl>
                </p:cond>
              </p:nextCondLst>
            </p:seq>
            <p:seq concurrent="1" nextAc="seek">
              <p:cTn id="1123" restart="whenNotActive" fill="hold" evtFilter="cancelBubble" nodeType="interactiveSeq">
                <p:stCondLst>
                  <p:cond evt="onClick" delay="0">
                    <p:tgtEl>
                      <p:spTgt spid="62599"/>
                    </p:tgtEl>
                  </p:cond>
                </p:stCondLst>
                <p:endSync evt="end" delay="0">
                  <p:rtn val="all"/>
                </p:endSync>
                <p:childTnLst>
                  <p:par>
                    <p:cTn id="1124" fill="hold" nodeType="clickPar">
                      <p:stCondLst>
                        <p:cond delay="0"/>
                      </p:stCondLst>
                      <p:childTnLst>
                        <p:par>
                          <p:cTn id="1125" fill="hold" nodeType="withGroup">
                            <p:stCondLst>
                              <p:cond delay="0"/>
                            </p:stCondLst>
                            <p:childTnLst>
                              <p:par>
                                <p:cTn id="1126" presetID="21" presetClass="exit" presetSubtype="4" fill="hold" grpId="0" nodeType="clickEffect">
                                  <p:stCondLst>
                                    <p:cond delay="0"/>
                                  </p:stCondLst>
                                  <p:childTnLst>
                                    <p:animEffect transition="out" filter="wheel(4)">
                                      <p:cBhvr>
                                        <p:cTn id="1127" dur="2000"/>
                                        <p:tgtEl>
                                          <p:spTgt spid="62622"/>
                                        </p:tgtEl>
                                      </p:cBhvr>
                                    </p:animEffect>
                                    <p:set>
                                      <p:cBhvr>
                                        <p:cTn id="1128" dur="1" fill="hold">
                                          <p:stCondLst>
                                            <p:cond delay="1999"/>
                                          </p:stCondLst>
                                        </p:cTn>
                                        <p:tgtEl>
                                          <p:spTgt spid="62622"/>
                                        </p:tgtEl>
                                        <p:attrNameLst>
                                          <p:attrName>style.visibility</p:attrName>
                                        </p:attrNameLst>
                                      </p:cBhvr>
                                      <p:to>
                                        <p:strVal val="hidden"/>
                                      </p:to>
                                    </p:set>
                                  </p:childTnLst>
                                </p:cTn>
                              </p:par>
                              <p:par>
                                <p:cTn id="1129" presetID="21" presetClass="exit" presetSubtype="4" fill="hold" grpId="0" nodeType="withEffect">
                                  <p:stCondLst>
                                    <p:cond delay="0"/>
                                  </p:stCondLst>
                                  <p:childTnLst>
                                    <p:animEffect transition="out" filter="wheel(4)">
                                      <p:cBhvr>
                                        <p:cTn id="1130" dur="2000"/>
                                        <p:tgtEl>
                                          <p:spTgt spid="62623"/>
                                        </p:tgtEl>
                                      </p:cBhvr>
                                    </p:animEffect>
                                    <p:set>
                                      <p:cBhvr>
                                        <p:cTn id="1131" dur="1" fill="hold">
                                          <p:stCondLst>
                                            <p:cond delay="1999"/>
                                          </p:stCondLst>
                                        </p:cTn>
                                        <p:tgtEl>
                                          <p:spTgt spid="62623"/>
                                        </p:tgtEl>
                                        <p:attrNameLst>
                                          <p:attrName>style.visibility</p:attrName>
                                        </p:attrNameLst>
                                      </p:cBhvr>
                                      <p:to>
                                        <p:strVal val="hidden"/>
                                      </p:to>
                                    </p:set>
                                  </p:childTnLst>
                                </p:cTn>
                              </p:par>
                              <p:par>
                                <p:cTn id="1132" presetID="21" presetClass="exit" presetSubtype="4" fill="hold" grpId="0" nodeType="withEffect">
                                  <p:stCondLst>
                                    <p:cond delay="0"/>
                                  </p:stCondLst>
                                  <p:childTnLst>
                                    <p:animEffect transition="out" filter="wheel(4)">
                                      <p:cBhvr>
                                        <p:cTn id="1133" dur="2000"/>
                                        <p:tgtEl>
                                          <p:spTgt spid="62621"/>
                                        </p:tgtEl>
                                      </p:cBhvr>
                                    </p:animEffect>
                                    <p:set>
                                      <p:cBhvr>
                                        <p:cTn id="1134" dur="1" fill="hold">
                                          <p:stCondLst>
                                            <p:cond delay="1999"/>
                                          </p:stCondLst>
                                        </p:cTn>
                                        <p:tgtEl>
                                          <p:spTgt spid="62621"/>
                                        </p:tgtEl>
                                        <p:attrNameLst>
                                          <p:attrName>style.visibility</p:attrName>
                                        </p:attrNameLst>
                                      </p:cBhvr>
                                      <p:to>
                                        <p:strVal val="hidden"/>
                                      </p:to>
                                    </p:set>
                                  </p:childTnLst>
                                </p:cTn>
                              </p:par>
                              <p:par>
                                <p:cTn id="1135" presetID="21" presetClass="exit" presetSubtype="4" fill="hold" grpId="0" nodeType="withEffect">
                                  <p:stCondLst>
                                    <p:cond delay="0"/>
                                  </p:stCondLst>
                                  <p:childTnLst>
                                    <p:animEffect transition="out" filter="wheel(4)">
                                      <p:cBhvr>
                                        <p:cTn id="1136" dur="2000"/>
                                        <p:tgtEl>
                                          <p:spTgt spid="62620"/>
                                        </p:tgtEl>
                                      </p:cBhvr>
                                    </p:animEffect>
                                    <p:set>
                                      <p:cBhvr>
                                        <p:cTn id="1137" dur="1" fill="hold">
                                          <p:stCondLst>
                                            <p:cond delay="1999"/>
                                          </p:stCondLst>
                                        </p:cTn>
                                        <p:tgtEl>
                                          <p:spTgt spid="62620"/>
                                        </p:tgtEl>
                                        <p:attrNameLst>
                                          <p:attrName>style.visibility</p:attrName>
                                        </p:attrNameLst>
                                      </p:cBhvr>
                                      <p:to>
                                        <p:strVal val="hidden"/>
                                      </p:to>
                                    </p:set>
                                  </p:childTnLst>
                                </p:cTn>
                              </p:par>
                              <p:par>
                                <p:cTn id="1138" presetID="21" presetClass="exit" presetSubtype="4" fill="hold" grpId="0" nodeType="withEffect">
                                  <p:stCondLst>
                                    <p:cond delay="0"/>
                                  </p:stCondLst>
                                  <p:childTnLst>
                                    <p:animEffect transition="out" filter="wheel(4)">
                                      <p:cBhvr>
                                        <p:cTn id="1139" dur="2000"/>
                                        <p:tgtEl>
                                          <p:spTgt spid="62753"/>
                                        </p:tgtEl>
                                      </p:cBhvr>
                                    </p:animEffect>
                                    <p:set>
                                      <p:cBhvr>
                                        <p:cTn id="1140" dur="1" fill="hold">
                                          <p:stCondLst>
                                            <p:cond delay="1999"/>
                                          </p:stCondLst>
                                        </p:cTn>
                                        <p:tgtEl>
                                          <p:spTgt spid="62753"/>
                                        </p:tgtEl>
                                        <p:attrNameLst>
                                          <p:attrName>style.visibility</p:attrName>
                                        </p:attrNameLst>
                                      </p:cBhvr>
                                      <p:to>
                                        <p:strVal val="hidden"/>
                                      </p:to>
                                    </p:set>
                                  </p:childTnLst>
                                </p:cTn>
                              </p:par>
                            </p:childTnLst>
                          </p:cTn>
                        </p:par>
                        <p:par>
                          <p:cTn id="1141" fill="hold" nodeType="afterGroup">
                            <p:stCondLst>
                              <p:cond delay="2000"/>
                            </p:stCondLst>
                            <p:childTnLst>
                              <p:par>
                                <p:cTn id="1142" presetID="64" presetClass="path" presetSubtype="0" accel="50000" decel="50000" fill="hold" grpId="0" nodeType="afterEffect">
                                  <p:stCondLst>
                                    <p:cond delay="0"/>
                                  </p:stCondLst>
                                  <p:childTnLst>
                                    <p:animMotion origin="layout" path="M -0.00226 2.12205E-6 L -0.21511 0.52011 " pathEditMode="relative" rAng="0" ptsTypes="AA">
                                      <p:cBhvr>
                                        <p:cTn id="1143" dur="2000" fill="hold"/>
                                        <p:tgtEl>
                                          <p:spTgt spid="62749"/>
                                        </p:tgtEl>
                                        <p:attrNameLst>
                                          <p:attrName>ppt_x</p:attrName>
                                          <p:attrName>ppt_y</p:attrName>
                                        </p:attrNameLst>
                                      </p:cBhvr>
                                      <p:rCtr x="-10642" y="26006"/>
                                    </p:animMotion>
                                  </p:childTnLst>
                                </p:cTn>
                              </p:par>
                              <p:par>
                                <p:cTn id="1144" presetID="5" presetClass="exit" presetSubtype="10" fill="hold" grpId="1" nodeType="withEffect">
                                  <p:stCondLst>
                                    <p:cond delay="0"/>
                                  </p:stCondLst>
                                  <p:childTnLst>
                                    <p:animEffect transition="out" filter="checkerboard(across)">
                                      <p:cBhvr>
                                        <p:cTn id="1145" dur="2000"/>
                                        <p:tgtEl>
                                          <p:spTgt spid="62606"/>
                                        </p:tgtEl>
                                      </p:cBhvr>
                                    </p:animEffect>
                                    <p:set>
                                      <p:cBhvr>
                                        <p:cTn id="1146" dur="1" fill="hold">
                                          <p:stCondLst>
                                            <p:cond delay="1999"/>
                                          </p:stCondLst>
                                        </p:cTn>
                                        <p:tgtEl>
                                          <p:spTgt spid="62606"/>
                                        </p:tgtEl>
                                        <p:attrNameLst>
                                          <p:attrName>style.visibility</p:attrName>
                                        </p:attrNameLst>
                                      </p:cBhvr>
                                      <p:to>
                                        <p:strVal val="hidden"/>
                                      </p:to>
                                    </p:set>
                                  </p:childTnLst>
                                </p:cTn>
                              </p:par>
                              <p:par>
                                <p:cTn id="1147" presetID="6" presetClass="exit" presetSubtype="16" fill="hold" nodeType="withEffect">
                                  <p:stCondLst>
                                    <p:cond delay="0"/>
                                  </p:stCondLst>
                                  <p:childTnLst>
                                    <p:animEffect transition="out" filter="circle(in)">
                                      <p:cBhvr>
                                        <p:cTn id="1148" dur="2000"/>
                                        <p:tgtEl>
                                          <p:spTgt spid="62599"/>
                                        </p:tgtEl>
                                      </p:cBhvr>
                                    </p:animEffect>
                                    <p:set>
                                      <p:cBhvr>
                                        <p:cTn id="1149" dur="1" fill="hold">
                                          <p:stCondLst>
                                            <p:cond delay="1999"/>
                                          </p:stCondLst>
                                        </p:cTn>
                                        <p:tgtEl>
                                          <p:spTgt spid="62599"/>
                                        </p:tgtEl>
                                        <p:attrNameLst>
                                          <p:attrName>style.visibility</p:attrName>
                                        </p:attrNameLst>
                                      </p:cBhvr>
                                      <p:to>
                                        <p:strVal val="hidden"/>
                                      </p:to>
                                    </p:set>
                                  </p:childTnLst>
                                  <p:subTnLst>
                                    <p:audio>
                                      <p:cMediaNode>
                                        <p:cTn display="0" masterRel="sameClick">
                                          <p:stCondLst>
                                            <p:cond evt="begin" delay="0">
                                              <p:tn val="11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2599"/>
                  </p:tgtEl>
                </p:cond>
              </p:nextCondLst>
            </p:seq>
            <p:seq concurrent="1" nextAc="seek">
              <p:cTn id="1150" restart="whenNotActive" fill="hold" evtFilter="cancelBubble" nodeType="interactiveSeq">
                <p:stCondLst>
                  <p:cond evt="onClick" delay="0">
                    <p:tgtEl>
                      <p:spTgt spid="62600"/>
                    </p:tgtEl>
                  </p:cond>
                </p:stCondLst>
                <p:endSync evt="end" delay="0">
                  <p:rtn val="all"/>
                </p:endSync>
                <p:childTnLst>
                  <p:par>
                    <p:cTn id="1151" fill="hold" nodeType="clickPar">
                      <p:stCondLst>
                        <p:cond delay="0"/>
                      </p:stCondLst>
                      <p:childTnLst>
                        <p:par>
                          <p:cTn id="1152" fill="hold" nodeType="withGroup">
                            <p:stCondLst>
                              <p:cond delay="0"/>
                            </p:stCondLst>
                            <p:childTnLst>
                              <p:par>
                                <p:cTn id="1153" presetID="21" presetClass="exit" presetSubtype="4" fill="hold" grpId="0" nodeType="clickEffect">
                                  <p:stCondLst>
                                    <p:cond delay="0"/>
                                  </p:stCondLst>
                                  <p:childTnLst>
                                    <p:animEffect transition="out" filter="wheel(4)">
                                      <p:cBhvr>
                                        <p:cTn id="1154" dur="2000"/>
                                        <p:tgtEl>
                                          <p:spTgt spid="62624"/>
                                        </p:tgtEl>
                                      </p:cBhvr>
                                    </p:animEffect>
                                    <p:set>
                                      <p:cBhvr>
                                        <p:cTn id="1155" dur="1" fill="hold">
                                          <p:stCondLst>
                                            <p:cond delay="1999"/>
                                          </p:stCondLst>
                                        </p:cTn>
                                        <p:tgtEl>
                                          <p:spTgt spid="62624"/>
                                        </p:tgtEl>
                                        <p:attrNameLst>
                                          <p:attrName>style.visibility</p:attrName>
                                        </p:attrNameLst>
                                      </p:cBhvr>
                                      <p:to>
                                        <p:strVal val="hidden"/>
                                      </p:to>
                                    </p:set>
                                  </p:childTnLst>
                                </p:cTn>
                              </p:par>
                              <p:par>
                                <p:cTn id="1156" presetID="21" presetClass="exit" presetSubtype="4" fill="hold" grpId="0" nodeType="withEffect">
                                  <p:stCondLst>
                                    <p:cond delay="0"/>
                                  </p:stCondLst>
                                  <p:childTnLst>
                                    <p:animEffect transition="out" filter="wheel(4)">
                                      <p:cBhvr>
                                        <p:cTn id="1157" dur="2000"/>
                                        <p:tgtEl>
                                          <p:spTgt spid="62625"/>
                                        </p:tgtEl>
                                      </p:cBhvr>
                                    </p:animEffect>
                                    <p:set>
                                      <p:cBhvr>
                                        <p:cTn id="1158" dur="1" fill="hold">
                                          <p:stCondLst>
                                            <p:cond delay="1999"/>
                                          </p:stCondLst>
                                        </p:cTn>
                                        <p:tgtEl>
                                          <p:spTgt spid="62625"/>
                                        </p:tgtEl>
                                        <p:attrNameLst>
                                          <p:attrName>style.visibility</p:attrName>
                                        </p:attrNameLst>
                                      </p:cBhvr>
                                      <p:to>
                                        <p:strVal val="hidden"/>
                                      </p:to>
                                    </p:set>
                                  </p:childTnLst>
                                </p:cTn>
                              </p:par>
                              <p:par>
                                <p:cTn id="1159" presetID="21" presetClass="exit" presetSubtype="4" fill="hold" grpId="0" nodeType="withEffect">
                                  <p:stCondLst>
                                    <p:cond delay="0"/>
                                  </p:stCondLst>
                                  <p:childTnLst>
                                    <p:animEffect transition="out" filter="wheel(4)">
                                      <p:cBhvr>
                                        <p:cTn id="1160" dur="2000"/>
                                        <p:tgtEl>
                                          <p:spTgt spid="62759"/>
                                        </p:tgtEl>
                                      </p:cBhvr>
                                    </p:animEffect>
                                    <p:set>
                                      <p:cBhvr>
                                        <p:cTn id="1161" dur="1" fill="hold">
                                          <p:stCondLst>
                                            <p:cond delay="1999"/>
                                          </p:stCondLst>
                                        </p:cTn>
                                        <p:tgtEl>
                                          <p:spTgt spid="62759"/>
                                        </p:tgtEl>
                                        <p:attrNameLst>
                                          <p:attrName>style.visibility</p:attrName>
                                        </p:attrNameLst>
                                      </p:cBhvr>
                                      <p:to>
                                        <p:strVal val="hidden"/>
                                      </p:to>
                                    </p:set>
                                  </p:childTnLst>
                                </p:cTn>
                              </p:par>
                              <p:par>
                                <p:cTn id="1162" presetID="21" presetClass="exit" presetSubtype="4" fill="hold" grpId="0" nodeType="withEffect">
                                  <p:stCondLst>
                                    <p:cond delay="0"/>
                                  </p:stCondLst>
                                  <p:childTnLst>
                                    <p:animEffect transition="out" filter="wheel(4)">
                                      <p:cBhvr>
                                        <p:cTn id="1163" dur="2000"/>
                                        <p:tgtEl>
                                          <p:spTgt spid="62713"/>
                                        </p:tgtEl>
                                      </p:cBhvr>
                                    </p:animEffect>
                                    <p:set>
                                      <p:cBhvr>
                                        <p:cTn id="1164" dur="1" fill="hold">
                                          <p:stCondLst>
                                            <p:cond delay="1999"/>
                                          </p:stCondLst>
                                        </p:cTn>
                                        <p:tgtEl>
                                          <p:spTgt spid="62713"/>
                                        </p:tgtEl>
                                        <p:attrNameLst>
                                          <p:attrName>style.visibility</p:attrName>
                                        </p:attrNameLst>
                                      </p:cBhvr>
                                      <p:to>
                                        <p:strVal val="hidden"/>
                                      </p:to>
                                    </p:set>
                                  </p:childTnLst>
                                </p:cTn>
                              </p:par>
                              <p:par>
                                <p:cTn id="1165" presetID="21" presetClass="exit" presetSubtype="4" fill="hold" grpId="0" nodeType="withEffect">
                                  <p:stCondLst>
                                    <p:cond delay="0"/>
                                  </p:stCondLst>
                                  <p:childTnLst>
                                    <p:animEffect transition="out" filter="wheel(4)">
                                      <p:cBhvr>
                                        <p:cTn id="1166" dur="2000"/>
                                        <p:tgtEl>
                                          <p:spTgt spid="62703"/>
                                        </p:tgtEl>
                                      </p:cBhvr>
                                    </p:animEffect>
                                    <p:set>
                                      <p:cBhvr>
                                        <p:cTn id="1167" dur="1" fill="hold">
                                          <p:stCondLst>
                                            <p:cond delay="1999"/>
                                          </p:stCondLst>
                                        </p:cTn>
                                        <p:tgtEl>
                                          <p:spTgt spid="62703"/>
                                        </p:tgtEl>
                                        <p:attrNameLst>
                                          <p:attrName>style.visibility</p:attrName>
                                        </p:attrNameLst>
                                      </p:cBhvr>
                                      <p:to>
                                        <p:strVal val="hidden"/>
                                      </p:to>
                                    </p:set>
                                  </p:childTnLst>
                                </p:cTn>
                              </p:par>
                              <p:par>
                                <p:cTn id="1168" presetID="21" presetClass="exit" presetSubtype="4" fill="hold" grpId="0" nodeType="withEffect">
                                  <p:stCondLst>
                                    <p:cond delay="0"/>
                                  </p:stCondLst>
                                  <p:childTnLst>
                                    <p:animEffect transition="out" filter="wheel(4)">
                                      <p:cBhvr>
                                        <p:cTn id="1169" dur="2000"/>
                                        <p:tgtEl>
                                          <p:spTgt spid="62704"/>
                                        </p:tgtEl>
                                      </p:cBhvr>
                                    </p:animEffect>
                                    <p:set>
                                      <p:cBhvr>
                                        <p:cTn id="1170" dur="1" fill="hold">
                                          <p:stCondLst>
                                            <p:cond delay="1999"/>
                                          </p:stCondLst>
                                        </p:cTn>
                                        <p:tgtEl>
                                          <p:spTgt spid="62704"/>
                                        </p:tgtEl>
                                        <p:attrNameLst>
                                          <p:attrName>style.visibility</p:attrName>
                                        </p:attrNameLst>
                                      </p:cBhvr>
                                      <p:to>
                                        <p:strVal val="hidden"/>
                                      </p:to>
                                    </p:set>
                                  </p:childTnLst>
                                </p:cTn>
                              </p:par>
                              <p:par>
                                <p:cTn id="1171" presetID="21" presetClass="exit" presetSubtype="4" fill="hold" grpId="0" nodeType="withEffect">
                                  <p:stCondLst>
                                    <p:cond delay="0"/>
                                  </p:stCondLst>
                                  <p:childTnLst>
                                    <p:animEffect transition="out" filter="wheel(4)">
                                      <p:cBhvr>
                                        <p:cTn id="1172" dur="2000"/>
                                        <p:tgtEl>
                                          <p:spTgt spid="62705"/>
                                        </p:tgtEl>
                                      </p:cBhvr>
                                    </p:animEffect>
                                    <p:set>
                                      <p:cBhvr>
                                        <p:cTn id="1173" dur="1" fill="hold">
                                          <p:stCondLst>
                                            <p:cond delay="1999"/>
                                          </p:stCondLst>
                                        </p:cTn>
                                        <p:tgtEl>
                                          <p:spTgt spid="62705"/>
                                        </p:tgtEl>
                                        <p:attrNameLst>
                                          <p:attrName>style.visibility</p:attrName>
                                        </p:attrNameLst>
                                      </p:cBhvr>
                                      <p:to>
                                        <p:strVal val="hidden"/>
                                      </p:to>
                                    </p:set>
                                  </p:childTnLst>
                                </p:cTn>
                              </p:par>
                              <p:par>
                                <p:cTn id="1174" presetID="21" presetClass="exit" presetSubtype="4" fill="hold" grpId="0" nodeType="withEffect">
                                  <p:stCondLst>
                                    <p:cond delay="0"/>
                                  </p:stCondLst>
                                  <p:childTnLst>
                                    <p:animEffect transition="out" filter="wheel(4)">
                                      <p:cBhvr>
                                        <p:cTn id="1175" dur="2000"/>
                                        <p:tgtEl>
                                          <p:spTgt spid="62711"/>
                                        </p:tgtEl>
                                      </p:cBhvr>
                                    </p:animEffect>
                                    <p:set>
                                      <p:cBhvr>
                                        <p:cTn id="1176" dur="1" fill="hold">
                                          <p:stCondLst>
                                            <p:cond delay="1999"/>
                                          </p:stCondLst>
                                        </p:cTn>
                                        <p:tgtEl>
                                          <p:spTgt spid="62711"/>
                                        </p:tgtEl>
                                        <p:attrNameLst>
                                          <p:attrName>style.visibility</p:attrName>
                                        </p:attrNameLst>
                                      </p:cBhvr>
                                      <p:to>
                                        <p:strVal val="hidden"/>
                                      </p:to>
                                    </p:set>
                                  </p:childTnLst>
                                </p:cTn>
                              </p:par>
                            </p:childTnLst>
                          </p:cTn>
                        </p:par>
                        <p:par>
                          <p:cTn id="1177" fill="hold" nodeType="afterGroup">
                            <p:stCondLst>
                              <p:cond delay="2000"/>
                            </p:stCondLst>
                            <p:childTnLst>
                              <p:par>
                                <p:cTn id="1178" presetID="64" presetClass="path" presetSubtype="0" accel="50000" decel="50000" fill="hold" grpId="0" nodeType="afterEffect">
                                  <p:stCondLst>
                                    <p:cond delay="0"/>
                                  </p:stCondLst>
                                  <p:childTnLst>
                                    <p:animMotion origin="layout" path="M -1.11111E-6 9.89367E-7 L 0.25764 0.42626 " pathEditMode="relative" rAng="0" ptsTypes="AA">
                                      <p:cBhvr>
                                        <p:cTn id="1179" dur="2000" fill="hold"/>
                                        <p:tgtEl>
                                          <p:spTgt spid="62758"/>
                                        </p:tgtEl>
                                        <p:attrNameLst>
                                          <p:attrName>ppt_x</p:attrName>
                                          <p:attrName>ppt_y</p:attrName>
                                        </p:attrNameLst>
                                      </p:cBhvr>
                                      <p:rCtr x="12882" y="21313"/>
                                    </p:animMotion>
                                  </p:childTnLst>
                                </p:cTn>
                              </p:par>
                              <p:par>
                                <p:cTn id="1180" presetID="6" presetClass="exit" presetSubtype="16" fill="hold" grpId="1" nodeType="withEffect">
                                  <p:stCondLst>
                                    <p:cond delay="0"/>
                                  </p:stCondLst>
                                  <p:iterate type="lt">
                                    <p:tmPct val="0"/>
                                  </p:iterate>
                                  <p:childTnLst>
                                    <p:animEffect transition="out" filter="circle(in)">
                                      <p:cBhvr>
                                        <p:cTn id="1181" dur="2000"/>
                                        <p:tgtEl>
                                          <p:spTgt spid="62607"/>
                                        </p:tgtEl>
                                      </p:cBhvr>
                                    </p:animEffect>
                                    <p:set>
                                      <p:cBhvr>
                                        <p:cTn id="1182" dur="1" fill="hold">
                                          <p:stCondLst>
                                            <p:cond delay="1999"/>
                                          </p:stCondLst>
                                        </p:cTn>
                                        <p:tgtEl>
                                          <p:spTgt spid="62607"/>
                                        </p:tgtEl>
                                        <p:attrNameLst>
                                          <p:attrName>style.visibility</p:attrName>
                                        </p:attrNameLst>
                                      </p:cBhvr>
                                      <p:to>
                                        <p:strVal val="hidden"/>
                                      </p:to>
                                    </p:set>
                                  </p:childTnLst>
                                </p:cTn>
                              </p:par>
                              <p:par>
                                <p:cTn id="1183" presetID="6" presetClass="exit" presetSubtype="16" fill="hold" nodeType="withEffect">
                                  <p:stCondLst>
                                    <p:cond delay="0"/>
                                  </p:stCondLst>
                                  <p:childTnLst>
                                    <p:animEffect transition="out" filter="circle(in)">
                                      <p:cBhvr>
                                        <p:cTn id="1184" dur="2000"/>
                                        <p:tgtEl>
                                          <p:spTgt spid="62600"/>
                                        </p:tgtEl>
                                      </p:cBhvr>
                                    </p:animEffect>
                                    <p:set>
                                      <p:cBhvr>
                                        <p:cTn id="1185" dur="1" fill="hold">
                                          <p:stCondLst>
                                            <p:cond delay="1999"/>
                                          </p:stCondLst>
                                        </p:cTn>
                                        <p:tgtEl>
                                          <p:spTgt spid="62600"/>
                                        </p:tgtEl>
                                        <p:attrNameLst>
                                          <p:attrName>style.visibility</p:attrName>
                                        </p:attrNameLst>
                                      </p:cBhvr>
                                      <p:to>
                                        <p:strVal val="hidden"/>
                                      </p:to>
                                    </p:set>
                                  </p:childTnLst>
                                  <p:subTnLst>
                                    <p:audio>
                                      <p:cMediaNode>
                                        <p:cTn display="0" masterRel="sameClick">
                                          <p:stCondLst>
                                            <p:cond evt="begin" delay="0">
                                              <p:tn val="118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2600"/>
                  </p:tgtEl>
                </p:cond>
              </p:nextCondLst>
            </p:seq>
            <p:seq concurrent="1" nextAc="seek">
              <p:cTn id="1186" restart="whenNotActive" fill="hold" evtFilter="cancelBubble" nodeType="interactiveSeq">
                <p:stCondLst>
                  <p:cond evt="onClick" delay="0">
                    <p:tgtEl>
                      <p:spTgt spid="62601"/>
                    </p:tgtEl>
                  </p:cond>
                </p:stCondLst>
                <p:endSync evt="end" delay="0">
                  <p:rtn val="all"/>
                </p:endSync>
                <p:childTnLst>
                  <p:par>
                    <p:cTn id="1187" fill="hold" nodeType="clickPar">
                      <p:stCondLst>
                        <p:cond delay="0"/>
                      </p:stCondLst>
                      <p:childTnLst>
                        <p:par>
                          <p:cTn id="1188" fill="hold" nodeType="withGroup">
                            <p:stCondLst>
                              <p:cond delay="0"/>
                            </p:stCondLst>
                            <p:childTnLst>
                              <p:par>
                                <p:cTn id="1189" presetID="21" presetClass="exit" presetSubtype="4" fill="hold" grpId="0" nodeType="clickEffect">
                                  <p:stCondLst>
                                    <p:cond delay="0"/>
                                  </p:stCondLst>
                                  <p:childTnLst>
                                    <p:animEffect transition="out" filter="wheel(4)">
                                      <p:cBhvr>
                                        <p:cTn id="1190" dur="2000"/>
                                        <p:tgtEl>
                                          <p:spTgt spid="62757"/>
                                        </p:tgtEl>
                                      </p:cBhvr>
                                    </p:animEffect>
                                    <p:set>
                                      <p:cBhvr>
                                        <p:cTn id="1191" dur="1" fill="hold">
                                          <p:stCondLst>
                                            <p:cond delay="1999"/>
                                          </p:stCondLst>
                                        </p:cTn>
                                        <p:tgtEl>
                                          <p:spTgt spid="62757"/>
                                        </p:tgtEl>
                                        <p:attrNameLst>
                                          <p:attrName>style.visibility</p:attrName>
                                        </p:attrNameLst>
                                      </p:cBhvr>
                                      <p:to>
                                        <p:strVal val="hidden"/>
                                      </p:to>
                                    </p:set>
                                  </p:childTnLst>
                                </p:cTn>
                              </p:par>
                              <p:par>
                                <p:cTn id="1192" presetID="21" presetClass="exit" presetSubtype="4" fill="hold" grpId="0" nodeType="withEffect">
                                  <p:stCondLst>
                                    <p:cond delay="0"/>
                                  </p:stCondLst>
                                  <p:childTnLst>
                                    <p:animEffect transition="out" filter="wheel(4)">
                                      <p:cBhvr>
                                        <p:cTn id="1193" dur="2000"/>
                                        <p:tgtEl>
                                          <p:spTgt spid="62708"/>
                                        </p:tgtEl>
                                      </p:cBhvr>
                                    </p:animEffect>
                                    <p:set>
                                      <p:cBhvr>
                                        <p:cTn id="1194" dur="1" fill="hold">
                                          <p:stCondLst>
                                            <p:cond delay="1999"/>
                                          </p:stCondLst>
                                        </p:cTn>
                                        <p:tgtEl>
                                          <p:spTgt spid="62708"/>
                                        </p:tgtEl>
                                        <p:attrNameLst>
                                          <p:attrName>style.visibility</p:attrName>
                                        </p:attrNameLst>
                                      </p:cBhvr>
                                      <p:to>
                                        <p:strVal val="hidden"/>
                                      </p:to>
                                    </p:set>
                                  </p:childTnLst>
                                </p:cTn>
                              </p:par>
                              <p:par>
                                <p:cTn id="1195" presetID="21" presetClass="exit" presetSubtype="4" fill="hold" grpId="0" nodeType="withEffect">
                                  <p:stCondLst>
                                    <p:cond delay="0"/>
                                  </p:stCondLst>
                                  <p:childTnLst>
                                    <p:animEffect transition="out" filter="wheel(4)">
                                      <p:cBhvr>
                                        <p:cTn id="1196" dur="2000"/>
                                        <p:tgtEl>
                                          <p:spTgt spid="62629"/>
                                        </p:tgtEl>
                                      </p:cBhvr>
                                    </p:animEffect>
                                    <p:set>
                                      <p:cBhvr>
                                        <p:cTn id="1197" dur="1" fill="hold">
                                          <p:stCondLst>
                                            <p:cond delay="1999"/>
                                          </p:stCondLst>
                                        </p:cTn>
                                        <p:tgtEl>
                                          <p:spTgt spid="62629"/>
                                        </p:tgtEl>
                                        <p:attrNameLst>
                                          <p:attrName>style.visibility</p:attrName>
                                        </p:attrNameLst>
                                      </p:cBhvr>
                                      <p:to>
                                        <p:strVal val="hidden"/>
                                      </p:to>
                                    </p:set>
                                  </p:childTnLst>
                                </p:cTn>
                              </p:par>
                              <p:par>
                                <p:cTn id="1198" presetID="21" presetClass="exit" presetSubtype="4" fill="hold" grpId="0" nodeType="withEffect">
                                  <p:stCondLst>
                                    <p:cond delay="0"/>
                                  </p:stCondLst>
                                  <p:childTnLst>
                                    <p:animEffect transition="out" filter="wheel(4)">
                                      <p:cBhvr>
                                        <p:cTn id="1199" dur="2000"/>
                                        <p:tgtEl>
                                          <p:spTgt spid="62628"/>
                                        </p:tgtEl>
                                      </p:cBhvr>
                                    </p:animEffect>
                                    <p:set>
                                      <p:cBhvr>
                                        <p:cTn id="1200" dur="1" fill="hold">
                                          <p:stCondLst>
                                            <p:cond delay="1999"/>
                                          </p:stCondLst>
                                        </p:cTn>
                                        <p:tgtEl>
                                          <p:spTgt spid="62628"/>
                                        </p:tgtEl>
                                        <p:attrNameLst>
                                          <p:attrName>style.visibility</p:attrName>
                                        </p:attrNameLst>
                                      </p:cBhvr>
                                      <p:to>
                                        <p:strVal val="hidden"/>
                                      </p:to>
                                    </p:set>
                                  </p:childTnLst>
                                </p:cTn>
                              </p:par>
                              <p:par>
                                <p:cTn id="1201" presetID="21" presetClass="exit" presetSubtype="4" fill="hold" grpId="0" nodeType="withEffect">
                                  <p:stCondLst>
                                    <p:cond delay="0"/>
                                  </p:stCondLst>
                                  <p:childTnLst>
                                    <p:animEffect transition="out" filter="wheel(4)">
                                      <p:cBhvr>
                                        <p:cTn id="1202" dur="2000"/>
                                        <p:tgtEl>
                                          <p:spTgt spid="62627"/>
                                        </p:tgtEl>
                                      </p:cBhvr>
                                    </p:animEffect>
                                    <p:set>
                                      <p:cBhvr>
                                        <p:cTn id="1203" dur="1" fill="hold">
                                          <p:stCondLst>
                                            <p:cond delay="1999"/>
                                          </p:stCondLst>
                                        </p:cTn>
                                        <p:tgtEl>
                                          <p:spTgt spid="62627"/>
                                        </p:tgtEl>
                                        <p:attrNameLst>
                                          <p:attrName>style.visibility</p:attrName>
                                        </p:attrNameLst>
                                      </p:cBhvr>
                                      <p:to>
                                        <p:strVal val="hidden"/>
                                      </p:to>
                                    </p:set>
                                  </p:childTnLst>
                                </p:cTn>
                              </p:par>
                              <p:par>
                                <p:cTn id="1204" presetID="21" presetClass="exit" presetSubtype="4" fill="hold" grpId="0" nodeType="withEffect">
                                  <p:stCondLst>
                                    <p:cond delay="0"/>
                                  </p:stCondLst>
                                  <p:childTnLst>
                                    <p:animEffect transition="out" filter="wheel(4)">
                                      <p:cBhvr>
                                        <p:cTn id="1205" dur="2000"/>
                                        <p:tgtEl>
                                          <p:spTgt spid="62626"/>
                                        </p:tgtEl>
                                      </p:cBhvr>
                                    </p:animEffect>
                                    <p:set>
                                      <p:cBhvr>
                                        <p:cTn id="1206" dur="1" fill="hold">
                                          <p:stCondLst>
                                            <p:cond delay="1999"/>
                                          </p:stCondLst>
                                        </p:cTn>
                                        <p:tgtEl>
                                          <p:spTgt spid="62626"/>
                                        </p:tgtEl>
                                        <p:attrNameLst>
                                          <p:attrName>style.visibility</p:attrName>
                                        </p:attrNameLst>
                                      </p:cBhvr>
                                      <p:to>
                                        <p:strVal val="hidden"/>
                                      </p:to>
                                    </p:set>
                                  </p:childTnLst>
                                </p:cTn>
                              </p:par>
                              <p:par>
                                <p:cTn id="1207" presetID="21" presetClass="exit" presetSubtype="4" fill="hold" grpId="0" nodeType="withEffect">
                                  <p:stCondLst>
                                    <p:cond delay="0"/>
                                  </p:stCondLst>
                                  <p:childTnLst>
                                    <p:animEffect transition="out" filter="wheel(4)">
                                      <p:cBhvr>
                                        <p:cTn id="1208" dur="2000"/>
                                        <p:tgtEl>
                                          <p:spTgt spid="62706"/>
                                        </p:tgtEl>
                                      </p:cBhvr>
                                    </p:animEffect>
                                    <p:set>
                                      <p:cBhvr>
                                        <p:cTn id="1209" dur="1" fill="hold">
                                          <p:stCondLst>
                                            <p:cond delay="1999"/>
                                          </p:stCondLst>
                                        </p:cTn>
                                        <p:tgtEl>
                                          <p:spTgt spid="62706"/>
                                        </p:tgtEl>
                                        <p:attrNameLst>
                                          <p:attrName>style.visibility</p:attrName>
                                        </p:attrNameLst>
                                      </p:cBhvr>
                                      <p:to>
                                        <p:strVal val="hidden"/>
                                      </p:to>
                                    </p:set>
                                  </p:childTnLst>
                                </p:cTn>
                              </p:par>
                              <p:par>
                                <p:cTn id="1210" presetID="21" presetClass="exit" presetSubtype="4" fill="hold" grpId="0" nodeType="withEffect">
                                  <p:stCondLst>
                                    <p:cond delay="0"/>
                                  </p:stCondLst>
                                  <p:childTnLst>
                                    <p:animEffect transition="out" filter="wheel(4)">
                                      <p:cBhvr>
                                        <p:cTn id="1211" dur="2000"/>
                                        <p:tgtEl>
                                          <p:spTgt spid="62707"/>
                                        </p:tgtEl>
                                      </p:cBhvr>
                                    </p:animEffect>
                                    <p:set>
                                      <p:cBhvr>
                                        <p:cTn id="1212" dur="1" fill="hold">
                                          <p:stCondLst>
                                            <p:cond delay="1999"/>
                                          </p:stCondLst>
                                        </p:cTn>
                                        <p:tgtEl>
                                          <p:spTgt spid="62707"/>
                                        </p:tgtEl>
                                        <p:attrNameLst>
                                          <p:attrName>style.visibility</p:attrName>
                                        </p:attrNameLst>
                                      </p:cBhvr>
                                      <p:to>
                                        <p:strVal val="hidden"/>
                                      </p:to>
                                    </p:set>
                                  </p:childTnLst>
                                </p:cTn>
                              </p:par>
                            </p:childTnLst>
                          </p:cTn>
                        </p:par>
                        <p:par>
                          <p:cTn id="1213" fill="hold" nodeType="afterGroup">
                            <p:stCondLst>
                              <p:cond delay="2000"/>
                            </p:stCondLst>
                            <p:childTnLst>
                              <p:par>
                                <p:cTn id="1214" presetID="42" presetClass="path" presetSubtype="0" accel="50000" decel="50000" fill="hold" grpId="0" nodeType="afterEffect">
                                  <p:stCondLst>
                                    <p:cond delay="0"/>
                                  </p:stCondLst>
                                  <p:childTnLst>
                                    <p:animMotion origin="layout" path="M 0.00226 7.44337E-7 L 0.33334 0.33657 " pathEditMode="relative" rAng="0" ptsTypes="AA">
                                      <p:cBhvr>
                                        <p:cTn id="1215" dur="2000" fill="hold"/>
                                        <p:tgtEl>
                                          <p:spTgt spid="62756"/>
                                        </p:tgtEl>
                                        <p:attrNameLst>
                                          <p:attrName>ppt_x</p:attrName>
                                          <p:attrName>ppt_y</p:attrName>
                                        </p:attrNameLst>
                                      </p:cBhvr>
                                      <p:rCtr x="16545" y="16828"/>
                                    </p:animMotion>
                                  </p:childTnLst>
                                </p:cTn>
                              </p:par>
                              <p:par>
                                <p:cTn id="1216" presetID="4" presetClass="exit" presetSubtype="16" fill="hold" grpId="2" nodeType="withEffect">
                                  <p:stCondLst>
                                    <p:cond delay="0"/>
                                  </p:stCondLst>
                                  <p:childTnLst>
                                    <p:animEffect transition="out" filter="box(in)">
                                      <p:cBhvr>
                                        <p:cTn id="1217" dur="1000"/>
                                        <p:tgtEl>
                                          <p:spTgt spid="62608"/>
                                        </p:tgtEl>
                                      </p:cBhvr>
                                    </p:animEffect>
                                    <p:set>
                                      <p:cBhvr>
                                        <p:cTn id="1218" dur="1" fill="hold">
                                          <p:stCondLst>
                                            <p:cond delay="999"/>
                                          </p:stCondLst>
                                        </p:cTn>
                                        <p:tgtEl>
                                          <p:spTgt spid="62608"/>
                                        </p:tgtEl>
                                        <p:attrNameLst>
                                          <p:attrName>style.visibility</p:attrName>
                                        </p:attrNameLst>
                                      </p:cBhvr>
                                      <p:to>
                                        <p:strVal val="hidden"/>
                                      </p:to>
                                    </p:set>
                                  </p:childTnLst>
                                </p:cTn>
                              </p:par>
                              <p:par>
                                <p:cTn id="1219" presetID="6" presetClass="exit" presetSubtype="16" fill="hold" nodeType="withEffect">
                                  <p:stCondLst>
                                    <p:cond delay="0"/>
                                  </p:stCondLst>
                                  <p:childTnLst>
                                    <p:animEffect transition="out" filter="circle(in)">
                                      <p:cBhvr>
                                        <p:cTn id="1220" dur="2000"/>
                                        <p:tgtEl>
                                          <p:spTgt spid="62601"/>
                                        </p:tgtEl>
                                      </p:cBhvr>
                                    </p:animEffect>
                                    <p:set>
                                      <p:cBhvr>
                                        <p:cTn id="1221" dur="1" fill="hold">
                                          <p:stCondLst>
                                            <p:cond delay="1999"/>
                                          </p:stCondLst>
                                        </p:cTn>
                                        <p:tgtEl>
                                          <p:spTgt spid="62601"/>
                                        </p:tgtEl>
                                        <p:attrNameLst>
                                          <p:attrName>style.visibility</p:attrName>
                                        </p:attrNameLst>
                                      </p:cBhvr>
                                      <p:to>
                                        <p:strVal val="hidden"/>
                                      </p:to>
                                    </p:set>
                                  </p:childTnLst>
                                  <p:subTnLst>
                                    <p:audio>
                                      <p:cMediaNode>
                                        <p:cTn display="0" masterRel="sameClick">
                                          <p:stCondLst>
                                            <p:cond evt="begin" delay="0">
                                              <p:tn val="121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2601"/>
                  </p:tgtEl>
                </p:cond>
              </p:nextCondLst>
            </p:seq>
            <p:seq concurrent="1" nextAc="seek">
              <p:cTn id="1222" restart="whenNotActive" fill="hold" evtFilter="cancelBubble" nodeType="interactiveSeq">
                <p:stCondLst>
                  <p:cond evt="onClick" delay="0">
                    <p:tgtEl>
                      <p:spTgt spid="62602"/>
                    </p:tgtEl>
                  </p:cond>
                </p:stCondLst>
                <p:endSync evt="end" delay="0">
                  <p:rtn val="all"/>
                </p:endSync>
                <p:childTnLst>
                  <p:par>
                    <p:cTn id="1223" fill="hold" nodeType="clickPar">
                      <p:stCondLst>
                        <p:cond delay="0"/>
                      </p:stCondLst>
                      <p:childTnLst>
                        <p:par>
                          <p:cTn id="1224" fill="hold" nodeType="withGroup">
                            <p:stCondLst>
                              <p:cond delay="0"/>
                            </p:stCondLst>
                            <p:childTnLst>
                              <p:par>
                                <p:cTn id="1225" presetID="21" presetClass="exit" presetSubtype="4" fill="hold" grpId="0" nodeType="clickEffect">
                                  <p:stCondLst>
                                    <p:cond delay="0"/>
                                  </p:stCondLst>
                                  <p:childTnLst>
                                    <p:animEffect transition="out" filter="wheel(4)">
                                      <p:cBhvr>
                                        <p:cTn id="1226" dur="2000"/>
                                        <p:tgtEl>
                                          <p:spTgt spid="62633"/>
                                        </p:tgtEl>
                                      </p:cBhvr>
                                    </p:animEffect>
                                    <p:set>
                                      <p:cBhvr>
                                        <p:cTn id="1227" dur="1" fill="hold">
                                          <p:stCondLst>
                                            <p:cond delay="1999"/>
                                          </p:stCondLst>
                                        </p:cTn>
                                        <p:tgtEl>
                                          <p:spTgt spid="62633"/>
                                        </p:tgtEl>
                                        <p:attrNameLst>
                                          <p:attrName>style.visibility</p:attrName>
                                        </p:attrNameLst>
                                      </p:cBhvr>
                                      <p:to>
                                        <p:strVal val="hidden"/>
                                      </p:to>
                                    </p:set>
                                  </p:childTnLst>
                                </p:cTn>
                              </p:par>
                              <p:par>
                                <p:cTn id="1228" presetID="21" presetClass="exit" presetSubtype="4" fill="hold" grpId="0" nodeType="withEffect">
                                  <p:stCondLst>
                                    <p:cond delay="0"/>
                                  </p:stCondLst>
                                  <p:childTnLst>
                                    <p:animEffect transition="out" filter="wheel(4)">
                                      <p:cBhvr>
                                        <p:cTn id="1229" dur="2000"/>
                                        <p:tgtEl>
                                          <p:spTgt spid="62754"/>
                                        </p:tgtEl>
                                      </p:cBhvr>
                                    </p:animEffect>
                                    <p:set>
                                      <p:cBhvr>
                                        <p:cTn id="1230" dur="1" fill="hold">
                                          <p:stCondLst>
                                            <p:cond delay="1999"/>
                                          </p:stCondLst>
                                        </p:cTn>
                                        <p:tgtEl>
                                          <p:spTgt spid="62754"/>
                                        </p:tgtEl>
                                        <p:attrNameLst>
                                          <p:attrName>style.visibility</p:attrName>
                                        </p:attrNameLst>
                                      </p:cBhvr>
                                      <p:to>
                                        <p:strVal val="hidden"/>
                                      </p:to>
                                    </p:set>
                                  </p:childTnLst>
                                </p:cTn>
                              </p:par>
                              <p:par>
                                <p:cTn id="1231" presetID="21" presetClass="exit" presetSubtype="4" fill="hold" grpId="0" nodeType="withEffect">
                                  <p:stCondLst>
                                    <p:cond delay="0"/>
                                  </p:stCondLst>
                                  <p:childTnLst>
                                    <p:animEffect transition="out" filter="wheel(4)">
                                      <p:cBhvr>
                                        <p:cTn id="1232" dur="2000"/>
                                        <p:tgtEl>
                                          <p:spTgt spid="62715"/>
                                        </p:tgtEl>
                                      </p:cBhvr>
                                    </p:animEffect>
                                    <p:set>
                                      <p:cBhvr>
                                        <p:cTn id="1233" dur="1" fill="hold">
                                          <p:stCondLst>
                                            <p:cond delay="1999"/>
                                          </p:stCondLst>
                                        </p:cTn>
                                        <p:tgtEl>
                                          <p:spTgt spid="62715"/>
                                        </p:tgtEl>
                                        <p:attrNameLst>
                                          <p:attrName>style.visibility</p:attrName>
                                        </p:attrNameLst>
                                      </p:cBhvr>
                                      <p:to>
                                        <p:strVal val="hidden"/>
                                      </p:to>
                                    </p:set>
                                  </p:childTnLst>
                                </p:cTn>
                              </p:par>
                              <p:par>
                                <p:cTn id="1234" presetID="21" presetClass="exit" presetSubtype="4" fill="hold" grpId="0" nodeType="withEffect">
                                  <p:stCondLst>
                                    <p:cond delay="0"/>
                                  </p:stCondLst>
                                  <p:childTnLst>
                                    <p:animEffect transition="out" filter="wheel(4)">
                                      <p:cBhvr>
                                        <p:cTn id="1235" dur="2000"/>
                                        <p:tgtEl>
                                          <p:spTgt spid="62632"/>
                                        </p:tgtEl>
                                      </p:cBhvr>
                                    </p:animEffect>
                                    <p:set>
                                      <p:cBhvr>
                                        <p:cTn id="1236" dur="1" fill="hold">
                                          <p:stCondLst>
                                            <p:cond delay="1999"/>
                                          </p:stCondLst>
                                        </p:cTn>
                                        <p:tgtEl>
                                          <p:spTgt spid="62632"/>
                                        </p:tgtEl>
                                        <p:attrNameLst>
                                          <p:attrName>style.visibility</p:attrName>
                                        </p:attrNameLst>
                                      </p:cBhvr>
                                      <p:to>
                                        <p:strVal val="hidden"/>
                                      </p:to>
                                    </p:set>
                                  </p:childTnLst>
                                </p:cTn>
                              </p:par>
                              <p:par>
                                <p:cTn id="1237" presetID="21" presetClass="exit" presetSubtype="4" fill="hold" grpId="0" nodeType="withEffect">
                                  <p:stCondLst>
                                    <p:cond delay="0"/>
                                  </p:stCondLst>
                                  <p:childTnLst>
                                    <p:animEffect transition="out" filter="wheel(4)">
                                      <p:cBhvr>
                                        <p:cTn id="1238" dur="2000"/>
                                        <p:tgtEl>
                                          <p:spTgt spid="62631"/>
                                        </p:tgtEl>
                                      </p:cBhvr>
                                    </p:animEffect>
                                    <p:set>
                                      <p:cBhvr>
                                        <p:cTn id="1239" dur="1" fill="hold">
                                          <p:stCondLst>
                                            <p:cond delay="1999"/>
                                          </p:stCondLst>
                                        </p:cTn>
                                        <p:tgtEl>
                                          <p:spTgt spid="62631"/>
                                        </p:tgtEl>
                                        <p:attrNameLst>
                                          <p:attrName>style.visibility</p:attrName>
                                        </p:attrNameLst>
                                      </p:cBhvr>
                                      <p:to>
                                        <p:strVal val="hidden"/>
                                      </p:to>
                                    </p:set>
                                  </p:childTnLst>
                                </p:cTn>
                              </p:par>
                              <p:par>
                                <p:cTn id="1240" presetID="21" presetClass="exit" presetSubtype="4" fill="hold" grpId="0" nodeType="withEffect">
                                  <p:stCondLst>
                                    <p:cond delay="0"/>
                                  </p:stCondLst>
                                  <p:childTnLst>
                                    <p:animEffect transition="out" filter="wheel(4)">
                                      <p:cBhvr>
                                        <p:cTn id="1241" dur="2000"/>
                                        <p:tgtEl>
                                          <p:spTgt spid="62630"/>
                                        </p:tgtEl>
                                      </p:cBhvr>
                                    </p:animEffect>
                                    <p:set>
                                      <p:cBhvr>
                                        <p:cTn id="1242" dur="1" fill="hold">
                                          <p:stCondLst>
                                            <p:cond delay="1999"/>
                                          </p:stCondLst>
                                        </p:cTn>
                                        <p:tgtEl>
                                          <p:spTgt spid="62630"/>
                                        </p:tgtEl>
                                        <p:attrNameLst>
                                          <p:attrName>style.visibility</p:attrName>
                                        </p:attrNameLst>
                                      </p:cBhvr>
                                      <p:to>
                                        <p:strVal val="hidden"/>
                                      </p:to>
                                    </p:set>
                                  </p:childTnLst>
                                </p:cTn>
                              </p:par>
                              <p:par>
                                <p:cTn id="1243" presetID="21" presetClass="exit" presetSubtype="4" fill="hold" grpId="0" nodeType="withEffect">
                                  <p:stCondLst>
                                    <p:cond delay="0"/>
                                  </p:stCondLst>
                                  <p:childTnLst>
                                    <p:animEffect transition="out" filter="wheel(4)">
                                      <p:cBhvr>
                                        <p:cTn id="1244" dur="2000"/>
                                        <p:tgtEl>
                                          <p:spTgt spid="62712"/>
                                        </p:tgtEl>
                                      </p:cBhvr>
                                    </p:animEffect>
                                    <p:set>
                                      <p:cBhvr>
                                        <p:cTn id="1245" dur="1" fill="hold">
                                          <p:stCondLst>
                                            <p:cond delay="1999"/>
                                          </p:stCondLst>
                                        </p:cTn>
                                        <p:tgtEl>
                                          <p:spTgt spid="62712"/>
                                        </p:tgtEl>
                                        <p:attrNameLst>
                                          <p:attrName>style.visibility</p:attrName>
                                        </p:attrNameLst>
                                      </p:cBhvr>
                                      <p:to>
                                        <p:strVal val="hidden"/>
                                      </p:to>
                                    </p:set>
                                  </p:childTnLst>
                                </p:cTn>
                              </p:par>
                              <p:par>
                                <p:cTn id="1246" presetID="21" presetClass="exit" presetSubtype="4" fill="hold" grpId="0" nodeType="withEffect">
                                  <p:stCondLst>
                                    <p:cond delay="0"/>
                                  </p:stCondLst>
                                  <p:childTnLst>
                                    <p:animEffect transition="out" filter="wheel(4)">
                                      <p:cBhvr>
                                        <p:cTn id="1247" dur="2000"/>
                                        <p:tgtEl>
                                          <p:spTgt spid="62709"/>
                                        </p:tgtEl>
                                      </p:cBhvr>
                                    </p:animEffect>
                                    <p:set>
                                      <p:cBhvr>
                                        <p:cTn id="1248" dur="1" fill="hold">
                                          <p:stCondLst>
                                            <p:cond delay="1999"/>
                                          </p:stCondLst>
                                        </p:cTn>
                                        <p:tgtEl>
                                          <p:spTgt spid="62709"/>
                                        </p:tgtEl>
                                        <p:attrNameLst>
                                          <p:attrName>style.visibility</p:attrName>
                                        </p:attrNameLst>
                                      </p:cBhvr>
                                      <p:to>
                                        <p:strVal val="hidden"/>
                                      </p:to>
                                    </p:set>
                                  </p:childTnLst>
                                </p:cTn>
                              </p:par>
                            </p:childTnLst>
                          </p:cTn>
                        </p:par>
                        <p:par>
                          <p:cTn id="1249" fill="hold" nodeType="afterGroup">
                            <p:stCondLst>
                              <p:cond delay="2000"/>
                            </p:stCondLst>
                            <p:childTnLst>
                              <p:par>
                                <p:cTn id="1250" presetID="42" presetClass="path" presetSubtype="0" accel="50000" decel="50000" fill="hold" grpId="0" nodeType="afterEffect">
                                  <p:stCondLst>
                                    <p:cond delay="0"/>
                                  </p:stCondLst>
                                  <p:childTnLst>
                                    <p:animMotion origin="layout" path="M -2.22222E-6 4.69718E-6 L 0.33403 0.24572 " pathEditMode="relative" rAng="0" ptsTypes="AA">
                                      <p:cBhvr>
                                        <p:cTn id="1251" dur="2000" fill="hold"/>
                                        <p:tgtEl>
                                          <p:spTgt spid="62750"/>
                                        </p:tgtEl>
                                        <p:attrNameLst>
                                          <p:attrName>ppt_x</p:attrName>
                                          <p:attrName>ppt_y</p:attrName>
                                        </p:attrNameLst>
                                      </p:cBhvr>
                                      <p:rCtr x="16701" y="12275"/>
                                    </p:animMotion>
                                  </p:childTnLst>
                                </p:cTn>
                              </p:par>
                              <p:par>
                                <p:cTn id="1252" presetID="5" presetClass="exit" presetSubtype="10" fill="hold" grpId="2" nodeType="withEffect">
                                  <p:stCondLst>
                                    <p:cond delay="0"/>
                                  </p:stCondLst>
                                  <p:childTnLst>
                                    <p:animEffect transition="out" filter="checkerboard(across)">
                                      <p:cBhvr>
                                        <p:cTn id="1253" dur="2000"/>
                                        <p:tgtEl>
                                          <p:spTgt spid="62609"/>
                                        </p:tgtEl>
                                      </p:cBhvr>
                                    </p:animEffect>
                                    <p:set>
                                      <p:cBhvr>
                                        <p:cTn id="1254" dur="1" fill="hold">
                                          <p:stCondLst>
                                            <p:cond delay="1999"/>
                                          </p:stCondLst>
                                        </p:cTn>
                                        <p:tgtEl>
                                          <p:spTgt spid="62609"/>
                                        </p:tgtEl>
                                        <p:attrNameLst>
                                          <p:attrName>style.visibility</p:attrName>
                                        </p:attrNameLst>
                                      </p:cBhvr>
                                      <p:to>
                                        <p:strVal val="hidden"/>
                                      </p:to>
                                    </p:set>
                                  </p:childTnLst>
                                </p:cTn>
                              </p:par>
                              <p:par>
                                <p:cTn id="1255" presetID="6" presetClass="exit" presetSubtype="16" fill="hold" nodeType="withEffect">
                                  <p:stCondLst>
                                    <p:cond delay="0"/>
                                  </p:stCondLst>
                                  <p:childTnLst>
                                    <p:animEffect transition="out" filter="circle(in)">
                                      <p:cBhvr>
                                        <p:cTn id="1256" dur="2000"/>
                                        <p:tgtEl>
                                          <p:spTgt spid="62602"/>
                                        </p:tgtEl>
                                      </p:cBhvr>
                                    </p:animEffect>
                                    <p:set>
                                      <p:cBhvr>
                                        <p:cTn id="1257" dur="1" fill="hold">
                                          <p:stCondLst>
                                            <p:cond delay="1999"/>
                                          </p:stCondLst>
                                        </p:cTn>
                                        <p:tgtEl>
                                          <p:spTgt spid="62602"/>
                                        </p:tgtEl>
                                        <p:attrNameLst>
                                          <p:attrName>style.visibility</p:attrName>
                                        </p:attrNameLst>
                                      </p:cBhvr>
                                      <p:to>
                                        <p:strVal val="hidden"/>
                                      </p:to>
                                    </p:set>
                                  </p:childTnLst>
                                  <p:subTnLst>
                                    <p:audio>
                                      <p:cMediaNode>
                                        <p:cTn display="0" masterRel="sameClick">
                                          <p:stCondLst>
                                            <p:cond evt="begin" delay="0">
                                              <p:tn val="125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2602"/>
                  </p:tgtEl>
                </p:cond>
              </p:nextCondLst>
            </p:seq>
            <p:seq concurrent="1" nextAc="seek">
              <p:cTn id="1258" restart="whenNotActive" fill="hold" evtFilter="cancelBubble" nodeType="interactiveSeq">
                <p:stCondLst>
                  <p:cond evt="onClick" delay="0">
                    <p:tgtEl>
                      <p:spTgt spid="62603"/>
                    </p:tgtEl>
                  </p:cond>
                </p:stCondLst>
                <p:endSync evt="end" delay="0">
                  <p:rtn val="all"/>
                </p:endSync>
                <p:childTnLst>
                  <p:par>
                    <p:cTn id="1259" fill="hold" nodeType="clickPar">
                      <p:stCondLst>
                        <p:cond delay="0"/>
                      </p:stCondLst>
                      <p:childTnLst>
                        <p:par>
                          <p:cTn id="1260" fill="hold" nodeType="withGroup">
                            <p:stCondLst>
                              <p:cond delay="0"/>
                            </p:stCondLst>
                            <p:childTnLst>
                              <p:par>
                                <p:cTn id="1261" presetID="21" presetClass="exit" presetSubtype="4" fill="hold" grpId="0" nodeType="clickEffect">
                                  <p:stCondLst>
                                    <p:cond delay="0"/>
                                  </p:stCondLst>
                                  <p:childTnLst>
                                    <p:animEffect transition="out" filter="wheel(4)">
                                      <p:cBhvr>
                                        <p:cTn id="1262" dur="2000"/>
                                        <p:tgtEl>
                                          <p:spTgt spid="62634"/>
                                        </p:tgtEl>
                                      </p:cBhvr>
                                    </p:animEffect>
                                    <p:set>
                                      <p:cBhvr>
                                        <p:cTn id="1263" dur="1" fill="hold">
                                          <p:stCondLst>
                                            <p:cond delay="1999"/>
                                          </p:stCondLst>
                                        </p:cTn>
                                        <p:tgtEl>
                                          <p:spTgt spid="62634"/>
                                        </p:tgtEl>
                                        <p:attrNameLst>
                                          <p:attrName>style.visibility</p:attrName>
                                        </p:attrNameLst>
                                      </p:cBhvr>
                                      <p:to>
                                        <p:strVal val="hidden"/>
                                      </p:to>
                                    </p:set>
                                  </p:childTnLst>
                                </p:cTn>
                              </p:par>
                              <p:par>
                                <p:cTn id="1264" presetID="21" presetClass="exit" presetSubtype="4" fill="hold" grpId="0" nodeType="withEffect">
                                  <p:stCondLst>
                                    <p:cond delay="0"/>
                                  </p:stCondLst>
                                  <p:childTnLst>
                                    <p:animEffect transition="out" filter="wheel(4)">
                                      <p:cBhvr>
                                        <p:cTn id="1265" dur="2000"/>
                                        <p:tgtEl>
                                          <p:spTgt spid="62755"/>
                                        </p:tgtEl>
                                      </p:cBhvr>
                                    </p:animEffect>
                                    <p:set>
                                      <p:cBhvr>
                                        <p:cTn id="1266" dur="1" fill="hold">
                                          <p:stCondLst>
                                            <p:cond delay="1999"/>
                                          </p:stCondLst>
                                        </p:cTn>
                                        <p:tgtEl>
                                          <p:spTgt spid="62755"/>
                                        </p:tgtEl>
                                        <p:attrNameLst>
                                          <p:attrName>style.visibility</p:attrName>
                                        </p:attrNameLst>
                                      </p:cBhvr>
                                      <p:to>
                                        <p:strVal val="hidden"/>
                                      </p:to>
                                    </p:set>
                                  </p:childTnLst>
                                </p:cTn>
                              </p:par>
                              <p:par>
                                <p:cTn id="1267" presetID="21" presetClass="exit" presetSubtype="4" fill="hold" grpId="0" nodeType="withEffect">
                                  <p:stCondLst>
                                    <p:cond delay="0"/>
                                  </p:stCondLst>
                                  <p:childTnLst>
                                    <p:animEffect transition="out" filter="wheel(4)">
                                      <p:cBhvr>
                                        <p:cTn id="1268" dur="2000"/>
                                        <p:tgtEl>
                                          <p:spTgt spid="62636"/>
                                        </p:tgtEl>
                                      </p:cBhvr>
                                    </p:animEffect>
                                    <p:set>
                                      <p:cBhvr>
                                        <p:cTn id="1269" dur="1" fill="hold">
                                          <p:stCondLst>
                                            <p:cond delay="1999"/>
                                          </p:stCondLst>
                                        </p:cTn>
                                        <p:tgtEl>
                                          <p:spTgt spid="62636"/>
                                        </p:tgtEl>
                                        <p:attrNameLst>
                                          <p:attrName>style.visibility</p:attrName>
                                        </p:attrNameLst>
                                      </p:cBhvr>
                                      <p:to>
                                        <p:strVal val="hidden"/>
                                      </p:to>
                                    </p:set>
                                  </p:childTnLst>
                                </p:cTn>
                              </p:par>
                              <p:par>
                                <p:cTn id="1270" presetID="21" presetClass="exit" presetSubtype="4" fill="hold" grpId="0" nodeType="withEffect">
                                  <p:stCondLst>
                                    <p:cond delay="0"/>
                                  </p:stCondLst>
                                  <p:childTnLst>
                                    <p:animEffect transition="out" filter="wheel(4)">
                                      <p:cBhvr>
                                        <p:cTn id="1271" dur="2000"/>
                                        <p:tgtEl>
                                          <p:spTgt spid="62714"/>
                                        </p:tgtEl>
                                      </p:cBhvr>
                                    </p:animEffect>
                                    <p:set>
                                      <p:cBhvr>
                                        <p:cTn id="1272" dur="1" fill="hold">
                                          <p:stCondLst>
                                            <p:cond delay="1999"/>
                                          </p:stCondLst>
                                        </p:cTn>
                                        <p:tgtEl>
                                          <p:spTgt spid="62714"/>
                                        </p:tgtEl>
                                        <p:attrNameLst>
                                          <p:attrName>style.visibility</p:attrName>
                                        </p:attrNameLst>
                                      </p:cBhvr>
                                      <p:to>
                                        <p:strVal val="hidden"/>
                                      </p:to>
                                    </p:set>
                                  </p:childTnLst>
                                </p:cTn>
                              </p:par>
                              <p:par>
                                <p:cTn id="1273" presetID="21" presetClass="exit" presetSubtype="4" fill="hold" grpId="0" nodeType="withEffect">
                                  <p:stCondLst>
                                    <p:cond delay="0"/>
                                  </p:stCondLst>
                                  <p:childTnLst>
                                    <p:animEffect transition="out" filter="wheel(4)">
                                      <p:cBhvr>
                                        <p:cTn id="1274" dur="2000"/>
                                        <p:tgtEl>
                                          <p:spTgt spid="62635"/>
                                        </p:tgtEl>
                                      </p:cBhvr>
                                    </p:animEffect>
                                    <p:set>
                                      <p:cBhvr>
                                        <p:cTn id="1275" dur="1" fill="hold">
                                          <p:stCondLst>
                                            <p:cond delay="1999"/>
                                          </p:stCondLst>
                                        </p:cTn>
                                        <p:tgtEl>
                                          <p:spTgt spid="62635"/>
                                        </p:tgtEl>
                                        <p:attrNameLst>
                                          <p:attrName>style.visibility</p:attrName>
                                        </p:attrNameLst>
                                      </p:cBhvr>
                                      <p:to>
                                        <p:strVal val="hidden"/>
                                      </p:to>
                                    </p:set>
                                  </p:childTnLst>
                                </p:cTn>
                              </p:par>
                              <p:par>
                                <p:cTn id="1276" presetID="21" presetClass="exit" presetSubtype="4" fill="hold" grpId="0" nodeType="withEffect">
                                  <p:stCondLst>
                                    <p:cond delay="0"/>
                                  </p:stCondLst>
                                  <p:childTnLst>
                                    <p:animEffect transition="out" filter="wheel(4)">
                                      <p:cBhvr>
                                        <p:cTn id="1277" dur="2000"/>
                                        <p:tgtEl>
                                          <p:spTgt spid="62710"/>
                                        </p:tgtEl>
                                      </p:cBhvr>
                                    </p:animEffect>
                                    <p:set>
                                      <p:cBhvr>
                                        <p:cTn id="1278" dur="1" fill="hold">
                                          <p:stCondLst>
                                            <p:cond delay="1999"/>
                                          </p:stCondLst>
                                        </p:cTn>
                                        <p:tgtEl>
                                          <p:spTgt spid="62710"/>
                                        </p:tgtEl>
                                        <p:attrNameLst>
                                          <p:attrName>style.visibility</p:attrName>
                                        </p:attrNameLst>
                                      </p:cBhvr>
                                      <p:to>
                                        <p:strVal val="hidden"/>
                                      </p:to>
                                    </p:set>
                                  </p:childTnLst>
                                </p:cTn>
                              </p:par>
                            </p:childTnLst>
                          </p:cTn>
                        </p:par>
                        <p:par>
                          <p:cTn id="1279" fill="hold" nodeType="afterGroup">
                            <p:stCondLst>
                              <p:cond delay="2000"/>
                            </p:stCondLst>
                            <p:childTnLst>
                              <p:par>
                                <p:cTn id="1280" presetID="42" presetClass="path" presetSubtype="0" accel="50000" decel="50000" fill="hold" grpId="0" nodeType="afterEffect">
                                  <p:stCondLst>
                                    <p:cond delay="0"/>
                                  </p:stCondLst>
                                  <p:childTnLst>
                                    <p:animMotion origin="layout" path="M 2.77778E-7 -1.07721E-6 L 0.41892 0.15095 " pathEditMode="relative" rAng="0" ptsTypes="AA">
                                      <p:cBhvr>
                                        <p:cTn id="1281" dur="2000" fill="hold"/>
                                        <p:tgtEl>
                                          <p:spTgt spid="62751"/>
                                        </p:tgtEl>
                                        <p:attrNameLst>
                                          <p:attrName>ppt_x</p:attrName>
                                          <p:attrName>ppt_y</p:attrName>
                                        </p:attrNameLst>
                                      </p:cBhvr>
                                      <p:rCtr x="20937" y="7536"/>
                                    </p:animMotion>
                                  </p:childTnLst>
                                </p:cTn>
                              </p:par>
                              <p:par>
                                <p:cTn id="1282" presetID="8" presetClass="exit" presetSubtype="16" fill="hold" nodeType="withEffect">
                                  <p:stCondLst>
                                    <p:cond delay="0"/>
                                  </p:stCondLst>
                                  <p:childTnLst>
                                    <p:animEffect transition="out" filter="diamond(in)">
                                      <p:cBhvr>
                                        <p:cTn id="1283" dur="2000"/>
                                        <p:tgtEl>
                                          <p:spTgt spid="62610"/>
                                        </p:tgtEl>
                                      </p:cBhvr>
                                    </p:animEffect>
                                    <p:set>
                                      <p:cBhvr>
                                        <p:cTn id="1284" dur="1" fill="hold">
                                          <p:stCondLst>
                                            <p:cond delay="1999"/>
                                          </p:stCondLst>
                                        </p:cTn>
                                        <p:tgtEl>
                                          <p:spTgt spid="62610"/>
                                        </p:tgtEl>
                                        <p:attrNameLst>
                                          <p:attrName>style.visibility</p:attrName>
                                        </p:attrNameLst>
                                      </p:cBhvr>
                                      <p:to>
                                        <p:strVal val="hidden"/>
                                      </p:to>
                                    </p:set>
                                  </p:childTnLst>
                                </p:cTn>
                              </p:par>
                              <p:par>
                                <p:cTn id="1285" presetID="6" presetClass="exit" presetSubtype="16" fill="hold" nodeType="withEffect">
                                  <p:stCondLst>
                                    <p:cond delay="0"/>
                                  </p:stCondLst>
                                  <p:childTnLst>
                                    <p:animEffect transition="out" filter="circle(in)">
                                      <p:cBhvr>
                                        <p:cTn id="1286" dur="2000"/>
                                        <p:tgtEl>
                                          <p:spTgt spid="62603"/>
                                        </p:tgtEl>
                                      </p:cBhvr>
                                    </p:animEffect>
                                    <p:set>
                                      <p:cBhvr>
                                        <p:cTn id="1287" dur="1" fill="hold">
                                          <p:stCondLst>
                                            <p:cond delay="1999"/>
                                          </p:stCondLst>
                                        </p:cTn>
                                        <p:tgtEl>
                                          <p:spTgt spid="62603"/>
                                        </p:tgtEl>
                                        <p:attrNameLst>
                                          <p:attrName>style.visibility</p:attrName>
                                        </p:attrNameLst>
                                      </p:cBhvr>
                                      <p:to>
                                        <p:strVal val="hidden"/>
                                      </p:to>
                                    </p:set>
                                  </p:childTnLst>
                                  <p:subTnLst>
                                    <p:audio>
                                      <p:cMediaNode>
                                        <p:cTn display="0" masterRel="sameClick">
                                          <p:stCondLst>
                                            <p:cond evt="begin" delay="0">
                                              <p:tn val="128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2603"/>
                  </p:tgtEl>
                </p:cond>
              </p:nextCondLst>
            </p:seq>
          </p:childTnLst>
        </p:cTn>
      </p:par>
    </p:tnLst>
    <p:bldLst>
      <p:bldP spid="62605" grpId="0" animBg="1"/>
      <p:bldP spid="62605" grpId="1" animBg="1"/>
      <p:bldP spid="62606" grpId="0" animBg="1"/>
      <p:bldP spid="62606" grpId="1" animBg="1"/>
      <p:bldP spid="62607" grpId="0" animBg="1"/>
      <p:bldP spid="62607" grpId="1" animBg="1"/>
      <p:bldP spid="62608" grpId="0" animBg="1"/>
      <p:bldP spid="62608" grpId="1" animBg="1"/>
      <p:bldP spid="62608" grpId="2" animBg="1"/>
      <p:bldP spid="62609" grpId="0" animBg="1"/>
      <p:bldP spid="62609" grpId="1" animBg="1"/>
      <p:bldP spid="62609" grpId="2" animBg="1"/>
      <p:bldP spid="62610" grpId="0" animBg="1"/>
      <p:bldP spid="62611" grpId="0" animBg="1"/>
      <p:bldP spid="62612" grpId="0"/>
      <p:bldP spid="62614" grpId="0" animBg="1"/>
      <p:bldP spid="62615" grpId="0" animBg="1"/>
      <p:bldP spid="62616" grpId="0" animBg="1"/>
      <p:bldP spid="62617" grpId="0" animBg="1"/>
      <p:bldP spid="62618" grpId="0" animBg="1"/>
      <p:bldP spid="62619" grpId="0" animBg="1"/>
      <p:bldP spid="62620" grpId="0" animBg="1"/>
      <p:bldP spid="62621" grpId="0" animBg="1"/>
      <p:bldP spid="62622" grpId="0" animBg="1"/>
      <p:bldP spid="62623" grpId="0" animBg="1"/>
      <p:bldP spid="62624" grpId="0" animBg="1"/>
      <p:bldP spid="62625" grpId="0" animBg="1"/>
      <p:bldP spid="62626" grpId="0" animBg="1"/>
      <p:bldP spid="62627" grpId="0" animBg="1"/>
      <p:bldP spid="62628" grpId="0" animBg="1"/>
      <p:bldP spid="62629" grpId="0" animBg="1"/>
      <p:bldP spid="62630" grpId="0" animBg="1"/>
      <p:bldP spid="62631" grpId="0" animBg="1"/>
      <p:bldP spid="62632" grpId="0" animBg="1"/>
      <p:bldP spid="62633" grpId="0" animBg="1"/>
      <p:bldP spid="62634" grpId="0" animBg="1"/>
      <p:bldP spid="62635" grpId="0" animBg="1"/>
      <p:bldP spid="62636" grpId="0" animBg="1"/>
      <p:bldP spid="62637" grpId="0" build="p" advAuto="0"/>
      <p:bldP spid="62637" grpId="1" build="p" advAuto="0"/>
      <p:bldP spid="62638" grpId="0" build="p" advAuto="0"/>
      <p:bldP spid="62638" grpId="1" build="p" advAuto="0"/>
      <p:bldP spid="62639" grpId="0" build="p" advAuto="0"/>
      <p:bldP spid="62639" grpId="1" build="p" advAuto="0"/>
      <p:bldP spid="62640" grpId="0" build="p" advAuto="0"/>
      <p:bldP spid="62640" grpId="1" build="p" advAuto="0"/>
      <p:bldP spid="62641" grpId="0" build="p" advAuto="0"/>
      <p:bldP spid="62641" grpId="1" build="p" advAuto="0"/>
      <p:bldP spid="62642" grpId="0" build="p" advAuto="0"/>
      <p:bldP spid="62642" grpId="1" build="p" advAuto="0"/>
      <p:bldP spid="62643" grpId="0" build="p" advAuto="0"/>
      <p:bldP spid="62643" grpId="1" build="p" advAuto="0"/>
      <p:bldP spid="62644" grpId="0" build="p" advAuto="0"/>
      <p:bldP spid="62644" grpId="1" build="p" advAuto="0"/>
      <p:bldP spid="62645" grpId="0" build="p" advAuto="0"/>
      <p:bldP spid="62645" grpId="1" build="p" advAuto="0"/>
      <p:bldP spid="62646" grpId="0" build="p" advAuto="0"/>
      <p:bldP spid="62647" grpId="0"/>
      <p:bldP spid="62647" grpId="1"/>
      <p:bldP spid="62647" grpId="2"/>
      <p:bldP spid="62648" grpId="0" build="p" advAuto="0"/>
      <p:bldP spid="62648" grpId="1" build="p" advAuto="0"/>
      <p:bldP spid="62649" grpId="0" build="p" advAuto="0"/>
      <p:bldP spid="62649" grpId="1" build="p" advAuto="0"/>
      <p:bldP spid="62650" grpId="0" build="p" advAuto="0"/>
      <p:bldP spid="62650" grpId="1" build="p" advAuto="0"/>
      <p:bldP spid="62651" grpId="0" build="p" advAuto="0"/>
      <p:bldP spid="62651" grpId="1" build="p" advAuto="0"/>
      <p:bldP spid="62652" grpId="0" build="p" advAuto="0"/>
      <p:bldP spid="62652" grpId="1" build="p" advAuto="0"/>
      <p:bldP spid="62653" grpId="0" build="p" advAuto="0"/>
      <p:bldP spid="62653" grpId="1" build="p" advAuto="0"/>
      <p:bldP spid="62654" grpId="0" build="p" advAuto="0"/>
      <p:bldP spid="62654" grpId="1" build="p" advAuto="0"/>
      <p:bldP spid="62655" grpId="0" build="p" advAuto="0"/>
      <p:bldP spid="62655" grpId="1" build="p" advAuto="0"/>
      <p:bldP spid="62656" grpId="0" build="p" advAuto="0"/>
      <p:bldP spid="62656" grpId="1" build="p" advAuto="0"/>
      <p:bldP spid="62657" grpId="0" build="p" advAuto="0"/>
      <p:bldP spid="62658" grpId="0"/>
      <p:bldP spid="62658" grpId="1"/>
      <p:bldP spid="62658" grpId="2"/>
      <p:bldP spid="62659" grpId="0" build="p" advAuto="0"/>
      <p:bldP spid="62659" grpId="1" build="p" advAuto="0"/>
      <p:bldP spid="62660" grpId="0" build="p" advAuto="0"/>
      <p:bldP spid="62660" grpId="1" build="p" advAuto="0"/>
      <p:bldP spid="62661" grpId="0" build="p" advAuto="0"/>
      <p:bldP spid="62661" grpId="1" build="p" advAuto="0"/>
      <p:bldP spid="62662" grpId="0" build="p" advAuto="0"/>
      <p:bldP spid="62662" grpId="1" build="p" advAuto="0"/>
      <p:bldP spid="62663" grpId="0" build="p" advAuto="0"/>
      <p:bldP spid="62663" grpId="1" build="p" advAuto="0"/>
      <p:bldP spid="62664" grpId="0" build="p" advAuto="0"/>
      <p:bldP spid="62664" grpId="1" build="p" advAuto="0"/>
      <p:bldP spid="62665" grpId="0" build="p" advAuto="0"/>
      <p:bldP spid="62665" grpId="1" build="p" advAuto="0"/>
      <p:bldP spid="62666" grpId="0" build="p" advAuto="0"/>
      <p:bldP spid="62666" grpId="1" build="p" advAuto="0"/>
      <p:bldP spid="62667" grpId="0" build="p" advAuto="0"/>
      <p:bldP spid="62667" grpId="1" build="p" advAuto="0"/>
      <p:bldP spid="62668" grpId="0" build="p" advAuto="0"/>
      <p:bldP spid="62669" grpId="0"/>
      <p:bldP spid="62669" grpId="1"/>
      <p:bldP spid="62669" grpId="2"/>
      <p:bldP spid="62670" grpId="0" build="p" advAuto="0"/>
      <p:bldP spid="62670" grpId="1" build="p" advAuto="0"/>
      <p:bldP spid="62671" grpId="0" build="p" advAuto="0"/>
      <p:bldP spid="62671" grpId="1" build="p" advAuto="0"/>
      <p:bldP spid="62672" grpId="0" build="p" advAuto="0"/>
      <p:bldP spid="62672" grpId="1" build="p" advAuto="0"/>
      <p:bldP spid="62673" grpId="0" build="p" advAuto="0"/>
      <p:bldP spid="62673" grpId="1" build="p" advAuto="0"/>
      <p:bldP spid="62674" grpId="0" build="p" advAuto="0"/>
      <p:bldP spid="62674" grpId="1" build="p" advAuto="0"/>
      <p:bldP spid="62675" grpId="0" build="p" advAuto="0"/>
      <p:bldP spid="62675" grpId="1" build="p" advAuto="0"/>
      <p:bldP spid="62676" grpId="0" build="p" advAuto="0"/>
      <p:bldP spid="62676" grpId="1" build="p" advAuto="0"/>
      <p:bldP spid="62677" grpId="0" build="p" advAuto="0"/>
      <p:bldP spid="62677" grpId="1" build="p" advAuto="0"/>
      <p:bldP spid="62678" grpId="0" build="p" advAuto="0"/>
      <p:bldP spid="62678" grpId="1" build="p" advAuto="0"/>
      <p:bldP spid="62679" grpId="0" build="p" advAuto="0"/>
      <p:bldP spid="62680" grpId="0"/>
      <p:bldP spid="62680" grpId="1"/>
      <p:bldP spid="62680" grpId="2"/>
      <p:bldP spid="62681" grpId="0" build="p" advAuto="0"/>
      <p:bldP spid="62681" grpId="1" build="p" advAuto="0"/>
      <p:bldP spid="62682" grpId="0" build="p" advAuto="0"/>
      <p:bldP spid="62682" grpId="1" build="p" advAuto="0"/>
      <p:bldP spid="62683" grpId="0" build="p" advAuto="0"/>
      <p:bldP spid="62683" grpId="1" build="p" advAuto="0"/>
      <p:bldP spid="62684" grpId="0" build="p" advAuto="0"/>
      <p:bldP spid="62684" grpId="1" build="p" advAuto="0"/>
      <p:bldP spid="62685" grpId="0" build="p" advAuto="0"/>
      <p:bldP spid="62685" grpId="1" build="p" advAuto="0"/>
      <p:bldP spid="62686" grpId="0" build="p" advAuto="0"/>
      <p:bldP spid="62686" grpId="1" build="p" advAuto="0"/>
      <p:bldP spid="62687" grpId="0" build="p" advAuto="0"/>
      <p:bldP spid="62687" grpId="1" build="p" advAuto="0"/>
      <p:bldP spid="62688" grpId="0" build="p" advAuto="0"/>
      <p:bldP spid="62688" grpId="1" build="p" advAuto="0"/>
      <p:bldP spid="62689" grpId="0" build="p" advAuto="0"/>
      <p:bldP spid="62689" grpId="1" build="p" advAuto="0"/>
      <p:bldP spid="62690" grpId="0" build="p" advAuto="0"/>
      <p:bldP spid="62691" grpId="0"/>
      <p:bldP spid="62691" grpId="1"/>
      <p:bldP spid="62691" grpId="2"/>
      <p:bldP spid="62692" grpId="0" build="p" advAuto="0"/>
      <p:bldP spid="62692" grpId="1" build="p" advAuto="0"/>
      <p:bldP spid="62693" grpId="0" build="p" advAuto="0"/>
      <p:bldP spid="62693" grpId="1" build="p" advAuto="0"/>
      <p:bldP spid="62694" grpId="0" build="p" advAuto="0"/>
      <p:bldP spid="62694" grpId="1" build="p" advAuto="0"/>
      <p:bldP spid="62695" grpId="0" build="p" advAuto="0"/>
      <p:bldP spid="62695" grpId="1" build="p" advAuto="0"/>
      <p:bldP spid="62696" grpId="0" build="p" advAuto="0"/>
      <p:bldP spid="62696" grpId="1" build="p" advAuto="0"/>
      <p:bldP spid="62697" grpId="0" build="p" advAuto="0"/>
      <p:bldP spid="62697" grpId="1" build="p" advAuto="0"/>
      <p:bldP spid="62698" grpId="0" build="p" advAuto="0"/>
      <p:bldP spid="62698" grpId="1" build="p" advAuto="0"/>
      <p:bldP spid="62699" grpId="0" build="p" advAuto="0"/>
      <p:bldP spid="62699" grpId="1" build="p" advAuto="0"/>
      <p:bldP spid="62700" grpId="0" build="p" advAuto="0"/>
      <p:bldP spid="62700" grpId="1" build="p" advAuto="0"/>
      <p:bldP spid="62701" grpId="0" build="p" advAuto="0"/>
      <p:bldP spid="62702" grpId="0"/>
      <p:bldP spid="62702" grpId="1"/>
      <p:bldP spid="62702" grpId="2"/>
      <p:bldP spid="62703" grpId="0" animBg="1"/>
      <p:bldP spid="62704" grpId="0" animBg="1"/>
      <p:bldP spid="62705" grpId="0" animBg="1"/>
      <p:bldP spid="62706" grpId="0" animBg="1"/>
      <p:bldP spid="62707" grpId="0" animBg="1"/>
      <p:bldP spid="62708" grpId="0" animBg="1"/>
      <p:bldP spid="62709" grpId="0" animBg="1"/>
      <p:bldP spid="62710" grpId="0" animBg="1"/>
      <p:bldP spid="62711" grpId="0" animBg="1"/>
      <p:bldP spid="62712" grpId="0" animBg="1"/>
      <p:bldP spid="62713" grpId="0" animBg="1"/>
      <p:bldP spid="62714" grpId="0" animBg="1"/>
      <p:bldP spid="62715" grpId="0" animBg="1"/>
      <p:bldP spid="62748" grpId="0"/>
      <p:bldP spid="62749" grpId="0"/>
      <p:bldP spid="62750" grpId="0"/>
      <p:bldP spid="62751" grpId="0"/>
      <p:bldP spid="62752" grpId="0" animBg="1"/>
      <p:bldP spid="62753" grpId="0" animBg="1"/>
      <p:bldP spid="62754" grpId="0" animBg="1"/>
      <p:bldP spid="62755" grpId="0" animBg="1"/>
      <p:bldP spid="62756" grpId="0"/>
      <p:bldP spid="62757" grpId="0" animBg="1"/>
      <p:bldP spid="62758" grpId="0"/>
      <p:bldP spid="6275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3733</TotalTime>
  <Words>814</Words>
  <Application>Microsoft Office PowerPoint</Application>
  <PresentationFormat>On-screen Show (16:9)</PresentationFormat>
  <Paragraphs>206</Paragraphs>
  <Slides>11</Slides>
  <Notes>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微软雅黑</vt:lpstr>
      <vt:lpstr>Abadi</vt:lpstr>
      <vt:lpstr>Arial</vt:lpstr>
      <vt:lpstr>Calibri</vt:lpstr>
      <vt:lpstr>Times New Roman</vt:lpstr>
      <vt:lpstr>Office 主题​​</vt:lpstr>
      <vt:lpstr>PowerPoint Presentation</vt:lpstr>
      <vt:lpstr>PowerPoint Presentation</vt:lpstr>
      <vt:lpstr>PowerPoint Presentation</vt:lpstr>
      <vt:lpstr>PowerPoint Presentation</vt:lpstr>
      <vt:lpstr>Em hãy cùng các bạn trong nhóm thảo luận để xử lí các tình huống sau:</vt:lpstr>
      <vt:lpstr>PowerPoint Presentation</vt:lpstr>
      <vt:lpstr>PowerPoint Presentation</vt:lpstr>
      <vt:lpstr>PowerPoint Presentation</vt:lpstr>
      <vt:lpstr>PowerPoint Presentation</vt:lpstr>
      <vt:lpstr>VỀ NHÀ:  + Học lại ghi nhớ , sưu tầm thêm các câu ca  dao, tục ngữ, câu thơ...nói về việc hợp tác   với những người xung quanh. + Hàng ngày, thực hiện việc hợp tác với mọi  người ở nhà, ở trường, ở khu dân cư... </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965</dc:title>
  <dc:creator>Administrator</dc:creator>
  <cp:lastModifiedBy>Vũ Kim Ngân (420001771)</cp:lastModifiedBy>
  <cp:revision>298</cp:revision>
  <dcterms:created xsi:type="dcterms:W3CDTF">2014-04-26T02:40:12Z</dcterms:created>
  <dcterms:modified xsi:type="dcterms:W3CDTF">2021-12-25T15:03:31Z</dcterms:modified>
</cp:coreProperties>
</file>