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256" r:id="rId3"/>
    <p:sldId id="257" r:id="rId4"/>
    <p:sldId id="258" r:id="rId5"/>
    <p:sldId id="262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0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0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6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9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8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2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9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8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1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B9861-334C-4F68-91BF-D75EF70E8B7B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94">
            <a:extLst>
              <a:ext uri="{FF2B5EF4-FFF2-40B4-BE49-F238E27FC236}">
                <a16:creationId xmlns:a16="http://schemas.microsoft.com/office/drawing/2014/main" id="{A8BDECED-B7CC-4FB7-9A94-0A680D095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7696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295" name="Picture 294">
            <a:extLst>
              <a:ext uri="{FF2B5EF4-FFF2-40B4-BE49-F238E27FC236}">
                <a16:creationId xmlns:a16="http://schemas.microsoft.com/office/drawing/2014/main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34143"/>
            <a:ext cx="1476376" cy="1476376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941064-7ED8-4A34-87EA-1479821BBF35}"/>
              </a:ext>
            </a:extLst>
          </p:cNvPr>
          <p:cNvSpPr txBox="1"/>
          <p:nvPr/>
        </p:nvSpPr>
        <p:spPr>
          <a:xfrm>
            <a:off x="228600" y="2057400"/>
            <a:ext cx="8458200" cy="243143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MÔN: TIẾNG VIỆT</a:t>
            </a:r>
          </a:p>
          <a:p>
            <a:pPr algn="ctr" eaLnBrk="1" hangingPunct="1">
              <a:defRPr/>
            </a:pP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 eaLnBrk="1" hangingPunct="1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CUỐI HKI (TIẾT 3)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960990"/>
            <a:ext cx="762113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algn="just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008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769983"/>
              </p:ext>
            </p:extLst>
          </p:nvPr>
        </p:nvGraphicFramePr>
        <p:xfrm>
          <a:off x="609600" y="1295400"/>
          <a:ext cx="8229600" cy="5075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8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0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6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1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quyển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Thủy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quyển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quyển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75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rừng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.....</a:t>
                      </a:r>
                      <a:endParaRPr lang="en-US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sông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.....</a:t>
                      </a:r>
                      <a:endParaRPr lang="en-US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bầu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......</a:t>
                      </a:r>
                      <a:endParaRPr lang="en-US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83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hành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bảo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vệ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trồng rừng, ...</a:t>
                      </a:r>
                      <a:endParaRPr lang="en-US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giữ sạch nguồn nước,....</a:t>
                      </a:r>
                      <a:endParaRPr lang="en-US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lọc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khói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nghiệp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....</a:t>
                      </a:r>
                      <a:endParaRPr lang="en-US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224135"/>
            <a:ext cx="52742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Điền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mà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85800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 KẾT VỐN TỪ VỀ MÔI TRƯỜNG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6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066579"/>
              </p:ext>
            </p:extLst>
          </p:nvPr>
        </p:nvGraphicFramePr>
        <p:xfrm>
          <a:off x="152400" y="533400"/>
          <a:ext cx="8839200" cy="6122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1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3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6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7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75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quyển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Thủy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quyển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quyển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4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endParaRPr lang="en-US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Rừng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hổ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gấu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khỉ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dê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bò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lợn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gà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chim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chóc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gụ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sến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cam,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xoài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sầu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riêng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măng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cụt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rau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cỏ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tranh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Sông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hồ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ao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suối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đại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dương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kênh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mương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khe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thác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Mây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vũ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ánh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hậu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gió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nắng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12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hành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bảo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vệ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endParaRPr lang="en-US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bắt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hải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sản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điện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nổ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khai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thác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rừng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bừa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bãi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phủ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xanh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đồi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trọc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trồng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rừng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ngập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trồng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gây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rừng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Tạo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nguồn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sạch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đào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giếng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nhà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máy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lọc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tốt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thải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ở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khu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nghiệp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kĩ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thuật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thống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ống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khói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nhà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máy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rác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thải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xuyên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phung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nguồn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nhiên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762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 KẾT VỐN TỪ VỀ MÔI TRƯỜNG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62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257800"/>
            <a:ext cx="7391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WordArt 7"/>
          <p:cNvSpPr>
            <a:spLocks noChangeArrowheads="1" noChangeShapeType="1" noTextEdit="1"/>
          </p:cNvSpPr>
          <p:nvPr/>
        </p:nvSpPr>
        <p:spPr bwMode="auto">
          <a:xfrm>
            <a:off x="1662113" y="1600200"/>
            <a:ext cx="5819775" cy="3581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KÍNH CHÀO QUÝ THẦY CÔ</a:t>
            </a:r>
          </a:p>
        </p:txBody>
      </p:sp>
      <p:sp>
        <p:nvSpPr>
          <p:cNvPr id="21512" name="WordArt 8" descr="Paper bag"/>
          <p:cNvSpPr>
            <a:spLocks noChangeArrowheads="1" noChangeShapeType="1" noTextEdit="1"/>
          </p:cNvSpPr>
          <p:nvPr/>
        </p:nvSpPr>
        <p:spPr bwMode="auto">
          <a:xfrm>
            <a:off x="795338" y="3429000"/>
            <a:ext cx="755332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HỌC SINH HỌC GIỎI</a:t>
            </a:r>
          </a:p>
        </p:txBody>
      </p:sp>
    </p:spTree>
    <p:extLst>
      <p:ext uri="{BB962C8B-B14F-4D97-AF65-F5344CB8AC3E}">
        <p14:creationId xmlns:p14="http://schemas.microsoft.com/office/powerpoint/2010/main" val="311503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7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120&quot;&gt;&lt;property id=&quot;20148&quot; value=&quot;5&quot;/&gt;&lt;property id=&quot;20300&quot; value=&quot;Slide 1&quot;/&gt;&lt;property id=&quot;20307&quot; value=&quot;261&quot;/&gt;&lt;/object&gt;&lt;object type=&quot;3&quot; unique_id=&quot;10121&quot;&gt;&lt;property id=&quot;20148&quot; value=&quot;5&quot;/&gt;&lt;property id=&quot;20300&quot; value=&quot;Slide 5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413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Pham Cong Khai</cp:lastModifiedBy>
  <cp:revision>7</cp:revision>
  <dcterms:created xsi:type="dcterms:W3CDTF">2017-12-28T06:16:06Z</dcterms:created>
  <dcterms:modified xsi:type="dcterms:W3CDTF">2021-12-22T15:15:57Z</dcterms:modified>
</cp:coreProperties>
</file>