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9" r:id="rId2"/>
    <p:sldId id="270" r:id="rId3"/>
    <p:sldId id="271" r:id="rId4"/>
    <p:sldId id="272" r:id="rId5"/>
    <p:sldId id="273" r:id="rId6"/>
    <p:sldId id="274" r:id="rId7"/>
    <p:sldId id="275" r:id="rId8"/>
    <p:sldId id="276" r:id="rId9"/>
    <p:sldId id="277" r:id="rId10"/>
    <p:sldId id="27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63867B-F3B1-4BAC-9B5C-BDBC05197C02}" type="datetimeFigureOut">
              <a:rPr lang="en-US" smtClean="0"/>
              <a:t>10/7/2021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35DF9-E9E9-4092-A1F7-3FBB4498E8B3}" type="slidenum">
              <a:rPr lang="en-US" smtClean="0"/>
              <a:t>‹#›</a:t>
            </a:fld>
            <a:endParaRPr lang="en-US"/>
          </a:p>
        </p:txBody>
      </p:sp>
    </p:spTree>
    <p:extLst>
      <p:ext uri="{BB962C8B-B14F-4D97-AF65-F5344CB8AC3E}">
        <p14:creationId xmlns:p14="http://schemas.microsoft.com/office/powerpoint/2010/main" val="61050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387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3"/>
        <p:cNvGrpSpPr/>
        <p:nvPr/>
      </p:nvGrpSpPr>
      <p:grpSpPr>
        <a:xfrm>
          <a:off x="0" y="0"/>
          <a:ext cx="0" cy="0"/>
          <a:chOff x="0" y="0"/>
          <a:chExt cx="0" cy="0"/>
        </a:xfrm>
      </p:grpSpPr>
      <p:grpSp>
        <p:nvGrpSpPr>
          <p:cNvPr id="224" name="Google Shape;224;p7"/>
          <p:cNvGrpSpPr/>
          <p:nvPr/>
        </p:nvGrpSpPr>
        <p:grpSpPr>
          <a:xfrm>
            <a:off x="346114" y="865667"/>
            <a:ext cx="734225" cy="592867"/>
            <a:chOff x="5697200" y="1534925"/>
            <a:chExt cx="734225" cy="444650"/>
          </a:xfrm>
        </p:grpSpPr>
        <p:sp>
          <p:nvSpPr>
            <p:cNvPr id="225" name="Google Shape;225;p7"/>
            <p:cNvSpPr/>
            <p:nvPr/>
          </p:nvSpPr>
          <p:spPr>
            <a:xfrm>
              <a:off x="5711825" y="1550850"/>
              <a:ext cx="705400" cy="412650"/>
            </a:xfrm>
            <a:custGeom>
              <a:avLst/>
              <a:gdLst/>
              <a:ahLst/>
              <a:cxnLst/>
              <a:rect l="l" t="t" r="r" b="b"/>
              <a:pathLst>
                <a:path w="28216" h="16506" extrusionOk="0">
                  <a:moveTo>
                    <a:pt x="20716" y="1"/>
                  </a:moveTo>
                  <a:cubicBezTo>
                    <a:pt x="18934" y="1"/>
                    <a:pt x="17262" y="1068"/>
                    <a:pt x="16241" y="2562"/>
                  </a:cubicBezTo>
                  <a:cubicBezTo>
                    <a:pt x="16222" y="2656"/>
                    <a:pt x="16140" y="2697"/>
                    <a:pt x="16053" y="2697"/>
                  </a:cubicBezTo>
                  <a:cubicBezTo>
                    <a:pt x="15987" y="2697"/>
                    <a:pt x="15918" y="2673"/>
                    <a:pt x="15874" y="2629"/>
                  </a:cubicBezTo>
                  <a:cubicBezTo>
                    <a:pt x="15336" y="1933"/>
                    <a:pt x="14707" y="1356"/>
                    <a:pt x="13847" y="1356"/>
                  </a:cubicBezTo>
                  <a:cubicBezTo>
                    <a:pt x="13800" y="1356"/>
                    <a:pt x="13753" y="1358"/>
                    <a:pt x="13706" y="1361"/>
                  </a:cubicBezTo>
                  <a:cubicBezTo>
                    <a:pt x="12772" y="1461"/>
                    <a:pt x="12104" y="2129"/>
                    <a:pt x="11771" y="2963"/>
                  </a:cubicBezTo>
                  <a:cubicBezTo>
                    <a:pt x="11749" y="3028"/>
                    <a:pt x="11703" y="3054"/>
                    <a:pt x="11651" y="3054"/>
                  </a:cubicBezTo>
                  <a:cubicBezTo>
                    <a:pt x="11544" y="3054"/>
                    <a:pt x="11415" y="2942"/>
                    <a:pt x="11437" y="2829"/>
                  </a:cubicBezTo>
                  <a:lnTo>
                    <a:pt x="11437" y="2729"/>
                  </a:lnTo>
                  <a:lnTo>
                    <a:pt x="11404" y="2729"/>
                  </a:lnTo>
                  <a:cubicBezTo>
                    <a:pt x="11354" y="2862"/>
                    <a:pt x="11237" y="2929"/>
                    <a:pt x="11129" y="2929"/>
                  </a:cubicBezTo>
                  <a:cubicBezTo>
                    <a:pt x="11020" y="2929"/>
                    <a:pt x="10920" y="2862"/>
                    <a:pt x="10904" y="2729"/>
                  </a:cubicBezTo>
                  <a:cubicBezTo>
                    <a:pt x="10494" y="965"/>
                    <a:pt x="9348" y="246"/>
                    <a:pt x="8083" y="246"/>
                  </a:cubicBezTo>
                  <a:cubicBezTo>
                    <a:pt x="5953" y="246"/>
                    <a:pt x="3485" y="2285"/>
                    <a:pt x="3632" y="4797"/>
                  </a:cubicBezTo>
                  <a:cubicBezTo>
                    <a:pt x="3720" y="4885"/>
                    <a:pt x="3627" y="5076"/>
                    <a:pt x="3491" y="5076"/>
                  </a:cubicBezTo>
                  <a:cubicBezTo>
                    <a:pt x="3472" y="5076"/>
                    <a:pt x="3452" y="5072"/>
                    <a:pt x="3432" y="5064"/>
                  </a:cubicBezTo>
                  <a:cubicBezTo>
                    <a:pt x="3192" y="5006"/>
                    <a:pt x="2949" y="4979"/>
                    <a:pt x="2710" y="4979"/>
                  </a:cubicBezTo>
                  <a:cubicBezTo>
                    <a:pt x="1288" y="4979"/>
                    <a:pt x="1" y="5967"/>
                    <a:pt x="229" y="7566"/>
                  </a:cubicBezTo>
                  <a:cubicBezTo>
                    <a:pt x="405" y="8948"/>
                    <a:pt x="1472" y="9611"/>
                    <a:pt x="2629" y="9611"/>
                  </a:cubicBezTo>
                  <a:cubicBezTo>
                    <a:pt x="3007" y="9611"/>
                    <a:pt x="3395" y="9540"/>
                    <a:pt x="3765" y="9400"/>
                  </a:cubicBezTo>
                  <a:cubicBezTo>
                    <a:pt x="3801" y="9388"/>
                    <a:pt x="3835" y="9383"/>
                    <a:pt x="3867" y="9383"/>
                  </a:cubicBezTo>
                  <a:cubicBezTo>
                    <a:pt x="4010" y="9383"/>
                    <a:pt x="4105" y="9497"/>
                    <a:pt x="4132" y="9634"/>
                  </a:cubicBezTo>
                  <a:cubicBezTo>
                    <a:pt x="4167" y="9606"/>
                    <a:pt x="4201" y="9594"/>
                    <a:pt x="4233" y="9594"/>
                  </a:cubicBezTo>
                  <a:cubicBezTo>
                    <a:pt x="4357" y="9594"/>
                    <a:pt x="4445" y="9769"/>
                    <a:pt x="4366" y="9901"/>
                  </a:cubicBezTo>
                  <a:cubicBezTo>
                    <a:pt x="3265" y="11068"/>
                    <a:pt x="1430" y="12736"/>
                    <a:pt x="3098" y="14704"/>
                  </a:cubicBezTo>
                  <a:cubicBezTo>
                    <a:pt x="3932" y="15672"/>
                    <a:pt x="5400" y="15972"/>
                    <a:pt x="6567" y="15972"/>
                  </a:cubicBezTo>
                  <a:cubicBezTo>
                    <a:pt x="8769" y="15972"/>
                    <a:pt x="10737" y="14904"/>
                    <a:pt x="12205" y="13303"/>
                  </a:cubicBezTo>
                  <a:cubicBezTo>
                    <a:pt x="12263" y="13228"/>
                    <a:pt x="12334" y="13197"/>
                    <a:pt x="12403" y="13197"/>
                  </a:cubicBezTo>
                  <a:cubicBezTo>
                    <a:pt x="12611" y="13197"/>
                    <a:pt x="12805" y="13478"/>
                    <a:pt x="12605" y="13704"/>
                  </a:cubicBezTo>
                  <a:cubicBezTo>
                    <a:pt x="13119" y="15709"/>
                    <a:pt x="14922" y="16506"/>
                    <a:pt x="16775" y="16506"/>
                  </a:cubicBezTo>
                  <a:cubicBezTo>
                    <a:pt x="17326" y="16506"/>
                    <a:pt x="17882" y="16435"/>
                    <a:pt x="18409" y="16305"/>
                  </a:cubicBezTo>
                  <a:cubicBezTo>
                    <a:pt x="20711" y="15705"/>
                    <a:pt x="22145" y="13904"/>
                    <a:pt x="22145" y="11569"/>
                  </a:cubicBezTo>
                  <a:cubicBezTo>
                    <a:pt x="22145" y="11369"/>
                    <a:pt x="22303" y="11269"/>
                    <a:pt x="22466" y="11269"/>
                  </a:cubicBezTo>
                  <a:cubicBezTo>
                    <a:pt x="22629" y="11269"/>
                    <a:pt x="22795" y="11369"/>
                    <a:pt x="22812" y="11569"/>
                  </a:cubicBezTo>
                  <a:lnTo>
                    <a:pt x="22812" y="11635"/>
                  </a:lnTo>
                  <a:cubicBezTo>
                    <a:pt x="23463" y="11866"/>
                    <a:pt x="24158" y="12019"/>
                    <a:pt x="24830" y="12019"/>
                  </a:cubicBezTo>
                  <a:cubicBezTo>
                    <a:pt x="25811" y="12019"/>
                    <a:pt x="26742" y="11692"/>
                    <a:pt x="27415" y="10802"/>
                  </a:cubicBezTo>
                  <a:cubicBezTo>
                    <a:pt x="27949" y="10068"/>
                    <a:pt x="28216" y="9067"/>
                    <a:pt x="27782" y="8233"/>
                  </a:cubicBezTo>
                  <a:cubicBezTo>
                    <a:pt x="27677" y="8022"/>
                    <a:pt x="26547" y="6849"/>
                    <a:pt x="25915" y="6849"/>
                  </a:cubicBezTo>
                  <a:cubicBezTo>
                    <a:pt x="25749" y="6849"/>
                    <a:pt x="25617" y="6931"/>
                    <a:pt x="25547" y="7132"/>
                  </a:cubicBezTo>
                  <a:cubicBezTo>
                    <a:pt x="25495" y="7276"/>
                    <a:pt x="25381" y="7338"/>
                    <a:pt x="25267" y="7338"/>
                  </a:cubicBezTo>
                  <a:cubicBezTo>
                    <a:pt x="25088" y="7338"/>
                    <a:pt x="24906" y="7189"/>
                    <a:pt x="24947" y="6965"/>
                  </a:cubicBezTo>
                  <a:cubicBezTo>
                    <a:pt x="24980" y="6899"/>
                    <a:pt x="24980" y="6899"/>
                    <a:pt x="24980" y="6865"/>
                  </a:cubicBezTo>
                  <a:cubicBezTo>
                    <a:pt x="24814" y="6832"/>
                    <a:pt x="24647" y="6665"/>
                    <a:pt x="24747" y="6498"/>
                  </a:cubicBezTo>
                  <a:cubicBezTo>
                    <a:pt x="25648" y="4230"/>
                    <a:pt x="24880" y="1461"/>
                    <a:pt x="22545" y="394"/>
                  </a:cubicBezTo>
                  <a:cubicBezTo>
                    <a:pt x="21937" y="124"/>
                    <a:pt x="21320" y="1"/>
                    <a:pt x="2071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 name="Google Shape;226;p7"/>
            <p:cNvSpPr/>
            <p:nvPr/>
          </p:nvSpPr>
          <p:spPr>
            <a:xfrm>
              <a:off x="5697200" y="1534925"/>
              <a:ext cx="734225" cy="444650"/>
            </a:xfrm>
            <a:custGeom>
              <a:avLst/>
              <a:gdLst/>
              <a:ahLst/>
              <a:cxnLst/>
              <a:rect l="l" t="t" r="r" b="b"/>
              <a:pathLst>
                <a:path w="29369" h="17786" extrusionOk="0">
                  <a:moveTo>
                    <a:pt x="21300" y="0"/>
                  </a:moveTo>
                  <a:cubicBezTo>
                    <a:pt x="19404" y="0"/>
                    <a:pt x="17531" y="1036"/>
                    <a:pt x="16626" y="2699"/>
                  </a:cubicBezTo>
                  <a:cubicBezTo>
                    <a:pt x="16211" y="1869"/>
                    <a:pt x="15391" y="1488"/>
                    <a:pt x="14551" y="1488"/>
                  </a:cubicBezTo>
                  <a:cubicBezTo>
                    <a:pt x="13432" y="1488"/>
                    <a:pt x="12275" y="2166"/>
                    <a:pt x="11989" y="3366"/>
                  </a:cubicBezTo>
                  <a:lnTo>
                    <a:pt x="11989" y="3466"/>
                  </a:lnTo>
                  <a:cubicBezTo>
                    <a:pt x="11989" y="3579"/>
                    <a:pt x="12096" y="3676"/>
                    <a:pt x="12195" y="3676"/>
                  </a:cubicBezTo>
                  <a:cubicBezTo>
                    <a:pt x="12244" y="3676"/>
                    <a:pt x="12290" y="3654"/>
                    <a:pt x="12323" y="3600"/>
                  </a:cubicBezTo>
                  <a:cubicBezTo>
                    <a:pt x="12656" y="2766"/>
                    <a:pt x="13290" y="2098"/>
                    <a:pt x="14224" y="1998"/>
                  </a:cubicBezTo>
                  <a:cubicBezTo>
                    <a:pt x="14275" y="1995"/>
                    <a:pt x="14325" y="1993"/>
                    <a:pt x="14374" y="1993"/>
                  </a:cubicBezTo>
                  <a:cubicBezTo>
                    <a:pt x="15289" y="1993"/>
                    <a:pt x="15886" y="2570"/>
                    <a:pt x="16392" y="3266"/>
                  </a:cubicBezTo>
                  <a:cubicBezTo>
                    <a:pt x="16432" y="3305"/>
                    <a:pt x="16492" y="3324"/>
                    <a:pt x="16554" y="3324"/>
                  </a:cubicBezTo>
                  <a:cubicBezTo>
                    <a:pt x="16650" y="3324"/>
                    <a:pt x="16752" y="3280"/>
                    <a:pt x="16792" y="3199"/>
                  </a:cubicBezTo>
                  <a:cubicBezTo>
                    <a:pt x="17821" y="1744"/>
                    <a:pt x="19510" y="647"/>
                    <a:pt x="21292" y="647"/>
                  </a:cubicBezTo>
                  <a:cubicBezTo>
                    <a:pt x="21879" y="647"/>
                    <a:pt x="22477" y="766"/>
                    <a:pt x="23064" y="1031"/>
                  </a:cubicBezTo>
                  <a:cubicBezTo>
                    <a:pt x="25399" y="2098"/>
                    <a:pt x="26199" y="4834"/>
                    <a:pt x="25299" y="7135"/>
                  </a:cubicBezTo>
                  <a:cubicBezTo>
                    <a:pt x="25232" y="7336"/>
                    <a:pt x="25365" y="7469"/>
                    <a:pt x="25532" y="7502"/>
                  </a:cubicBezTo>
                  <a:cubicBezTo>
                    <a:pt x="25499" y="7536"/>
                    <a:pt x="25499" y="7536"/>
                    <a:pt x="25499" y="7569"/>
                  </a:cubicBezTo>
                  <a:cubicBezTo>
                    <a:pt x="25419" y="7809"/>
                    <a:pt x="25603" y="7965"/>
                    <a:pt x="25784" y="7965"/>
                  </a:cubicBezTo>
                  <a:cubicBezTo>
                    <a:pt x="25906" y="7965"/>
                    <a:pt x="26026" y="7896"/>
                    <a:pt x="26066" y="7736"/>
                  </a:cubicBezTo>
                  <a:cubicBezTo>
                    <a:pt x="26134" y="7544"/>
                    <a:pt x="26265" y="7466"/>
                    <a:pt x="26430" y="7466"/>
                  </a:cubicBezTo>
                  <a:cubicBezTo>
                    <a:pt x="27069" y="7466"/>
                    <a:pt x="28228" y="8631"/>
                    <a:pt x="28334" y="8870"/>
                  </a:cubicBezTo>
                  <a:cubicBezTo>
                    <a:pt x="28734" y="9704"/>
                    <a:pt x="28501" y="10705"/>
                    <a:pt x="27967" y="11405"/>
                  </a:cubicBezTo>
                  <a:cubicBezTo>
                    <a:pt x="27291" y="12320"/>
                    <a:pt x="26353" y="12654"/>
                    <a:pt x="25367" y="12654"/>
                  </a:cubicBezTo>
                  <a:cubicBezTo>
                    <a:pt x="24700" y="12654"/>
                    <a:pt x="24010" y="12501"/>
                    <a:pt x="23364" y="12272"/>
                  </a:cubicBezTo>
                  <a:lnTo>
                    <a:pt x="23364" y="12206"/>
                  </a:lnTo>
                  <a:cubicBezTo>
                    <a:pt x="23347" y="12006"/>
                    <a:pt x="23180" y="11906"/>
                    <a:pt x="23018" y="11906"/>
                  </a:cubicBezTo>
                  <a:cubicBezTo>
                    <a:pt x="22855" y="11906"/>
                    <a:pt x="22697" y="12006"/>
                    <a:pt x="22697" y="12206"/>
                  </a:cubicBezTo>
                  <a:cubicBezTo>
                    <a:pt x="22663" y="14541"/>
                    <a:pt x="21196" y="16342"/>
                    <a:pt x="18927" y="16909"/>
                  </a:cubicBezTo>
                  <a:cubicBezTo>
                    <a:pt x="18400" y="17047"/>
                    <a:pt x="17847" y="17119"/>
                    <a:pt x="17299" y="17119"/>
                  </a:cubicBezTo>
                  <a:cubicBezTo>
                    <a:pt x="15454" y="17119"/>
                    <a:pt x="13671" y="16295"/>
                    <a:pt x="13156" y="14341"/>
                  </a:cubicBezTo>
                  <a:cubicBezTo>
                    <a:pt x="13332" y="14115"/>
                    <a:pt x="13169" y="13834"/>
                    <a:pt x="12950" y="13834"/>
                  </a:cubicBezTo>
                  <a:cubicBezTo>
                    <a:pt x="12877" y="13834"/>
                    <a:pt x="12798" y="13865"/>
                    <a:pt x="12723" y="13940"/>
                  </a:cubicBezTo>
                  <a:cubicBezTo>
                    <a:pt x="11288" y="15541"/>
                    <a:pt x="9320" y="16576"/>
                    <a:pt x="7119" y="16576"/>
                  </a:cubicBezTo>
                  <a:cubicBezTo>
                    <a:pt x="5951" y="16576"/>
                    <a:pt x="4484" y="16309"/>
                    <a:pt x="3650" y="15341"/>
                  </a:cubicBezTo>
                  <a:cubicBezTo>
                    <a:pt x="2015" y="13440"/>
                    <a:pt x="3850" y="11739"/>
                    <a:pt x="4951" y="10571"/>
                  </a:cubicBezTo>
                  <a:cubicBezTo>
                    <a:pt x="5086" y="10463"/>
                    <a:pt x="4959" y="10268"/>
                    <a:pt x="4817" y="10268"/>
                  </a:cubicBezTo>
                  <a:cubicBezTo>
                    <a:pt x="4783" y="10268"/>
                    <a:pt x="4749" y="10279"/>
                    <a:pt x="4717" y="10304"/>
                  </a:cubicBezTo>
                  <a:cubicBezTo>
                    <a:pt x="4690" y="10168"/>
                    <a:pt x="4573" y="10053"/>
                    <a:pt x="4440" y="10053"/>
                  </a:cubicBezTo>
                  <a:cubicBezTo>
                    <a:pt x="4410" y="10053"/>
                    <a:pt x="4380" y="10059"/>
                    <a:pt x="4350" y="10071"/>
                  </a:cubicBezTo>
                  <a:cubicBezTo>
                    <a:pt x="3978" y="10209"/>
                    <a:pt x="3591" y="10277"/>
                    <a:pt x="3216" y="10277"/>
                  </a:cubicBezTo>
                  <a:cubicBezTo>
                    <a:pt x="2048" y="10277"/>
                    <a:pt x="991" y="9608"/>
                    <a:pt x="814" y="8270"/>
                  </a:cubicBezTo>
                  <a:cubicBezTo>
                    <a:pt x="645" y="6658"/>
                    <a:pt x="1865" y="5670"/>
                    <a:pt x="3256" y="5670"/>
                  </a:cubicBezTo>
                  <a:cubicBezTo>
                    <a:pt x="3506" y="5670"/>
                    <a:pt x="3762" y="5702"/>
                    <a:pt x="4017" y="5768"/>
                  </a:cubicBezTo>
                  <a:cubicBezTo>
                    <a:pt x="4029" y="5770"/>
                    <a:pt x="4041" y="5771"/>
                    <a:pt x="4053" y="5771"/>
                  </a:cubicBezTo>
                  <a:cubicBezTo>
                    <a:pt x="4202" y="5771"/>
                    <a:pt x="4309" y="5586"/>
                    <a:pt x="4217" y="5401"/>
                  </a:cubicBezTo>
                  <a:cubicBezTo>
                    <a:pt x="4071" y="2896"/>
                    <a:pt x="6524" y="888"/>
                    <a:pt x="8650" y="888"/>
                  </a:cubicBezTo>
                  <a:cubicBezTo>
                    <a:pt x="9922" y="888"/>
                    <a:pt x="11077" y="1606"/>
                    <a:pt x="11489" y="3366"/>
                  </a:cubicBezTo>
                  <a:cubicBezTo>
                    <a:pt x="11522" y="3499"/>
                    <a:pt x="11639" y="3566"/>
                    <a:pt x="11751" y="3566"/>
                  </a:cubicBezTo>
                  <a:cubicBezTo>
                    <a:pt x="11864" y="3566"/>
                    <a:pt x="11972" y="3499"/>
                    <a:pt x="11989" y="3366"/>
                  </a:cubicBezTo>
                  <a:lnTo>
                    <a:pt x="11989" y="3299"/>
                  </a:lnTo>
                  <a:cubicBezTo>
                    <a:pt x="11884" y="1139"/>
                    <a:pt x="10390" y="248"/>
                    <a:pt x="8692" y="248"/>
                  </a:cubicBezTo>
                  <a:cubicBezTo>
                    <a:pt x="6090" y="248"/>
                    <a:pt x="3010" y="2341"/>
                    <a:pt x="3716" y="5167"/>
                  </a:cubicBezTo>
                  <a:cubicBezTo>
                    <a:pt x="3443" y="5073"/>
                    <a:pt x="3167" y="5029"/>
                    <a:pt x="2898" y="5029"/>
                  </a:cubicBezTo>
                  <a:cubicBezTo>
                    <a:pt x="1360" y="5029"/>
                    <a:pt x="0" y="6462"/>
                    <a:pt x="114" y="8136"/>
                  </a:cubicBezTo>
                  <a:cubicBezTo>
                    <a:pt x="197" y="9807"/>
                    <a:pt x="1652" y="10943"/>
                    <a:pt x="3159" y="10943"/>
                  </a:cubicBezTo>
                  <a:cubicBezTo>
                    <a:pt x="3458" y="10943"/>
                    <a:pt x="3758" y="10898"/>
                    <a:pt x="4050" y="10805"/>
                  </a:cubicBezTo>
                  <a:lnTo>
                    <a:pt x="4050" y="10805"/>
                  </a:lnTo>
                  <a:cubicBezTo>
                    <a:pt x="2182" y="12573"/>
                    <a:pt x="1515" y="15208"/>
                    <a:pt x="4384" y="16642"/>
                  </a:cubicBezTo>
                  <a:cubicBezTo>
                    <a:pt x="5247" y="17059"/>
                    <a:pt x="6170" y="17246"/>
                    <a:pt x="7094" y="17246"/>
                  </a:cubicBezTo>
                  <a:cubicBezTo>
                    <a:pt x="9206" y="17246"/>
                    <a:pt x="11328" y="16269"/>
                    <a:pt x="12790" y="14808"/>
                  </a:cubicBezTo>
                  <a:cubicBezTo>
                    <a:pt x="13093" y="16860"/>
                    <a:pt x="14914" y="17786"/>
                    <a:pt x="16962" y="17786"/>
                  </a:cubicBezTo>
                  <a:cubicBezTo>
                    <a:pt x="19874" y="17786"/>
                    <a:pt x="23246" y="15912"/>
                    <a:pt x="23364" y="12739"/>
                  </a:cubicBezTo>
                  <a:cubicBezTo>
                    <a:pt x="24008" y="13062"/>
                    <a:pt x="24730" y="13222"/>
                    <a:pt x="25442" y="13222"/>
                  </a:cubicBezTo>
                  <a:cubicBezTo>
                    <a:pt x="27236" y="13222"/>
                    <a:pt x="28962" y="12201"/>
                    <a:pt x="29201" y="10171"/>
                  </a:cubicBezTo>
                  <a:cubicBezTo>
                    <a:pt x="29368" y="9003"/>
                    <a:pt x="28801" y="7869"/>
                    <a:pt x="27834" y="7302"/>
                  </a:cubicBezTo>
                  <a:cubicBezTo>
                    <a:pt x="27491" y="7082"/>
                    <a:pt x="26933" y="6880"/>
                    <a:pt x="26449" y="6880"/>
                  </a:cubicBezTo>
                  <a:cubicBezTo>
                    <a:pt x="26274" y="6880"/>
                    <a:pt x="26108" y="6906"/>
                    <a:pt x="25966" y="6969"/>
                  </a:cubicBezTo>
                  <a:cubicBezTo>
                    <a:pt x="26866" y="4534"/>
                    <a:pt x="25799" y="1531"/>
                    <a:pt x="23330" y="431"/>
                  </a:cubicBezTo>
                  <a:cubicBezTo>
                    <a:pt x="22681" y="137"/>
                    <a:pt x="21989" y="0"/>
                    <a:pt x="2130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27" name="Google Shape;227;p7"/>
          <p:cNvSpPr txBox="1">
            <a:spLocks noGrp="1"/>
          </p:cNvSpPr>
          <p:nvPr>
            <p:ph type="title"/>
          </p:nvPr>
        </p:nvSpPr>
        <p:spPr>
          <a:xfrm>
            <a:off x="713225" y="780288"/>
            <a:ext cx="7717500" cy="7636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3"/>
              </a:buClr>
              <a:buSzPts val="3800"/>
              <a:buNone/>
              <a:defRPr sz="3600">
                <a:solidFill>
                  <a:schemeClr val="accent3"/>
                </a:solidFill>
              </a:defRPr>
            </a:lvl1pPr>
            <a:lvl2pPr lvl="1" algn="ctr" rtl="0">
              <a:spcBef>
                <a:spcPts val="0"/>
              </a:spcBef>
              <a:spcAft>
                <a:spcPts val="0"/>
              </a:spcAft>
              <a:buClr>
                <a:schemeClr val="accent3"/>
              </a:buClr>
              <a:buSzPts val="3800"/>
              <a:buFont typeface="Pacifico"/>
              <a:buNone/>
              <a:defRPr sz="3800">
                <a:solidFill>
                  <a:schemeClr val="accent3"/>
                </a:solidFill>
                <a:latin typeface="Pacifico"/>
                <a:ea typeface="Pacifico"/>
                <a:cs typeface="Pacifico"/>
                <a:sym typeface="Pacifico"/>
              </a:defRPr>
            </a:lvl2pPr>
            <a:lvl3pPr lvl="2" algn="ctr" rtl="0">
              <a:spcBef>
                <a:spcPts val="0"/>
              </a:spcBef>
              <a:spcAft>
                <a:spcPts val="0"/>
              </a:spcAft>
              <a:buClr>
                <a:schemeClr val="accent3"/>
              </a:buClr>
              <a:buSzPts val="3800"/>
              <a:buFont typeface="Pacifico"/>
              <a:buNone/>
              <a:defRPr sz="3800">
                <a:solidFill>
                  <a:schemeClr val="accent3"/>
                </a:solidFill>
                <a:latin typeface="Pacifico"/>
                <a:ea typeface="Pacifico"/>
                <a:cs typeface="Pacifico"/>
                <a:sym typeface="Pacifico"/>
              </a:defRPr>
            </a:lvl3pPr>
            <a:lvl4pPr lvl="3" algn="ctr" rtl="0">
              <a:spcBef>
                <a:spcPts val="0"/>
              </a:spcBef>
              <a:spcAft>
                <a:spcPts val="0"/>
              </a:spcAft>
              <a:buClr>
                <a:schemeClr val="accent3"/>
              </a:buClr>
              <a:buSzPts val="3800"/>
              <a:buFont typeface="Pacifico"/>
              <a:buNone/>
              <a:defRPr sz="3800">
                <a:solidFill>
                  <a:schemeClr val="accent3"/>
                </a:solidFill>
                <a:latin typeface="Pacifico"/>
                <a:ea typeface="Pacifico"/>
                <a:cs typeface="Pacifico"/>
                <a:sym typeface="Pacifico"/>
              </a:defRPr>
            </a:lvl4pPr>
            <a:lvl5pPr lvl="4" algn="ctr" rtl="0">
              <a:spcBef>
                <a:spcPts val="0"/>
              </a:spcBef>
              <a:spcAft>
                <a:spcPts val="0"/>
              </a:spcAft>
              <a:buClr>
                <a:schemeClr val="accent3"/>
              </a:buClr>
              <a:buSzPts val="3800"/>
              <a:buFont typeface="Pacifico"/>
              <a:buNone/>
              <a:defRPr sz="3800">
                <a:solidFill>
                  <a:schemeClr val="accent3"/>
                </a:solidFill>
                <a:latin typeface="Pacifico"/>
                <a:ea typeface="Pacifico"/>
                <a:cs typeface="Pacifico"/>
                <a:sym typeface="Pacifico"/>
              </a:defRPr>
            </a:lvl5pPr>
            <a:lvl6pPr lvl="5" algn="ctr" rtl="0">
              <a:spcBef>
                <a:spcPts val="0"/>
              </a:spcBef>
              <a:spcAft>
                <a:spcPts val="0"/>
              </a:spcAft>
              <a:buClr>
                <a:schemeClr val="accent3"/>
              </a:buClr>
              <a:buSzPts val="3800"/>
              <a:buFont typeface="Pacifico"/>
              <a:buNone/>
              <a:defRPr sz="3800">
                <a:solidFill>
                  <a:schemeClr val="accent3"/>
                </a:solidFill>
                <a:latin typeface="Pacifico"/>
                <a:ea typeface="Pacifico"/>
                <a:cs typeface="Pacifico"/>
                <a:sym typeface="Pacifico"/>
              </a:defRPr>
            </a:lvl6pPr>
            <a:lvl7pPr lvl="6" algn="ctr" rtl="0">
              <a:spcBef>
                <a:spcPts val="0"/>
              </a:spcBef>
              <a:spcAft>
                <a:spcPts val="0"/>
              </a:spcAft>
              <a:buClr>
                <a:schemeClr val="accent3"/>
              </a:buClr>
              <a:buSzPts val="3800"/>
              <a:buFont typeface="Pacifico"/>
              <a:buNone/>
              <a:defRPr sz="3800">
                <a:solidFill>
                  <a:schemeClr val="accent3"/>
                </a:solidFill>
                <a:latin typeface="Pacifico"/>
                <a:ea typeface="Pacifico"/>
                <a:cs typeface="Pacifico"/>
                <a:sym typeface="Pacifico"/>
              </a:defRPr>
            </a:lvl7pPr>
            <a:lvl8pPr lvl="7" algn="ctr" rtl="0">
              <a:spcBef>
                <a:spcPts val="0"/>
              </a:spcBef>
              <a:spcAft>
                <a:spcPts val="0"/>
              </a:spcAft>
              <a:buClr>
                <a:schemeClr val="accent3"/>
              </a:buClr>
              <a:buSzPts val="3800"/>
              <a:buFont typeface="Pacifico"/>
              <a:buNone/>
              <a:defRPr sz="3800">
                <a:solidFill>
                  <a:schemeClr val="accent3"/>
                </a:solidFill>
                <a:latin typeface="Pacifico"/>
                <a:ea typeface="Pacifico"/>
                <a:cs typeface="Pacifico"/>
                <a:sym typeface="Pacifico"/>
              </a:defRPr>
            </a:lvl8pPr>
            <a:lvl9pPr lvl="8" algn="ctr" rtl="0">
              <a:spcBef>
                <a:spcPts val="0"/>
              </a:spcBef>
              <a:spcAft>
                <a:spcPts val="0"/>
              </a:spcAft>
              <a:buClr>
                <a:schemeClr val="accent3"/>
              </a:buClr>
              <a:buSzPts val="3800"/>
              <a:buFont typeface="Pacifico"/>
              <a:buNone/>
              <a:defRPr sz="3800">
                <a:solidFill>
                  <a:schemeClr val="accent3"/>
                </a:solidFill>
                <a:latin typeface="Pacifico"/>
                <a:ea typeface="Pacifico"/>
                <a:cs typeface="Pacifico"/>
                <a:sym typeface="Pacifico"/>
              </a:defRPr>
            </a:lvl9pPr>
          </a:lstStyle>
          <a:p>
            <a:endParaRPr/>
          </a:p>
        </p:txBody>
      </p:sp>
      <p:sp>
        <p:nvSpPr>
          <p:cNvPr id="228" name="Google Shape;228;p7"/>
          <p:cNvSpPr txBox="1">
            <a:spLocks noGrp="1"/>
          </p:cNvSpPr>
          <p:nvPr>
            <p:ph type="subTitle" idx="1"/>
          </p:nvPr>
        </p:nvSpPr>
        <p:spPr>
          <a:xfrm>
            <a:off x="713225" y="2036633"/>
            <a:ext cx="5606100" cy="2873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Char char="●"/>
              <a:defRPr sz="1600"/>
            </a:lvl1pPr>
            <a:lvl2pPr lvl="1" algn="ctr" rtl="0">
              <a:lnSpc>
                <a:spcPct val="100000"/>
              </a:lnSpc>
              <a:spcBef>
                <a:spcPts val="0"/>
              </a:spcBef>
              <a:spcAft>
                <a:spcPts val="0"/>
              </a:spcAft>
              <a:buClr>
                <a:schemeClr val="accent1"/>
              </a:buClr>
              <a:buSzPts val="1400"/>
              <a:buChar char="○"/>
              <a:defRPr>
                <a:solidFill>
                  <a:schemeClr val="accent1"/>
                </a:solidFill>
              </a:defRPr>
            </a:lvl2pPr>
            <a:lvl3pPr lvl="2" algn="ctr" rtl="0">
              <a:lnSpc>
                <a:spcPct val="100000"/>
              </a:lnSpc>
              <a:spcBef>
                <a:spcPts val="0"/>
              </a:spcBef>
              <a:spcAft>
                <a:spcPts val="0"/>
              </a:spcAft>
              <a:buClr>
                <a:schemeClr val="accent1"/>
              </a:buClr>
              <a:buSzPts val="1400"/>
              <a:buChar char="■"/>
              <a:defRPr>
                <a:solidFill>
                  <a:schemeClr val="accent1"/>
                </a:solidFill>
              </a:defRPr>
            </a:lvl3pPr>
            <a:lvl4pPr lvl="3" algn="ctr" rtl="0">
              <a:lnSpc>
                <a:spcPct val="100000"/>
              </a:lnSpc>
              <a:spcBef>
                <a:spcPts val="0"/>
              </a:spcBef>
              <a:spcAft>
                <a:spcPts val="0"/>
              </a:spcAft>
              <a:buClr>
                <a:schemeClr val="accent1"/>
              </a:buClr>
              <a:buSzPts val="1400"/>
              <a:buChar char="●"/>
              <a:defRPr>
                <a:solidFill>
                  <a:schemeClr val="accent1"/>
                </a:solidFill>
              </a:defRPr>
            </a:lvl4pPr>
            <a:lvl5pPr lvl="4" algn="ctr" rtl="0">
              <a:lnSpc>
                <a:spcPct val="100000"/>
              </a:lnSpc>
              <a:spcBef>
                <a:spcPts val="0"/>
              </a:spcBef>
              <a:spcAft>
                <a:spcPts val="0"/>
              </a:spcAft>
              <a:buClr>
                <a:schemeClr val="accent1"/>
              </a:buClr>
              <a:buSzPts val="1400"/>
              <a:buChar char="○"/>
              <a:defRPr>
                <a:solidFill>
                  <a:schemeClr val="accent1"/>
                </a:solidFill>
              </a:defRPr>
            </a:lvl5pPr>
            <a:lvl6pPr lvl="5" algn="ctr" rtl="0">
              <a:lnSpc>
                <a:spcPct val="100000"/>
              </a:lnSpc>
              <a:spcBef>
                <a:spcPts val="0"/>
              </a:spcBef>
              <a:spcAft>
                <a:spcPts val="0"/>
              </a:spcAft>
              <a:buClr>
                <a:schemeClr val="accent1"/>
              </a:buClr>
              <a:buSzPts val="1400"/>
              <a:buChar char="■"/>
              <a:defRPr>
                <a:solidFill>
                  <a:schemeClr val="accent1"/>
                </a:solidFill>
              </a:defRPr>
            </a:lvl6pPr>
            <a:lvl7pPr lvl="6" algn="ctr" rtl="0">
              <a:lnSpc>
                <a:spcPct val="100000"/>
              </a:lnSpc>
              <a:spcBef>
                <a:spcPts val="0"/>
              </a:spcBef>
              <a:spcAft>
                <a:spcPts val="0"/>
              </a:spcAft>
              <a:buClr>
                <a:schemeClr val="accent1"/>
              </a:buClr>
              <a:buSzPts val="1400"/>
              <a:buChar char="●"/>
              <a:defRPr>
                <a:solidFill>
                  <a:schemeClr val="accent1"/>
                </a:solidFill>
              </a:defRPr>
            </a:lvl7pPr>
            <a:lvl8pPr lvl="7" algn="ctr" rtl="0">
              <a:lnSpc>
                <a:spcPct val="100000"/>
              </a:lnSpc>
              <a:spcBef>
                <a:spcPts val="0"/>
              </a:spcBef>
              <a:spcAft>
                <a:spcPts val="0"/>
              </a:spcAft>
              <a:buClr>
                <a:schemeClr val="accent1"/>
              </a:buClr>
              <a:buSzPts val="1400"/>
              <a:buChar char="○"/>
              <a:defRPr>
                <a:solidFill>
                  <a:schemeClr val="accent1"/>
                </a:solidFill>
              </a:defRPr>
            </a:lvl8pPr>
            <a:lvl9pPr lvl="8" algn="ctr" rtl="0">
              <a:lnSpc>
                <a:spcPct val="100000"/>
              </a:lnSpc>
              <a:spcBef>
                <a:spcPts val="0"/>
              </a:spcBef>
              <a:spcAft>
                <a:spcPts val="0"/>
              </a:spcAft>
              <a:buClr>
                <a:schemeClr val="accent1"/>
              </a:buClr>
              <a:buSzPts val="1400"/>
              <a:buChar char="■"/>
              <a:defRPr>
                <a:solidFill>
                  <a:schemeClr val="accent1"/>
                </a:solidFill>
              </a:defRPr>
            </a:lvl9pPr>
          </a:lstStyle>
          <a:p>
            <a:endParaRPr/>
          </a:p>
        </p:txBody>
      </p:sp>
      <p:grpSp>
        <p:nvGrpSpPr>
          <p:cNvPr id="229" name="Google Shape;229;p7"/>
          <p:cNvGrpSpPr/>
          <p:nvPr/>
        </p:nvGrpSpPr>
        <p:grpSpPr>
          <a:xfrm>
            <a:off x="7648863" y="5067134"/>
            <a:ext cx="2250800" cy="968700"/>
            <a:chOff x="2914688" y="3596613"/>
            <a:chExt cx="2250800" cy="726525"/>
          </a:xfrm>
        </p:grpSpPr>
        <p:sp>
          <p:nvSpPr>
            <p:cNvPr id="230" name="Google Shape;230;p7"/>
            <p:cNvSpPr/>
            <p:nvPr/>
          </p:nvSpPr>
          <p:spPr>
            <a:xfrm>
              <a:off x="4790188" y="3891988"/>
              <a:ext cx="375300" cy="429475"/>
            </a:xfrm>
            <a:custGeom>
              <a:avLst/>
              <a:gdLst/>
              <a:ahLst/>
              <a:cxnLst/>
              <a:rect l="l" t="t" r="r" b="b"/>
              <a:pathLst>
                <a:path w="15012" h="17179" extrusionOk="0">
                  <a:moveTo>
                    <a:pt x="5801" y="1"/>
                  </a:moveTo>
                  <a:cubicBezTo>
                    <a:pt x="3844" y="1"/>
                    <a:pt x="1849" y="671"/>
                    <a:pt x="201" y="2068"/>
                  </a:cubicBezTo>
                  <a:cubicBezTo>
                    <a:pt x="68" y="2268"/>
                    <a:pt x="1" y="2401"/>
                    <a:pt x="68" y="2601"/>
                  </a:cubicBezTo>
                  <a:cubicBezTo>
                    <a:pt x="68" y="2701"/>
                    <a:pt x="101" y="2735"/>
                    <a:pt x="168" y="2835"/>
                  </a:cubicBezTo>
                  <a:lnTo>
                    <a:pt x="168" y="2735"/>
                  </a:lnTo>
                  <a:lnTo>
                    <a:pt x="368" y="2735"/>
                  </a:lnTo>
                  <a:cubicBezTo>
                    <a:pt x="401" y="2901"/>
                    <a:pt x="501" y="3068"/>
                    <a:pt x="635" y="3168"/>
                  </a:cubicBezTo>
                  <a:cubicBezTo>
                    <a:pt x="735" y="3168"/>
                    <a:pt x="868" y="3168"/>
                    <a:pt x="968" y="3068"/>
                  </a:cubicBezTo>
                  <a:cubicBezTo>
                    <a:pt x="2455" y="1987"/>
                    <a:pt x="4266" y="1375"/>
                    <a:pt x="6026" y="1375"/>
                  </a:cubicBezTo>
                  <a:cubicBezTo>
                    <a:pt x="7306" y="1375"/>
                    <a:pt x="8560" y="1699"/>
                    <a:pt x="9641" y="2401"/>
                  </a:cubicBezTo>
                  <a:cubicBezTo>
                    <a:pt x="10542" y="2935"/>
                    <a:pt x="11376" y="3735"/>
                    <a:pt x="11976" y="4836"/>
                  </a:cubicBezTo>
                  <a:cubicBezTo>
                    <a:pt x="13942" y="8343"/>
                    <a:pt x="12271" y="16452"/>
                    <a:pt x="7278" y="16452"/>
                  </a:cubicBezTo>
                  <a:cubicBezTo>
                    <a:pt x="7188" y="16452"/>
                    <a:pt x="7098" y="16450"/>
                    <a:pt x="7006" y="16445"/>
                  </a:cubicBezTo>
                  <a:cubicBezTo>
                    <a:pt x="6872" y="16445"/>
                    <a:pt x="6806" y="16545"/>
                    <a:pt x="6739" y="16578"/>
                  </a:cubicBezTo>
                  <a:cubicBezTo>
                    <a:pt x="6506" y="16678"/>
                    <a:pt x="6372" y="16912"/>
                    <a:pt x="6372" y="17178"/>
                  </a:cubicBezTo>
                  <a:lnTo>
                    <a:pt x="8207" y="17178"/>
                  </a:lnTo>
                  <a:cubicBezTo>
                    <a:pt x="8173" y="17112"/>
                    <a:pt x="8140" y="17078"/>
                    <a:pt x="8073" y="17078"/>
                  </a:cubicBezTo>
                  <a:cubicBezTo>
                    <a:pt x="12710" y="16445"/>
                    <a:pt x="15012" y="9173"/>
                    <a:pt x="13477" y="5236"/>
                  </a:cubicBezTo>
                  <a:cubicBezTo>
                    <a:pt x="12168" y="1829"/>
                    <a:pt x="9035" y="1"/>
                    <a:pt x="580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31" name="Google Shape;231;p7"/>
            <p:cNvGrpSpPr/>
            <p:nvPr/>
          </p:nvGrpSpPr>
          <p:grpSpPr>
            <a:xfrm>
              <a:off x="2914688" y="3596613"/>
              <a:ext cx="2225075" cy="724850"/>
              <a:chOff x="6230288" y="3521475"/>
              <a:chExt cx="2225075" cy="724850"/>
            </a:xfrm>
          </p:grpSpPr>
          <p:sp>
            <p:nvSpPr>
              <p:cNvPr id="232" name="Google Shape;232;p7"/>
              <p:cNvSpPr/>
              <p:nvPr/>
            </p:nvSpPr>
            <p:spPr>
              <a:xfrm>
                <a:off x="6230288" y="3521475"/>
                <a:ext cx="1875975" cy="724850"/>
              </a:xfrm>
              <a:custGeom>
                <a:avLst/>
                <a:gdLst/>
                <a:ahLst/>
                <a:cxnLst/>
                <a:rect l="l" t="t" r="r" b="b"/>
                <a:pathLst>
                  <a:path w="75039" h="28994" extrusionOk="0">
                    <a:moveTo>
                      <a:pt x="35969" y="1"/>
                    </a:moveTo>
                    <a:cubicBezTo>
                      <a:pt x="35657" y="1"/>
                      <a:pt x="35343" y="14"/>
                      <a:pt x="35026" y="39"/>
                    </a:cubicBezTo>
                    <a:cubicBezTo>
                      <a:pt x="28688" y="573"/>
                      <a:pt x="21649" y="5610"/>
                      <a:pt x="20982" y="12281"/>
                    </a:cubicBezTo>
                    <a:cubicBezTo>
                      <a:pt x="19198" y="9818"/>
                      <a:pt x="16410" y="8449"/>
                      <a:pt x="13608" y="8449"/>
                    </a:cubicBezTo>
                    <a:cubicBezTo>
                      <a:pt x="11592" y="8449"/>
                      <a:pt x="9568" y="9158"/>
                      <a:pt x="7906" y="10680"/>
                    </a:cubicBezTo>
                    <a:cubicBezTo>
                      <a:pt x="5071" y="13282"/>
                      <a:pt x="3403" y="20521"/>
                      <a:pt x="6705" y="23289"/>
                    </a:cubicBezTo>
                    <a:cubicBezTo>
                      <a:pt x="6683" y="23289"/>
                      <a:pt x="6661" y="23289"/>
                      <a:pt x="6638" y="23289"/>
                    </a:cubicBezTo>
                    <a:cubicBezTo>
                      <a:pt x="3362" y="23289"/>
                      <a:pt x="332" y="25713"/>
                      <a:pt x="1" y="28993"/>
                    </a:cubicBezTo>
                    <a:lnTo>
                      <a:pt x="901" y="28993"/>
                    </a:lnTo>
                    <a:cubicBezTo>
                      <a:pt x="1168" y="25724"/>
                      <a:pt x="4471" y="24190"/>
                      <a:pt x="7506" y="24056"/>
                    </a:cubicBezTo>
                    <a:lnTo>
                      <a:pt x="7606" y="24056"/>
                    </a:lnTo>
                    <a:cubicBezTo>
                      <a:pt x="7673" y="24056"/>
                      <a:pt x="7673" y="24123"/>
                      <a:pt x="7706" y="24123"/>
                    </a:cubicBezTo>
                    <a:cubicBezTo>
                      <a:pt x="7753" y="24138"/>
                      <a:pt x="7797" y="24144"/>
                      <a:pt x="7836" y="24144"/>
                    </a:cubicBezTo>
                    <a:cubicBezTo>
                      <a:pt x="8157" y="24144"/>
                      <a:pt x="8211" y="23701"/>
                      <a:pt x="7973" y="23523"/>
                    </a:cubicBezTo>
                    <a:cubicBezTo>
                      <a:pt x="6072" y="22188"/>
                      <a:pt x="5805" y="18786"/>
                      <a:pt x="5972" y="16785"/>
                    </a:cubicBezTo>
                    <a:cubicBezTo>
                      <a:pt x="6172" y="14450"/>
                      <a:pt x="7373" y="12215"/>
                      <a:pt x="9341" y="10880"/>
                    </a:cubicBezTo>
                    <a:cubicBezTo>
                      <a:pt x="10692" y="9965"/>
                      <a:pt x="12150" y="9544"/>
                      <a:pt x="13578" y="9544"/>
                    </a:cubicBezTo>
                    <a:cubicBezTo>
                      <a:pt x="15430" y="9544"/>
                      <a:pt x="17231" y="10252"/>
                      <a:pt x="18681" y="11514"/>
                    </a:cubicBezTo>
                    <a:cubicBezTo>
                      <a:pt x="19314" y="12015"/>
                      <a:pt x="19848" y="12548"/>
                      <a:pt x="20349" y="13215"/>
                    </a:cubicBezTo>
                    <a:cubicBezTo>
                      <a:pt x="20412" y="13241"/>
                      <a:pt x="20481" y="13252"/>
                      <a:pt x="20549" y="13252"/>
                    </a:cubicBezTo>
                    <a:cubicBezTo>
                      <a:pt x="20658" y="13252"/>
                      <a:pt x="20766" y="13223"/>
                      <a:pt x="20849" y="13182"/>
                    </a:cubicBezTo>
                    <a:cubicBezTo>
                      <a:pt x="20913" y="13203"/>
                      <a:pt x="20984" y="13218"/>
                      <a:pt x="21053" y="13218"/>
                    </a:cubicBezTo>
                    <a:cubicBezTo>
                      <a:pt x="21199" y="13218"/>
                      <a:pt x="21337" y="13153"/>
                      <a:pt x="21383" y="12949"/>
                    </a:cubicBezTo>
                    <a:cubicBezTo>
                      <a:pt x="22717" y="7244"/>
                      <a:pt x="27387" y="2941"/>
                      <a:pt x="33091" y="1540"/>
                    </a:cubicBezTo>
                    <a:cubicBezTo>
                      <a:pt x="33984" y="1326"/>
                      <a:pt x="34864" y="1224"/>
                      <a:pt x="35720" y="1224"/>
                    </a:cubicBezTo>
                    <a:cubicBezTo>
                      <a:pt x="38188" y="1224"/>
                      <a:pt x="40456" y="2072"/>
                      <a:pt x="42264" y="3508"/>
                    </a:cubicBezTo>
                    <a:cubicBezTo>
                      <a:pt x="44866" y="5410"/>
                      <a:pt x="46667" y="8445"/>
                      <a:pt x="46934" y="11948"/>
                    </a:cubicBezTo>
                    <a:cubicBezTo>
                      <a:pt x="46934" y="12081"/>
                      <a:pt x="47001" y="12181"/>
                      <a:pt x="47068" y="12248"/>
                    </a:cubicBezTo>
                    <a:cubicBezTo>
                      <a:pt x="47151" y="12284"/>
                      <a:pt x="47240" y="12303"/>
                      <a:pt x="47324" y="12303"/>
                    </a:cubicBezTo>
                    <a:cubicBezTo>
                      <a:pt x="47475" y="12303"/>
                      <a:pt x="47616" y="12243"/>
                      <a:pt x="47701" y="12115"/>
                    </a:cubicBezTo>
                    <a:cubicBezTo>
                      <a:pt x="47835" y="12115"/>
                      <a:pt x="47968" y="12115"/>
                      <a:pt x="48135" y="12015"/>
                    </a:cubicBezTo>
                    <a:cubicBezTo>
                      <a:pt x="51938" y="8412"/>
                      <a:pt x="56541" y="5543"/>
                      <a:pt x="61912" y="5543"/>
                    </a:cubicBezTo>
                    <a:cubicBezTo>
                      <a:pt x="64880" y="5543"/>
                      <a:pt x="67549" y="6444"/>
                      <a:pt x="69650" y="8078"/>
                    </a:cubicBezTo>
                    <a:cubicBezTo>
                      <a:pt x="71785" y="9680"/>
                      <a:pt x="73386" y="12048"/>
                      <a:pt x="74087" y="14917"/>
                    </a:cubicBezTo>
                    <a:cubicBezTo>
                      <a:pt x="74120" y="15017"/>
                      <a:pt x="74120" y="15050"/>
                      <a:pt x="74187" y="15117"/>
                    </a:cubicBezTo>
                    <a:cubicBezTo>
                      <a:pt x="74246" y="15138"/>
                      <a:pt x="74308" y="15148"/>
                      <a:pt x="74371" y="15148"/>
                    </a:cubicBezTo>
                    <a:cubicBezTo>
                      <a:pt x="74699" y="15148"/>
                      <a:pt x="75038" y="14870"/>
                      <a:pt x="74954" y="14450"/>
                    </a:cubicBezTo>
                    <a:lnTo>
                      <a:pt x="74954" y="14383"/>
                    </a:lnTo>
                    <a:cubicBezTo>
                      <a:pt x="74187" y="9079"/>
                      <a:pt x="69584" y="5243"/>
                      <a:pt x="64413" y="4409"/>
                    </a:cubicBezTo>
                    <a:cubicBezTo>
                      <a:pt x="63640" y="4291"/>
                      <a:pt x="62873" y="4235"/>
                      <a:pt x="62114" y="4235"/>
                    </a:cubicBezTo>
                    <a:cubicBezTo>
                      <a:pt x="56658" y="4235"/>
                      <a:pt x="51646" y="7156"/>
                      <a:pt x="47868" y="11081"/>
                    </a:cubicBezTo>
                    <a:cubicBezTo>
                      <a:pt x="47265" y="4921"/>
                      <a:pt x="42129" y="1"/>
                      <a:pt x="3596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 name="Google Shape;233;p7"/>
              <p:cNvSpPr/>
              <p:nvPr/>
            </p:nvSpPr>
            <p:spPr>
              <a:xfrm>
                <a:off x="8257563" y="3877700"/>
                <a:ext cx="197800" cy="367775"/>
              </a:xfrm>
              <a:custGeom>
                <a:avLst/>
                <a:gdLst/>
                <a:ahLst/>
                <a:cxnLst/>
                <a:rect l="l" t="t" r="r" b="b"/>
                <a:pathLst>
                  <a:path w="7912" h="14711" extrusionOk="0">
                    <a:moveTo>
                      <a:pt x="3537" y="0"/>
                    </a:moveTo>
                    <a:lnTo>
                      <a:pt x="3537" y="0"/>
                    </a:lnTo>
                    <a:cubicBezTo>
                      <a:pt x="4337" y="568"/>
                      <a:pt x="5105" y="1301"/>
                      <a:pt x="5638" y="2269"/>
                    </a:cubicBezTo>
                    <a:cubicBezTo>
                      <a:pt x="7572" y="5775"/>
                      <a:pt x="5932" y="13885"/>
                      <a:pt x="940" y="13885"/>
                    </a:cubicBezTo>
                    <a:cubicBezTo>
                      <a:pt x="850" y="13885"/>
                      <a:pt x="760" y="13882"/>
                      <a:pt x="668" y="13877"/>
                    </a:cubicBezTo>
                    <a:cubicBezTo>
                      <a:pt x="535" y="13877"/>
                      <a:pt x="468" y="13977"/>
                      <a:pt x="435" y="14011"/>
                    </a:cubicBezTo>
                    <a:cubicBezTo>
                      <a:pt x="168" y="14144"/>
                      <a:pt x="1" y="14478"/>
                      <a:pt x="101" y="14711"/>
                    </a:cubicBezTo>
                    <a:lnTo>
                      <a:pt x="301" y="14711"/>
                    </a:lnTo>
                    <a:cubicBezTo>
                      <a:pt x="301" y="14511"/>
                      <a:pt x="468" y="14277"/>
                      <a:pt x="668" y="14177"/>
                    </a:cubicBezTo>
                    <a:cubicBezTo>
                      <a:pt x="768" y="14111"/>
                      <a:pt x="801" y="14077"/>
                      <a:pt x="935" y="14077"/>
                    </a:cubicBezTo>
                    <a:cubicBezTo>
                      <a:pt x="1007" y="14080"/>
                      <a:pt x="1078" y="14082"/>
                      <a:pt x="1149" y="14082"/>
                    </a:cubicBezTo>
                    <a:cubicBezTo>
                      <a:pt x="6220" y="14082"/>
                      <a:pt x="7911" y="5923"/>
                      <a:pt x="5872" y="2436"/>
                    </a:cubicBezTo>
                    <a:cubicBezTo>
                      <a:pt x="5271" y="1335"/>
                      <a:pt x="4471" y="568"/>
                      <a:pt x="353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34" name="Google Shape;234;p7"/>
            <p:cNvSpPr/>
            <p:nvPr/>
          </p:nvSpPr>
          <p:spPr>
            <a:xfrm>
              <a:off x="4668538" y="3882788"/>
              <a:ext cx="41725" cy="43400"/>
            </a:xfrm>
            <a:custGeom>
              <a:avLst/>
              <a:gdLst/>
              <a:ahLst/>
              <a:cxnLst/>
              <a:rect l="l" t="t" r="r" b="b"/>
              <a:pathLst>
                <a:path w="1669" h="1736" extrusionOk="0">
                  <a:moveTo>
                    <a:pt x="1" y="0"/>
                  </a:moveTo>
                  <a:lnTo>
                    <a:pt x="1" y="0"/>
                  </a:lnTo>
                  <a:cubicBezTo>
                    <a:pt x="501" y="467"/>
                    <a:pt x="1001" y="1035"/>
                    <a:pt x="1435" y="1568"/>
                  </a:cubicBezTo>
                  <a:cubicBezTo>
                    <a:pt x="1502" y="1635"/>
                    <a:pt x="1602" y="1702"/>
                    <a:pt x="1669" y="1735"/>
                  </a:cubicBezTo>
                  <a:cubicBezTo>
                    <a:pt x="1168" y="1068"/>
                    <a:pt x="634" y="501"/>
                    <a:pt x="1" y="0"/>
                  </a:cubicBezTo>
                  <a:close/>
                </a:path>
              </a:pathLst>
            </a:custGeom>
            <a:solidFill>
              <a:srgbClr val="2222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35;p7"/>
            <p:cNvSpPr/>
            <p:nvPr/>
          </p:nvSpPr>
          <p:spPr>
            <a:xfrm>
              <a:off x="4569200" y="3792513"/>
              <a:ext cx="115100" cy="177650"/>
            </a:xfrm>
            <a:custGeom>
              <a:avLst/>
              <a:gdLst/>
              <a:ahLst/>
              <a:cxnLst/>
              <a:rect l="l" t="t" r="r" b="b"/>
              <a:pathLst>
                <a:path w="4604" h="7106" extrusionOk="0">
                  <a:moveTo>
                    <a:pt x="1" y="0"/>
                  </a:moveTo>
                  <a:cubicBezTo>
                    <a:pt x="2069" y="1601"/>
                    <a:pt x="3503" y="3869"/>
                    <a:pt x="4237" y="6671"/>
                  </a:cubicBezTo>
                  <a:cubicBezTo>
                    <a:pt x="4270" y="6872"/>
                    <a:pt x="4437" y="7005"/>
                    <a:pt x="4604" y="7105"/>
                  </a:cubicBezTo>
                  <a:cubicBezTo>
                    <a:pt x="4571" y="7038"/>
                    <a:pt x="4504" y="6972"/>
                    <a:pt x="4504" y="6872"/>
                  </a:cubicBezTo>
                  <a:cubicBezTo>
                    <a:pt x="3737" y="3970"/>
                    <a:pt x="2136" y="1601"/>
                    <a:pt x="1" y="0"/>
                  </a:cubicBezTo>
                  <a:close/>
                </a:path>
              </a:pathLst>
            </a:custGeom>
            <a:solidFill>
              <a:srgbClr val="2222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 name="Google Shape;236;p7"/>
            <p:cNvSpPr/>
            <p:nvPr/>
          </p:nvSpPr>
          <p:spPr>
            <a:xfrm>
              <a:off x="4709300" y="3955963"/>
              <a:ext cx="11700" cy="10850"/>
            </a:xfrm>
            <a:custGeom>
              <a:avLst/>
              <a:gdLst/>
              <a:ahLst/>
              <a:cxnLst/>
              <a:rect l="l" t="t" r="r" b="b"/>
              <a:pathLst>
                <a:path w="468" h="434" extrusionOk="0">
                  <a:moveTo>
                    <a:pt x="1" y="0"/>
                  </a:moveTo>
                  <a:lnTo>
                    <a:pt x="1" y="100"/>
                  </a:lnTo>
                  <a:cubicBezTo>
                    <a:pt x="67" y="267"/>
                    <a:pt x="234" y="400"/>
                    <a:pt x="468" y="434"/>
                  </a:cubicBezTo>
                  <a:cubicBezTo>
                    <a:pt x="334" y="300"/>
                    <a:pt x="234" y="167"/>
                    <a:pt x="201" y="0"/>
                  </a:cubicBezTo>
                  <a:close/>
                </a:path>
              </a:pathLst>
            </a:custGeom>
            <a:solidFill>
              <a:srgbClr val="2222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Google Shape;237;p7"/>
            <p:cNvSpPr/>
            <p:nvPr/>
          </p:nvSpPr>
          <p:spPr>
            <a:xfrm>
              <a:off x="2942213" y="3631863"/>
              <a:ext cx="2186750" cy="691275"/>
            </a:xfrm>
            <a:custGeom>
              <a:avLst/>
              <a:gdLst/>
              <a:ahLst/>
              <a:cxnLst/>
              <a:rect l="l" t="t" r="r" b="b"/>
              <a:pathLst>
                <a:path w="87470" h="27651" extrusionOk="0">
                  <a:moveTo>
                    <a:pt x="34869" y="0"/>
                  </a:moveTo>
                  <a:cubicBezTo>
                    <a:pt x="34007" y="0"/>
                    <a:pt x="33121" y="106"/>
                    <a:pt x="32223" y="331"/>
                  </a:cubicBezTo>
                  <a:cubicBezTo>
                    <a:pt x="26419" y="1665"/>
                    <a:pt x="21883" y="6001"/>
                    <a:pt x="20515" y="11772"/>
                  </a:cubicBezTo>
                  <a:cubicBezTo>
                    <a:pt x="20442" y="11942"/>
                    <a:pt x="20300" y="11988"/>
                    <a:pt x="20137" y="11988"/>
                  </a:cubicBezTo>
                  <a:cubicBezTo>
                    <a:pt x="20076" y="11988"/>
                    <a:pt x="20012" y="11981"/>
                    <a:pt x="19948" y="11972"/>
                  </a:cubicBezTo>
                  <a:cubicBezTo>
                    <a:pt x="19865" y="12027"/>
                    <a:pt x="19759" y="12060"/>
                    <a:pt x="19650" y="12060"/>
                  </a:cubicBezTo>
                  <a:cubicBezTo>
                    <a:pt x="19494" y="12060"/>
                    <a:pt x="19331" y="11995"/>
                    <a:pt x="19214" y="11839"/>
                  </a:cubicBezTo>
                  <a:lnTo>
                    <a:pt x="19214" y="11805"/>
                  </a:lnTo>
                  <a:cubicBezTo>
                    <a:pt x="19114" y="11772"/>
                    <a:pt x="19047" y="11705"/>
                    <a:pt x="18947" y="11639"/>
                  </a:cubicBezTo>
                  <a:cubicBezTo>
                    <a:pt x="18547" y="11038"/>
                    <a:pt x="18080" y="10538"/>
                    <a:pt x="17546" y="10138"/>
                  </a:cubicBezTo>
                  <a:cubicBezTo>
                    <a:pt x="16108" y="9013"/>
                    <a:pt x="14385" y="8377"/>
                    <a:pt x="12630" y="8377"/>
                  </a:cubicBezTo>
                  <a:cubicBezTo>
                    <a:pt x="11209" y="8377"/>
                    <a:pt x="9768" y="8794"/>
                    <a:pt x="8440" y="9704"/>
                  </a:cubicBezTo>
                  <a:cubicBezTo>
                    <a:pt x="6438" y="11038"/>
                    <a:pt x="5271" y="13306"/>
                    <a:pt x="5071" y="15641"/>
                  </a:cubicBezTo>
                  <a:cubicBezTo>
                    <a:pt x="4871" y="17643"/>
                    <a:pt x="5204" y="21012"/>
                    <a:pt x="7072" y="22346"/>
                  </a:cubicBezTo>
                  <a:cubicBezTo>
                    <a:pt x="7311" y="22526"/>
                    <a:pt x="7202" y="23000"/>
                    <a:pt x="6936" y="23000"/>
                  </a:cubicBezTo>
                  <a:cubicBezTo>
                    <a:pt x="6906" y="23000"/>
                    <a:pt x="6873" y="22994"/>
                    <a:pt x="6839" y="22980"/>
                  </a:cubicBezTo>
                  <a:cubicBezTo>
                    <a:pt x="6739" y="22980"/>
                    <a:pt x="6739" y="22880"/>
                    <a:pt x="6705" y="22880"/>
                  </a:cubicBezTo>
                  <a:lnTo>
                    <a:pt x="6605" y="22880"/>
                  </a:lnTo>
                  <a:cubicBezTo>
                    <a:pt x="3670" y="23047"/>
                    <a:pt x="434" y="24548"/>
                    <a:pt x="0" y="27650"/>
                  </a:cubicBezTo>
                  <a:lnTo>
                    <a:pt x="79991" y="27650"/>
                  </a:lnTo>
                  <a:cubicBezTo>
                    <a:pt x="79924" y="27383"/>
                    <a:pt x="80091" y="27050"/>
                    <a:pt x="80324" y="26950"/>
                  </a:cubicBezTo>
                  <a:cubicBezTo>
                    <a:pt x="80425" y="26850"/>
                    <a:pt x="80458" y="26816"/>
                    <a:pt x="80591" y="26816"/>
                  </a:cubicBezTo>
                  <a:cubicBezTo>
                    <a:pt x="80663" y="26819"/>
                    <a:pt x="80735" y="26821"/>
                    <a:pt x="80806" y="26821"/>
                  </a:cubicBezTo>
                  <a:cubicBezTo>
                    <a:pt x="85874" y="26821"/>
                    <a:pt x="87470" y="18662"/>
                    <a:pt x="85562" y="15174"/>
                  </a:cubicBezTo>
                  <a:cubicBezTo>
                    <a:pt x="84994" y="14174"/>
                    <a:pt x="84294" y="13440"/>
                    <a:pt x="83460" y="12940"/>
                  </a:cubicBezTo>
                  <a:cubicBezTo>
                    <a:pt x="82414" y="12334"/>
                    <a:pt x="81226" y="12046"/>
                    <a:pt x="80015" y="12046"/>
                  </a:cubicBezTo>
                  <a:cubicBezTo>
                    <a:pt x="78292" y="12046"/>
                    <a:pt x="76524" y="12629"/>
                    <a:pt x="75054" y="13707"/>
                  </a:cubicBezTo>
                  <a:cubicBezTo>
                    <a:pt x="74949" y="13782"/>
                    <a:pt x="74844" y="13816"/>
                    <a:pt x="74745" y="13816"/>
                  </a:cubicBezTo>
                  <a:cubicBezTo>
                    <a:pt x="74624" y="13816"/>
                    <a:pt x="74512" y="13765"/>
                    <a:pt x="74420" y="13673"/>
                  </a:cubicBezTo>
                  <a:cubicBezTo>
                    <a:pt x="74220" y="13640"/>
                    <a:pt x="74053" y="13507"/>
                    <a:pt x="73953" y="13306"/>
                  </a:cubicBezTo>
                  <a:lnTo>
                    <a:pt x="73953" y="13306"/>
                  </a:lnTo>
                  <a:cubicBezTo>
                    <a:pt x="73976" y="13693"/>
                    <a:pt x="73626" y="13972"/>
                    <a:pt x="73306" y="13972"/>
                  </a:cubicBezTo>
                  <a:cubicBezTo>
                    <a:pt x="73157" y="13972"/>
                    <a:pt x="73015" y="13911"/>
                    <a:pt x="72919" y="13773"/>
                  </a:cubicBezTo>
                  <a:cubicBezTo>
                    <a:pt x="72886" y="13640"/>
                    <a:pt x="72752" y="13507"/>
                    <a:pt x="72652" y="13306"/>
                  </a:cubicBezTo>
                  <a:cubicBezTo>
                    <a:pt x="71952" y="10504"/>
                    <a:pt x="70484" y="8270"/>
                    <a:pt x="68449" y="6635"/>
                  </a:cubicBezTo>
                  <a:cubicBezTo>
                    <a:pt x="66415" y="5134"/>
                    <a:pt x="63879" y="4267"/>
                    <a:pt x="61044" y="4267"/>
                  </a:cubicBezTo>
                  <a:cubicBezTo>
                    <a:pt x="55573" y="4267"/>
                    <a:pt x="51037" y="7135"/>
                    <a:pt x="47234" y="10738"/>
                  </a:cubicBezTo>
                  <a:cubicBezTo>
                    <a:pt x="47101" y="10838"/>
                    <a:pt x="46967" y="10838"/>
                    <a:pt x="46801" y="10838"/>
                  </a:cubicBezTo>
                  <a:cubicBezTo>
                    <a:pt x="46703" y="10968"/>
                    <a:pt x="46543" y="11034"/>
                    <a:pt x="46382" y="11034"/>
                  </a:cubicBezTo>
                  <a:cubicBezTo>
                    <a:pt x="46210" y="11034"/>
                    <a:pt x="46036" y="10959"/>
                    <a:pt x="45933" y="10805"/>
                  </a:cubicBezTo>
                  <a:cubicBezTo>
                    <a:pt x="45733" y="10738"/>
                    <a:pt x="45600" y="10605"/>
                    <a:pt x="45566" y="10338"/>
                  </a:cubicBezTo>
                  <a:cubicBezTo>
                    <a:pt x="45266" y="6969"/>
                    <a:pt x="43598" y="4000"/>
                    <a:pt x="41130" y="2098"/>
                  </a:cubicBezTo>
                  <a:cubicBezTo>
                    <a:pt x="39375" y="782"/>
                    <a:pt x="37209" y="0"/>
                    <a:pt x="34869" y="0"/>
                  </a:cubicBezTo>
                  <a:close/>
                </a:path>
              </a:pathLst>
            </a:cu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38" name="Google Shape;238;p7"/>
          <p:cNvSpPr/>
          <p:nvPr/>
        </p:nvSpPr>
        <p:spPr>
          <a:xfrm>
            <a:off x="-154800" y="6550299"/>
            <a:ext cx="9453600" cy="307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 name="Google Shape;239;p7"/>
          <p:cNvSpPr/>
          <p:nvPr/>
        </p:nvSpPr>
        <p:spPr>
          <a:xfrm>
            <a:off x="-154800" y="6278628"/>
            <a:ext cx="9453600" cy="2108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 name="Google Shape;240;p7"/>
          <p:cNvSpPr/>
          <p:nvPr/>
        </p:nvSpPr>
        <p:spPr>
          <a:xfrm>
            <a:off x="-154800" y="6054167"/>
            <a:ext cx="9453600" cy="1640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83829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09"/>
        <p:cNvGrpSpPr/>
        <p:nvPr/>
      </p:nvGrpSpPr>
      <p:grpSpPr>
        <a:xfrm>
          <a:off x="0" y="0"/>
          <a:ext cx="0" cy="0"/>
          <a:chOff x="0" y="0"/>
          <a:chExt cx="0" cy="0"/>
        </a:xfrm>
      </p:grpSpPr>
    </p:spTree>
    <p:extLst>
      <p:ext uri="{BB962C8B-B14F-4D97-AF65-F5344CB8AC3E}">
        <p14:creationId xmlns:p14="http://schemas.microsoft.com/office/powerpoint/2010/main" val="349414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720"/>
        <p:cNvGrpSpPr/>
        <p:nvPr/>
      </p:nvGrpSpPr>
      <p:grpSpPr>
        <a:xfrm>
          <a:off x="0" y="0"/>
          <a:ext cx="0" cy="0"/>
          <a:chOff x="0" y="0"/>
          <a:chExt cx="0" cy="0"/>
        </a:xfrm>
      </p:grpSpPr>
      <p:sp>
        <p:nvSpPr>
          <p:cNvPr id="721" name="Google Shape;721;p27"/>
          <p:cNvSpPr/>
          <p:nvPr/>
        </p:nvSpPr>
        <p:spPr>
          <a:xfrm>
            <a:off x="-32700" y="-87300"/>
            <a:ext cx="9209400" cy="35132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2" name="Google Shape;722;p27"/>
          <p:cNvSpPr/>
          <p:nvPr/>
        </p:nvSpPr>
        <p:spPr>
          <a:xfrm>
            <a:off x="-154800" y="2849728"/>
            <a:ext cx="9453600" cy="2108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3" name="Google Shape;723;p27"/>
          <p:cNvSpPr/>
          <p:nvPr/>
        </p:nvSpPr>
        <p:spPr>
          <a:xfrm>
            <a:off x="-154800" y="2625267"/>
            <a:ext cx="9453600" cy="1640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67567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24"/>
        <p:cNvGrpSpPr/>
        <p:nvPr/>
      </p:nvGrpSpPr>
      <p:grpSpPr>
        <a:xfrm>
          <a:off x="0" y="0"/>
          <a:ext cx="0" cy="0"/>
          <a:chOff x="0" y="0"/>
          <a:chExt cx="0" cy="0"/>
        </a:xfrm>
      </p:grpSpPr>
      <p:sp>
        <p:nvSpPr>
          <p:cNvPr id="725" name="Google Shape;725;p28"/>
          <p:cNvSpPr/>
          <p:nvPr/>
        </p:nvSpPr>
        <p:spPr>
          <a:xfrm>
            <a:off x="-65475" y="-62333"/>
            <a:ext cx="4637400" cy="70576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6" name="Google Shape;726;p28"/>
          <p:cNvSpPr/>
          <p:nvPr/>
        </p:nvSpPr>
        <p:spPr>
          <a:xfrm>
            <a:off x="-154800" y="6550299"/>
            <a:ext cx="9453600" cy="307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7" name="Google Shape;727;p28"/>
          <p:cNvSpPr/>
          <p:nvPr/>
        </p:nvSpPr>
        <p:spPr>
          <a:xfrm>
            <a:off x="-154800" y="6278628"/>
            <a:ext cx="9453600" cy="2108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8" name="Google Shape;728;p28"/>
          <p:cNvSpPr/>
          <p:nvPr/>
        </p:nvSpPr>
        <p:spPr>
          <a:xfrm>
            <a:off x="-154800" y="6054167"/>
            <a:ext cx="9453600" cy="1640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474694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93367"/>
            <a:ext cx="77175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800"/>
              <a:buFont typeface="Viga"/>
              <a:buNone/>
              <a:defRPr sz="2800" b="1">
                <a:solidFill>
                  <a:schemeClr val="accent3"/>
                </a:solidFill>
                <a:latin typeface="Viga"/>
                <a:ea typeface="Viga"/>
                <a:cs typeface="Viga"/>
                <a:sym typeface="Viga"/>
              </a:defRPr>
            </a:lvl1pPr>
            <a:lvl2pPr lvl="1">
              <a:spcBef>
                <a:spcPts val="0"/>
              </a:spcBef>
              <a:spcAft>
                <a:spcPts val="0"/>
              </a:spcAft>
              <a:buClr>
                <a:schemeClr val="accent3"/>
              </a:buClr>
              <a:buSzPts val="2800"/>
              <a:buFont typeface="Viga"/>
              <a:buNone/>
              <a:defRPr sz="2800">
                <a:solidFill>
                  <a:schemeClr val="accent3"/>
                </a:solidFill>
                <a:latin typeface="Viga"/>
                <a:ea typeface="Viga"/>
                <a:cs typeface="Viga"/>
                <a:sym typeface="Viga"/>
              </a:defRPr>
            </a:lvl2pPr>
            <a:lvl3pPr lvl="2">
              <a:spcBef>
                <a:spcPts val="0"/>
              </a:spcBef>
              <a:spcAft>
                <a:spcPts val="0"/>
              </a:spcAft>
              <a:buClr>
                <a:schemeClr val="accent3"/>
              </a:buClr>
              <a:buSzPts val="2800"/>
              <a:buFont typeface="Viga"/>
              <a:buNone/>
              <a:defRPr sz="2800">
                <a:solidFill>
                  <a:schemeClr val="accent3"/>
                </a:solidFill>
                <a:latin typeface="Viga"/>
                <a:ea typeface="Viga"/>
                <a:cs typeface="Viga"/>
                <a:sym typeface="Viga"/>
              </a:defRPr>
            </a:lvl3pPr>
            <a:lvl4pPr lvl="3">
              <a:spcBef>
                <a:spcPts val="0"/>
              </a:spcBef>
              <a:spcAft>
                <a:spcPts val="0"/>
              </a:spcAft>
              <a:buClr>
                <a:schemeClr val="accent3"/>
              </a:buClr>
              <a:buSzPts val="2800"/>
              <a:buFont typeface="Viga"/>
              <a:buNone/>
              <a:defRPr sz="2800">
                <a:solidFill>
                  <a:schemeClr val="accent3"/>
                </a:solidFill>
                <a:latin typeface="Viga"/>
                <a:ea typeface="Viga"/>
                <a:cs typeface="Viga"/>
                <a:sym typeface="Viga"/>
              </a:defRPr>
            </a:lvl4pPr>
            <a:lvl5pPr lvl="4">
              <a:spcBef>
                <a:spcPts val="0"/>
              </a:spcBef>
              <a:spcAft>
                <a:spcPts val="0"/>
              </a:spcAft>
              <a:buClr>
                <a:schemeClr val="accent3"/>
              </a:buClr>
              <a:buSzPts val="2800"/>
              <a:buFont typeface="Viga"/>
              <a:buNone/>
              <a:defRPr sz="2800">
                <a:solidFill>
                  <a:schemeClr val="accent3"/>
                </a:solidFill>
                <a:latin typeface="Viga"/>
                <a:ea typeface="Viga"/>
                <a:cs typeface="Viga"/>
                <a:sym typeface="Viga"/>
              </a:defRPr>
            </a:lvl5pPr>
            <a:lvl6pPr lvl="5">
              <a:spcBef>
                <a:spcPts val="0"/>
              </a:spcBef>
              <a:spcAft>
                <a:spcPts val="0"/>
              </a:spcAft>
              <a:buClr>
                <a:schemeClr val="accent3"/>
              </a:buClr>
              <a:buSzPts val="2800"/>
              <a:buFont typeface="Viga"/>
              <a:buNone/>
              <a:defRPr sz="2800">
                <a:solidFill>
                  <a:schemeClr val="accent3"/>
                </a:solidFill>
                <a:latin typeface="Viga"/>
                <a:ea typeface="Viga"/>
                <a:cs typeface="Viga"/>
                <a:sym typeface="Viga"/>
              </a:defRPr>
            </a:lvl6pPr>
            <a:lvl7pPr lvl="6">
              <a:spcBef>
                <a:spcPts val="0"/>
              </a:spcBef>
              <a:spcAft>
                <a:spcPts val="0"/>
              </a:spcAft>
              <a:buClr>
                <a:schemeClr val="accent3"/>
              </a:buClr>
              <a:buSzPts val="2800"/>
              <a:buFont typeface="Viga"/>
              <a:buNone/>
              <a:defRPr sz="2800">
                <a:solidFill>
                  <a:schemeClr val="accent3"/>
                </a:solidFill>
                <a:latin typeface="Viga"/>
                <a:ea typeface="Viga"/>
                <a:cs typeface="Viga"/>
                <a:sym typeface="Viga"/>
              </a:defRPr>
            </a:lvl7pPr>
            <a:lvl8pPr lvl="7">
              <a:spcBef>
                <a:spcPts val="0"/>
              </a:spcBef>
              <a:spcAft>
                <a:spcPts val="0"/>
              </a:spcAft>
              <a:buClr>
                <a:schemeClr val="accent3"/>
              </a:buClr>
              <a:buSzPts val="2800"/>
              <a:buFont typeface="Viga"/>
              <a:buNone/>
              <a:defRPr sz="2800">
                <a:solidFill>
                  <a:schemeClr val="accent3"/>
                </a:solidFill>
                <a:latin typeface="Viga"/>
                <a:ea typeface="Viga"/>
                <a:cs typeface="Viga"/>
                <a:sym typeface="Viga"/>
              </a:defRPr>
            </a:lvl8pPr>
            <a:lvl9pPr lvl="8">
              <a:spcBef>
                <a:spcPts val="0"/>
              </a:spcBef>
              <a:spcAft>
                <a:spcPts val="0"/>
              </a:spcAft>
              <a:buClr>
                <a:schemeClr val="accent3"/>
              </a:buClr>
              <a:buSzPts val="2800"/>
              <a:buFont typeface="Viga"/>
              <a:buNone/>
              <a:defRPr sz="2800">
                <a:solidFill>
                  <a:schemeClr val="accent3"/>
                </a:solidFill>
                <a:latin typeface="Viga"/>
                <a:ea typeface="Viga"/>
                <a:cs typeface="Viga"/>
                <a:sym typeface="Viga"/>
              </a:defRPr>
            </a:lvl9pPr>
          </a:lstStyle>
          <a:p>
            <a:endParaRPr/>
          </a:p>
        </p:txBody>
      </p:sp>
      <p:sp>
        <p:nvSpPr>
          <p:cNvPr id="7" name="Google Shape;7;p1"/>
          <p:cNvSpPr txBox="1">
            <a:spLocks noGrp="1"/>
          </p:cNvSpPr>
          <p:nvPr>
            <p:ph type="body" idx="1"/>
          </p:nvPr>
        </p:nvSpPr>
        <p:spPr>
          <a:xfrm>
            <a:off x="713225" y="1536633"/>
            <a:ext cx="7717500" cy="45552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69495018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296"/>
            <a:ext cx="9306962" cy="763600"/>
          </a:xfrm>
        </p:spPr>
        <p:txBody>
          <a:bodyPr/>
          <a:lstStyle/>
          <a:p>
            <a:pPr algn="l"/>
            <a:r>
              <a:rPr lang="en-US" sz="2400" dirty="0" err="1" smtClean="0">
                <a:solidFill>
                  <a:srgbClr val="FF0000"/>
                </a:solidFill>
                <a:latin typeface="Times New Roman" panose="02020603050405020304" pitchFamily="18" charset="0"/>
                <a:cs typeface="Times New Roman" panose="02020603050405020304" pitchFamily="18" charset="0"/>
              </a:rPr>
              <a:t>Tiết</a:t>
            </a:r>
            <a:r>
              <a:rPr lang="en-US" sz="2400" dirty="0" smtClean="0">
                <a:solidFill>
                  <a:srgbClr val="FF0000"/>
                </a:solidFill>
                <a:latin typeface="Times New Roman" panose="02020603050405020304" pitchFamily="18" charset="0"/>
                <a:cs typeface="Times New Roman" panose="02020603050405020304" pitchFamily="18" charset="0"/>
              </a:rPr>
              <a:t> 5.  </a:t>
            </a:r>
            <a:r>
              <a:rPr lang="en-US" sz="2400" dirty="0" err="1" smtClean="0">
                <a:solidFill>
                  <a:srgbClr val="FF0000"/>
                </a:solidFill>
                <a:latin typeface="Times New Roman" panose="02020603050405020304" pitchFamily="18" charset="0"/>
                <a:cs typeface="Times New Roman" panose="02020603050405020304" pitchFamily="18" charset="0"/>
              </a:rPr>
              <a:t>Truyền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thống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chống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xâm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Nội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Bắc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thuộc</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Hai </a:t>
            </a:r>
            <a:r>
              <a:rPr lang="en-US" sz="2800" dirty="0" err="1" smtClean="0">
                <a:latin typeface="Times New Roman" panose="02020603050405020304" pitchFamily="18" charset="0"/>
                <a:cs typeface="Times New Roman" panose="02020603050405020304" pitchFamily="18" charset="0"/>
              </a:rPr>
              <a:t>Bà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Trưng</a:t>
            </a:r>
            <a:endParaRPr lang="en-US"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 y="1474439"/>
            <a:ext cx="9143999" cy="4361149"/>
          </a:xfrm>
        </p:spPr>
        <p:txBody>
          <a:bodyPr/>
          <a:lstStyle/>
          <a:p>
            <a:pPr marL="127000" indent="0">
              <a:buNone/>
            </a:pPr>
            <a:r>
              <a:rPr lang="en-US" sz="1800" b="1" dirty="0" smtClean="0">
                <a:latin typeface="Times New Roman" panose="02020603050405020304" pitchFamily="18" charset="0"/>
                <a:cs typeface="Times New Roman" panose="02020603050405020304" pitchFamily="18" charset="0"/>
              </a:rPr>
              <a:t>- </a:t>
            </a:r>
            <a:r>
              <a:rPr lang="vi-VN" sz="1800" b="1" dirty="0" smtClean="0">
                <a:latin typeface="Times New Roman" panose="02020603050405020304" pitchFamily="18" charset="0"/>
                <a:cs typeface="Times New Roman" panose="02020603050405020304" pitchFamily="18" charset="0"/>
              </a:rPr>
              <a:t>Khởi </a:t>
            </a:r>
            <a:r>
              <a:rPr lang="vi-VN" sz="1800" b="1" dirty="0">
                <a:latin typeface="Times New Roman" panose="02020603050405020304" pitchFamily="18" charset="0"/>
                <a:cs typeface="Times New Roman" panose="02020603050405020304" pitchFamily="18" charset="0"/>
              </a:rPr>
              <a:t>nghĩa Hai Bà Trưng là cuộc khởi nghĩa chống Bắc thuộc đầu tiên trong lịch sử Việt Nam do hai chị em Trưng Trắc và Trưng Nhị lãnh đạo. </a:t>
            </a:r>
            <a:r>
              <a:rPr lang="vi-VN" sz="1800" dirty="0">
                <a:latin typeface="Times New Roman" panose="02020603050405020304" pitchFamily="18" charset="0"/>
                <a:cs typeface="Times New Roman" panose="02020603050405020304" pitchFamily="18" charset="0"/>
              </a:rPr>
              <a:t>Cuộc khởi nghĩa bắt đầu vào năm 40 (Canh Tý), đã đánh đuổi được lực lượng </a:t>
            </a:r>
            <a:r>
              <a:rPr lang="vi-VN" sz="1800" dirty="0" smtClean="0">
                <a:latin typeface="Times New Roman" panose="02020603050405020304" pitchFamily="18" charset="0"/>
                <a:cs typeface="Times New Roman" panose="02020603050405020304" pitchFamily="18" charset="0"/>
              </a:rPr>
              <a:t>cai </a:t>
            </a:r>
            <a:r>
              <a:rPr lang="vi-VN" sz="1800" dirty="0">
                <a:latin typeface="Times New Roman" panose="02020603050405020304" pitchFamily="18" charset="0"/>
                <a:cs typeface="Times New Roman" panose="02020603050405020304" pitchFamily="18" charset="0"/>
              </a:rPr>
              <a:t>trị nhà Đông Hán ra khỏi Giao Chỉ. </a:t>
            </a:r>
            <a:endParaRPr lang="en-US" sz="1800" dirty="0">
              <a:latin typeface="Times New Roman" panose="02020603050405020304" pitchFamily="18" charset="0"/>
              <a:cs typeface="Times New Roman" panose="02020603050405020304" pitchFamily="18" charset="0"/>
            </a:endParaRPr>
          </a:p>
          <a:p>
            <a:pPr marL="127000" indent="0">
              <a:buNone/>
            </a:pP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Tháng </a:t>
            </a:r>
            <a:r>
              <a:rPr lang="vi-VN" sz="1800" dirty="0">
                <a:latin typeface="Times New Roman" panose="02020603050405020304" pitchFamily="18" charset="0"/>
                <a:cs typeface="Times New Roman" panose="02020603050405020304" pitchFamily="18" charset="0"/>
              </a:rPr>
              <a:t>9 năm 39, Trưng Trắc và Trưng Nhị tập hợp các tướng lĩnh cùng nhau làm </a:t>
            </a:r>
            <a:r>
              <a:rPr lang="vi-VN" sz="1800" b="1" dirty="0">
                <a:latin typeface="Times New Roman" panose="02020603050405020304" pitchFamily="18" charset="0"/>
                <a:cs typeface="Times New Roman" panose="02020603050405020304" pitchFamily="18" charset="0"/>
              </a:rPr>
              <a:t>Hội thề ở cửa sông Hát (huyện Phúc Thọ, Hà Nội) </a:t>
            </a:r>
            <a:r>
              <a:rPr lang="vi-VN" sz="1800" dirty="0">
                <a:latin typeface="Times New Roman" panose="02020603050405020304" pitchFamily="18" charset="0"/>
                <a:cs typeface="Times New Roman" panose="02020603050405020304" pitchFamily="18" charset="0"/>
              </a:rPr>
              <a:t>thuộc huyện Mê Linh thời đó</a:t>
            </a:r>
            <a:r>
              <a:rPr lang="vi-VN" sz="1800" dirty="0" smtClean="0">
                <a:latin typeface="Times New Roman" panose="02020603050405020304" pitchFamily="18" charset="0"/>
                <a:cs typeface="Times New Roman" panose="02020603050405020304" pitchFamily="18" charset="0"/>
              </a:rPr>
              <a:t>.</a:t>
            </a:r>
            <a:r>
              <a:rPr lang="vi-VN"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Sau 1 </a:t>
            </a:r>
            <a:r>
              <a:rPr lang="en-US" sz="1800" dirty="0" err="1" smtClean="0">
                <a:latin typeface="Times New Roman" panose="02020603050405020304" pitchFamily="18" charset="0"/>
                <a:cs typeface="Times New Roman" panose="02020603050405020304" pitchFamily="18" charset="0"/>
              </a:rPr>
              <a:t>thời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gian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chuẩn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bị</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Quân </a:t>
            </a:r>
            <a:r>
              <a:rPr lang="vi-VN" sz="1800" dirty="0">
                <a:latin typeface="Times New Roman" panose="02020603050405020304" pitchFamily="18" charset="0"/>
                <a:cs typeface="Times New Roman" panose="02020603050405020304" pitchFamily="18" charset="0"/>
              </a:rPr>
              <a:t>Hai Bà trước tiên tấn công Đô úy trị quận Giao Chỉ ở Mê Linh. Chiếm được nơi đây, Hai Bà Trưng tiến đánh huyện Tây Vu, chiếm thành Cổ Loa. </a:t>
            </a:r>
            <a:endParaRPr lang="en-US" sz="1800" dirty="0" smtClean="0">
              <a:latin typeface="Times New Roman" panose="02020603050405020304" pitchFamily="18" charset="0"/>
              <a:cs typeface="Times New Roman" panose="02020603050405020304" pitchFamily="18" charset="0"/>
            </a:endParaRPr>
          </a:p>
          <a:p>
            <a:pPr marL="127000" indent="0">
              <a:buNone/>
            </a:pP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Theo </a:t>
            </a:r>
            <a:r>
              <a:rPr lang="vi-VN" sz="1800" dirty="0">
                <a:latin typeface="Times New Roman" panose="02020603050405020304" pitchFamily="18" charset="0"/>
                <a:cs typeface="Times New Roman" panose="02020603050405020304" pitchFamily="18" charset="0"/>
              </a:rPr>
              <a:t>truyền thuyết, nhiều người Hà Nội đã tham gia cuộc khởi nghĩa Hai Bà Trưng. Khu vực nội thành có ba chị em trong ngõ Thổ Quan, có Nguyễn Tam Trinh ở Mai Động; huyện Thanh Trì có nàng Tía ở Vĩnh Ninh; huyện Đông Anh có nàng Vĩnh Huy ở Vân Hà, ông Đông Bảng ở Gia Lộc; huyện Gia Lâm có nàng Quốc Hương ở Kiêu Kỵ, vợ chồng Đào Kỳ ở Ngọc Thụy, Khỏa Ba Sơn ở Cự Khối, ba anh em Đào ở Đa Tốn, ông Đống, ông Hựu ở Kim Hồ.</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158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TỔNG KẾT</a:t>
            </a:r>
            <a:endParaRPr lang="en-US" dirty="0"/>
          </a:p>
        </p:txBody>
      </p:sp>
      <p:sp>
        <p:nvSpPr>
          <p:cNvPr id="3" name="Subtitle 2"/>
          <p:cNvSpPr>
            <a:spLocks noGrp="1"/>
          </p:cNvSpPr>
          <p:nvPr>
            <p:ph type="subTitle" idx="1"/>
          </p:nvPr>
        </p:nvSpPr>
        <p:spPr>
          <a:xfrm>
            <a:off x="0" y="1447800"/>
            <a:ext cx="9001125" cy="2873600"/>
          </a:xfrm>
        </p:spPr>
        <p:txBody>
          <a:bodyPr/>
          <a:lstStyle/>
          <a:p>
            <a:pPr marL="127000" indent="0">
              <a:buNone/>
            </a:pPr>
            <a:r>
              <a:rPr lang="en-US" dirty="0" smtClean="0"/>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1000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riêng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lúc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chịu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truyền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yêu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Việt</a:t>
            </a:r>
            <a:r>
              <a:rPr lang="en-US" sz="2800" dirty="0" smtClean="0">
                <a:latin typeface="Times New Roman" panose="02020603050405020304" pitchFamily="18" charset="0"/>
                <a:cs typeface="Times New Roman" panose="02020603050405020304" pitchFamily="18" charset="0"/>
              </a:rPr>
              <a:t> Nam.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dậy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kỉ</a:t>
            </a:r>
            <a:r>
              <a:rPr lang="en-US" sz="2800" dirty="0" smtClean="0">
                <a:latin typeface="Times New Roman" panose="02020603050405020304" pitchFamily="18" charset="0"/>
                <a:cs typeface="Times New Roman" panose="02020603050405020304" pitchFamily="18" charset="0"/>
              </a:rPr>
              <a:t> X. </a:t>
            </a:r>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năm</a:t>
            </a:r>
            <a:r>
              <a:rPr lang="en-US" sz="2800" dirty="0" smtClean="0">
                <a:latin typeface="Times New Roman" panose="02020603050405020304" pitchFamily="18" charset="0"/>
                <a:cs typeface="Times New Roman" panose="02020603050405020304" pitchFamily="18" charset="0"/>
              </a:rPr>
              <a:t> 938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quân</a:t>
            </a:r>
            <a:r>
              <a:rPr lang="en-US" sz="2800" dirty="0" smtClean="0">
                <a:latin typeface="Times New Roman" panose="02020603050405020304" pitchFamily="18" charset="0"/>
                <a:cs typeface="Times New Roman" panose="02020603050405020304" pitchFamily="18" charset="0"/>
              </a:rPr>
              <a:t> Nam </a:t>
            </a:r>
            <a:r>
              <a:rPr lang="en-US" sz="2800" dirty="0" err="1" smtClean="0">
                <a:latin typeface="Times New Roman" panose="02020603050405020304" pitchFamily="18" charset="0"/>
                <a:cs typeface="Times New Roman" panose="02020603050405020304" pitchFamily="18" charset="0"/>
              </a:rPr>
              <a:t>Hán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tộc</a:t>
            </a:r>
            <a:r>
              <a:rPr lang="en-US" sz="2800" dirty="0" smtClean="0">
                <a:latin typeface="Times New Roman" panose="02020603050405020304" pitchFamily="18" charset="0"/>
                <a:cs typeface="Times New Roman" panose="02020603050405020304" pitchFamily="18" charset="0"/>
              </a:rPr>
              <a:t> ta.</a:t>
            </a:r>
          </a:p>
          <a:p>
            <a:pPr marL="127000" indent="0">
              <a:buNone/>
            </a:pPr>
            <a:r>
              <a:rPr lang="en-US" sz="2800" dirty="0"/>
              <a:t>	</a:t>
            </a:r>
            <a:endParaRPr lang="en-US" sz="2800" dirty="0" smtClean="0"/>
          </a:p>
          <a:p>
            <a:pPr marL="127000" indent="0">
              <a:buNone/>
            </a:pPr>
            <a:r>
              <a:rPr lang="en-US" dirty="0"/>
              <a:t>	</a:t>
            </a:r>
          </a:p>
        </p:txBody>
      </p:sp>
    </p:spTree>
    <p:extLst>
      <p:ext uri="{BB962C8B-B14F-4D97-AF65-F5344CB8AC3E}">
        <p14:creationId xmlns:p14="http://schemas.microsoft.com/office/powerpoint/2010/main" val="1879172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952874" cy="61497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7" y="2"/>
            <a:ext cx="5191125" cy="6149753"/>
          </a:xfrm>
          <a:prstGeom prst="rect">
            <a:avLst/>
          </a:prstGeom>
        </p:spPr>
      </p:pic>
    </p:spTree>
    <p:extLst>
      <p:ext uri="{BB962C8B-B14F-4D97-AF65-F5344CB8AC3E}">
        <p14:creationId xmlns:p14="http://schemas.microsoft.com/office/powerpoint/2010/main" val="247579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
            <a:ext cx="4752975" cy="4864099"/>
          </a:xfrm>
          <a:prstGeom prst="rect">
            <a:avLst/>
          </a:prstGeom>
        </p:spPr>
      </p:pic>
      <p:sp>
        <p:nvSpPr>
          <p:cNvPr id="5" name="TextBox 4"/>
          <p:cNvSpPr txBox="1"/>
          <p:nvPr/>
        </p:nvSpPr>
        <p:spPr>
          <a:xfrm>
            <a:off x="361951" y="5097464"/>
            <a:ext cx="7591424" cy="307777"/>
          </a:xfrm>
          <a:prstGeom prst="rect">
            <a:avLst/>
          </a:prstGeom>
          <a:noFill/>
        </p:spPr>
        <p:txBody>
          <a:bodyPr wrap="square" rtlCol="0">
            <a:spAutoFit/>
          </a:bodyPr>
          <a:lstStyle/>
          <a:p>
            <a:pPr algn="ctr">
              <a:buClr>
                <a:srgbClr val="000000"/>
              </a:buClr>
              <a:buFont typeface="Arial"/>
              <a:buNone/>
            </a:pPr>
            <a:r>
              <a:rPr lang="en-US" sz="1400" kern="0" dirty="0">
                <a:solidFill>
                  <a:srgbClr val="000000"/>
                </a:solidFill>
                <a:latin typeface="Times New Roman" panose="02020603050405020304" pitchFamily="18" charset="0"/>
                <a:cs typeface="Times New Roman" panose="02020603050405020304" pitchFamily="18" charset="0"/>
                <a:sym typeface="Arial"/>
              </a:rPr>
              <a:t>LỄ HỘI ĐỀN THỜ HAI BÀ TRƯNG – XÃ MÊ LINH, HUYỆN MÊ LINH,TP.HÀ NỘI</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977" y="-1"/>
            <a:ext cx="4391025" cy="4864100"/>
          </a:xfrm>
          <a:prstGeom prst="rect">
            <a:avLst/>
          </a:prstGeom>
        </p:spPr>
      </p:pic>
    </p:spTree>
    <p:extLst>
      <p:ext uri="{BB962C8B-B14F-4D97-AF65-F5344CB8AC3E}">
        <p14:creationId xmlns:p14="http://schemas.microsoft.com/office/powerpoint/2010/main" val="1184117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9" cy="660400"/>
          </a:xfrm>
        </p:spPr>
        <p:txBody>
          <a:bodyPr/>
          <a:lstStyle/>
          <a:p>
            <a:r>
              <a:rPr lang="en-US" sz="2000" dirty="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a:t>
            </a:r>
            <a:r>
              <a:rPr lang="vi-VN" sz="2000" i="1" dirty="0">
                <a:latin typeface="Times New Roman" panose="02020603050405020304" pitchFamily="18" charset="0"/>
                <a:cs typeface="Times New Roman" panose="02020603050405020304" pitchFamily="18" charset="0"/>
              </a:rPr>
              <a:t>Nhân dân Hà Nội tham gia khởi nghĩa Lý Bí: Năm Nhâm Tuất (542)</a:t>
            </a:r>
            <a:endParaRPr lang="en-US" sz="2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525" y="381000"/>
            <a:ext cx="9153525" cy="4991101"/>
          </a:xfrm>
        </p:spPr>
        <p:txBody>
          <a:bodyPr/>
          <a:lstStyle/>
          <a:p>
            <a:pPr marL="127000" indent="0">
              <a:buNone/>
            </a:pPr>
            <a:r>
              <a:rPr lang="en-US" sz="2400" dirty="0" smtClean="0">
                <a:latin typeface="+mj-lt"/>
              </a:rPr>
              <a:t>- </a:t>
            </a:r>
            <a:r>
              <a:rPr lang="vi-VN" sz="2400" b="1" dirty="0" smtClean="0">
                <a:latin typeface="+mj-lt"/>
              </a:rPr>
              <a:t>Năm </a:t>
            </a:r>
            <a:r>
              <a:rPr lang="vi-VN" sz="2400" b="1" dirty="0">
                <a:latin typeface="+mj-lt"/>
              </a:rPr>
              <a:t>542</a:t>
            </a:r>
            <a:r>
              <a:rPr lang="vi-VN" sz="2400" dirty="0">
                <a:latin typeface="+mj-lt"/>
              </a:rPr>
              <a:t>, Lý Bí phất cờ khởi nghĩa chống ách đô hộ của nhà Lương, được sự hưởng ứng của đông đảo nhân dân khắp mọi nơi, trong đó có nhân dân Hà Nội</a:t>
            </a:r>
            <a:r>
              <a:rPr lang="vi-VN" sz="2400" dirty="0" smtClean="0">
                <a:latin typeface="+mj-lt"/>
              </a:rPr>
              <a:t>.</a:t>
            </a:r>
            <a:r>
              <a:rPr lang="vi-VN" sz="2400" dirty="0">
                <a:latin typeface="+mj-lt"/>
              </a:rPr>
              <a:t> </a:t>
            </a:r>
            <a:endParaRPr lang="en-US" sz="2400" dirty="0" smtClean="0">
              <a:latin typeface="+mj-lt"/>
            </a:endParaRPr>
          </a:p>
          <a:p>
            <a:pPr marL="127000" indent="0">
              <a:buNone/>
            </a:pPr>
            <a:r>
              <a:rPr lang="en-US" sz="2400" dirty="0" smtClean="0">
                <a:latin typeface="+mj-lt"/>
              </a:rPr>
              <a:t>- </a:t>
            </a:r>
            <a:r>
              <a:rPr lang="vi-VN" sz="2400" dirty="0" smtClean="0">
                <a:latin typeface="+mj-lt"/>
              </a:rPr>
              <a:t>Một </a:t>
            </a:r>
            <a:r>
              <a:rPr lang="vi-VN" sz="2400" dirty="0">
                <a:latin typeface="+mj-lt"/>
              </a:rPr>
              <a:t>trong những người tiêu biểu có mặt ngay từ ngày đầu của cuộc khởi nghĩa là Phạm Tu, quê thôn Văn, xã Quang Liệt (nay là Thanh Liệt), huyện Thanh Trì. </a:t>
            </a:r>
            <a:r>
              <a:rPr lang="vi-VN" sz="2400" dirty="0" smtClean="0">
                <a:latin typeface="+mj-lt"/>
              </a:rPr>
              <a:t>Trong </a:t>
            </a:r>
            <a:r>
              <a:rPr lang="vi-VN" sz="2400" dirty="0">
                <a:latin typeface="+mj-lt"/>
              </a:rPr>
              <a:t>trận chiến đấu ác liệt diễn ra ở miền cửa sông Tô </a:t>
            </a:r>
            <a:r>
              <a:rPr lang="vi-VN" sz="2400" dirty="0" smtClean="0">
                <a:latin typeface="+mj-lt"/>
              </a:rPr>
              <a:t>Lịch</a:t>
            </a:r>
            <a:r>
              <a:rPr lang="en-US" sz="2400" dirty="0" smtClean="0">
                <a:latin typeface="+mj-lt"/>
              </a:rPr>
              <a:t>, </a:t>
            </a:r>
            <a:r>
              <a:rPr lang="vi-VN" sz="2400" dirty="0" smtClean="0">
                <a:latin typeface="+mj-lt"/>
              </a:rPr>
              <a:t>lão </a:t>
            </a:r>
            <a:r>
              <a:rPr lang="vi-VN" sz="2400" dirty="0">
                <a:latin typeface="+mj-lt"/>
              </a:rPr>
              <a:t>tướng Phạm Tu đã anh dũng hy sinh. Tưởng nhớ công ơn của người anh hùng, dân làng Thanh Liệt đã lập đền thờ ông. Đền ở thôn Trung, xã Quang Liệt. Hàng năm vào ngày </a:t>
            </a:r>
            <a:r>
              <a:rPr lang="vi-VN" sz="2400" b="1" dirty="0">
                <a:latin typeface="+mj-lt"/>
              </a:rPr>
              <a:t>20/7,</a:t>
            </a:r>
            <a:r>
              <a:rPr lang="vi-VN" sz="2400" dirty="0">
                <a:latin typeface="+mj-lt"/>
              </a:rPr>
              <a:t> dân làng Quang Liệt (nay là Thanh Liệt) tổ chức cúng tế rất trang trọng</a:t>
            </a:r>
            <a:r>
              <a:rPr lang="vi-VN" sz="2400" dirty="0" smtClean="0">
                <a:latin typeface="+mj-lt"/>
              </a:rPr>
              <a:t>.</a:t>
            </a:r>
            <a:endParaRPr lang="en-US" sz="2400" dirty="0" smtClean="0">
              <a:latin typeface="+mj-lt"/>
            </a:endParaRPr>
          </a:p>
          <a:p>
            <a:pPr>
              <a:buFontTx/>
              <a:buChar char="-"/>
            </a:pPr>
            <a:r>
              <a:rPr lang="vi-VN" sz="2400" dirty="0"/>
              <a:t/>
            </a:r>
            <a:br>
              <a:rPr lang="vi-VN" sz="2400" dirty="0"/>
            </a:br>
            <a:endParaRPr lang="en-US" sz="2400" dirty="0">
              <a:latin typeface="+mj-lt"/>
            </a:endParaRPr>
          </a:p>
        </p:txBody>
      </p:sp>
    </p:spTree>
    <p:extLst>
      <p:ext uri="{BB962C8B-B14F-4D97-AF65-F5344CB8AC3E}">
        <p14:creationId xmlns:p14="http://schemas.microsoft.com/office/powerpoint/2010/main" val="1525820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0" y="-1"/>
            <a:ext cx="5448300" cy="4813300"/>
          </a:xfrm>
          <a:prstGeom prst="rect">
            <a:avLst/>
          </a:prstGeom>
        </p:spPr>
      </p:pic>
      <p:sp>
        <p:nvSpPr>
          <p:cNvPr id="9" name="TextBox 8"/>
          <p:cNvSpPr txBox="1"/>
          <p:nvPr/>
        </p:nvSpPr>
        <p:spPr>
          <a:xfrm>
            <a:off x="3695702" y="4977447"/>
            <a:ext cx="4562475" cy="369332"/>
          </a:xfrm>
          <a:prstGeom prst="rect">
            <a:avLst/>
          </a:prstGeom>
          <a:noFill/>
        </p:spPr>
        <p:txBody>
          <a:bodyPr wrap="square" rtlCol="0">
            <a:spAutoFit/>
          </a:bodyPr>
          <a:lstStyle/>
          <a:p>
            <a:pPr>
              <a:buClr>
                <a:srgbClr val="000000"/>
              </a:buClr>
              <a:buFont typeface="Arial"/>
              <a:buNone/>
            </a:pPr>
            <a:r>
              <a:rPr lang="en-US" kern="0" dirty="0" err="1">
                <a:solidFill>
                  <a:srgbClr val="000000"/>
                </a:solidFill>
                <a:cs typeface="Arial"/>
                <a:sym typeface="Arial"/>
              </a:rPr>
              <a:t>Đền</a:t>
            </a:r>
            <a:r>
              <a:rPr lang="en-US" kern="0" dirty="0">
                <a:solidFill>
                  <a:srgbClr val="000000"/>
                </a:solidFill>
                <a:cs typeface="Arial"/>
                <a:sym typeface="Arial"/>
              </a:rPr>
              <a:t> </a:t>
            </a:r>
            <a:r>
              <a:rPr lang="en-US" kern="0" dirty="0" err="1">
                <a:solidFill>
                  <a:srgbClr val="000000"/>
                </a:solidFill>
                <a:cs typeface="Arial"/>
                <a:sym typeface="Arial"/>
              </a:rPr>
              <a:t>thờ</a:t>
            </a:r>
            <a:r>
              <a:rPr lang="en-US" kern="0" dirty="0">
                <a:solidFill>
                  <a:srgbClr val="000000"/>
                </a:solidFill>
                <a:cs typeface="Arial"/>
                <a:sym typeface="Arial"/>
              </a:rPr>
              <a:t> </a:t>
            </a:r>
            <a:r>
              <a:rPr lang="en-US" kern="0" dirty="0" err="1">
                <a:solidFill>
                  <a:srgbClr val="000000"/>
                </a:solidFill>
                <a:cs typeface="Arial"/>
                <a:sym typeface="Arial"/>
              </a:rPr>
              <a:t>Phạm</a:t>
            </a:r>
            <a:r>
              <a:rPr lang="en-US" kern="0" dirty="0">
                <a:solidFill>
                  <a:srgbClr val="000000"/>
                </a:solidFill>
                <a:cs typeface="Arial"/>
                <a:sym typeface="Arial"/>
              </a:rPr>
              <a:t> </a:t>
            </a:r>
            <a:r>
              <a:rPr lang="en-US" kern="0" dirty="0" err="1">
                <a:solidFill>
                  <a:srgbClr val="000000"/>
                </a:solidFill>
                <a:cs typeface="Arial"/>
                <a:sym typeface="Arial"/>
              </a:rPr>
              <a:t>Tu</a:t>
            </a:r>
            <a:r>
              <a:rPr lang="en-US" kern="0" dirty="0">
                <a:solidFill>
                  <a:srgbClr val="000000"/>
                </a:solidFill>
                <a:cs typeface="Arial"/>
                <a:sym typeface="Arial"/>
              </a:rPr>
              <a:t> – Di </a:t>
            </a:r>
            <a:r>
              <a:rPr lang="en-US" kern="0" dirty="0" err="1">
                <a:solidFill>
                  <a:srgbClr val="000000"/>
                </a:solidFill>
                <a:cs typeface="Arial"/>
                <a:sym typeface="Arial"/>
              </a:rPr>
              <a:t>tích</a:t>
            </a:r>
            <a:r>
              <a:rPr lang="en-US" kern="0" dirty="0">
                <a:solidFill>
                  <a:srgbClr val="000000"/>
                </a:solidFill>
                <a:cs typeface="Arial"/>
                <a:sym typeface="Arial"/>
              </a:rPr>
              <a:t> </a:t>
            </a:r>
            <a:r>
              <a:rPr lang="en-US" kern="0" dirty="0" err="1">
                <a:solidFill>
                  <a:srgbClr val="000000"/>
                </a:solidFill>
                <a:cs typeface="Arial"/>
                <a:sym typeface="Arial"/>
              </a:rPr>
              <a:t>lịch</a:t>
            </a:r>
            <a:r>
              <a:rPr lang="en-US" kern="0" dirty="0">
                <a:solidFill>
                  <a:srgbClr val="000000"/>
                </a:solidFill>
                <a:cs typeface="Arial"/>
                <a:sym typeface="Arial"/>
              </a:rPr>
              <a:t> </a:t>
            </a:r>
            <a:r>
              <a:rPr lang="en-US" kern="0" dirty="0" err="1">
                <a:solidFill>
                  <a:srgbClr val="000000"/>
                </a:solidFill>
                <a:cs typeface="Arial"/>
                <a:sym typeface="Arial"/>
              </a:rPr>
              <a:t>sử</a:t>
            </a:r>
            <a:r>
              <a:rPr lang="en-US" kern="0" dirty="0">
                <a:solidFill>
                  <a:srgbClr val="000000"/>
                </a:solidFill>
                <a:cs typeface="Arial"/>
                <a:sym typeface="Arial"/>
              </a:rPr>
              <a:t> </a:t>
            </a:r>
            <a:r>
              <a:rPr lang="en-US" kern="0" dirty="0" err="1">
                <a:solidFill>
                  <a:srgbClr val="000000"/>
                </a:solidFill>
                <a:cs typeface="Arial"/>
                <a:sym typeface="Arial"/>
              </a:rPr>
              <a:t>quốc</a:t>
            </a:r>
            <a:r>
              <a:rPr lang="en-US" kern="0" dirty="0">
                <a:solidFill>
                  <a:srgbClr val="000000"/>
                </a:solidFill>
                <a:cs typeface="Arial"/>
                <a:sym typeface="Arial"/>
              </a:rPr>
              <a:t> </a:t>
            </a:r>
            <a:r>
              <a:rPr lang="en-US" kern="0" dirty="0" err="1">
                <a:solidFill>
                  <a:srgbClr val="000000"/>
                </a:solidFill>
                <a:cs typeface="Arial"/>
                <a:sym typeface="Arial"/>
              </a:rPr>
              <a:t>gia</a:t>
            </a:r>
            <a:endParaRPr lang="en-US" kern="0" dirty="0">
              <a:solidFill>
                <a:srgbClr val="000000"/>
              </a:solidFill>
              <a:cs typeface="Arial"/>
              <a:sym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01600"/>
            <a:ext cx="3695699" cy="5918200"/>
          </a:xfrm>
          <a:prstGeom prst="rect">
            <a:avLst/>
          </a:prstGeom>
        </p:spPr>
      </p:pic>
    </p:spTree>
    <p:extLst>
      <p:ext uri="{BB962C8B-B14F-4D97-AF65-F5344CB8AC3E}">
        <p14:creationId xmlns:p14="http://schemas.microsoft.com/office/powerpoint/2010/main" val="9308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57652" y="-12698"/>
            <a:ext cx="5086348" cy="6083300"/>
          </a:xfrm>
        </p:spPr>
        <p:txBody>
          <a:bodyPr/>
          <a:lstStyle/>
          <a:p>
            <a:pPr marL="127000" indent="0">
              <a:buNone/>
            </a:pPr>
            <a:r>
              <a:rPr lang="en-US" sz="18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Sau </a:t>
            </a:r>
            <a:r>
              <a:rPr lang="vi-VN" sz="2000" dirty="0">
                <a:latin typeface="Times New Roman" panose="02020603050405020304" pitchFamily="18" charset="0"/>
                <a:cs typeface="Times New Roman" panose="02020603050405020304" pitchFamily="18" charset="0"/>
              </a:rPr>
              <a:t>cuộc khởi nghĩa chống ách đô hộ của nhà Lương thắng lợi (542), Lý Bí xưng đế, dựng nước </a:t>
            </a:r>
            <a:r>
              <a:rPr lang="vi-VN" sz="2000" b="1" dirty="0">
                <a:latin typeface="Times New Roman" panose="02020603050405020304" pitchFamily="18" charset="0"/>
                <a:cs typeface="Times New Roman" panose="02020603050405020304" pitchFamily="18" charset="0"/>
              </a:rPr>
              <a:t>Vạn Xuân </a:t>
            </a:r>
            <a:r>
              <a:rPr lang="vi-VN" sz="2000" dirty="0">
                <a:latin typeface="Times New Roman" panose="02020603050405020304" pitchFamily="18" charset="0"/>
                <a:cs typeface="Times New Roman" panose="02020603050405020304" pitchFamily="18" charset="0"/>
              </a:rPr>
              <a:t>(ở Thăng Long – Hà Nội có một số địa danh lưu lại tên gọi Vạn Xuân, như cửa Vạn Xuân của thành Thăng Long thời Lý, đầm Vạn Xuân ở huyện Thanh Trì), đóng đô ở vùng Hà Nội</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127000" indent="0">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Như vậy, </a:t>
            </a:r>
            <a:r>
              <a:rPr lang="vi-VN" sz="2000" b="1" dirty="0">
                <a:latin typeface="Times New Roman" panose="02020603050405020304" pitchFamily="18" charset="0"/>
                <a:cs typeface="Times New Roman" panose="02020603050405020304" pitchFamily="18" charset="0"/>
              </a:rPr>
              <a:t>Lý Bí – Lý Nam Đế </a:t>
            </a:r>
            <a:r>
              <a:rPr lang="vi-VN" sz="2000" dirty="0">
                <a:latin typeface="Times New Roman" panose="02020603050405020304" pitchFamily="18" charset="0"/>
                <a:cs typeface="Times New Roman" panose="02020603050405020304" pitchFamily="18" charset="0"/>
              </a:rPr>
              <a:t>chính là người Việt Nam đầu tiên, cũng là vị hoàng đế đầu tiên trong lịch sử Việt Nam nhận ra vị trí trung tâm đất nước của Hà Nội và đã quyết định đóng đô ở đây. Tuy nhà nước Vạn Xuân tồn tại không lâu, đô thành mà Lý Nam Đế lựa chọn chưa được mở mang xây dựng bao nhiêu, nhưng sự kiện này đánh dấu một mốc quan trọng trong lịch sử Thăng Long – Hà Nội, đưa mảnh đất này bước lên vị trí hàng đầu trong lịch sử đất nước. Công lao ấy, đầu tiên, là thuộc về Lý Nam Đế.</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2701"/>
            <a:ext cx="4105275" cy="5994401"/>
          </a:xfrm>
          <a:prstGeom prst="rect">
            <a:avLst/>
          </a:prstGeom>
        </p:spPr>
      </p:pic>
    </p:spTree>
    <p:extLst>
      <p:ext uri="{BB962C8B-B14F-4D97-AF65-F5344CB8AC3E}">
        <p14:creationId xmlns:p14="http://schemas.microsoft.com/office/powerpoint/2010/main" val="125260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subTitle" idx="1"/>
          </p:nvPr>
        </p:nvSpPr>
        <p:spPr>
          <a:xfrm>
            <a:off x="0" y="2"/>
            <a:ext cx="4457700" cy="6083300"/>
          </a:xfrm>
        </p:spPr>
        <p:txBody>
          <a:bodyPr/>
          <a:lstStyle/>
          <a:p>
            <a:pPr marL="127000" indent="0">
              <a:buNone/>
            </a:pPr>
            <a:r>
              <a:rPr lang="en-US" sz="18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đã</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cho </a:t>
            </a:r>
            <a:r>
              <a:rPr lang="vi-VN" sz="2000" dirty="0">
                <a:latin typeface="Times New Roman" panose="02020603050405020304" pitchFamily="18" charset="0"/>
                <a:cs typeface="Times New Roman" panose="02020603050405020304" pitchFamily="18" charset="0"/>
              </a:rPr>
              <a:t>xây dựng một ngôi chùa lớn, gọi là </a:t>
            </a:r>
            <a:r>
              <a:rPr lang="vi-VN" sz="2000" b="1" dirty="0">
                <a:latin typeface="Times New Roman" panose="02020603050405020304" pitchFamily="18" charset="0"/>
                <a:cs typeface="Times New Roman" panose="02020603050405020304" pitchFamily="18" charset="0"/>
              </a:rPr>
              <a:t>chùa Khai Quốc </a:t>
            </a:r>
            <a:r>
              <a:rPr lang="vi-VN" sz="2000" dirty="0">
                <a:latin typeface="Times New Roman" panose="02020603050405020304" pitchFamily="18" charset="0"/>
                <a:cs typeface="Times New Roman" panose="02020603050405020304" pitchFamily="18" charset="0"/>
              </a:rPr>
              <a:t>(chùa Mở Nước</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Tên chùa Khai Quốc, cùng với quốc hiệu Vạn Xuân, niên hiệu Thái Bình thể hiện lòng tin, sức mạnh vươn lên và khát vọng độc lập của nhân dân ta trên dặm dài đấu tranh gian khổ giành độc lập dân tộc</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127000" indent="0">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Đến </a:t>
            </a:r>
            <a:r>
              <a:rPr lang="vi-VN" sz="2000" dirty="0">
                <a:latin typeface="Times New Roman" panose="02020603050405020304" pitchFamily="18" charset="0"/>
                <a:cs typeface="Times New Roman" panose="02020603050405020304" pitchFamily="18" charset="0"/>
              </a:rPr>
              <a:t>đời Lê Kính Tông, năm 1615, </a:t>
            </a:r>
            <a:r>
              <a:rPr lang="vi-VN" sz="2000" b="1" dirty="0">
                <a:latin typeface="Times New Roman" panose="02020603050405020304" pitchFamily="18" charset="0"/>
                <a:cs typeface="Times New Roman" panose="02020603050405020304" pitchFamily="18" charset="0"/>
              </a:rPr>
              <a:t>chùa đổi tên là Trấn Quốc</a:t>
            </a:r>
            <a:r>
              <a:rPr lang="vi-VN"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Chùa </a:t>
            </a:r>
            <a:r>
              <a:rPr lang="vi-VN" sz="2000" dirty="0">
                <a:latin typeface="Times New Roman" panose="02020603050405020304" pitchFamily="18" charset="0"/>
                <a:cs typeface="Times New Roman" panose="02020603050405020304" pitchFamily="18" charset="0"/>
              </a:rPr>
              <a:t>Trấn Quốc là một trung tâm Phật giáo và Phật học lớn của nước ta, một thắng cảnh của Thăng Long – Hà Nội. Chùa hiện còn giữ được 14 tấm bia, trong đó có nhiều bia cổ có giá trị (như bia của Trạng nguyên Nguyễn Xuân Chính khắc năm 1939, bia của Tiến sĩ Phạm Quý Thích khắc năm 1815). </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700" y="101600"/>
            <a:ext cx="4686300" cy="5969000"/>
          </a:xfrm>
          <a:prstGeom prst="rect">
            <a:avLst/>
          </a:prstGeom>
        </p:spPr>
      </p:pic>
    </p:spTree>
    <p:extLst>
      <p:ext uri="{BB962C8B-B14F-4D97-AF65-F5344CB8AC3E}">
        <p14:creationId xmlns:p14="http://schemas.microsoft.com/office/powerpoint/2010/main" val="429194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1634"/>
            <a:ext cx="9144000" cy="5875468"/>
          </a:xfrm>
        </p:spPr>
        <p:txBody>
          <a:bodyPr/>
          <a:lstStyle/>
          <a:p>
            <a:r>
              <a:rPr lang="en-US" sz="2000" b="1" i="1" dirty="0" smtClean="0">
                <a:latin typeface="Times New Roman" panose="02020603050405020304" pitchFamily="18" charset="0"/>
                <a:cs typeface="Times New Roman" panose="02020603050405020304" pitchFamily="18" charset="0"/>
              </a:rPr>
              <a:t>3. </a:t>
            </a:r>
            <a:r>
              <a:rPr lang="vi-VN" sz="2000" b="1" i="1" dirty="0" smtClean="0">
                <a:latin typeface="Times New Roman" panose="02020603050405020304" pitchFamily="18" charset="0"/>
                <a:cs typeface="Times New Roman" panose="02020603050405020304" pitchFamily="18" charset="0"/>
              </a:rPr>
              <a:t>Nghĩa </a:t>
            </a:r>
            <a:r>
              <a:rPr lang="vi-VN" sz="2000" b="1" i="1" dirty="0">
                <a:latin typeface="Times New Roman" panose="02020603050405020304" pitchFamily="18" charset="0"/>
                <a:cs typeface="Times New Roman" panose="02020603050405020304" pitchFamily="18" charset="0"/>
              </a:rPr>
              <a:t>quân Phùng Hưng chiếm phủ thành Tống Bình: Tháng 4 năm Tân Mùi (791)</a:t>
            </a:r>
            <a:endParaRPr lang="vi-VN" sz="2000" dirty="0">
              <a:latin typeface="Times New Roman" panose="02020603050405020304" pitchFamily="18" charset="0"/>
              <a:cs typeface="Times New Roman" panose="02020603050405020304" pitchFamily="18" charset="0"/>
            </a:endParaRPr>
          </a:p>
          <a:p>
            <a:pPr marL="127000" indent="0">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Phùng </a:t>
            </a:r>
            <a:r>
              <a:rPr lang="vi-VN" sz="2000" dirty="0">
                <a:latin typeface="Times New Roman" panose="02020603050405020304" pitchFamily="18" charset="0"/>
                <a:cs typeface="Times New Roman" panose="02020603050405020304" pitchFamily="18" charset="0"/>
              </a:rPr>
              <a:t>Hưng quê ở Đường Lâm, nay thuộc thị xã Sơn Tây, </a:t>
            </a:r>
            <a:r>
              <a:rPr lang="vi-VN" sz="2000"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p </a:t>
            </a:r>
            <a:r>
              <a:rPr lang="en-US" sz="2000" dirty="0" err="1" smtClean="0">
                <a:latin typeface="Times New Roman" panose="02020603050405020304" pitchFamily="18" charset="0"/>
                <a:cs typeface="Times New Roman" panose="02020603050405020304" pitchFamily="18" charset="0"/>
              </a:rPr>
              <a:t>Hà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Nội</a:t>
            </a:r>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Ô</a:t>
            </a:r>
            <a:r>
              <a:rPr lang="vi-VN" sz="2000" dirty="0" smtClean="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cha đời đời làm quan lang, nhà giàu, có uy tín lớn với nhân dân trong vùng. Dưới ách đô hộ khắc nghiệt của nhà Đường, Phùng Hưng cùng với em là Phùng Hải đã nổi dậy khởi nghĩa. Nghĩa quân làm chủ Đường Lâm rồi tiến lên đánh chiếm được cả một miền rộng lớn quanh vùng thuộc Phong Châu, xây dựng thành căn cứ chống giặc.</a:t>
            </a:r>
          </a:p>
          <a:p>
            <a:pPr marL="127000" indent="0">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Phùng </a:t>
            </a:r>
            <a:r>
              <a:rPr lang="vi-VN" sz="2000" dirty="0">
                <a:latin typeface="Times New Roman" panose="02020603050405020304" pitchFamily="18" charset="0"/>
                <a:cs typeface="Times New Roman" panose="02020603050405020304" pitchFamily="18" charset="0"/>
              </a:rPr>
              <a:t>Hưng xưng là Đô Quân, Phùng Hải xưng là Đô Bảo. Sau đó Phùng Hưng đem quân đánh xuống phủ thành Tống Bình. Viên quan giữ phủ thành bấy giờ là Cao Chính Bình, đương chức An Nam đô hộ phủ, đem quân ra ngoài thành đón đánh nghĩa quân, bị thất bại trở về lo quá phát bệnh mà chết. Chiếm được phủ thành, Phùng Hưng tổ chức lại việc cai trị, dựng nền tự chủ được bảy năm thì mất. Nội bộ xảy ra tranh chấp quyền lực. Phùng An là con Phùng Hưng nối nghiệp cha. Năm 791, trước sức ép vũ lực và những mưu kế quỷ quyệt của viên đô hộ mới Triệu Xương, Phùng An đã ra hàng</a:t>
            </a:r>
            <a:r>
              <a:rPr lang="vi-VN"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Đường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kiểm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soát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được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Châu</a:t>
            </a:r>
            <a:r>
              <a:rPr lang="en-US"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marL="127000" indent="0">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Phùng </a:t>
            </a:r>
            <a:r>
              <a:rPr lang="vi-VN" sz="2000" dirty="0">
                <a:latin typeface="Times New Roman" panose="02020603050405020304" pitchFamily="18" charset="0"/>
                <a:cs typeface="Times New Roman" panose="02020603050405020304" pitchFamily="18" charset="0"/>
              </a:rPr>
              <a:t>Hưng được suy tôn là </a:t>
            </a:r>
            <a:r>
              <a:rPr lang="vi-VN" sz="2000" b="1" dirty="0">
                <a:latin typeface="Times New Roman" panose="02020603050405020304" pitchFamily="18" charset="0"/>
                <a:cs typeface="Times New Roman" panose="02020603050405020304" pitchFamily="18" charset="0"/>
              </a:rPr>
              <a:t>Bố Cái Đại Vương. </a:t>
            </a:r>
            <a:r>
              <a:rPr lang="vi-VN" sz="2000" dirty="0">
                <a:latin typeface="Times New Roman" panose="02020603050405020304" pitchFamily="18" charset="0"/>
                <a:cs typeface="Times New Roman" panose="02020603050405020304" pitchFamily="18" charset="0"/>
              </a:rPr>
              <a:t>Lăng mộ ông hiện nay ở khu vực Kim Mã, quận Ba Đình. Nhiều làng ven đô và một số phường nội thành có đền thờ ông.</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516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611889"/>
          </a:xfrm>
        </p:spPr>
        <p:txBody>
          <a:bodyPr/>
          <a:lstStyle/>
          <a:p>
            <a:pPr algn="l"/>
            <a:r>
              <a:rPr lang="en-US" sz="2000" b="0" dirty="0" err="1" smtClean="0">
                <a:latin typeface="Times New Roman" panose="02020603050405020304" pitchFamily="18" charset="0"/>
                <a:cs typeface="Times New Roman" panose="02020603050405020304" pitchFamily="18" charset="0"/>
              </a:rPr>
              <a:t>Khu</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lăng</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mộ</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đền</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thờ</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Phùng</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Hưng-ngõ</a:t>
            </a:r>
            <a:r>
              <a:rPr lang="en-US" sz="2000" b="0" dirty="0" smtClean="0">
                <a:latin typeface="Times New Roman" panose="02020603050405020304" pitchFamily="18" charset="0"/>
                <a:cs typeface="Times New Roman" panose="02020603050405020304" pitchFamily="18" charset="0"/>
              </a:rPr>
              <a:t> </a:t>
            </a:r>
            <a:r>
              <a:rPr lang="en-US" sz="2000" b="0" dirty="0">
                <a:latin typeface="Times New Roman" panose="02020603050405020304" pitchFamily="18" charset="0"/>
                <a:cs typeface="Times New Roman" panose="02020603050405020304" pitchFamily="18" charset="0"/>
              </a:rPr>
              <a:t>2 </a:t>
            </a:r>
            <a:r>
              <a:rPr lang="en-US" sz="2000" b="0" dirty="0" err="1">
                <a:latin typeface="Times New Roman" panose="02020603050405020304" pitchFamily="18" charset="0"/>
                <a:cs typeface="Times New Roman" panose="02020603050405020304" pitchFamily="18" charset="0"/>
              </a:rPr>
              <a:t>Giảng</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Võ</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cạnh</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bến</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xe</a:t>
            </a:r>
            <a:r>
              <a:rPr lang="en-US" sz="2000" b="0" dirty="0">
                <a:latin typeface="Times New Roman" panose="02020603050405020304" pitchFamily="18" charset="0"/>
                <a:cs typeface="Times New Roman" panose="02020603050405020304" pitchFamily="18" charset="0"/>
              </a:rPr>
              <a:t> Kim </a:t>
            </a:r>
            <a:r>
              <a:rPr lang="en-US" sz="2000" b="0" dirty="0" err="1" smtClean="0">
                <a:latin typeface="Times New Roman" panose="02020603050405020304" pitchFamily="18" charset="0"/>
                <a:cs typeface="Times New Roman" panose="02020603050405020304" pitchFamily="18" charset="0"/>
              </a:rPr>
              <a:t>Mã</a:t>
            </a:r>
            <a:r>
              <a:rPr lang="en-US" sz="2000" b="0" dirty="0" smtClean="0">
                <a:latin typeface="Times New Roman" panose="02020603050405020304" pitchFamily="18" charset="0"/>
                <a:cs typeface="Times New Roman" panose="02020603050405020304" pitchFamily="18" charset="0"/>
              </a:rPr>
              <a:t>, </a:t>
            </a:r>
            <a:r>
              <a:rPr lang="en-US" sz="2000" b="0" dirty="0" err="1" smtClean="0">
                <a:latin typeface="Times New Roman" panose="02020603050405020304" pitchFamily="18" charset="0"/>
                <a:cs typeface="Times New Roman" panose="02020603050405020304" pitchFamily="18" charset="0"/>
              </a:rPr>
              <a:t>quận</a:t>
            </a:r>
            <a:r>
              <a:rPr lang="en-US" sz="2000" b="0" dirty="0" smtClean="0">
                <a:latin typeface="Times New Roman" panose="02020603050405020304" pitchFamily="18" charset="0"/>
                <a:cs typeface="Times New Roman" panose="02020603050405020304" pitchFamily="18" charset="0"/>
              </a:rPr>
              <a:t> </a:t>
            </a:r>
            <a:r>
              <a:rPr lang="en-US" sz="1800" b="0" dirty="0" smtClean="0">
                <a:latin typeface="Times New Roman" panose="02020603050405020304" pitchFamily="18" charset="0"/>
                <a:cs typeface="Times New Roman" panose="02020603050405020304" pitchFamily="18" charset="0"/>
              </a:rPr>
              <a:t>Ba </a:t>
            </a:r>
            <a:r>
              <a:rPr lang="en-US" sz="1800" b="0" dirty="0" err="1" smtClean="0">
                <a:latin typeface="Times New Roman" panose="02020603050405020304" pitchFamily="18" charset="0"/>
                <a:cs typeface="Times New Roman" panose="02020603050405020304" pitchFamily="18" charset="0"/>
              </a:rPr>
              <a:t>Đình</a:t>
            </a:r>
            <a:r>
              <a:rPr lang="en-US" sz="1800" b="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551" y="732401"/>
            <a:ext cx="3143250" cy="53720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32402"/>
            <a:ext cx="2876550" cy="5325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4" y="611892"/>
            <a:ext cx="3124199" cy="5492561"/>
          </a:xfrm>
          <a:prstGeom prst="rect">
            <a:avLst/>
          </a:prstGeom>
        </p:spPr>
      </p:pic>
    </p:spTree>
    <p:extLst>
      <p:ext uri="{BB962C8B-B14F-4D97-AF65-F5344CB8AC3E}">
        <p14:creationId xmlns:p14="http://schemas.microsoft.com/office/powerpoint/2010/main" val="242872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st Food Truck Company Profile by Slidesgo">
  <a:themeElements>
    <a:clrScheme name="Simple Light">
      <a:dk1>
        <a:srgbClr val="000000"/>
      </a:dk1>
      <a:lt1>
        <a:srgbClr val="FFFFFF"/>
      </a:lt1>
      <a:dk2>
        <a:srgbClr val="595959"/>
      </a:dk2>
      <a:lt2>
        <a:srgbClr val="EEEEEE"/>
      </a:lt2>
      <a:accent1>
        <a:srgbClr val="F3DFB6"/>
      </a:accent1>
      <a:accent2>
        <a:srgbClr val="E28287"/>
      </a:accent2>
      <a:accent3>
        <a:srgbClr val="2C5A50"/>
      </a:accent3>
      <a:accent4>
        <a:srgbClr val="3BA99C"/>
      </a:accent4>
      <a:accent5>
        <a:srgbClr val="FFBC42"/>
      </a:accent5>
      <a:accent6>
        <a:srgbClr val="E0890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961</Words>
  <Application>Microsoft Office PowerPoint</Application>
  <PresentationFormat>On-screen Show (4:3)</PresentationFormat>
  <Paragraphs>23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Fast Food Truck Company Profile by Slidesgo</vt:lpstr>
      <vt:lpstr>Tiết 5.  Truyền thống chống ngoại xâm của Hà Nội thời kì Bắc thuộc. 1. Cuộc khởi nghĩa Hai Bà Trưng</vt:lpstr>
      <vt:lpstr>PowerPoint Presentation</vt:lpstr>
      <vt:lpstr>PowerPoint Presentation</vt:lpstr>
      <vt:lpstr>2. Nhân dân Hà Nội tham gia khởi nghĩa Lý Bí: Năm Nhâm Tuất (542)</vt:lpstr>
      <vt:lpstr>PowerPoint Presentation</vt:lpstr>
      <vt:lpstr>PowerPoint Presentation</vt:lpstr>
      <vt:lpstr>PowerPoint Presentation</vt:lpstr>
      <vt:lpstr>PowerPoint Presentation</vt:lpstr>
      <vt:lpstr>Khu lăng mộ, đền thờ Phùng Hưng-ngõ 2 Giảng Võ, cạnh bến xe Kim Mã, quận Ba Đình.</vt:lpstr>
      <vt:lpstr>TỔNG KẾT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5.  Truyền thống chống ngoại xâm của Hà Nội thời kì Bắc thuộc. 1. Cuộc khởi nghĩa Hai Bà Trưng</dc:title>
  <dc:creator>Windows User</dc:creator>
  <cp:lastModifiedBy>Windows User</cp:lastModifiedBy>
  <cp:revision>4</cp:revision>
  <dcterms:created xsi:type="dcterms:W3CDTF">2021-10-02T11:24:01Z</dcterms:created>
  <dcterms:modified xsi:type="dcterms:W3CDTF">2021-10-07T06:49:01Z</dcterms:modified>
</cp:coreProperties>
</file>