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28" r:id="rId3"/>
    <p:sldId id="308" r:id="rId4"/>
    <p:sldId id="319" r:id="rId5"/>
    <p:sldId id="317" r:id="rId6"/>
    <p:sldId id="320" r:id="rId7"/>
    <p:sldId id="321" r:id="rId8"/>
    <p:sldId id="325" r:id="rId9"/>
    <p:sldId id="324" r:id="rId10"/>
    <p:sldId id="327" r:id="rId11"/>
    <p:sldId id="304" r:id="rId12"/>
    <p:sldId id="273" r:id="rId13"/>
    <p:sldId id="309" r:id="rId14"/>
    <p:sldId id="333" r:id="rId15"/>
    <p:sldId id="332" r:id="rId16"/>
    <p:sldId id="335" r:id="rId17"/>
    <p:sldId id="337" r:id="rId18"/>
    <p:sldId id="310" r:id="rId19"/>
    <p:sldId id="336" r:id="rId20"/>
    <p:sldId id="294" r:id="rId21"/>
    <p:sldId id="331" r:id="rId22"/>
    <p:sldId id="338"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5" autoAdjust="0"/>
    <p:restoredTop sz="94660"/>
  </p:normalViewPr>
  <p:slideViewPr>
    <p:cSldViewPr snapToGrid="0" showGuides="1">
      <p:cViewPr>
        <p:scale>
          <a:sx n="73" d="100"/>
          <a:sy n="73" d="100"/>
        </p:scale>
        <p:origin x="-1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image" Target="../media/image88.wmf"/><Relationship Id="rId7" Type="http://schemas.openxmlformats.org/officeDocument/2006/relationships/image" Target="../media/image92.e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1.wmf"/><Relationship Id="rId5" Type="http://schemas.openxmlformats.org/officeDocument/2006/relationships/image" Target="../media/image90.wmf"/><Relationship Id="rId10" Type="http://schemas.openxmlformats.org/officeDocument/2006/relationships/image" Target="../media/image95.wmf"/><Relationship Id="rId4" Type="http://schemas.openxmlformats.org/officeDocument/2006/relationships/image" Target="../media/image89.wmf"/><Relationship Id="rId9" Type="http://schemas.openxmlformats.org/officeDocument/2006/relationships/image" Target="../media/image94.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image" Target="../media/image98.wmf"/><Relationship Id="rId7" Type="http://schemas.openxmlformats.org/officeDocument/2006/relationships/image" Target="../media/image102.wmf"/><Relationship Id="rId2" Type="http://schemas.openxmlformats.org/officeDocument/2006/relationships/image" Target="../media/image97.wmf"/><Relationship Id="rId1" Type="http://schemas.openxmlformats.org/officeDocument/2006/relationships/image" Target="../media/image96.wmf"/><Relationship Id="rId6" Type="http://schemas.openxmlformats.org/officeDocument/2006/relationships/image" Target="../media/image101.wmf"/><Relationship Id="rId5" Type="http://schemas.openxmlformats.org/officeDocument/2006/relationships/image" Target="../media/image100.wmf"/><Relationship Id="rId10" Type="http://schemas.openxmlformats.org/officeDocument/2006/relationships/image" Target="../media/image105.wmf"/><Relationship Id="rId4" Type="http://schemas.openxmlformats.org/officeDocument/2006/relationships/image" Target="../media/image99.wmf"/><Relationship Id="rId9" Type="http://schemas.openxmlformats.org/officeDocument/2006/relationships/image" Target="../media/image10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18.wmf"/><Relationship Id="rId13" Type="http://schemas.openxmlformats.org/officeDocument/2006/relationships/image" Target="../media/image123.wmf"/><Relationship Id="rId3" Type="http://schemas.openxmlformats.org/officeDocument/2006/relationships/image" Target="../media/image113.wmf"/><Relationship Id="rId7" Type="http://schemas.openxmlformats.org/officeDocument/2006/relationships/image" Target="../media/image117.wmf"/><Relationship Id="rId12" Type="http://schemas.openxmlformats.org/officeDocument/2006/relationships/image" Target="../media/image122.wmf"/><Relationship Id="rId17" Type="http://schemas.openxmlformats.org/officeDocument/2006/relationships/image" Target="../media/image126.wmf"/><Relationship Id="rId2" Type="http://schemas.openxmlformats.org/officeDocument/2006/relationships/image" Target="../media/image107.wmf"/><Relationship Id="rId16" Type="http://schemas.openxmlformats.org/officeDocument/2006/relationships/image" Target="../media/image109.wmf"/><Relationship Id="rId1" Type="http://schemas.openxmlformats.org/officeDocument/2006/relationships/image" Target="../media/image112.wmf"/><Relationship Id="rId6" Type="http://schemas.openxmlformats.org/officeDocument/2006/relationships/image" Target="../media/image116.wmf"/><Relationship Id="rId11" Type="http://schemas.openxmlformats.org/officeDocument/2006/relationships/image" Target="../media/image121.wmf"/><Relationship Id="rId5" Type="http://schemas.openxmlformats.org/officeDocument/2006/relationships/image" Target="../media/image115.wmf"/><Relationship Id="rId15" Type="http://schemas.openxmlformats.org/officeDocument/2006/relationships/image" Target="../media/image125.wmf"/><Relationship Id="rId10" Type="http://schemas.openxmlformats.org/officeDocument/2006/relationships/image" Target="../media/image120.wmf"/><Relationship Id="rId4" Type="http://schemas.openxmlformats.org/officeDocument/2006/relationships/image" Target="../media/image114.wmf"/><Relationship Id="rId9" Type="http://schemas.openxmlformats.org/officeDocument/2006/relationships/image" Target="../media/image119.wmf"/><Relationship Id="rId14" Type="http://schemas.openxmlformats.org/officeDocument/2006/relationships/image" Target="../media/image1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5" Type="http://schemas.openxmlformats.org/officeDocument/2006/relationships/image" Target="../media/image39.emf"/><Relationship Id="rId4"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50.wmf"/><Relationship Id="rId4"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image" Target="../media/image59.wmf"/><Relationship Id="rId7" Type="http://schemas.openxmlformats.org/officeDocument/2006/relationships/image" Target="../media/image63.wmf"/><Relationship Id="rId12" Type="http://schemas.openxmlformats.org/officeDocument/2006/relationships/image" Target="../media/image68.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11" Type="http://schemas.openxmlformats.org/officeDocument/2006/relationships/image" Target="../media/image67.wmf"/><Relationship Id="rId5" Type="http://schemas.openxmlformats.org/officeDocument/2006/relationships/image" Target="../media/image61.wmf"/><Relationship Id="rId10" Type="http://schemas.openxmlformats.org/officeDocument/2006/relationships/image" Target="../media/image66.wmf"/><Relationship Id="rId4" Type="http://schemas.openxmlformats.org/officeDocument/2006/relationships/image" Target="../media/image60.wmf"/><Relationship Id="rId9"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78.wmf"/><Relationship Id="rId13" Type="http://schemas.openxmlformats.org/officeDocument/2006/relationships/image" Target="../media/image83.wmf"/><Relationship Id="rId3" Type="http://schemas.openxmlformats.org/officeDocument/2006/relationships/image" Target="../media/image73.wmf"/><Relationship Id="rId7" Type="http://schemas.openxmlformats.org/officeDocument/2006/relationships/image" Target="../media/image77.wmf"/><Relationship Id="rId12" Type="http://schemas.openxmlformats.org/officeDocument/2006/relationships/image" Target="../media/image82.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11" Type="http://schemas.openxmlformats.org/officeDocument/2006/relationships/image" Target="../media/image81.wmf"/><Relationship Id="rId5" Type="http://schemas.openxmlformats.org/officeDocument/2006/relationships/image" Target="../media/image75.wmf"/><Relationship Id="rId10" Type="http://schemas.openxmlformats.org/officeDocument/2006/relationships/image" Target="../media/image80.wmf"/><Relationship Id="rId4" Type="http://schemas.openxmlformats.org/officeDocument/2006/relationships/image" Target="../media/image74.wmf"/><Relationship Id="rId9" Type="http://schemas.openxmlformats.org/officeDocument/2006/relationships/image" Target="../media/image79.wmf"/><Relationship Id="rId14"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B57F2-5DC8-4A51-9F31-6EB6BC637F2E}" type="datetimeFigureOut">
              <a:rPr lang="en-US" smtClean="0"/>
              <a:t>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75BDA0-F905-42A4-8F35-DA4E8CF46E1B}" type="slidenum">
              <a:rPr lang="en-US" smtClean="0"/>
              <a:t>‹#›</a:t>
            </a:fld>
            <a:endParaRPr lang="en-US"/>
          </a:p>
        </p:txBody>
      </p:sp>
    </p:spTree>
    <p:extLst>
      <p:ext uri="{BB962C8B-B14F-4D97-AF65-F5344CB8AC3E}">
        <p14:creationId xmlns:p14="http://schemas.microsoft.com/office/powerpoint/2010/main" val="34456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5851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đồng hồ thì thời gian chạy.</a:t>
            </a:r>
          </a:p>
          <a:p>
            <a:endParaRPr lang="en-US"/>
          </a:p>
        </p:txBody>
      </p:sp>
      <p:sp>
        <p:nvSpPr>
          <p:cNvPr id="4" name="Slide Number Placeholder 3"/>
          <p:cNvSpPr>
            <a:spLocks noGrp="1"/>
          </p:cNvSpPr>
          <p:nvPr>
            <p:ph type="sldNum" sz="quarter" idx="5"/>
          </p:nvPr>
        </p:nvSpPr>
        <p:spPr/>
        <p:txBody>
          <a:bodyPr/>
          <a:lstStyle/>
          <a:p>
            <a:fld id="{85DF164E-D685-493E-AF07-0CE742DE1FDD}" type="slidenum">
              <a:rPr lang="zh-CN" altLang="en-US" smtClean="0"/>
              <a:t>15</a:t>
            </a:fld>
            <a:endParaRPr lang="zh-CN" altLang="en-US"/>
          </a:p>
        </p:txBody>
      </p:sp>
    </p:spTree>
    <p:extLst>
      <p:ext uri="{BB962C8B-B14F-4D97-AF65-F5344CB8AC3E}">
        <p14:creationId xmlns:p14="http://schemas.microsoft.com/office/powerpoint/2010/main" val="305448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đồng hồ thì thời gian chạy.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3261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20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đồng hồ thì thời gian chạy.</a:t>
            </a:r>
          </a:p>
          <a:p>
            <a:endParaRPr lang="en-US"/>
          </a:p>
        </p:txBody>
      </p:sp>
      <p:sp>
        <p:nvSpPr>
          <p:cNvPr id="4" name="Slide Number Placeholder 3"/>
          <p:cNvSpPr>
            <a:spLocks noGrp="1"/>
          </p:cNvSpPr>
          <p:nvPr>
            <p:ph type="sldNum" sz="quarter" idx="5"/>
          </p:nvPr>
        </p:nvSpPr>
        <p:spPr/>
        <p:txBody>
          <a:bodyPr/>
          <a:lstStyle/>
          <a:p>
            <a:fld id="{85DF164E-D685-493E-AF07-0CE742DE1FDD}" type="slidenum">
              <a:rPr lang="zh-CN" altLang="en-US" smtClean="0"/>
              <a:t>21</a:t>
            </a:fld>
            <a:endParaRPr lang="zh-CN" altLang="en-US"/>
          </a:p>
        </p:txBody>
      </p:sp>
    </p:spTree>
    <p:extLst>
      <p:ext uri="{BB962C8B-B14F-4D97-AF65-F5344CB8AC3E}">
        <p14:creationId xmlns:p14="http://schemas.microsoft.com/office/powerpoint/2010/main" val="2696248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Kích lần lượt vào biểu tượng điện thại, xe cứu hỏa, cột nước, ống dẫn, lính cứu hỏa sẽ ra được câu hỏi tương ứng.</a:t>
            </a:r>
          </a:p>
          <a:p>
            <a:pPr marL="171450" indent="-171450">
              <a:buFontTx/>
              <a:buChar char="-"/>
            </a:pPr>
            <a:r>
              <a:rPr lang="en-US"/>
              <a:t>Kích vào màn hình: Ra phần hình thành kiến thức.</a:t>
            </a:r>
            <a:endParaRPr lang="en-US" dirty="0"/>
          </a:p>
        </p:txBody>
      </p:sp>
      <p:sp>
        <p:nvSpPr>
          <p:cNvPr id="4" name="Slide Number Placeholder 3"/>
          <p:cNvSpPr>
            <a:spLocks noGrp="1"/>
          </p:cNvSpPr>
          <p:nvPr>
            <p:ph type="sldNum" sz="quarter" idx="10"/>
          </p:nvPr>
        </p:nvSpPr>
        <p:spPr/>
        <p:txBody>
          <a:bodyPr/>
          <a:lstStyle/>
          <a:p>
            <a:fld id="{85DF164E-D685-493E-AF07-0CE742DE1FDD}" type="slidenum">
              <a:rPr lang="zh-CN" altLang="en-US" smtClean="0"/>
              <a:t>6</a:t>
            </a:fld>
            <a:endParaRPr lang="zh-CN" altLang="en-US"/>
          </a:p>
        </p:txBody>
      </p:sp>
    </p:spTree>
    <p:extLst>
      <p:ext uri="{BB962C8B-B14F-4D97-AF65-F5344CB8AC3E}">
        <p14:creationId xmlns:p14="http://schemas.microsoft.com/office/powerpoint/2010/main" val="224888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Nhấn vào nút “START”: đồng hồ chạy.</a:t>
            </a:r>
          </a:p>
          <a:p>
            <a:pPr marL="171450" indent="-171450">
              <a:buFontTx/>
              <a:buChar char="-"/>
            </a:pPr>
            <a:r>
              <a:rPr lang="en-US"/>
              <a:t>Nhấp vào màn hình: Hiện </a:t>
            </a:r>
            <a:r>
              <a:rPr lang="en-US" baseline="0"/>
              <a:t>đáp </a:t>
            </a:r>
            <a:r>
              <a:rPr lang="en-US" baseline="0" err="1"/>
              <a:t>án</a:t>
            </a:r>
            <a:r>
              <a:rPr lang="en-US" baseline="0"/>
              <a:t> đúng.</a:t>
            </a:r>
          </a:p>
          <a:p>
            <a:pPr marL="171450" indent="-171450">
              <a:buFontTx/>
              <a:buChar char="-"/>
            </a:pPr>
            <a:r>
              <a:rPr lang="en-US" baseline="0"/>
              <a:t>Nhấp mũi tên: quay lại màn hình chính.</a:t>
            </a:r>
            <a:endParaRPr lang="en-US" dirty="0"/>
          </a:p>
        </p:txBody>
      </p:sp>
      <p:sp>
        <p:nvSpPr>
          <p:cNvPr id="4" name="Slide Number Placeholder 3"/>
          <p:cNvSpPr>
            <a:spLocks noGrp="1"/>
          </p:cNvSpPr>
          <p:nvPr>
            <p:ph type="sldNum" sz="quarter" idx="10"/>
          </p:nvPr>
        </p:nvSpPr>
        <p:spPr/>
        <p:txBody>
          <a:bodyPr/>
          <a:lstStyle/>
          <a:p>
            <a:fld id="{85DF164E-D685-493E-AF07-0CE742DE1FDD}" type="slidenum">
              <a:rPr lang="zh-CN" altLang="en-US" smtClean="0"/>
              <a:t>7</a:t>
            </a:fld>
            <a:endParaRPr lang="zh-CN" altLang="en-US"/>
          </a:p>
        </p:txBody>
      </p:sp>
    </p:spTree>
    <p:extLst>
      <p:ext uri="{BB962C8B-B14F-4D97-AF65-F5344CB8AC3E}">
        <p14:creationId xmlns:p14="http://schemas.microsoft.com/office/powerpoint/2010/main" val="356273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Nhấn vào nút “START”: đồng hồ chạy.</a:t>
            </a:r>
          </a:p>
          <a:p>
            <a:pPr marL="171450" indent="-171450">
              <a:buFontTx/>
              <a:buChar char="-"/>
            </a:pPr>
            <a:r>
              <a:rPr lang="en-US"/>
              <a:t>Nhấp vào màn hình: Hiện </a:t>
            </a:r>
            <a:r>
              <a:rPr lang="en-US" baseline="0"/>
              <a:t>đáp án đúng.</a:t>
            </a:r>
          </a:p>
          <a:p>
            <a:pPr marL="171450" indent="-171450">
              <a:buFontTx/>
              <a:buChar char="-"/>
            </a:pPr>
            <a:r>
              <a:rPr lang="en-US" baseline="0"/>
              <a:t>Nhấp mũi tên: quay lại màn hình chính.</a:t>
            </a:r>
            <a:endParaRPr lang="en-US" dirty="0"/>
          </a:p>
        </p:txBody>
      </p:sp>
      <p:sp>
        <p:nvSpPr>
          <p:cNvPr id="4" name="Slide Number Placeholder 3"/>
          <p:cNvSpPr>
            <a:spLocks noGrp="1"/>
          </p:cNvSpPr>
          <p:nvPr>
            <p:ph type="sldNum" sz="quarter" idx="10"/>
          </p:nvPr>
        </p:nvSpPr>
        <p:spPr/>
        <p:txBody>
          <a:bodyPr/>
          <a:lstStyle/>
          <a:p>
            <a:fld id="{85DF164E-D685-493E-AF07-0CE742DE1FDD}" type="slidenum">
              <a:rPr lang="zh-CN" altLang="en-US" smtClean="0"/>
              <a:t>8</a:t>
            </a:fld>
            <a:endParaRPr lang="zh-CN" altLang="en-US"/>
          </a:p>
        </p:txBody>
      </p:sp>
    </p:spTree>
    <p:extLst>
      <p:ext uri="{BB962C8B-B14F-4D97-AF65-F5344CB8AC3E}">
        <p14:creationId xmlns:p14="http://schemas.microsoft.com/office/powerpoint/2010/main" val="418475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Nhấn vào nút “START”: đồng hồ chạy.</a:t>
            </a:r>
          </a:p>
          <a:p>
            <a:pPr marL="171450" indent="-171450">
              <a:buFontTx/>
              <a:buChar char="-"/>
            </a:pPr>
            <a:r>
              <a:rPr lang="en-US"/>
              <a:t>Nhấp vào màn hình: Hiện </a:t>
            </a:r>
            <a:r>
              <a:rPr lang="en-US" baseline="0"/>
              <a:t>đáp án đúng.</a:t>
            </a:r>
          </a:p>
          <a:p>
            <a:pPr marL="171450" indent="-171450">
              <a:buFontTx/>
              <a:buChar char="-"/>
            </a:pPr>
            <a:r>
              <a:rPr lang="en-US" baseline="0"/>
              <a:t>Nhấp mũi tên: quay lại màn hình chính.</a:t>
            </a:r>
            <a:endParaRPr lang="en-US" dirty="0"/>
          </a:p>
        </p:txBody>
      </p:sp>
      <p:sp>
        <p:nvSpPr>
          <p:cNvPr id="4" name="Slide Number Placeholder 3"/>
          <p:cNvSpPr>
            <a:spLocks noGrp="1"/>
          </p:cNvSpPr>
          <p:nvPr>
            <p:ph type="sldNum" sz="quarter" idx="10"/>
          </p:nvPr>
        </p:nvSpPr>
        <p:spPr/>
        <p:txBody>
          <a:bodyPr/>
          <a:lstStyle/>
          <a:p>
            <a:fld id="{85DF164E-D685-493E-AF07-0CE742DE1FDD}" type="slidenum">
              <a:rPr lang="zh-CN" altLang="en-US" smtClean="0"/>
              <a:t>9</a:t>
            </a:fld>
            <a:endParaRPr lang="zh-CN" altLang="en-US"/>
          </a:p>
        </p:txBody>
      </p:sp>
    </p:spTree>
    <p:extLst>
      <p:ext uri="{BB962C8B-B14F-4D97-AF65-F5344CB8AC3E}">
        <p14:creationId xmlns:p14="http://schemas.microsoft.com/office/powerpoint/2010/main" val="79346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Nhấn vào nút “START”: đồng hồ chạy.</a:t>
            </a:r>
          </a:p>
          <a:p>
            <a:pPr marL="171450" indent="-171450">
              <a:buFontTx/>
              <a:buChar char="-"/>
            </a:pPr>
            <a:r>
              <a:rPr lang="en-US"/>
              <a:t>Nhấp vào màn hình: Hiện </a:t>
            </a:r>
            <a:r>
              <a:rPr lang="en-US" baseline="0"/>
              <a:t>đáp án đúng.</a:t>
            </a:r>
          </a:p>
          <a:p>
            <a:pPr marL="171450" indent="-171450">
              <a:buFontTx/>
              <a:buChar char="-"/>
            </a:pPr>
            <a:r>
              <a:rPr lang="en-US" baseline="0"/>
              <a:t>Nhấp mũi tên: quay lại màn hình chính.</a:t>
            </a:r>
            <a:endParaRPr lang="en-US" dirty="0"/>
          </a:p>
        </p:txBody>
      </p:sp>
      <p:sp>
        <p:nvSpPr>
          <p:cNvPr id="4" name="Slide Number Placeholder 3"/>
          <p:cNvSpPr>
            <a:spLocks noGrp="1"/>
          </p:cNvSpPr>
          <p:nvPr>
            <p:ph type="sldNum" sz="quarter" idx="10"/>
          </p:nvPr>
        </p:nvSpPr>
        <p:spPr/>
        <p:txBody>
          <a:bodyPr/>
          <a:lstStyle/>
          <a:p>
            <a:fld id="{85DF164E-D685-493E-AF07-0CE742DE1FDD}" type="slidenum">
              <a:rPr lang="zh-CN" altLang="en-US" smtClean="0"/>
              <a:t>10</a:t>
            </a:fld>
            <a:endParaRPr lang="zh-CN" altLang="en-US"/>
          </a:p>
        </p:txBody>
      </p:sp>
    </p:spTree>
    <p:extLst>
      <p:ext uri="{BB962C8B-B14F-4D97-AF65-F5344CB8AC3E}">
        <p14:creationId xmlns:p14="http://schemas.microsoft.com/office/powerpoint/2010/main" val="157563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Gọi HS nhắc lại các cachs</a:t>
            </a:r>
          </a:p>
          <a:p>
            <a:r>
              <a:rPr lang="vi-VN" altLang="zh-CN" dirty="0"/>
              <a:t> đa thức thành nhân tử đã học</a:t>
            </a:r>
            <a:endParaRPr lang="zh-CN" altLang="en-US" dirty="0"/>
          </a:p>
        </p:txBody>
      </p:sp>
      <p:sp>
        <p:nvSpPr>
          <p:cNvPr id="4" name="灯片编号占位符 3"/>
          <p:cNvSpPr>
            <a:spLocks noGrp="1"/>
          </p:cNvSpPr>
          <p:nvPr>
            <p:ph type="sldNum" sz="quarter" idx="10"/>
          </p:nvPr>
        </p:nvSpPr>
        <p:spPr/>
        <p:txBody>
          <a:bodyPr/>
          <a:lstStyle/>
          <a:p>
            <a:fld id="{85DF164E-D685-493E-AF07-0CE742DE1FDD}"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đồng hồ thì thời gian chạy.</a:t>
            </a:r>
            <a:endParaRPr lang="en-US" dirty="0"/>
          </a:p>
        </p:txBody>
      </p:sp>
      <p:sp>
        <p:nvSpPr>
          <p:cNvPr id="4" name="Slide Number Placeholder 3"/>
          <p:cNvSpPr>
            <a:spLocks noGrp="1"/>
          </p:cNvSpPr>
          <p:nvPr>
            <p:ph type="sldNum" sz="quarter" idx="10"/>
          </p:nvPr>
        </p:nvSpPr>
        <p:spPr/>
        <p:txBody>
          <a:bodyPr/>
          <a:lstStyle/>
          <a:p>
            <a:fld id="{85DF164E-D685-493E-AF07-0CE742DE1FDD}" type="slidenum">
              <a:rPr lang="zh-CN" altLang="en-US" smtClean="0"/>
              <a:t>13</a:t>
            </a:fld>
            <a:endParaRPr lang="zh-CN" altLang="en-US"/>
          </a:p>
        </p:txBody>
      </p:sp>
    </p:spTree>
    <p:extLst>
      <p:ext uri="{BB962C8B-B14F-4D97-AF65-F5344CB8AC3E}">
        <p14:creationId xmlns:p14="http://schemas.microsoft.com/office/powerpoint/2010/main" val="686170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CF001-D147-4599-B1BF-213DF4091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AECAC5-5D01-4F3D-B662-9AD1FE9DC6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E3ACF79-12C6-422D-B7D1-F93B794DDC3C}"/>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5" name="Footer Placeholder 4">
            <a:extLst>
              <a:ext uri="{FF2B5EF4-FFF2-40B4-BE49-F238E27FC236}">
                <a16:creationId xmlns:a16="http://schemas.microsoft.com/office/drawing/2014/main" xmlns="" id="{2C552630-2965-4D5D-B61C-9E1769969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B86F69-C002-4146-8EEC-C1F4A11318A4}"/>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644179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E088DC-4227-4B4F-85B8-E7EA5B8D43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BD490D2-5AFF-4E81-9969-DF4C91E796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33248E-5393-42FF-B7B0-20ADCEB5C47A}"/>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5" name="Footer Placeholder 4">
            <a:extLst>
              <a:ext uri="{FF2B5EF4-FFF2-40B4-BE49-F238E27FC236}">
                <a16:creationId xmlns:a16="http://schemas.microsoft.com/office/drawing/2014/main" xmlns="" id="{9F23CC93-26EC-4047-B539-A0959F27A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6C3C2D-E155-4CA6-8132-9F79EAE5A5E6}"/>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201203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9B6C49-D472-406E-BF89-2D5159A9A2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5CDB2E9-1E9D-4187-BCF5-A13CC668BA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915A79-346B-4B49-863C-976E133515E6}"/>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5" name="Footer Placeholder 4">
            <a:extLst>
              <a:ext uri="{FF2B5EF4-FFF2-40B4-BE49-F238E27FC236}">
                <a16:creationId xmlns:a16="http://schemas.microsoft.com/office/drawing/2014/main" xmlns="" id="{EB8A2A33-3EEC-4FC9-87E5-D2635B888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E1EC49-33B4-4118-A7E8-D154A16E33D5}"/>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1036693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162136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47269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A6D1F-7402-4415-98C2-50861347C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8E5D46-5F66-4E3E-8B20-4DC4AA7ACD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C38F713-1B5A-430F-9F5C-4639D8960C65}"/>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5" name="Footer Placeholder 4">
            <a:extLst>
              <a:ext uri="{FF2B5EF4-FFF2-40B4-BE49-F238E27FC236}">
                <a16:creationId xmlns:a16="http://schemas.microsoft.com/office/drawing/2014/main" xmlns="" id="{72FF0A6D-34C7-4C16-A333-9B1B2F961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C14988-FCCE-42B8-800F-D8D15E8459F0}"/>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246871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3450B-21CF-4F5C-93DB-D2DFED0861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998E35-64ED-4834-B36D-D0BF689C4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1D50B67-C4F0-431A-B2B1-E715E3FA83B0}"/>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5" name="Footer Placeholder 4">
            <a:extLst>
              <a:ext uri="{FF2B5EF4-FFF2-40B4-BE49-F238E27FC236}">
                <a16:creationId xmlns:a16="http://schemas.microsoft.com/office/drawing/2014/main" xmlns="" id="{F5E0D68C-B363-4D21-981D-07CC02E12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281EBD-BD82-4CED-AE16-69C3E676171C}"/>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254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154A37-0C50-42F1-8A26-ED127A298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C4FA952-878C-420A-AA32-6F03245E3E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7CDC832-6316-4394-B38C-72E398EB1A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CBB85C-72B8-4455-9C5E-3FF90F61A1A9}"/>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6" name="Footer Placeholder 5">
            <a:extLst>
              <a:ext uri="{FF2B5EF4-FFF2-40B4-BE49-F238E27FC236}">
                <a16:creationId xmlns:a16="http://schemas.microsoft.com/office/drawing/2014/main" xmlns="" id="{36EE66E7-9338-4B93-AB90-553D75B3D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1072770-776C-4A18-AF1D-1F91731D6682}"/>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183647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384C4E-4575-4680-A5F7-600DAC294A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082C880-A412-4A13-8F25-E8A5555D1A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C4E8567-2859-4185-A784-A8C5C40CC6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E46119-9D37-4E21-9F69-74A0A50EE6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342F940-CC50-4A43-AC15-D0C33A18BE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9AA4905-C09F-41C1-A818-96A52CF27E0D}"/>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8" name="Footer Placeholder 7">
            <a:extLst>
              <a:ext uri="{FF2B5EF4-FFF2-40B4-BE49-F238E27FC236}">
                <a16:creationId xmlns:a16="http://schemas.microsoft.com/office/drawing/2014/main" xmlns="" id="{D3B59AD1-5E52-4202-B67D-C73F004687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B805560-E3AF-41C4-9BED-C874E632AEC4}"/>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302850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EE7F63-2ED1-4600-B833-23857DCED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019873-98E9-4BF2-B069-4E3B12C871B1}"/>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4" name="Footer Placeholder 3">
            <a:extLst>
              <a:ext uri="{FF2B5EF4-FFF2-40B4-BE49-F238E27FC236}">
                <a16:creationId xmlns:a16="http://schemas.microsoft.com/office/drawing/2014/main" xmlns="" id="{71EC594F-A585-4B72-A884-ACD862317E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BDE909D-35EC-49E8-AA5F-5269E55ECB91}"/>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394186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0F426F-57BF-4F93-9609-C5D7211AAD65}"/>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3" name="Footer Placeholder 2">
            <a:extLst>
              <a:ext uri="{FF2B5EF4-FFF2-40B4-BE49-F238E27FC236}">
                <a16:creationId xmlns:a16="http://schemas.microsoft.com/office/drawing/2014/main" xmlns="" id="{B3D5E561-67D2-4C70-9D20-F747B5328B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658F907-6F38-44B9-880D-0BA7A4F9583E}"/>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315739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06B255-650B-4116-AF10-70E21DF9B9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B81A59A-E8FD-4495-8739-0E334D5AD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275129E-77CD-4D54-B22A-7441E2C8A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49708FD-80C7-4E8C-A9D4-A9A51232B668}"/>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6" name="Footer Placeholder 5">
            <a:extLst>
              <a:ext uri="{FF2B5EF4-FFF2-40B4-BE49-F238E27FC236}">
                <a16:creationId xmlns:a16="http://schemas.microsoft.com/office/drawing/2014/main" xmlns="" id="{D80B7512-1144-4AE5-B119-72CEA8ED9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8C7BD9-D15E-4F7C-9D39-EE868F4C3A18}"/>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3313207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FB38B6-159F-4378-9817-E2F8BD40D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3B605AB-9173-460E-B093-62BAC4EAB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9373600-B094-4F48-B1A7-2A492F65B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DAF5E04-1057-414E-954D-1E81BD0CF4CE}"/>
              </a:ext>
            </a:extLst>
          </p:cNvPr>
          <p:cNvSpPr>
            <a:spLocks noGrp="1"/>
          </p:cNvSpPr>
          <p:nvPr>
            <p:ph type="dt" sz="half" idx="10"/>
          </p:nvPr>
        </p:nvSpPr>
        <p:spPr/>
        <p:txBody>
          <a:bodyPr/>
          <a:lstStyle/>
          <a:p>
            <a:fld id="{F88E3A1E-5B19-4C36-B7D9-97E6AD819007}" type="datetimeFigureOut">
              <a:rPr lang="en-US" smtClean="0"/>
              <a:t>2/24/2022</a:t>
            </a:fld>
            <a:endParaRPr lang="en-US"/>
          </a:p>
        </p:txBody>
      </p:sp>
      <p:sp>
        <p:nvSpPr>
          <p:cNvPr id="6" name="Footer Placeholder 5">
            <a:extLst>
              <a:ext uri="{FF2B5EF4-FFF2-40B4-BE49-F238E27FC236}">
                <a16:creationId xmlns:a16="http://schemas.microsoft.com/office/drawing/2014/main" xmlns="" id="{6B3A55CF-0592-4CFA-899D-014E7E541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8D456A-BD97-459E-B557-FB92EEE58C28}"/>
              </a:ext>
            </a:extLst>
          </p:cNvPr>
          <p:cNvSpPr>
            <a:spLocks noGrp="1"/>
          </p:cNvSpPr>
          <p:nvPr>
            <p:ph type="sldNum" sz="quarter" idx="12"/>
          </p:nvPr>
        </p:nvSpPr>
        <p:spPr/>
        <p:txBody>
          <a:bodyPr/>
          <a:lstStyle/>
          <a:p>
            <a:fld id="{C4C654AB-56EC-44B2-879D-7FB344E7115E}" type="slidenum">
              <a:rPr lang="en-US" smtClean="0"/>
              <a:t>‹#›</a:t>
            </a:fld>
            <a:endParaRPr lang="en-US"/>
          </a:p>
        </p:txBody>
      </p:sp>
    </p:spTree>
    <p:extLst>
      <p:ext uri="{BB962C8B-B14F-4D97-AF65-F5344CB8AC3E}">
        <p14:creationId xmlns:p14="http://schemas.microsoft.com/office/powerpoint/2010/main" val="228883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A0FEFB-D0BF-49B6-BC17-95EBB4B52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67E8451-0B05-4A04-864B-498715DFA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ACF4A1-2066-4767-AAFE-B3F423358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E3A1E-5B19-4C36-B7D9-97E6AD819007}" type="datetimeFigureOut">
              <a:rPr lang="en-US" smtClean="0"/>
              <a:t>2/24/2022</a:t>
            </a:fld>
            <a:endParaRPr lang="en-US"/>
          </a:p>
        </p:txBody>
      </p:sp>
      <p:sp>
        <p:nvSpPr>
          <p:cNvPr id="5" name="Footer Placeholder 4">
            <a:extLst>
              <a:ext uri="{FF2B5EF4-FFF2-40B4-BE49-F238E27FC236}">
                <a16:creationId xmlns:a16="http://schemas.microsoft.com/office/drawing/2014/main" xmlns="" id="{F893C066-6A96-46CC-95C5-1C7B91C71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E688486-4D19-4419-9ED0-B66D2E98D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654AB-56EC-44B2-879D-7FB344E7115E}" type="slidenum">
              <a:rPr lang="en-US" smtClean="0"/>
              <a:t>‹#›</a:t>
            </a:fld>
            <a:endParaRPr lang="en-US"/>
          </a:p>
        </p:txBody>
      </p:sp>
    </p:spTree>
    <p:extLst>
      <p:ext uri="{BB962C8B-B14F-4D97-AF65-F5344CB8AC3E}">
        <p14:creationId xmlns:p14="http://schemas.microsoft.com/office/powerpoint/2010/main" val="1692982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oleObject" Target="../embeddings/oleObject18.bin"/><Relationship Id="rId18" Type="http://schemas.openxmlformats.org/officeDocument/2006/relationships/image" Target="../media/image49.wmf"/><Relationship Id="rId3" Type="http://schemas.openxmlformats.org/officeDocument/2006/relationships/notesSlide" Target="../notesSlides/notesSlide6.xml"/><Relationship Id="rId7" Type="http://schemas.openxmlformats.org/officeDocument/2006/relationships/image" Target="../media/image32.png"/><Relationship Id="rId12" Type="http://schemas.openxmlformats.org/officeDocument/2006/relationships/image" Target="../media/image46.wmf"/><Relationship Id="rId17" Type="http://schemas.openxmlformats.org/officeDocument/2006/relationships/oleObject" Target="../embeddings/oleObject20.bin"/><Relationship Id="rId2" Type="http://schemas.openxmlformats.org/officeDocument/2006/relationships/slideLayout" Target="../slideLayouts/slideLayout2.xml"/><Relationship Id="rId16" Type="http://schemas.openxmlformats.org/officeDocument/2006/relationships/image" Target="../media/image48.wmf"/><Relationship Id="rId20" Type="http://schemas.openxmlformats.org/officeDocument/2006/relationships/image" Target="../media/image50.wmf"/><Relationship Id="rId1" Type="http://schemas.openxmlformats.org/officeDocument/2006/relationships/vmlDrawing" Target="../drawings/vmlDrawing4.vml"/><Relationship Id="rId6" Type="http://schemas.microsoft.com/office/2007/relationships/hdphoto" Target="../media/hdphoto8.wdp"/><Relationship Id="rId11" Type="http://schemas.openxmlformats.org/officeDocument/2006/relationships/oleObject" Target="../embeddings/oleObject17.bin"/><Relationship Id="rId5" Type="http://schemas.openxmlformats.org/officeDocument/2006/relationships/image" Target="../media/image33.png"/><Relationship Id="rId15" Type="http://schemas.openxmlformats.org/officeDocument/2006/relationships/oleObject" Target="../embeddings/oleObject19.bin"/><Relationship Id="rId10" Type="http://schemas.openxmlformats.org/officeDocument/2006/relationships/image" Target="../media/image34.png"/><Relationship Id="rId19" Type="http://schemas.openxmlformats.org/officeDocument/2006/relationships/oleObject" Target="../embeddings/oleObject21.bin"/><Relationship Id="rId4" Type="http://schemas.openxmlformats.org/officeDocument/2006/relationships/audio" Target="../media/audio1.wav"/><Relationship Id="rId9" Type="http://schemas.openxmlformats.org/officeDocument/2006/relationships/slide" Target="slide6.xml"/><Relationship Id="rId14" Type="http://schemas.openxmlformats.org/officeDocument/2006/relationships/image" Target="../media/image47.w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2.xml"/><Relationship Id="rId7" Type="http://schemas.openxmlformats.org/officeDocument/2006/relationships/image" Target="../media/image51.wmf"/><Relationship Id="rId2" Type="http://schemas.openxmlformats.org/officeDocument/2006/relationships/tags" Target="../tags/tag1.xml"/><Relationship Id="rId1" Type="http://schemas.openxmlformats.org/officeDocument/2006/relationships/vmlDrawing" Target="../drawings/vmlDrawing5.vml"/><Relationship Id="rId6" Type="http://schemas.openxmlformats.org/officeDocument/2006/relationships/oleObject" Target="../embeddings/oleObject22.bin"/><Relationship Id="rId5" Type="http://schemas.openxmlformats.org/officeDocument/2006/relationships/notesSlide" Target="../notesSlides/notesSlide8.xml"/><Relationship Id="rId4" Type="http://schemas.openxmlformats.org/officeDocument/2006/relationships/slideLayout" Target="../slideLayouts/slideLayout12.xml"/><Relationship Id="rId9" Type="http://schemas.openxmlformats.org/officeDocument/2006/relationships/image" Target="../media/image52.wmf"/></Relationships>
</file>

<file path=ppt/slides/_rels/slide13.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video" Target="../media/media2.mp4"/><Relationship Id="rId7" Type="http://schemas.openxmlformats.org/officeDocument/2006/relationships/oleObject" Target="../embeddings/oleObject24.bin"/><Relationship Id="rId2" Type="http://schemas.microsoft.com/office/2007/relationships/media" Target="../media/media2.mp4"/><Relationship Id="rId1" Type="http://schemas.openxmlformats.org/officeDocument/2006/relationships/vmlDrawing" Target="../drawings/vmlDrawing6.v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notesSlide" Target="../notesSlides/notesSlide9.xml"/><Relationship Id="rId10" Type="http://schemas.openxmlformats.org/officeDocument/2006/relationships/hyperlink" Target="https://www.publicdomainpictures.net/en/view-image.php?image=317882&amp;picture=abstract-background" TargetMode="External"/><Relationship Id="rId4" Type="http://schemas.openxmlformats.org/officeDocument/2006/relationships/slideLayout" Target="../slideLayouts/slideLayout12.xml"/><Relationship Id="rId9" Type="http://schemas.openxmlformats.org/officeDocument/2006/relationships/image" Target="../media/image55.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61.wmf"/><Relationship Id="rId18" Type="http://schemas.openxmlformats.org/officeDocument/2006/relationships/oleObject" Target="../embeddings/oleObject32.bin"/><Relationship Id="rId26" Type="http://schemas.openxmlformats.org/officeDocument/2006/relationships/oleObject" Target="../embeddings/oleObject36.bin"/><Relationship Id="rId3" Type="http://schemas.openxmlformats.org/officeDocument/2006/relationships/notesSlide" Target="../notesSlides/notesSlide10.xml"/><Relationship Id="rId21" Type="http://schemas.openxmlformats.org/officeDocument/2006/relationships/image" Target="../media/image65.wmf"/><Relationship Id="rId7" Type="http://schemas.openxmlformats.org/officeDocument/2006/relationships/image" Target="../media/image58.wmf"/><Relationship Id="rId12" Type="http://schemas.openxmlformats.org/officeDocument/2006/relationships/oleObject" Target="../embeddings/oleObject29.bin"/><Relationship Id="rId17" Type="http://schemas.openxmlformats.org/officeDocument/2006/relationships/image" Target="../media/image63.wmf"/><Relationship Id="rId25" Type="http://schemas.openxmlformats.org/officeDocument/2006/relationships/image" Target="../media/image67.wmf"/><Relationship Id="rId2" Type="http://schemas.openxmlformats.org/officeDocument/2006/relationships/slideLayout" Target="../slideLayouts/slideLayout12.xml"/><Relationship Id="rId16" Type="http://schemas.openxmlformats.org/officeDocument/2006/relationships/oleObject" Target="../embeddings/oleObject31.bin"/><Relationship Id="rId20" Type="http://schemas.openxmlformats.org/officeDocument/2006/relationships/oleObject" Target="../embeddings/oleObject33.bin"/><Relationship Id="rId1" Type="http://schemas.openxmlformats.org/officeDocument/2006/relationships/vmlDrawing" Target="../drawings/vmlDrawing7.vml"/><Relationship Id="rId6" Type="http://schemas.openxmlformats.org/officeDocument/2006/relationships/oleObject" Target="../embeddings/oleObject26.bin"/><Relationship Id="rId11" Type="http://schemas.openxmlformats.org/officeDocument/2006/relationships/image" Target="../media/image60.wmf"/><Relationship Id="rId24" Type="http://schemas.openxmlformats.org/officeDocument/2006/relationships/oleObject" Target="../embeddings/oleObject35.bin"/><Relationship Id="rId5" Type="http://schemas.openxmlformats.org/officeDocument/2006/relationships/image" Target="../media/image57.wmf"/><Relationship Id="rId15" Type="http://schemas.openxmlformats.org/officeDocument/2006/relationships/image" Target="../media/image62.wmf"/><Relationship Id="rId23" Type="http://schemas.openxmlformats.org/officeDocument/2006/relationships/image" Target="../media/image66.wmf"/><Relationship Id="rId10" Type="http://schemas.openxmlformats.org/officeDocument/2006/relationships/oleObject" Target="../embeddings/oleObject28.bin"/><Relationship Id="rId19" Type="http://schemas.openxmlformats.org/officeDocument/2006/relationships/image" Target="../media/image64.wmf"/><Relationship Id="rId4" Type="http://schemas.openxmlformats.org/officeDocument/2006/relationships/oleObject" Target="../embeddings/oleObject25.bin"/><Relationship Id="rId9" Type="http://schemas.openxmlformats.org/officeDocument/2006/relationships/image" Target="../media/image59.wmf"/><Relationship Id="rId14" Type="http://schemas.openxmlformats.org/officeDocument/2006/relationships/oleObject" Target="../embeddings/oleObject30.bin"/><Relationship Id="rId22" Type="http://schemas.openxmlformats.org/officeDocument/2006/relationships/oleObject" Target="../embeddings/oleObject34.bin"/><Relationship Id="rId27" Type="http://schemas.openxmlformats.org/officeDocument/2006/relationships/image" Target="../media/image68.wmf"/></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video" Target="../media/media2.mp4"/><Relationship Id="rId7" Type="http://schemas.openxmlformats.org/officeDocument/2006/relationships/image" Target="../media/image69.wmf"/><Relationship Id="rId2" Type="http://schemas.microsoft.com/office/2007/relationships/media" Target="../media/media2.mp4"/><Relationship Id="rId1" Type="http://schemas.openxmlformats.org/officeDocument/2006/relationships/vmlDrawing" Target="../drawings/vmlDrawing8.vml"/><Relationship Id="rId6" Type="http://schemas.openxmlformats.org/officeDocument/2006/relationships/oleObject" Target="../embeddings/oleObject37.bin"/><Relationship Id="rId5" Type="http://schemas.openxmlformats.org/officeDocument/2006/relationships/notesSlide" Target="../notesSlides/notesSlide11.xml"/><Relationship Id="rId4" Type="http://schemas.openxmlformats.org/officeDocument/2006/relationships/slideLayout" Target="../slideLayouts/slideLayout12.xml"/><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oleObject" Target="../embeddings/oleObject43.bin"/><Relationship Id="rId18" Type="http://schemas.openxmlformats.org/officeDocument/2006/relationships/image" Target="../media/image78.wmf"/><Relationship Id="rId26" Type="http://schemas.openxmlformats.org/officeDocument/2006/relationships/image" Target="../media/image82.wmf"/><Relationship Id="rId3" Type="http://schemas.openxmlformats.org/officeDocument/2006/relationships/oleObject" Target="../embeddings/oleObject38.bin"/><Relationship Id="rId21" Type="http://schemas.openxmlformats.org/officeDocument/2006/relationships/oleObject" Target="../embeddings/oleObject47.bin"/><Relationship Id="rId7" Type="http://schemas.openxmlformats.org/officeDocument/2006/relationships/oleObject" Target="../embeddings/oleObject40.bin"/><Relationship Id="rId12" Type="http://schemas.openxmlformats.org/officeDocument/2006/relationships/image" Target="../media/image75.wmf"/><Relationship Id="rId17" Type="http://schemas.openxmlformats.org/officeDocument/2006/relationships/oleObject" Target="../embeddings/oleObject45.bin"/><Relationship Id="rId25" Type="http://schemas.openxmlformats.org/officeDocument/2006/relationships/oleObject" Target="../embeddings/oleObject49.bin"/><Relationship Id="rId2" Type="http://schemas.openxmlformats.org/officeDocument/2006/relationships/slideLayout" Target="../slideLayouts/slideLayout12.xml"/><Relationship Id="rId16" Type="http://schemas.openxmlformats.org/officeDocument/2006/relationships/image" Target="../media/image77.wmf"/><Relationship Id="rId20" Type="http://schemas.openxmlformats.org/officeDocument/2006/relationships/image" Target="../media/image79.wmf"/><Relationship Id="rId29" Type="http://schemas.openxmlformats.org/officeDocument/2006/relationships/oleObject" Target="../embeddings/oleObject51.bin"/><Relationship Id="rId1" Type="http://schemas.openxmlformats.org/officeDocument/2006/relationships/vmlDrawing" Target="../drawings/vmlDrawing9.vml"/><Relationship Id="rId6" Type="http://schemas.openxmlformats.org/officeDocument/2006/relationships/image" Target="../media/image72.wmf"/><Relationship Id="rId11" Type="http://schemas.openxmlformats.org/officeDocument/2006/relationships/oleObject" Target="../embeddings/oleObject42.bin"/><Relationship Id="rId24" Type="http://schemas.openxmlformats.org/officeDocument/2006/relationships/image" Target="../media/image81.wmf"/><Relationship Id="rId5" Type="http://schemas.openxmlformats.org/officeDocument/2006/relationships/oleObject" Target="../embeddings/oleObject39.bin"/><Relationship Id="rId15" Type="http://schemas.openxmlformats.org/officeDocument/2006/relationships/oleObject" Target="../embeddings/oleObject44.bin"/><Relationship Id="rId23" Type="http://schemas.openxmlformats.org/officeDocument/2006/relationships/oleObject" Target="../embeddings/oleObject48.bin"/><Relationship Id="rId28" Type="http://schemas.openxmlformats.org/officeDocument/2006/relationships/image" Target="../media/image83.wmf"/><Relationship Id="rId10" Type="http://schemas.openxmlformats.org/officeDocument/2006/relationships/image" Target="../media/image74.wmf"/><Relationship Id="rId19" Type="http://schemas.openxmlformats.org/officeDocument/2006/relationships/oleObject" Target="../embeddings/oleObject46.bin"/><Relationship Id="rId4" Type="http://schemas.openxmlformats.org/officeDocument/2006/relationships/image" Target="../media/image71.wmf"/><Relationship Id="rId9" Type="http://schemas.openxmlformats.org/officeDocument/2006/relationships/oleObject" Target="../embeddings/oleObject41.bin"/><Relationship Id="rId14" Type="http://schemas.openxmlformats.org/officeDocument/2006/relationships/image" Target="../media/image76.wmf"/><Relationship Id="rId22" Type="http://schemas.openxmlformats.org/officeDocument/2006/relationships/image" Target="../media/image80.wmf"/><Relationship Id="rId27" Type="http://schemas.openxmlformats.org/officeDocument/2006/relationships/oleObject" Target="../embeddings/oleObject50.bin"/><Relationship Id="rId30" Type="http://schemas.openxmlformats.org/officeDocument/2006/relationships/image" Target="../media/image84.wmf"/></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video" Target="../media/media2.mp4"/><Relationship Id="rId7" Type="http://schemas.openxmlformats.org/officeDocument/2006/relationships/image" Target="../media/image85.wmf"/><Relationship Id="rId2" Type="http://schemas.microsoft.com/office/2007/relationships/media" Target="../media/media2.mp4"/><Relationship Id="rId1" Type="http://schemas.openxmlformats.org/officeDocument/2006/relationships/vmlDrawing" Target="../drawings/vmlDrawing10.vml"/><Relationship Id="rId6" Type="http://schemas.openxmlformats.org/officeDocument/2006/relationships/oleObject" Target="../embeddings/oleObject52.bin"/><Relationship Id="rId11" Type="http://schemas.openxmlformats.org/officeDocument/2006/relationships/image" Target="../media/image54.png"/><Relationship Id="rId5" Type="http://schemas.openxmlformats.org/officeDocument/2006/relationships/notesSlide" Target="../notesSlides/notesSlide12.xml"/><Relationship Id="rId10" Type="http://schemas.openxmlformats.org/officeDocument/2006/relationships/image" Target="../media/image56.png"/><Relationship Id="rId4" Type="http://schemas.openxmlformats.org/officeDocument/2006/relationships/slideLayout" Target="../slideLayouts/slideLayout12.xml"/><Relationship Id="rId9" Type="http://schemas.openxmlformats.org/officeDocument/2006/relationships/hyperlink" Target="https://www.publicdomainpictures.net/en/view-image.php?image=317882&amp;picture=abstract-background"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oleObject" Target="../embeddings/oleObject58.bin"/><Relationship Id="rId18" Type="http://schemas.openxmlformats.org/officeDocument/2006/relationships/image" Target="../media/image93.wmf"/><Relationship Id="rId3" Type="http://schemas.openxmlformats.org/officeDocument/2006/relationships/oleObject" Target="../embeddings/oleObject53.bin"/><Relationship Id="rId21" Type="http://schemas.openxmlformats.org/officeDocument/2006/relationships/oleObject" Target="../embeddings/oleObject62.bin"/><Relationship Id="rId7" Type="http://schemas.openxmlformats.org/officeDocument/2006/relationships/oleObject" Target="../embeddings/oleObject55.bin"/><Relationship Id="rId12" Type="http://schemas.openxmlformats.org/officeDocument/2006/relationships/image" Target="../media/image90.wmf"/><Relationship Id="rId17" Type="http://schemas.openxmlformats.org/officeDocument/2006/relationships/oleObject" Target="../embeddings/oleObject60.bin"/><Relationship Id="rId2" Type="http://schemas.openxmlformats.org/officeDocument/2006/relationships/slideLayout" Target="../slideLayouts/slideLayout12.xml"/><Relationship Id="rId16" Type="http://schemas.openxmlformats.org/officeDocument/2006/relationships/image" Target="../media/image92.emf"/><Relationship Id="rId20" Type="http://schemas.openxmlformats.org/officeDocument/2006/relationships/image" Target="../media/image94.wmf"/><Relationship Id="rId1" Type="http://schemas.openxmlformats.org/officeDocument/2006/relationships/vmlDrawing" Target="../drawings/vmlDrawing11.vml"/><Relationship Id="rId6" Type="http://schemas.openxmlformats.org/officeDocument/2006/relationships/image" Target="../media/image87.w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oleObject" Target="../embeddings/oleObject59.bin"/><Relationship Id="rId10" Type="http://schemas.openxmlformats.org/officeDocument/2006/relationships/image" Target="../media/image89.wmf"/><Relationship Id="rId19" Type="http://schemas.openxmlformats.org/officeDocument/2006/relationships/oleObject" Target="../embeddings/oleObject61.bin"/><Relationship Id="rId4" Type="http://schemas.openxmlformats.org/officeDocument/2006/relationships/image" Target="../media/image86.wmf"/><Relationship Id="rId9" Type="http://schemas.openxmlformats.org/officeDocument/2006/relationships/oleObject" Target="../embeddings/oleObject56.bin"/><Relationship Id="rId14" Type="http://schemas.openxmlformats.org/officeDocument/2006/relationships/image" Target="../media/image91.wmf"/><Relationship Id="rId22" Type="http://schemas.openxmlformats.org/officeDocument/2006/relationships/image" Target="../media/image95.wmf"/></Relationships>
</file>

<file path=ppt/slides/_rels/slide19.xml.rels><?xml version="1.0" encoding="UTF-8" standalone="yes"?>
<Relationships xmlns="http://schemas.openxmlformats.org/package/2006/relationships"><Relationship Id="rId8" Type="http://schemas.openxmlformats.org/officeDocument/2006/relationships/image" Target="../media/image98.wmf"/><Relationship Id="rId13" Type="http://schemas.openxmlformats.org/officeDocument/2006/relationships/oleObject" Target="../embeddings/oleObject68.bin"/><Relationship Id="rId18" Type="http://schemas.openxmlformats.org/officeDocument/2006/relationships/image" Target="../media/image103.wmf"/><Relationship Id="rId3" Type="http://schemas.openxmlformats.org/officeDocument/2006/relationships/oleObject" Target="../embeddings/oleObject63.bin"/><Relationship Id="rId21" Type="http://schemas.openxmlformats.org/officeDocument/2006/relationships/oleObject" Target="../embeddings/oleObject72.bin"/><Relationship Id="rId7" Type="http://schemas.openxmlformats.org/officeDocument/2006/relationships/oleObject" Target="../embeddings/oleObject65.bin"/><Relationship Id="rId12" Type="http://schemas.openxmlformats.org/officeDocument/2006/relationships/image" Target="../media/image100.wmf"/><Relationship Id="rId17" Type="http://schemas.openxmlformats.org/officeDocument/2006/relationships/oleObject" Target="../embeddings/oleObject70.bin"/><Relationship Id="rId2" Type="http://schemas.openxmlformats.org/officeDocument/2006/relationships/slideLayout" Target="../slideLayouts/slideLayout12.xml"/><Relationship Id="rId16" Type="http://schemas.openxmlformats.org/officeDocument/2006/relationships/image" Target="../media/image102.wmf"/><Relationship Id="rId20" Type="http://schemas.openxmlformats.org/officeDocument/2006/relationships/image" Target="../media/image104.wmf"/><Relationship Id="rId1" Type="http://schemas.openxmlformats.org/officeDocument/2006/relationships/vmlDrawing" Target="../drawings/vmlDrawing12.vml"/><Relationship Id="rId6" Type="http://schemas.openxmlformats.org/officeDocument/2006/relationships/image" Target="../media/image97.wmf"/><Relationship Id="rId11" Type="http://schemas.openxmlformats.org/officeDocument/2006/relationships/oleObject" Target="../embeddings/oleObject67.bin"/><Relationship Id="rId5" Type="http://schemas.openxmlformats.org/officeDocument/2006/relationships/oleObject" Target="../embeddings/oleObject64.bin"/><Relationship Id="rId15" Type="http://schemas.openxmlformats.org/officeDocument/2006/relationships/oleObject" Target="../embeddings/oleObject69.bin"/><Relationship Id="rId10" Type="http://schemas.openxmlformats.org/officeDocument/2006/relationships/image" Target="../media/image99.wmf"/><Relationship Id="rId19" Type="http://schemas.openxmlformats.org/officeDocument/2006/relationships/oleObject" Target="../embeddings/oleObject71.bin"/><Relationship Id="rId4" Type="http://schemas.openxmlformats.org/officeDocument/2006/relationships/image" Target="../media/image96.wmf"/><Relationship Id="rId9" Type="http://schemas.openxmlformats.org/officeDocument/2006/relationships/oleObject" Target="../embeddings/oleObject66.bin"/><Relationship Id="rId14" Type="http://schemas.openxmlformats.org/officeDocument/2006/relationships/image" Target="../media/image101.wmf"/><Relationship Id="rId22" Type="http://schemas.openxmlformats.org/officeDocument/2006/relationships/image" Target="../media/image105.w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54.png"/><Relationship Id="rId3" Type="http://schemas.openxmlformats.org/officeDocument/2006/relationships/video" Target="../media/media2.mp4"/><Relationship Id="rId7" Type="http://schemas.openxmlformats.org/officeDocument/2006/relationships/image" Target="../media/image106.wmf"/><Relationship Id="rId12" Type="http://schemas.openxmlformats.org/officeDocument/2006/relationships/image" Target="../media/image111.png"/><Relationship Id="rId17" Type="http://schemas.openxmlformats.org/officeDocument/2006/relationships/image" Target="../media/image109.wmf"/><Relationship Id="rId2" Type="http://schemas.microsoft.com/office/2007/relationships/media" Target="../media/media2.mp4"/><Relationship Id="rId16" Type="http://schemas.openxmlformats.org/officeDocument/2006/relationships/oleObject" Target="../embeddings/oleObject76.bin"/><Relationship Id="rId1" Type="http://schemas.openxmlformats.org/officeDocument/2006/relationships/vmlDrawing" Target="../drawings/vmlDrawing13.vml"/><Relationship Id="rId6" Type="http://schemas.openxmlformats.org/officeDocument/2006/relationships/oleObject" Target="../embeddings/oleObject73.bin"/><Relationship Id="rId11" Type="http://schemas.openxmlformats.org/officeDocument/2006/relationships/hyperlink" Target="http://www.allwhitebackground.com/colorful-background-images.html" TargetMode="External"/><Relationship Id="rId5" Type="http://schemas.openxmlformats.org/officeDocument/2006/relationships/notesSlide" Target="../notesSlides/notesSlide14.xml"/><Relationship Id="rId15" Type="http://schemas.openxmlformats.org/officeDocument/2006/relationships/image" Target="../media/image108.wmf"/><Relationship Id="rId10" Type="http://schemas.openxmlformats.org/officeDocument/2006/relationships/image" Target="../media/image110.jpeg"/><Relationship Id="rId4" Type="http://schemas.openxmlformats.org/officeDocument/2006/relationships/slideLayout" Target="../slideLayouts/slideLayout12.xml"/><Relationship Id="rId9" Type="http://schemas.openxmlformats.org/officeDocument/2006/relationships/image" Target="../media/image107.wmf"/><Relationship Id="rId14" Type="http://schemas.openxmlformats.org/officeDocument/2006/relationships/oleObject" Target="../embeddings/oleObject75.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image" Target="../media/image115.wmf"/><Relationship Id="rId18" Type="http://schemas.openxmlformats.org/officeDocument/2006/relationships/oleObject" Target="../embeddings/oleObject85.bin"/><Relationship Id="rId26" Type="http://schemas.openxmlformats.org/officeDocument/2006/relationships/oleObject" Target="../embeddings/oleObject89.bin"/><Relationship Id="rId3" Type="http://schemas.openxmlformats.org/officeDocument/2006/relationships/oleObject" Target="../embeddings/oleObject77.bin"/><Relationship Id="rId21" Type="http://schemas.openxmlformats.org/officeDocument/2006/relationships/image" Target="../media/image119.wmf"/><Relationship Id="rId34" Type="http://schemas.openxmlformats.org/officeDocument/2006/relationships/oleObject" Target="../embeddings/oleObject93.bin"/><Relationship Id="rId7" Type="http://schemas.openxmlformats.org/officeDocument/2006/relationships/oleObject" Target="../embeddings/oleObject79.bin"/><Relationship Id="rId12" Type="http://schemas.openxmlformats.org/officeDocument/2006/relationships/oleObject" Target="../embeddings/oleObject82.bin"/><Relationship Id="rId17" Type="http://schemas.openxmlformats.org/officeDocument/2006/relationships/image" Target="../media/image117.wmf"/><Relationship Id="rId25" Type="http://schemas.openxmlformats.org/officeDocument/2006/relationships/image" Target="../media/image121.wmf"/><Relationship Id="rId33" Type="http://schemas.openxmlformats.org/officeDocument/2006/relationships/image" Target="../media/image125.wmf"/><Relationship Id="rId38" Type="http://schemas.openxmlformats.org/officeDocument/2006/relationships/oleObject" Target="../embeddings/oleObject95.bin"/><Relationship Id="rId2" Type="http://schemas.openxmlformats.org/officeDocument/2006/relationships/slideLayout" Target="../slideLayouts/slideLayout12.xml"/><Relationship Id="rId16" Type="http://schemas.openxmlformats.org/officeDocument/2006/relationships/oleObject" Target="../embeddings/oleObject84.bin"/><Relationship Id="rId20" Type="http://schemas.openxmlformats.org/officeDocument/2006/relationships/oleObject" Target="../embeddings/oleObject86.bin"/><Relationship Id="rId29" Type="http://schemas.openxmlformats.org/officeDocument/2006/relationships/image" Target="../media/image123.wmf"/><Relationship Id="rId1" Type="http://schemas.openxmlformats.org/officeDocument/2006/relationships/vmlDrawing" Target="../drawings/vmlDrawing14.vml"/><Relationship Id="rId6" Type="http://schemas.openxmlformats.org/officeDocument/2006/relationships/image" Target="../media/image107.wmf"/><Relationship Id="rId11" Type="http://schemas.openxmlformats.org/officeDocument/2006/relationships/image" Target="../media/image114.wmf"/><Relationship Id="rId24" Type="http://schemas.openxmlformats.org/officeDocument/2006/relationships/oleObject" Target="../embeddings/oleObject88.bin"/><Relationship Id="rId32" Type="http://schemas.openxmlformats.org/officeDocument/2006/relationships/oleObject" Target="../embeddings/oleObject92.bin"/><Relationship Id="rId37" Type="http://schemas.openxmlformats.org/officeDocument/2006/relationships/image" Target="../media/image126.wmf"/><Relationship Id="rId5" Type="http://schemas.openxmlformats.org/officeDocument/2006/relationships/oleObject" Target="../embeddings/oleObject78.bin"/><Relationship Id="rId15" Type="http://schemas.openxmlformats.org/officeDocument/2006/relationships/image" Target="../media/image116.wmf"/><Relationship Id="rId23" Type="http://schemas.openxmlformats.org/officeDocument/2006/relationships/image" Target="../media/image120.wmf"/><Relationship Id="rId28" Type="http://schemas.openxmlformats.org/officeDocument/2006/relationships/oleObject" Target="../embeddings/oleObject90.bin"/><Relationship Id="rId36" Type="http://schemas.openxmlformats.org/officeDocument/2006/relationships/oleObject" Target="../embeddings/oleObject94.bin"/><Relationship Id="rId10" Type="http://schemas.openxmlformats.org/officeDocument/2006/relationships/oleObject" Target="../embeddings/oleObject81.bin"/><Relationship Id="rId19" Type="http://schemas.openxmlformats.org/officeDocument/2006/relationships/image" Target="../media/image118.wmf"/><Relationship Id="rId31" Type="http://schemas.openxmlformats.org/officeDocument/2006/relationships/image" Target="../media/image124.wmf"/><Relationship Id="rId4" Type="http://schemas.openxmlformats.org/officeDocument/2006/relationships/image" Target="../media/image112.wmf"/><Relationship Id="rId9" Type="http://schemas.openxmlformats.org/officeDocument/2006/relationships/image" Target="../media/image113.wmf"/><Relationship Id="rId14" Type="http://schemas.openxmlformats.org/officeDocument/2006/relationships/oleObject" Target="../embeddings/oleObject83.bin"/><Relationship Id="rId22" Type="http://schemas.openxmlformats.org/officeDocument/2006/relationships/oleObject" Target="../embeddings/oleObject87.bin"/><Relationship Id="rId27" Type="http://schemas.openxmlformats.org/officeDocument/2006/relationships/image" Target="../media/image122.wmf"/><Relationship Id="rId30" Type="http://schemas.openxmlformats.org/officeDocument/2006/relationships/oleObject" Target="../embeddings/oleObject91.bin"/><Relationship Id="rId35" Type="http://schemas.openxmlformats.org/officeDocument/2006/relationships/image" Target="../media/image109.wmf"/></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5.xml"/><Relationship Id="rId7" Type="http://schemas.openxmlformats.org/officeDocument/2006/relationships/tags" Target="../tags/tag9.xml"/><Relationship Id="rId12" Type="http://schemas.microsoft.com/office/2007/relationships/hdphoto" Target="../media/hdphoto9.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28.png"/><Relationship Id="rId5" Type="http://schemas.openxmlformats.org/officeDocument/2006/relationships/tags" Target="../tags/tag7.xml"/><Relationship Id="rId10" Type="http://schemas.openxmlformats.org/officeDocument/2006/relationships/image" Target="../media/image127.png"/><Relationship Id="rId4" Type="http://schemas.openxmlformats.org/officeDocument/2006/relationships/tags" Target="../tags/tag6.xml"/><Relationship Id="rId9"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0.jp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5.gif"/><Relationship Id="rId13" Type="http://schemas.microsoft.com/office/2007/relationships/hdphoto" Target="../media/hdphoto4.wdp"/><Relationship Id="rId18" Type="http://schemas.openxmlformats.org/officeDocument/2006/relationships/image" Target="../media/image21.png"/><Relationship Id="rId26" Type="http://schemas.openxmlformats.org/officeDocument/2006/relationships/slide" Target="slide8.xml"/><Relationship Id="rId3" Type="http://schemas.openxmlformats.org/officeDocument/2006/relationships/slideLayout" Target="../slideLayouts/slideLayout2.xml"/><Relationship Id="rId21" Type="http://schemas.microsoft.com/office/2007/relationships/hdphoto" Target="../media/hdphoto6.wdp"/><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0.jpeg"/><Relationship Id="rId25"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slide" Target="slide15.xml"/><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17.jpeg"/><Relationship Id="rId24" Type="http://schemas.openxmlformats.org/officeDocument/2006/relationships/image" Target="../media/image24.jpeg"/><Relationship Id="rId5" Type="http://schemas.openxmlformats.org/officeDocument/2006/relationships/slide" Target="slide11.xml"/><Relationship Id="rId15" Type="http://schemas.openxmlformats.org/officeDocument/2006/relationships/image" Target="../media/image19.png"/><Relationship Id="rId23" Type="http://schemas.openxmlformats.org/officeDocument/2006/relationships/slide" Target="slide10.xml"/><Relationship Id="rId10" Type="http://schemas.openxmlformats.org/officeDocument/2006/relationships/image" Target="../media/image16.png"/><Relationship Id="rId19" Type="http://schemas.microsoft.com/office/2007/relationships/hdphoto" Target="../media/hdphoto5.wdp"/><Relationship Id="rId4" Type="http://schemas.openxmlformats.org/officeDocument/2006/relationships/notesSlide" Target="../notesSlides/notesSlide2.xml"/><Relationship Id="rId9" Type="http://schemas.openxmlformats.org/officeDocument/2006/relationships/slide" Target="slide7.xml"/><Relationship Id="rId14" Type="http://schemas.openxmlformats.org/officeDocument/2006/relationships/slide" Target="slide9.xml"/><Relationship Id="rId22" Type="http://schemas.openxmlformats.org/officeDocument/2006/relationships/image" Target="../media/image23.png"/><Relationship Id="rId27"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oleObject" Target="../embeddings/oleObject2.bin"/><Relationship Id="rId18" Type="http://schemas.openxmlformats.org/officeDocument/2006/relationships/image" Target="../media/image30.wmf"/><Relationship Id="rId3" Type="http://schemas.openxmlformats.org/officeDocument/2006/relationships/notesSlide" Target="../notesSlides/notesSlide3.xml"/><Relationship Id="rId7" Type="http://schemas.openxmlformats.org/officeDocument/2006/relationships/image" Target="../media/image33.png"/><Relationship Id="rId12" Type="http://schemas.openxmlformats.org/officeDocument/2006/relationships/image" Target="../media/image27.wmf"/><Relationship Id="rId17" Type="http://schemas.openxmlformats.org/officeDocument/2006/relationships/oleObject" Target="../embeddings/oleObject4.bin"/><Relationship Id="rId2" Type="http://schemas.openxmlformats.org/officeDocument/2006/relationships/slideLayout" Target="../slideLayouts/slideLayout2.xml"/><Relationship Id="rId16" Type="http://schemas.openxmlformats.org/officeDocument/2006/relationships/image" Target="../media/image29.wmf"/><Relationship Id="rId20" Type="http://schemas.openxmlformats.org/officeDocument/2006/relationships/image" Target="../media/image31.wmf"/><Relationship Id="rId1" Type="http://schemas.openxmlformats.org/officeDocument/2006/relationships/vmlDrawing" Target="../drawings/vmlDrawing1.vml"/><Relationship Id="rId6" Type="http://schemas.microsoft.com/office/2007/relationships/hdphoto" Target="../media/hdphoto7.wdp"/><Relationship Id="rId11" Type="http://schemas.openxmlformats.org/officeDocument/2006/relationships/oleObject" Target="../embeddings/oleObject1.bin"/><Relationship Id="rId5" Type="http://schemas.openxmlformats.org/officeDocument/2006/relationships/image" Target="../media/image32.png"/><Relationship Id="rId15" Type="http://schemas.openxmlformats.org/officeDocument/2006/relationships/oleObject" Target="../embeddings/oleObject3.bin"/><Relationship Id="rId10" Type="http://schemas.openxmlformats.org/officeDocument/2006/relationships/image" Target="../media/image34.png"/><Relationship Id="rId19" Type="http://schemas.openxmlformats.org/officeDocument/2006/relationships/oleObject" Target="../embeddings/oleObject5.bin"/><Relationship Id="rId4" Type="http://schemas.openxmlformats.org/officeDocument/2006/relationships/audio" Target="../media/audio1.wav"/><Relationship Id="rId9" Type="http://schemas.openxmlformats.org/officeDocument/2006/relationships/slide" Target="slide6.xml"/><Relationship Id="rId14" Type="http://schemas.openxmlformats.org/officeDocument/2006/relationships/image" Target="../media/image28.wmf"/></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oleObject" Target="../embeddings/oleObject7.bin"/><Relationship Id="rId18" Type="http://schemas.openxmlformats.org/officeDocument/2006/relationships/image" Target="../media/image38.emf"/><Relationship Id="rId3" Type="http://schemas.openxmlformats.org/officeDocument/2006/relationships/notesSlide" Target="../notesSlides/notesSlide4.xml"/><Relationship Id="rId7" Type="http://schemas.openxmlformats.org/officeDocument/2006/relationships/image" Target="../media/image33.png"/><Relationship Id="rId12" Type="http://schemas.openxmlformats.org/officeDocument/2006/relationships/image" Target="../media/image35.wmf"/><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37.wmf"/><Relationship Id="rId20" Type="http://schemas.openxmlformats.org/officeDocument/2006/relationships/image" Target="../media/image39.emf"/><Relationship Id="rId1" Type="http://schemas.openxmlformats.org/officeDocument/2006/relationships/vmlDrawing" Target="../drawings/vmlDrawing2.vml"/><Relationship Id="rId6" Type="http://schemas.microsoft.com/office/2007/relationships/hdphoto" Target="../media/hdphoto7.wdp"/><Relationship Id="rId11" Type="http://schemas.openxmlformats.org/officeDocument/2006/relationships/oleObject" Target="../embeddings/oleObject6.bin"/><Relationship Id="rId5" Type="http://schemas.openxmlformats.org/officeDocument/2006/relationships/image" Target="../media/image32.png"/><Relationship Id="rId15" Type="http://schemas.openxmlformats.org/officeDocument/2006/relationships/oleObject" Target="../embeddings/oleObject8.bin"/><Relationship Id="rId10" Type="http://schemas.openxmlformats.org/officeDocument/2006/relationships/image" Target="../media/image34.png"/><Relationship Id="rId19" Type="http://schemas.openxmlformats.org/officeDocument/2006/relationships/oleObject" Target="../embeddings/oleObject10.bin"/><Relationship Id="rId4" Type="http://schemas.openxmlformats.org/officeDocument/2006/relationships/audio" Target="../media/audio1.wav"/><Relationship Id="rId9" Type="http://schemas.openxmlformats.org/officeDocument/2006/relationships/slide" Target="slide6.xml"/><Relationship Id="rId14" Type="http://schemas.openxmlformats.org/officeDocument/2006/relationships/image" Target="../media/image36.wmf"/></Relationships>
</file>

<file path=ppt/slides/_rels/slide9.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13.bin"/><Relationship Id="rId18" Type="http://schemas.openxmlformats.org/officeDocument/2006/relationships/image" Target="../media/image44.wmf"/><Relationship Id="rId3" Type="http://schemas.openxmlformats.org/officeDocument/2006/relationships/notesSlide" Target="../notesSlides/notesSlide5.xml"/><Relationship Id="rId21" Type="http://schemas.openxmlformats.org/officeDocument/2006/relationships/image" Target="../media/image45.wmf"/><Relationship Id="rId7" Type="http://schemas.openxmlformats.org/officeDocument/2006/relationships/oleObject" Target="../embeddings/oleObject11.bin"/><Relationship Id="rId12" Type="http://schemas.openxmlformats.org/officeDocument/2006/relationships/image" Target="../media/image41.wmf"/><Relationship Id="rId17" Type="http://schemas.openxmlformats.org/officeDocument/2006/relationships/oleObject" Target="../embeddings/oleObject15.bin"/><Relationship Id="rId2" Type="http://schemas.openxmlformats.org/officeDocument/2006/relationships/slideLayout" Target="../slideLayouts/slideLayout2.xml"/><Relationship Id="rId16" Type="http://schemas.openxmlformats.org/officeDocument/2006/relationships/image" Target="../media/image43.wmf"/><Relationship Id="rId20" Type="http://schemas.openxmlformats.org/officeDocument/2006/relationships/oleObject" Target="../embeddings/oleObject16.bin"/><Relationship Id="rId1" Type="http://schemas.openxmlformats.org/officeDocument/2006/relationships/vmlDrawing" Target="../drawings/vmlDrawing3.vml"/><Relationship Id="rId6" Type="http://schemas.microsoft.com/office/2007/relationships/hdphoto" Target="../media/hdphoto7.wdp"/><Relationship Id="rId11" Type="http://schemas.openxmlformats.org/officeDocument/2006/relationships/oleObject" Target="../embeddings/oleObject12.bin"/><Relationship Id="rId5" Type="http://schemas.openxmlformats.org/officeDocument/2006/relationships/image" Target="../media/image32.png"/><Relationship Id="rId15" Type="http://schemas.openxmlformats.org/officeDocument/2006/relationships/oleObject" Target="../embeddings/oleObject14.bin"/><Relationship Id="rId10" Type="http://schemas.microsoft.com/office/2007/relationships/hdphoto" Target="../media/hdphoto8.wdp"/><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2.wmf"/><Relationship Id="rId2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15C47-CF72-4031-97D1-5E93C87D61D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046591D2-CA5B-490A-85D9-3FC4D974C48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70135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7083" y="722443"/>
            <a:ext cx="7581597" cy="523220"/>
          </a:xfrm>
          <a:prstGeom prst="rect">
            <a:avLst/>
          </a:prstGeom>
        </p:spPr>
        <p:txBody>
          <a:bodyPr wrap="square">
            <a:spAutoFit/>
          </a:bodyPr>
          <a:lstStyle/>
          <a:p>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060728" y="4827343"/>
            <a:ext cx="2648162" cy="830997"/>
          </a:xfrm>
          <a:prstGeom prst="rect">
            <a:avLst/>
          </a:prstGeom>
        </p:spPr>
        <p:txBody>
          <a:bodyPr wrap="none">
            <a:spAutoFit/>
          </a:bodyPr>
          <a:lstStyle/>
          <a:p>
            <a:pPr algn="ctr"/>
            <a:r>
              <a:rPr lang="vi-VN" sz="4800" b="1" dirty="0">
                <a:solidFill>
                  <a:srgbClr val="002060"/>
                </a:solidFill>
                <a:latin typeface="Times New Roman" panose="02020603050405020304" pitchFamily="18" charset="0"/>
                <a:cs typeface="Times New Roman" panose="02020603050405020304" pitchFamily="18" charset="0"/>
              </a:rPr>
              <a:t>Đáp án A</a:t>
            </a:r>
          </a:p>
        </p:txBody>
      </p:sp>
      <p:grpSp>
        <p:nvGrpSpPr>
          <p:cNvPr id="10" name="Group 9"/>
          <p:cNvGrpSpPr/>
          <p:nvPr/>
        </p:nvGrpSpPr>
        <p:grpSpPr>
          <a:xfrm>
            <a:off x="127791" y="269988"/>
            <a:ext cx="11697880" cy="6306354"/>
            <a:chOff x="127791" y="269988"/>
            <a:chExt cx="11697880" cy="6306354"/>
          </a:xfrm>
        </p:grpSpPr>
        <p:grpSp>
          <p:nvGrpSpPr>
            <p:cNvPr id="6" name="Nhóm 5"/>
            <p:cNvGrpSpPr/>
            <p:nvPr/>
          </p:nvGrpSpPr>
          <p:grpSpPr>
            <a:xfrm>
              <a:off x="2516793" y="269988"/>
              <a:ext cx="9308878" cy="3339511"/>
              <a:chOff x="762000" y="288131"/>
              <a:chExt cx="9308878"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b="1" dirty="0">
                  <a:solidFill>
                    <a:srgbClr val="FF0000"/>
                  </a:solidFill>
                </a:endParaRPr>
              </a:p>
            </p:txBody>
          </p:sp>
          <p:pic>
            <p:nvPicPr>
              <p:cNvPr id="2052" name="Picture 4" descr="HÃ¬nh áº£nh cÃ³ liÃ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8228695" y="288131"/>
                <a:ext cx="1842183" cy="2124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27791" y="996361"/>
              <a:ext cx="10485252" cy="5579981"/>
              <a:chOff x="127791" y="996361"/>
              <a:chExt cx="10485252" cy="5579981"/>
            </a:xfrm>
          </p:grpSpPr>
          <p:grpSp>
            <p:nvGrpSpPr>
              <p:cNvPr id="8" name="Nhóm 7"/>
              <p:cNvGrpSpPr/>
              <p:nvPr/>
            </p:nvGrpSpPr>
            <p:grpSpPr>
              <a:xfrm>
                <a:off x="127791" y="3909342"/>
                <a:ext cx="10485252" cy="2667000"/>
                <a:chOff x="-1576319" y="3497315"/>
                <a:chExt cx="10485252" cy="2667000"/>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dirty="0"/>
                </a:p>
              </p:txBody>
            </p:sp>
            <p:pic>
              <p:nvPicPr>
                <p:cNvPr id="2054" name="Picture 6" descr="HÃ¬nh áº£nh cÃ³ liÃ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1576319" y="3656473"/>
                  <a:ext cx="2632525" cy="19305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2604369" y="996361"/>
                <a:ext cx="6309328" cy="2246769"/>
              </a:xfrm>
              <a:prstGeom prst="rect">
                <a:avLst/>
              </a:prstGeom>
            </p:spPr>
            <p:txBody>
              <a:bodyPr wrap="square">
                <a:spAutoFit/>
              </a:bodyPr>
              <a:lstStyle/>
              <a:p>
                <a:r>
                  <a:rPr lang="vi-VN" sz="2800" b="1">
                    <a:solidFill>
                      <a:srgbClr val="002060"/>
                    </a:solidFill>
                    <a:latin typeface="Times New Roman" panose="02020603050405020304" pitchFamily="18" charset="0"/>
                    <a:cs typeface="Times New Roman" panose="02020603050405020304" pitchFamily="18" charset="0"/>
                  </a:rPr>
                  <a:t>Bài </a:t>
                </a:r>
                <a:r>
                  <a:rPr lang="en-US" sz="2800" b="1" smtClean="0">
                    <a:solidFill>
                      <a:srgbClr val="002060"/>
                    </a:solidFill>
                    <a:latin typeface="Times New Roman" panose="02020603050405020304" pitchFamily="18" charset="0"/>
                    <a:cs typeface="Times New Roman" panose="02020603050405020304" pitchFamily="18" charset="0"/>
                  </a:rPr>
                  <a:t>4</a:t>
                </a:r>
                <a:r>
                  <a:rPr lang="vi-VN" sz="2800" b="1"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trình</a:t>
                </a:r>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vi-VN" sz="2800" b="1" dirty="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A. </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B.</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a:p>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C. </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D.</a:t>
                </a:r>
                <a:endParaRPr lang="en-US" sz="2800" dirty="0">
                  <a:solidFill>
                    <a:srgbClr val="002060"/>
                  </a:solidFill>
                  <a:latin typeface="Times New Roman" panose="02020603050405020304" pitchFamily="18" charset="0"/>
                  <a:cs typeface="Times New Roman" panose="02020603050405020304" pitchFamily="18" charset="0"/>
                </a:endParaRPr>
              </a:p>
            </p:txBody>
          </p:sp>
        </p:grpSp>
      </p:grpSp>
      <p:sp>
        <p:nvSpPr>
          <p:cNvPr id="14" name="Rectangle 13"/>
          <p:cNvSpPr/>
          <p:nvPr/>
        </p:nvSpPr>
        <p:spPr>
          <a:xfrm>
            <a:off x="5213128" y="4979743"/>
            <a:ext cx="2648162" cy="830997"/>
          </a:xfrm>
          <a:prstGeom prst="rect">
            <a:avLst/>
          </a:prstGeom>
        </p:spPr>
        <p:txBody>
          <a:bodyPr wrap="none">
            <a:spAutoFit/>
          </a:bodyPr>
          <a:lstStyle/>
          <a:p>
            <a:pPr algn="ctr"/>
            <a:r>
              <a:rPr lang="vi-VN" sz="4800" b="1" dirty="0">
                <a:solidFill>
                  <a:srgbClr val="002060"/>
                </a:solidFill>
                <a:latin typeface="Times New Roman" panose="02020603050405020304" pitchFamily="18" charset="0"/>
                <a:cs typeface="Times New Roman" panose="02020603050405020304" pitchFamily="18" charset="0"/>
              </a:rPr>
              <a:t>Đáp án A</a:t>
            </a:r>
          </a:p>
        </p:txBody>
      </p:sp>
      <p:sp>
        <p:nvSpPr>
          <p:cNvPr id="15" name="Isosceles Triangle 14">
            <a:hlinkClick r:id="rId9" action="ppaction://hlinksldjump"/>
          </p:cNvPr>
          <p:cNvSpPr/>
          <p:nvPr/>
        </p:nvSpPr>
        <p:spPr>
          <a:xfrm rot="5400000">
            <a:off x="11252990" y="5816625"/>
            <a:ext cx="785142" cy="734293"/>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453" y="695422"/>
            <a:ext cx="1739782" cy="1722338"/>
          </a:xfrm>
          <a:prstGeom prst="rect">
            <a:avLst/>
          </a:prstGeom>
        </p:spPr>
      </p:pic>
      <p:grpSp>
        <p:nvGrpSpPr>
          <p:cNvPr id="17" name="Clock hand spin">
            <a:extLst>
              <a:ext uri="{FF2B5EF4-FFF2-40B4-BE49-F238E27FC236}">
                <a16:creationId xmlns:a16="http://schemas.microsoft.com/office/drawing/2014/main" xmlns="" id="{BB0445D5-A6E5-40E7-BBDD-5E3EFA13BDED}"/>
              </a:ext>
            </a:extLst>
          </p:cNvPr>
          <p:cNvGrpSpPr/>
          <p:nvPr/>
        </p:nvGrpSpPr>
        <p:grpSpPr>
          <a:xfrm rot="1786145">
            <a:off x="734395" y="1061951"/>
            <a:ext cx="1080599" cy="1091323"/>
            <a:chOff x="840580" y="2379274"/>
            <a:chExt cx="3829050" cy="3849974"/>
          </a:xfrm>
        </p:grpSpPr>
        <p:sp>
          <p:nvSpPr>
            <p:cNvPr id="18"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0" name="Freeform 31"/>
          <p:cNvSpPr>
            <a:spLocks noEditPoints="1"/>
          </p:cNvSpPr>
          <p:nvPr/>
        </p:nvSpPr>
        <p:spPr bwMode="auto">
          <a:xfrm>
            <a:off x="711373" y="1049945"/>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Oval 108"/>
          <p:cNvSpPr>
            <a:spLocks noChangeArrowheads="1"/>
          </p:cNvSpPr>
          <p:nvPr/>
        </p:nvSpPr>
        <p:spPr bwMode="auto">
          <a:xfrm>
            <a:off x="1214914" y="1575027"/>
            <a:ext cx="136923" cy="100775"/>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22" name="times up"/>
          <p:cNvGrpSpPr/>
          <p:nvPr/>
        </p:nvGrpSpPr>
        <p:grpSpPr>
          <a:xfrm>
            <a:off x="487375" y="2586776"/>
            <a:ext cx="1536441" cy="564658"/>
            <a:chOff x="4465161" y="-2324336"/>
            <a:chExt cx="2673381" cy="697560"/>
          </a:xfrm>
        </p:grpSpPr>
        <p:sp>
          <p:nvSpPr>
            <p:cNvPr id="23" name="Rounded Rectangle 22"/>
            <p:cNvSpPr/>
            <p:nvPr/>
          </p:nvSpPr>
          <p:spPr>
            <a:xfrm>
              <a:off x="4501702" y="-2324336"/>
              <a:ext cx="2636840"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4" name="Rounded Rectangle 23"/>
            <p:cNvSpPr/>
            <p:nvPr/>
          </p:nvSpPr>
          <p:spPr>
            <a:xfrm>
              <a:off x="4465161" y="-2324336"/>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5" name="Rectangle 24"/>
          <p:cNvSpPr/>
          <p:nvPr/>
        </p:nvSpPr>
        <p:spPr>
          <a:xfrm>
            <a:off x="780624" y="335944"/>
            <a:ext cx="1033439"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sp>
        <p:nvSpPr>
          <p:cNvPr id="26" name="TextBox 25"/>
          <p:cNvSpPr txBox="1"/>
          <p:nvPr/>
        </p:nvSpPr>
        <p:spPr>
          <a:xfrm>
            <a:off x="1177087" y="957887"/>
            <a:ext cx="157018" cy="369332"/>
          </a:xfrm>
          <a:prstGeom prst="rect">
            <a:avLst/>
          </a:prstGeom>
          <a:noFill/>
        </p:spPr>
        <p:txBody>
          <a:bodyPr wrap="square" rtlCol="0">
            <a:spAutoFit/>
          </a:bodyPr>
          <a:lstStyle/>
          <a:p>
            <a:r>
              <a:rPr lang="en-US" dirty="0">
                <a:solidFill>
                  <a:srgbClr val="FF0000"/>
                </a:solidFill>
              </a:rPr>
              <a:t>I</a:t>
            </a:r>
          </a:p>
        </p:txBody>
      </p:sp>
      <p:sp>
        <p:nvSpPr>
          <p:cNvPr id="27" name="TextBox 26"/>
          <p:cNvSpPr txBox="1"/>
          <p:nvPr/>
        </p:nvSpPr>
        <p:spPr>
          <a:xfrm rot="5400000">
            <a:off x="1619206" y="1422946"/>
            <a:ext cx="244887" cy="369332"/>
          </a:xfrm>
          <a:prstGeom prst="rect">
            <a:avLst/>
          </a:prstGeom>
          <a:noFill/>
        </p:spPr>
        <p:txBody>
          <a:bodyPr wrap="square" rtlCol="0">
            <a:spAutoFit/>
          </a:bodyPr>
          <a:lstStyle/>
          <a:p>
            <a:r>
              <a:rPr lang="en-US" dirty="0">
                <a:solidFill>
                  <a:srgbClr val="FF0000"/>
                </a:solidFill>
              </a:rPr>
              <a:t>I</a:t>
            </a:r>
          </a:p>
        </p:txBody>
      </p:sp>
      <p:sp>
        <p:nvSpPr>
          <p:cNvPr id="28" name="TextBox 27"/>
          <p:cNvSpPr txBox="1"/>
          <p:nvPr/>
        </p:nvSpPr>
        <p:spPr>
          <a:xfrm rot="5400000">
            <a:off x="678718" y="1439068"/>
            <a:ext cx="244887" cy="369332"/>
          </a:xfrm>
          <a:prstGeom prst="rect">
            <a:avLst/>
          </a:prstGeom>
          <a:noFill/>
        </p:spPr>
        <p:txBody>
          <a:bodyPr wrap="square" rtlCol="0">
            <a:spAutoFit/>
          </a:bodyPr>
          <a:lstStyle/>
          <a:p>
            <a:r>
              <a:rPr lang="en-US" dirty="0">
                <a:solidFill>
                  <a:srgbClr val="FF0000"/>
                </a:solidFill>
              </a:rPr>
              <a:t>I</a:t>
            </a:r>
          </a:p>
        </p:txBody>
      </p:sp>
      <p:sp>
        <p:nvSpPr>
          <p:cNvPr id="29" name="TextBox 28"/>
          <p:cNvSpPr txBox="1"/>
          <p:nvPr/>
        </p:nvSpPr>
        <p:spPr>
          <a:xfrm>
            <a:off x="1177087" y="1905210"/>
            <a:ext cx="157018" cy="369332"/>
          </a:xfrm>
          <a:prstGeom prst="rect">
            <a:avLst/>
          </a:prstGeom>
          <a:noFill/>
        </p:spPr>
        <p:txBody>
          <a:bodyPr wrap="square" rtlCol="0">
            <a:spAutoFit/>
          </a:bodyPr>
          <a:lstStyle/>
          <a:p>
            <a:r>
              <a:rPr lang="en-US" dirty="0">
                <a:solidFill>
                  <a:srgbClr val="FF0000"/>
                </a:solidFill>
              </a:rPr>
              <a:t>I</a:t>
            </a:r>
          </a:p>
        </p:txBody>
      </p:sp>
      <p:graphicFrame>
        <p:nvGraphicFramePr>
          <p:cNvPr id="30" name="Object 29"/>
          <p:cNvGraphicFramePr>
            <a:graphicFrameLocks noChangeAspect="1"/>
          </p:cNvGraphicFramePr>
          <p:nvPr/>
        </p:nvGraphicFramePr>
        <p:xfrm>
          <a:off x="6537209" y="1055891"/>
          <a:ext cx="3517900" cy="596900"/>
        </p:xfrm>
        <a:graphic>
          <a:graphicData uri="http://schemas.openxmlformats.org/presentationml/2006/ole">
            <mc:AlternateContent xmlns:mc="http://schemas.openxmlformats.org/markup-compatibility/2006">
              <mc:Choice xmlns:v="urn:schemas-microsoft-com:vml" Requires="v">
                <p:oleObj spid="_x0000_s5132" name="Equation" r:id="rId11" imgW="3517560" imgH="596880" progId="Equation.DSMT4">
                  <p:embed/>
                </p:oleObj>
              </mc:Choice>
              <mc:Fallback>
                <p:oleObj name="Equation" r:id="rId11" imgW="3517560" imgH="596880" progId="Equation.DSMT4">
                  <p:embed/>
                  <p:pic>
                    <p:nvPicPr>
                      <p:cNvPr id="30" name="Object 29"/>
                      <p:cNvPicPr/>
                      <p:nvPr/>
                    </p:nvPicPr>
                    <p:blipFill>
                      <a:blip r:embed="rId12"/>
                      <a:stretch>
                        <a:fillRect/>
                      </a:stretch>
                    </p:blipFill>
                    <p:spPr>
                      <a:xfrm>
                        <a:off x="6537209" y="1055891"/>
                        <a:ext cx="3517900" cy="596900"/>
                      </a:xfrm>
                      <a:prstGeom prst="rect">
                        <a:avLst/>
                      </a:prstGeom>
                    </p:spPr>
                  </p:pic>
                </p:oleObj>
              </mc:Fallback>
            </mc:AlternateContent>
          </a:graphicData>
        </a:graphic>
      </p:graphicFrame>
      <p:graphicFrame>
        <p:nvGraphicFramePr>
          <p:cNvPr id="31" name="Object 30"/>
          <p:cNvGraphicFramePr>
            <a:graphicFrameLocks noChangeAspect="1"/>
          </p:cNvGraphicFramePr>
          <p:nvPr/>
        </p:nvGraphicFramePr>
        <p:xfrm>
          <a:off x="3866880" y="1905210"/>
          <a:ext cx="1562100" cy="482600"/>
        </p:xfrm>
        <a:graphic>
          <a:graphicData uri="http://schemas.openxmlformats.org/presentationml/2006/ole">
            <mc:AlternateContent xmlns:mc="http://schemas.openxmlformats.org/markup-compatibility/2006">
              <mc:Choice xmlns:v="urn:schemas-microsoft-com:vml" Requires="v">
                <p:oleObj spid="_x0000_s5133" name="Equation" r:id="rId13" imgW="1562040" imgH="482400" progId="Equation.DSMT4">
                  <p:embed/>
                </p:oleObj>
              </mc:Choice>
              <mc:Fallback>
                <p:oleObj name="Equation" r:id="rId13" imgW="1562040" imgH="482400" progId="Equation.DSMT4">
                  <p:embed/>
                  <p:pic>
                    <p:nvPicPr>
                      <p:cNvPr id="31" name="Object 30"/>
                      <p:cNvPicPr/>
                      <p:nvPr/>
                    </p:nvPicPr>
                    <p:blipFill>
                      <a:blip r:embed="rId14"/>
                      <a:stretch>
                        <a:fillRect/>
                      </a:stretch>
                    </p:blipFill>
                    <p:spPr>
                      <a:xfrm>
                        <a:off x="3866880" y="1905210"/>
                        <a:ext cx="1562100" cy="4826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7080240" y="1912765"/>
          <a:ext cx="1562100" cy="482600"/>
        </p:xfrm>
        <a:graphic>
          <a:graphicData uri="http://schemas.openxmlformats.org/presentationml/2006/ole">
            <mc:AlternateContent xmlns:mc="http://schemas.openxmlformats.org/markup-compatibility/2006">
              <mc:Choice xmlns:v="urn:schemas-microsoft-com:vml" Requires="v">
                <p:oleObj spid="_x0000_s5134" name="Equation" r:id="rId15" imgW="1562040" imgH="482400" progId="Equation.DSMT4">
                  <p:embed/>
                </p:oleObj>
              </mc:Choice>
              <mc:Fallback>
                <p:oleObj name="Equation" r:id="rId15" imgW="1562040" imgH="482400" progId="Equation.DSMT4">
                  <p:embed/>
                  <p:pic>
                    <p:nvPicPr>
                      <p:cNvPr id="11" name="Object 10"/>
                      <p:cNvPicPr/>
                      <p:nvPr/>
                    </p:nvPicPr>
                    <p:blipFill>
                      <a:blip r:embed="rId16"/>
                      <a:stretch>
                        <a:fillRect/>
                      </a:stretch>
                    </p:blipFill>
                    <p:spPr>
                      <a:xfrm>
                        <a:off x="7080240" y="1912765"/>
                        <a:ext cx="1562100" cy="4826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3794333" y="2750040"/>
          <a:ext cx="1066800" cy="482600"/>
        </p:xfrm>
        <a:graphic>
          <a:graphicData uri="http://schemas.openxmlformats.org/presentationml/2006/ole">
            <mc:AlternateContent xmlns:mc="http://schemas.openxmlformats.org/markup-compatibility/2006">
              <mc:Choice xmlns:v="urn:schemas-microsoft-com:vml" Requires="v">
                <p:oleObj spid="_x0000_s5135" name="Equation" r:id="rId17" imgW="1066680" imgH="482400" progId="Equation.DSMT4">
                  <p:embed/>
                </p:oleObj>
              </mc:Choice>
              <mc:Fallback>
                <p:oleObj name="Equation" r:id="rId17" imgW="1066680" imgH="482400" progId="Equation.DSMT4">
                  <p:embed/>
                  <p:pic>
                    <p:nvPicPr>
                      <p:cNvPr id="12" name="Object 11"/>
                      <p:cNvPicPr/>
                      <p:nvPr/>
                    </p:nvPicPr>
                    <p:blipFill>
                      <a:blip r:embed="rId18"/>
                      <a:stretch>
                        <a:fillRect/>
                      </a:stretch>
                    </p:blipFill>
                    <p:spPr>
                      <a:xfrm>
                        <a:off x="3794333" y="2750040"/>
                        <a:ext cx="1066800" cy="4826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7175490" y="2750040"/>
          <a:ext cx="1066800" cy="482600"/>
        </p:xfrm>
        <a:graphic>
          <a:graphicData uri="http://schemas.openxmlformats.org/presentationml/2006/ole">
            <mc:AlternateContent xmlns:mc="http://schemas.openxmlformats.org/markup-compatibility/2006">
              <mc:Choice xmlns:v="urn:schemas-microsoft-com:vml" Requires="v">
                <p:oleObj spid="_x0000_s5136" name="Equation" r:id="rId19" imgW="1066680" imgH="482400" progId="Equation.DSMT4">
                  <p:embed/>
                </p:oleObj>
              </mc:Choice>
              <mc:Fallback>
                <p:oleObj name="Equation" r:id="rId19" imgW="1066680" imgH="482400" progId="Equation.DSMT4">
                  <p:embed/>
                  <p:pic>
                    <p:nvPicPr>
                      <p:cNvPr id="13" name="Object 12"/>
                      <p:cNvPicPr/>
                      <p:nvPr/>
                    </p:nvPicPr>
                    <p:blipFill>
                      <a:blip r:embed="rId20"/>
                      <a:stretch>
                        <a:fillRect/>
                      </a:stretch>
                    </p:blipFill>
                    <p:spPr>
                      <a:xfrm>
                        <a:off x="7175490" y="2750040"/>
                        <a:ext cx="1066800" cy="482600"/>
                      </a:xfrm>
                      <a:prstGeom prst="rect">
                        <a:avLst/>
                      </a:prstGeom>
                    </p:spPr>
                  </p:pic>
                </p:oleObj>
              </mc:Fallback>
            </mc:AlternateContent>
          </a:graphicData>
        </a:graphic>
      </p:graphicFrame>
    </p:spTree>
    <p:extLst>
      <p:ext uri="{BB962C8B-B14F-4D97-AF65-F5344CB8AC3E}">
        <p14:creationId xmlns:p14="http://schemas.microsoft.com/office/powerpoint/2010/main" val="399070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8" presetClass="emph" presetSubtype="0" fill="hold" nodeType="clickEffect">
                                  <p:stCondLst>
                                    <p:cond delay="0"/>
                                  </p:stCondLst>
                                  <p:childTnLst>
                                    <p:animRot by="21600000">
                                      <p:cBhvr>
                                        <p:cTn id="13" dur="10000" fill="hold"/>
                                        <p:tgtEl>
                                          <p:spTgt spid="17"/>
                                        </p:tgtEl>
                                        <p:attrNameLst>
                                          <p:attrName>r</p:attrName>
                                        </p:attrNameLst>
                                      </p:cBhvr>
                                    </p:animRot>
                                  </p:childTnLst>
                                </p:cTn>
                              </p:par>
                            </p:childTnLst>
                          </p:cTn>
                        </p:par>
                        <p:par>
                          <p:cTn id="14" fill="hold">
                            <p:stCondLst>
                              <p:cond delay="10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3000" fill="hold"/>
                                        <p:tgtEl>
                                          <p:spTgt spid="22"/>
                                        </p:tgtEl>
                                        <p:attrNameLst>
                                          <p:attrName>ppt_w</p:attrName>
                                        </p:attrNameLst>
                                      </p:cBhvr>
                                      <p:tavLst>
                                        <p:tav tm="0">
                                          <p:val>
                                            <p:fltVal val="0"/>
                                          </p:val>
                                        </p:tav>
                                        <p:tav tm="100000">
                                          <p:val>
                                            <p:strVal val="#ppt_w"/>
                                          </p:val>
                                        </p:tav>
                                      </p:tavLst>
                                    </p:anim>
                                    <p:anim calcmode="lin" valueType="num">
                                      <p:cBhvr>
                                        <p:cTn id="18" dur="3000" fill="hold"/>
                                        <p:tgtEl>
                                          <p:spTgt spid="22"/>
                                        </p:tgtEl>
                                        <p:attrNameLst>
                                          <p:attrName>ppt_h</p:attrName>
                                        </p:attrNameLst>
                                      </p:cBhvr>
                                      <p:tavLst>
                                        <p:tav tm="0">
                                          <p:val>
                                            <p:fltVal val="0"/>
                                          </p:val>
                                        </p:tav>
                                        <p:tav tm="100000">
                                          <p:val>
                                            <p:strVal val="#ppt_h"/>
                                          </p:val>
                                        </p:tav>
                                      </p:tavLst>
                                    </p:anim>
                                    <p:animEffect transition="in" filter="fade">
                                      <p:cBhvr>
                                        <p:cTn id="19" dur="30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537374" y="2582429"/>
            <a:ext cx="3659134" cy="1446550"/>
          </a:xfrm>
          <a:prstGeom prst="rect">
            <a:avLst/>
          </a:prstGeom>
          <a:noFill/>
        </p:spPr>
        <p:txBody>
          <a:bodyPr wrap="square" rtlCol="0">
            <a:spAutoFit/>
          </a:bodyPr>
          <a:lstStyle/>
          <a:p>
            <a:pPr algn="ctr"/>
            <a:r>
              <a:rPr lang="vi-VN" altLang="zh-CN" sz="4400" b="1" dirty="0">
                <a:solidFill>
                  <a:schemeClr val="accent6">
                    <a:lumMod val="50000"/>
                  </a:schemeClr>
                </a:solidFill>
                <a:latin typeface="Times New Roman" panose="02020603050405020304" pitchFamily="18" charset="0"/>
                <a:cs typeface="Times New Roman" panose="02020603050405020304" pitchFamily="18" charset="0"/>
              </a:rPr>
              <a:t>Hình thành kiến thức</a:t>
            </a:r>
            <a:endParaRPr lang="zh-CN" altLang="en-US" sz="44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MH_SubTitle_1"/>
          <p:cNvSpPr txBox="1">
            <a:spLocks noChangeArrowheads="1"/>
          </p:cNvSpPr>
          <p:nvPr>
            <p:custDataLst>
              <p:tags r:id="rId3"/>
            </p:custDataLst>
          </p:nvPr>
        </p:nvSpPr>
        <p:spPr bwMode="auto">
          <a:xfrm>
            <a:off x="110836" y="4750453"/>
            <a:ext cx="1145770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Ta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thường</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vận</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dụng</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phương</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pháp</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phân</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tích</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đa</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thức</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thành</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nhân</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tử</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để</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đưa</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phương</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trình</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về</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dạng</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phương</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trình</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HK" sz="3200" b="1" dirty="0" err="1">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tích</a:t>
            </a:r>
            <a:r>
              <a:rPr lang="en-US" altLang="zh-HK"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zh-HK" altLang="en-US" sz="3200" b="1" dirty="0">
              <a:solidFill>
                <a:schemeClr val="accent5">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TextBox 1"/>
          <p:cNvSpPr txBox="1"/>
          <p:nvPr/>
        </p:nvSpPr>
        <p:spPr>
          <a:xfrm>
            <a:off x="2828691" y="605964"/>
            <a:ext cx="5666936" cy="646331"/>
          </a:xfrm>
          <a:prstGeom prst="rect">
            <a:avLst/>
          </a:prstGeom>
          <a:noFill/>
        </p:spPr>
        <p:txBody>
          <a:bodyPr wrap="none" rtlCol="0">
            <a:spAutoFit/>
          </a:bodyPr>
          <a:lstStyle/>
          <a:p>
            <a:r>
              <a:rPr lang="vi-VN" sz="3600" b="1" dirty="0">
                <a:solidFill>
                  <a:schemeClr val="accent6">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6">
                    <a:lumMod val="50000"/>
                  </a:schemeClr>
                </a:solidFill>
                <a:latin typeface="Times New Roman" panose="02020603050405020304" pitchFamily="18" charset="0"/>
                <a:cs typeface="Times New Roman" panose="02020603050405020304" pitchFamily="18" charset="0"/>
              </a:rPr>
              <a:t>h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phương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trình</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tích</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1460027" y="2399972"/>
          <a:ext cx="3340100" cy="520700"/>
        </p:xfrm>
        <a:graphic>
          <a:graphicData uri="http://schemas.openxmlformats.org/presentationml/2006/ole">
            <mc:AlternateContent xmlns:mc="http://schemas.openxmlformats.org/markup-compatibility/2006">
              <mc:Choice xmlns:v="urn:schemas-microsoft-com:vml" Requires="v">
                <p:oleObj spid="_x0000_s6150" name="Equation" r:id="rId6" imgW="3340080" imgH="520560" progId="Equation.DSMT4">
                  <p:embed/>
                </p:oleObj>
              </mc:Choice>
              <mc:Fallback>
                <p:oleObj name="Equation" r:id="rId6" imgW="3340080" imgH="520560" progId="Equation.DSMT4">
                  <p:embed/>
                  <p:pic>
                    <p:nvPicPr>
                      <p:cNvPr id="8" name="Object 7"/>
                      <p:cNvPicPr/>
                      <p:nvPr/>
                    </p:nvPicPr>
                    <p:blipFill>
                      <a:blip r:embed="rId7"/>
                      <a:stretch>
                        <a:fillRect/>
                      </a:stretch>
                    </p:blipFill>
                    <p:spPr>
                      <a:xfrm>
                        <a:off x="1460027" y="2399972"/>
                        <a:ext cx="3340100" cy="520700"/>
                      </a:xfrm>
                      <a:prstGeom prst="rect">
                        <a:avLst/>
                      </a:prstGeom>
                    </p:spPr>
                  </p:pic>
                </p:oleObj>
              </mc:Fallback>
            </mc:AlternateContent>
          </a:graphicData>
        </a:graphic>
      </p:graphicFrame>
      <p:sp>
        <p:nvSpPr>
          <p:cNvPr id="3" name="Left-Right Arrow 2"/>
          <p:cNvSpPr/>
          <p:nvPr/>
        </p:nvSpPr>
        <p:spPr>
          <a:xfrm>
            <a:off x="4974359" y="2399972"/>
            <a:ext cx="1190914" cy="492280"/>
          </a:xfrm>
          <a:prstGeom prst="leftRightArrow">
            <a:avLst/>
          </a:prstGeom>
          <a:solidFill>
            <a:srgbClr val="2103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6513737" y="1593795"/>
          <a:ext cx="1562100" cy="2298700"/>
        </p:xfrm>
        <a:graphic>
          <a:graphicData uri="http://schemas.openxmlformats.org/presentationml/2006/ole">
            <mc:AlternateContent xmlns:mc="http://schemas.openxmlformats.org/markup-compatibility/2006">
              <mc:Choice xmlns:v="urn:schemas-microsoft-com:vml" Requires="v">
                <p:oleObj spid="_x0000_s6151" name="Equation" r:id="rId8" imgW="1562040" imgH="2298600" progId="Equation.DSMT4">
                  <p:embed/>
                </p:oleObj>
              </mc:Choice>
              <mc:Fallback>
                <p:oleObj name="Equation" r:id="rId8" imgW="1562040" imgH="2298600" progId="Equation.DSMT4">
                  <p:embed/>
                  <p:pic>
                    <p:nvPicPr>
                      <p:cNvPr id="5" name="Object 4"/>
                      <p:cNvPicPr/>
                      <p:nvPr/>
                    </p:nvPicPr>
                    <p:blipFill>
                      <a:blip r:embed="rId9"/>
                      <a:stretch>
                        <a:fillRect/>
                      </a:stretch>
                    </p:blipFill>
                    <p:spPr>
                      <a:xfrm>
                        <a:off x="6513737" y="1593795"/>
                        <a:ext cx="1562100" cy="2298700"/>
                      </a:xfrm>
                      <a:prstGeom prst="rect">
                        <a:avLst/>
                      </a:prstGeom>
                    </p:spPr>
                  </p:pic>
                </p:oleObj>
              </mc:Fallback>
            </mc:AlternateContent>
          </a:graphicData>
        </a:graphic>
      </p:graphicFrame>
    </p:spTree>
    <p:custDataLst>
      <p:tags r:id="rId2"/>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randombar(horizontal)">
                                      <p:cBhvr>
                                        <p:cTn id="2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8447" y="733436"/>
            <a:ext cx="10757163" cy="519053"/>
          </a:xfrm>
          <a:prstGeom prst="rect">
            <a:avLst/>
          </a:prstGeom>
          <a:noFill/>
        </p:spPr>
        <p:txBody>
          <a:bodyPr wrap="square">
            <a:spAutoFit/>
          </a:bodyPr>
          <a:lstStyle/>
          <a:p>
            <a:pPr algn="just">
              <a:lnSpc>
                <a:spcPct val="106000"/>
              </a:lnSpc>
              <a:spcAft>
                <a:spcPts val="800"/>
              </a:spcAft>
            </a:pPr>
            <a:r>
              <a:rPr lang="nl-NL" sz="2800" b="1" spc="-5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Dạng 1: Giải phương trình tích</a:t>
            </a:r>
            <a:endPar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0" y="753713"/>
            <a:ext cx="831273" cy="323255"/>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grpSp>
        <p:nvGrpSpPr>
          <p:cNvPr id="17" name="Group 16"/>
          <p:cNvGrpSpPr/>
          <p:nvPr/>
        </p:nvGrpSpPr>
        <p:grpSpPr>
          <a:xfrm>
            <a:off x="522682" y="1513642"/>
            <a:ext cx="10606201" cy="563717"/>
            <a:chOff x="700583" y="1573757"/>
            <a:chExt cx="4525283" cy="563717"/>
          </a:xfrm>
        </p:grpSpPr>
        <p:sp>
          <p:nvSpPr>
            <p:cNvPr id="12" name="Rectangle 11"/>
            <p:cNvSpPr/>
            <p:nvPr/>
          </p:nvSpPr>
          <p:spPr>
            <a:xfrm>
              <a:off x="700583" y="1614254"/>
              <a:ext cx="1488398" cy="523220"/>
            </a:xfrm>
            <a:prstGeom prst="rect">
              <a:avLst/>
            </a:prstGeom>
          </p:spPr>
          <p:txBody>
            <a:bodyPr wrap="none">
              <a:spAutoFit/>
            </a:bodyPr>
            <a:lstStyle/>
            <a:p>
              <a:r>
                <a:rPr lang="nl-NL"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23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b,d</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nl-NL"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SGK/17: </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184793" y="1573757"/>
              <a:ext cx="3041073" cy="523220"/>
            </a:xfrm>
            <a:prstGeom prst="rect">
              <a:avLst/>
            </a:prstGeom>
          </p:spPr>
          <p:txBody>
            <a:bodyPr wrap="square">
              <a:spAutoFit/>
            </a:bodyPr>
            <a:lstStyle/>
            <a:p>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grpSp>
      <p:pic>
        <p:nvPicPr>
          <p:cNvPr id="11" name="5 Minute Countdown Timer with Music For Kid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684723" y="0"/>
            <a:ext cx="2265771" cy="1274496"/>
          </a:xfrm>
          <a:prstGeom prst="rect">
            <a:avLst/>
          </a:prstGeom>
        </p:spPr>
      </p:pic>
      <p:graphicFrame>
        <p:nvGraphicFramePr>
          <p:cNvPr id="31" name="Object 30"/>
          <p:cNvGraphicFramePr>
            <a:graphicFrameLocks noChangeAspect="1"/>
          </p:cNvGraphicFramePr>
          <p:nvPr/>
        </p:nvGraphicFramePr>
        <p:xfrm>
          <a:off x="2801196" y="2638535"/>
          <a:ext cx="5334000" cy="1651000"/>
        </p:xfrm>
        <a:graphic>
          <a:graphicData uri="http://schemas.openxmlformats.org/presentationml/2006/ole">
            <mc:AlternateContent xmlns:mc="http://schemas.openxmlformats.org/markup-compatibility/2006">
              <mc:Choice xmlns:v="urn:schemas-microsoft-com:vml" Requires="v">
                <p:oleObj spid="_x0000_s7172" name="Equation" r:id="rId7" imgW="5333760" imgH="1650960" progId="Equation.DSMT4">
                  <p:embed/>
                </p:oleObj>
              </mc:Choice>
              <mc:Fallback>
                <p:oleObj name="Equation" r:id="rId7" imgW="5333760" imgH="1650960" progId="Equation.DSMT4">
                  <p:embed/>
                  <p:pic>
                    <p:nvPicPr>
                      <p:cNvPr id="31" name="Object 30"/>
                      <p:cNvPicPr/>
                      <p:nvPr/>
                    </p:nvPicPr>
                    <p:blipFill>
                      <a:blip r:embed="rId8"/>
                      <a:stretch>
                        <a:fillRect/>
                      </a:stretch>
                    </p:blipFill>
                    <p:spPr>
                      <a:xfrm>
                        <a:off x="2801196" y="2638535"/>
                        <a:ext cx="5334000" cy="1651000"/>
                      </a:xfrm>
                      <a:prstGeom prst="rect">
                        <a:avLst/>
                      </a:prstGeom>
                    </p:spPr>
                  </p:pic>
                </p:oleObj>
              </mc:Fallback>
            </mc:AlternateContent>
          </a:graphicData>
        </a:graphic>
      </p:graphicFrame>
      <p:grpSp>
        <p:nvGrpSpPr>
          <p:cNvPr id="13" name="Group 12"/>
          <p:cNvGrpSpPr/>
          <p:nvPr/>
        </p:nvGrpSpPr>
        <p:grpSpPr>
          <a:xfrm>
            <a:off x="9739409" y="1274496"/>
            <a:ext cx="2156397" cy="2732008"/>
            <a:chOff x="9692600" y="1338490"/>
            <a:chExt cx="2156397" cy="2732008"/>
          </a:xfrm>
        </p:grpSpPr>
        <p:pic>
          <p:nvPicPr>
            <p:cNvPr id="35" name="Picture 34"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20349" r="20345" b="-4"/>
            <a:stretch/>
          </p:blipFill>
          <p:spPr>
            <a:xfrm>
              <a:off x="9692600" y="1342420"/>
              <a:ext cx="1781405" cy="272807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6" name="Picture 35"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20349" r="20345" b="-4"/>
            <a:stretch/>
          </p:blipFill>
          <p:spPr>
            <a:xfrm rot="10537398">
              <a:off x="10067592" y="1338490"/>
              <a:ext cx="1781405" cy="272807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0" name="Picture 39">
              <a:extLst>
                <a:ext uri="{FF2B5EF4-FFF2-40B4-BE49-F238E27FC236}">
                  <a16:creationId xmlns:a16="http://schemas.microsoft.com/office/drawing/2014/main" xmlns=""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54695" y="1912353"/>
              <a:ext cx="1356855" cy="1830380"/>
            </a:xfrm>
            <a:prstGeom prst="rect">
              <a:avLst/>
            </a:prstGeom>
          </p:spPr>
        </p:pic>
      </p:grpSp>
    </p:spTree>
    <p:extLst>
      <p:ext uri="{BB962C8B-B14F-4D97-AF65-F5344CB8AC3E}">
        <p14:creationId xmlns:p14="http://schemas.microsoft.com/office/powerpoint/2010/main" val="331555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1"/>
                </p:tgtEl>
              </p:cMediaNode>
            </p:video>
          </p:childTnLst>
        </p:cTn>
      </p:par>
    </p:tnLst>
    <p:bldLst>
      <p:bldP spid="3"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153647" y="1030643"/>
            <a:ext cx="1308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sng" strike="noStrike" kern="1200" cap="none" spc="0" normalizeH="0" baseline="0" noProof="0" dirty="0">
                <a:ln>
                  <a:noFill/>
                </a:ln>
                <a:solidFill>
                  <a:srgbClr val="ED7747">
                    <a:lumMod val="50000"/>
                  </a:srgbClr>
                </a:solidFill>
                <a:effectLst/>
                <a:uLnTx/>
                <a:uFillTx/>
                <a:latin typeface="Times New Roman" panose="02020603050405020304" pitchFamily="18" charset="0"/>
                <a:cs typeface="Times New Roman" panose="02020603050405020304" pitchFamily="18" charset="0"/>
              </a:rPr>
              <a:t>Bài làm</a:t>
            </a:r>
            <a:endParaRPr kumimoji="0" lang="en-US" sz="2800" i="0" u="sng" strike="noStrike" kern="1200" cap="none" spc="0" normalizeH="0" baseline="0" noProof="0" dirty="0">
              <a:ln>
                <a:noFill/>
              </a:ln>
              <a:solidFill>
                <a:srgbClr val="ED7747">
                  <a:lumMod val="50000"/>
                </a:srgbClr>
              </a:solidFill>
              <a:effectLst/>
              <a:uLnTx/>
              <a:uFillTx/>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06172" y="566565"/>
            <a:ext cx="9353692" cy="536089"/>
            <a:chOff x="700583" y="1614254"/>
            <a:chExt cx="4796176" cy="536089"/>
          </a:xfrm>
        </p:grpSpPr>
        <p:sp>
          <p:nvSpPr>
            <p:cNvPr id="12" name="Rectangle 11"/>
            <p:cNvSpPr/>
            <p:nvPr/>
          </p:nvSpPr>
          <p:spPr>
            <a:xfrm>
              <a:off x="700583" y="1614254"/>
              <a:ext cx="17887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a:t>
              </a:r>
              <a:r>
                <a:rPr kumimoji="0" lang="en-US"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23 (</a:t>
              </a:r>
              <a:r>
                <a:rPr kumimoji="0" lang="en-US" sz="2800" b="1"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b,d</a:t>
              </a:r>
              <a:r>
                <a:rPr kumimoji="0" lang="en-US"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nl-NL"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SGK/17: </a:t>
              </a:r>
              <a:endParaRPr kumimoji="0" lang="en-US"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cs typeface="Times New Roman" panose="02020603050405020304" pitchFamily="18" charset="0"/>
              </a:endParaRPr>
            </a:p>
          </p:txBody>
        </p:sp>
        <p:sp>
          <p:nvSpPr>
            <p:cNvPr id="14" name="Rectangle 13"/>
            <p:cNvSpPr/>
            <p:nvPr/>
          </p:nvSpPr>
          <p:spPr>
            <a:xfrm>
              <a:off x="2455686" y="1627123"/>
              <a:ext cx="304107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cs typeface="Times New Roman" panose="02020603050405020304" pitchFamily="18" charset="0"/>
              </a:endParaRPr>
            </a:p>
          </p:txBody>
        </p:sp>
      </p:grpSp>
      <p:graphicFrame>
        <p:nvGraphicFramePr>
          <p:cNvPr id="31" name="Object 30"/>
          <p:cNvGraphicFramePr>
            <a:graphicFrameLocks noChangeAspect="1"/>
          </p:cNvGraphicFramePr>
          <p:nvPr/>
        </p:nvGraphicFramePr>
        <p:xfrm>
          <a:off x="452872" y="1821545"/>
          <a:ext cx="4686300" cy="482600"/>
        </p:xfrm>
        <a:graphic>
          <a:graphicData uri="http://schemas.openxmlformats.org/presentationml/2006/ole">
            <mc:AlternateContent xmlns:mc="http://schemas.openxmlformats.org/markup-compatibility/2006">
              <mc:Choice xmlns:v="urn:schemas-microsoft-com:vml" Requires="v">
                <p:oleObj spid="_x0000_s8218" name="Equation" r:id="rId4" imgW="4686120" imgH="482400" progId="Equation.DSMT4">
                  <p:embed/>
                </p:oleObj>
              </mc:Choice>
              <mc:Fallback>
                <p:oleObj name="Equation" r:id="rId4" imgW="4686120" imgH="482400" progId="Equation.DSMT4">
                  <p:embed/>
                  <p:pic>
                    <p:nvPicPr>
                      <p:cNvPr id="31" name="Object 30"/>
                      <p:cNvPicPr/>
                      <p:nvPr/>
                    </p:nvPicPr>
                    <p:blipFill>
                      <a:blip r:embed="rId5"/>
                      <a:stretch>
                        <a:fillRect/>
                      </a:stretch>
                    </p:blipFill>
                    <p:spPr>
                      <a:xfrm>
                        <a:off x="452872" y="1821545"/>
                        <a:ext cx="4686300" cy="482600"/>
                      </a:xfrm>
                      <a:prstGeom prst="rect">
                        <a:avLst/>
                      </a:prstGeom>
                    </p:spPr>
                  </p:pic>
                </p:oleObj>
              </mc:Fallback>
            </mc:AlternateContent>
          </a:graphicData>
        </a:graphic>
      </p:graphicFrame>
      <p:sp>
        <p:nvSpPr>
          <p:cNvPr id="13" name="Rectangle 12"/>
          <p:cNvSpPr/>
          <p:nvPr/>
        </p:nvSpPr>
        <p:spPr>
          <a:xfrm>
            <a:off x="5712373" y="1562569"/>
            <a:ext cx="128357" cy="5059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nvGraphicFramePr>
        <p:xfrm>
          <a:off x="334818" y="2303010"/>
          <a:ext cx="5194300" cy="482600"/>
        </p:xfrm>
        <a:graphic>
          <a:graphicData uri="http://schemas.openxmlformats.org/presentationml/2006/ole">
            <mc:AlternateContent xmlns:mc="http://schemas.openxmlformats.org/markup-compatibility/2006">
              <mc:Choice xmlns:v="urn:schemas-microsoft-com:vml" Requires="v">
                <p:oleObj spid="_x0000_s8219" name="Equation" r:id="rId6" imgW="5194080" imgH="482400" progId="Equation.DSMT4">
                  <p:embed/>
                </p:oleObj>
              </mc:Choice>
              <mc:Fallback>
                <p:oleObj name="Equation" r:id="rId6" imgW="5194080" imgH="482400" progId="Equation.DSMT4">
                  <p:embed/>
                  <p:pic>
                    <p:nvPicPr>
                      <p:cNvPr id="16" name="Object 15"/>
                      <p:cNvPicPr/>
                      <p:nvPr/>
                    </p:nvPicPr>
                    <p:blipFill>
                      <a:blip r:embed="rId7"/>
                      <a:stretch>
                        <a:fillRect/>
                      </a:stretch>
                    </p:blipFill>
                    <p:spPr>
                      <a:xfrm>
                        <a:off x="334818" y="2303010"/>
                        <a:ext cx="5194300" cy="48260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334818" y="2796088"/>
          <a:ext cx="4648200" cy="558800"/>
        </p:xfrm>
        <a:graphic>
          <a:graphicData uri="http://schemas.openxmlformats.org/presentationml/2006/ole">
            <mc:AlternateContent xmlns:mc="http://schemas.openxmlformats.org/markup-compatibility/2006">
              <mc:Choice xmlns:v="urn:schemas-microsoft-com:vml" Requires="v">
                <p:oleObj spid="_x0000_s8220" name="Equation" r:id="rId8" imgW="4647960" imgH="558720" progId="Equation.DSMT4">
                  <p:embed/>
                </p:oleObj>
              </mc:Choice>
              <mc:Fallback>
                <p:oleObj name="Equation" r:id="rId8" imgW="4647960" imgH="558720" progId="Equation.DSMT4">
                  <p:embed/>
                  <p:pic>
                    <p:nvPicPr>
                      <p:cNvPr id="18" name="Object 17"/>
                      <p:cNvPicPr/>
                      <p:nvPr/>
                    </p:nvPicPr>
                    <p:blipFill>
                      <a:blip r:embed="rId9"/>
                      <a:stretch>
                        <a:fillRect/>
                      </a:stretch>
                    </p:blipFill>
                    <p:spPr>
                      <a:xfrm>
                        <a:off x="334818" y="2796088"/>
                        <a:ext cx="4648200" cy="5588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334818" y="3409645"/>
          <a:ext cx="3175000" cy="482600"/>
        </p:xfrm>
        <a:graphic>
          <a:graphicData uri="http://schemas.openxmlformats.org/presentationml/2006/ole">
            <mc:AlternateContent xmlns:mc="http://schemas.openxmlformats.org/markup-compatibility/2006">
              <mc:Choice xmlns:v="urn:schemas-microsoft-com:vml" Requires="v">
                <p:oleObj spid="_x0000_s8221" name="Equation" r:id="rId10" imgW="3174840" imgH="482400" progId="Equation.DSMT4">
                  <p:embed/>
                </p:oleObj>
              </mc:Choice>
              <mc:Fallback>
                <p:oleObj name="Equation" r:id="rId10" imgW="3174840" imgH="482400" progId="Equation.DSMT4">
                  <p:embed/>
                  <p:pic>
                    <p:nvPicPr>
                      <p:cNvPr id="20" name="Object 19"/>
                      <p:cNvPicPr/>
                      <p:nvPr/>
                    </p:nvPicPr>
                    <p:blipFill>
                      <a:blip r:embed="rId11"/>
                      <a:stretch>
                        <a:fillRect/>
                      </a:stretch>
                    </p:blipFill>
                    <p:spPr>
                      <a:xfrm>
                        <a:off x="334818" y="3409645"/>
                        <a:ext cx="3175000" cy="482600"/>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334818" y="3892245"/>
          <a:ext cx="2120900" cy="1016000"/>
        </p:xfrm>
        <a:graphic>
          <a:graphicData uri="http://schemas.openxmlformats.org/presentationml/2006/ole">
            <mc:AlternateContent xmlns:mc="http://schemas.openxmlformats.org/markup-compatibility/2006">
              <mc:Choice xmlns:v="urn:schemas-microsoft-com:vml" Requires="v">
                <p:oleObj spid="_x0000_s8222" name="Equation" r:id="rId12" imgW="2120760" imgH="1015920" progId="Equation.DSMT4">
                  <p:embed/>
                </p:oleObj>
              </mc:Choice>
              <mc:Fallback>
                <p:oleObj name="Equation" r:id="rId12" imgW="2120760" imgH="1015920" progId="Equation.DSMT4">
                  <p:embed/>
                  <p:pic>
                    <p:nvPicPr>
                      <p:cNvPr id="23" name="Object 22"/>
                      <p:cNvPicPr/>
                      <p:nvPr/>
                    </p:nvPicPr>
                    <p:blipFill>
                      <a:blip r:embed="rId13"/>
                      <a:stretch>
                        <a:fillRect/>
                      </a:stretch>
                    </p:blipFill>
                    <p:spPr>
                      <a:xfrm>
                        <a:off x="334818" y="3892245"/>
                        <a:ext cx="2120900" cy="1016000"/>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334818" y="4913586"/>
          <a:ext cx="1460500" cy="1016000"/>
        </p:xfrm>
        <a:graphic>
          <a:graphicData uri="http://schemas.openxmlformats.org/presentationml/2006/ole">
            <mc:AlternateContent xmlns:mc="http://schemas.openxmlformats.org/markup-compatibility/2006">
              <mc:Choice xmlns:v="urn:schemas-microsoft-com:vml" Requires="v">
                <p:oleObj spid="_x0000_s8223" name="Equation" r:id="rId14" imgW="1460160" imgH="1015920" progId="Equation.DSMT4">
                  <p:embed/>
                </p:oleObj>
              </mc:Choice>
              <mc:Fallback>
                <p:oleObj name="Equation" r:id="rId14" imgW="1460160" imgH="1015920" progId="Equation.DSMT4">
                  <p:embed/>
                  <p:pic>
                    <p:nvPicPr>
                      <p:cNvPr id="24" name="Object 23"/>
                      <p:cNvPicPr/>
                      <p:nvPr/>
                    </p:nvPicPr>
                    <p:blipFill>
                      <a:blip r:embed="rId15"/>
                      <a:stretch>
                        <a:fillRect/>
                      </a:stretch>
                    </p:blipFill>
                    <p:spPr>
                      <a:xfrm>
                        <a:off x="334818" y="4913586"/>
                        <a:ext cx="1460500" cy="1016000"/>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3465513" y="6007100"/>
          <a:ext cx="1358900" cy="482600"/>
        </p:xfrm>
        <a:graphic>
          <a:graphicData uri="http://schemas.openxmlformats.org/presentationml/2006/ole">
            <mc:AlternateContent xmlns:mc="http://schemas.openxmlformats.org/markup-compatibility/2006">
              <mc:Choice xmlns:v="urn:schemas-microsoft-com:vml" Requires="v">
                <p:oleObj spid="_x0000_s8224" name="Equation" r:id="rId16" imgW="1358640" imgH="482400" progId="Equation.DSMT4">
                  <p:embed/>
                </p:oleObj>
              </mc:Choice>
              <mc:Fallback>
                <p:oleObj name="Equation" r:id="rId16" imgW="1358640" imgH="482400" progId="Equation.DSMT4">
                  <p:embed/>
                  <p:pic>
                    <p:nvPicPr>
                      <p:cNvPr id="29" name="Object 28"/>
                      <p:cNvPicPr/>
                      <p:nvPr/>
                    </p:nvPicPr>
                    <p:blipFill>
                      <a:blip r:embed="rId17"/>
                      <a:stretch>
                        <a:fillRect/>
                      </a:stretch>
                    </p:blipFill>
                    <p:spPr>
                      <a:xfrm>
                        <a:off x="3465513" y="6007100"/>
                        <a:ext cx="1358900" cy="482600"/>
                      </a:xfrm>
                      <a:prstGeom prst="rect">
                        <a:avLst/>
                      </a:prstGeom>
                    </p:spPr>
                  </p:pic>
                </p:oleObj>
              </mc:Fallback>
            </mc:AlternateContent>
          </a:graphicData>
        </a:graphic>
      </p:graphicFrame>
      <p:graphicFrame>
        <p:nvGraphicFramePr>
          <p:cNvPr id="40" name="Object 39"/>
          <p:cNvGraphicFramePr>
            <a:graphicFrameLocks noChangeAspect="1"/>
          </p:cNvGraphicFramePr>
          <p:nvPr/>
        </p:nvGraphicFramePr>
        <p:xfrm>
          <a:off x="6313862" y="1562569"/>
          <a:ext cx="3390900" cy="838200"/>
        </p:xfrm>
        <a:graphic>
          <a:graphicData uri="http://schemas.openxmlformats.org/presentationml/2006/ole">
            <mc:AlternateContent xmlns:mc="http://schemas.openxmlformats.org/markup-compatibility/2006">
              <mc:Choice xmlns:v="urn:schemas-microsoft-com:vml" Requires="v">
                <p:oleObj spid="_x0000_s8225" name="Equation" r:id="rId18" imgW="3390840" imgH="838080" progId="Equation.DSMT4">
                  <p:embed/>
                </p:oleObj>
              </mc:Choice>
              <mc:Fallback>
                <p:oleObj name="Equation" r:id="rId18" imgW="3390840" imgH="838080" progId="Equation.DSMT4">
                  <p:embed/>
                  <p:pic>
                    <p:nvPicPr>
                      <p:cNvPr id="40" name="Object 39"/>
                      <p:cNvPicPr/>
                      <p:nvPr/>
                    </p:nvPicPr>
                    <p:blipFill>
                      <a:blip r:embed="rId19"/>
                      <a:stretch>
                        <a:fillRect/>
                      </a:stretch>
                    </p:blipFill>
                    <p:spPr>
                      <a:xfrm>
                        <a:off x="6313862" y="1562569"/>
                        <a:ext cx="3390900" cy="838200"/>
                      </a:xfrm>
                      <a:prstGeom prst="rect">
                        <a:avLst/>
                      </a:prstGeom>
                    </p:spPr>
                  </p:pic>
                </p:oleObj>
              </mc:Fallback>
            </mc:AlternateContent>
          </a:graphicData>
        </a:graphic>
      </p:graphicFrame>
      <p:graphicFrame>
        <p:nvGraphicFramePr>
          <p:cNvPr id="35" name="Object 34"/>
          <p:cNvGraphicFramePr>
            <a:graphicFrameLocks noChangeAspect="1"/>
          </p:cNvGraphicFramePr>
          <p:nvPr/>
        </p:nvGraphicFramePr>
        <p:xfrm>
          <a:off x="6214021" y="2454280"/>
          <a:ext cx="3670300" cy="939800"/>
        </p:xfrm>
        <a:graphic>
          <a:graphicData uri="http://schemas.openxmlformats.org/presentationml/2006/ole">
            <mc:AlternateContent xmlns:mc="http://schemas.openxmlformats.org/markup-compatibility/2006">
              <mc:Choice xmlns:v="urn:schemas-microsoft-com:vml" Requires="v">
                <p:oleObj spid="_x0000_s8226" name="Equation" r:id="rId20" imgW="3670200" imgH="939600" progId="Equation.DSMT4">
                  <p:embed/>
                </p:oleObj>
              </mc:Choice>
              <mc:Fallback>
                <p:oleObj name="Equation" r:id="rId20" imgW="3670200" imgH="939600" progId="Equation.DSMT4">
                  <p:embed/>
                  <p:pic>
                    <p:nvPicPr>
                      <p:cNvPr id="35" name="Object 34"/>
                      <p:cNvPicPr/>
                      <p:nvPr/>
                    </p:nvPicPr>
                    <p:blipFill>
                      <a:blip r:embed="rId21"/>
                      <a:stretch>
                        <a:fillRect/>
                      </a:stretch>
                    </p:blipFill>
                    <p:spPr>
                      <a:xfrm>
                        <a:off x="6214021" y="2454280"/>
                        <a:ext cx="3670300" cy="939800"/>
                      </a:xfrm>
                      <a:prstGeom prst="rect">
                        <a:avLst/>
                      </a:prstGeom>
                    </p:spPr>
                  </p:pic>
                </p:oleObj>
              </mc:Fallback>
            </mc:AlternateContent>
          </a:graphicData>
        </a:graphic>
      </p:graphicFrame>
      <p:graphicFrame>
        <p:nvGraphicFramePr>
          <p:cNvPr id="36" name="Object 35"/>
          <p:cNvGraphicFramePr>
            <a:graphicFrameLocks noChangeAspect="1"/>
          </p:cNvGraphicFramePr>
          <p:nvPr/>
        </p:nvGraphicFramePr>
        <p:xfrm>
          <a:off x="6214021" y="3423171"/>
          <a:ext cx="3314700" cy="939800"/>
        </p:xfrm>
        <a:graphic>
          <a:graphicData uri="http://schemas.openxmlformats.org/presentationml/2006/ole">
            <mc:AlternateContent xmlns:mc="http://schemas.openxmlformats.org/markup-compatibility/2006">
              <mc:Choice xmlns:v="urn:schemas-microsoft-com:vml" Requires="v">
                <p:oleObj spid="_x0000_s8227" name="Equation" r:id="rId22" imgW="3314520" imgH="939600" progId="Equation.DSMT4">
                  <p:embed/>
                </p:oleObj>
              </mc:Choice>
              <mc:Fallback>
                <p:oleObj name="Equation" r:id="rId22" imgW="3314520" imgH="939600" progId="Equation.DSMT4">
                  <p:embed/>
                  <p:pic>
                    <p:nvPicPr>
                      <p:cNvPr id="36" name="Object 35"/>
                      <p:cNvPicPr/>
                      <p:nvPr/>
                    </p:nvPicPr>
                    <p:blipFill>
                      <a:blip r:embed="rId23"/>
                      <a:stretch>
                        <a:fillRect/>
                      </a:stretch>
                    </p:blipFill>
                    <p:spPr>
                      <a:xfrm>
                        <a:off x="6214021" y="3423171"/>
                        <a:ext cx="3314700" cy="939800"/>
                      </a:xfrm>
                      <a:prstGeom prst="rect">
                        <a:avLst/>
                      </a:prstGeom>
                    </p:spPr>
                  </p:pic>
                </p:oleObj>
              </mc:Fallback>
            </mc:AlternateContent>
          </a:graphicData>
        </a:graphic>
      </p:graphicFrame>
      <p:graphicFrame>
        <p:nvGraphicFramePr>
          <p:cNvPr id="41" name="Object 40"/>
          <p:cNvGraphicFramePr>
            <a:graphicFrameLocks noChangeAspect="1"/>
          </p:cNvGraphicFramePr>
          <p:nvPr/>
        </p:nvGraphicFramePr>
        <p:xfrm>
          <a:off x="6385718" y="4276620"/>
          <a:ext cx="1574800" cy="1422400"/>
        </p:xfrm>
        <a:graphic>
          <a:graphicData uri="http://schemas.openxmlformats.org/presentationml/2006/ole">
            <mc:AlternateContent xmlns:mc="http://schemas.openxmlformats.org/markup-compatibility/2006">
              <mc:Choice xmlns:v="urn:schemas-microsoft-com:vml" Requires="v">
                <p:oleObj spid="_x0000_s8228" name="Equation" r:id="rId24" imgW="1574640" imgH="1422360" progId="Equation.DSMT4">
                  <p:embed/>
                </p:oleObj>
              </mc:Choice>
              <mc:Fallback>
                <p:oleObj name="Equation" r:id="rId24" imgW="1574640" imgH="1422360" progId="Equation.DSMT4">
                  <p:embed/>
                  <p:pic>
                    <p:nvPicPr>
                      <p:cNvPr id="41" name="Object 40"/>
                      <p:cNvPicPr/>
                      <p:nvPr/>
                    </p:nvPicPr>
                    <p:blipFill>
                      <a:blip r:embed="rId25"/>
                      <a:stretch>
                        <a:fillRect/>
                      </a:stretch>
                    </p:blipFill>
                    <p:spPr>
                      <a:xfrm>
                        <a:off x="6385718" y="4276620"/>
                        <a:ext cx="1574800" cy="1422400"/>
                      </a:xfrm>
                      <a:prstGeom prst="rect">
                        <a:avLst/>
                      </a:prstGeom>
                    </p:spPr>
                  </p:pic>
                </p:oleObj>
              </mc:Fallback>
            </mc:AlternateContent>
          </a:graphicData>
        </a:graphic>
      </p:graphicFrame>
      <p:graphicFrame>
        <p:nvGraphicFramePr>
          <p:cNvPr id="43" name="Object 42"/>
          <p:cNvGraphicFramePr>
            <a:graphicFrameLocks noChangeAspect="1"/>
          </p:cNvGraphicFramePr>
          <p:nvPr/>
        </p:nvGraphicFramePr>
        <p:xfrm>
          <a:off x="6978130" y="6019800"/>
          <a:ext cx="1549400" cy="939800"/>
        </p:xfrm>
        <a:graphic>
          <a:graphicData uri="http://schemas.openxmlformats.org/presentationml/2006/ole">
            <mc:AlternateContent xmlns:mc="http://schemas.openxmlformats.org/markup-compatibility/2006">
              <mc:Choice xmlns:v="urn:schemas-microsoft-com:vml" Requires="v">
                <p:oleObj spid="_x0000_s8229" name="Equation" r:id="rId26" imgW="1549080" imgH="939600" progId="Equation.DSMT4">
                  <p:embed/>
                </p:oleObj>
              </mc:Choice>
              <mc:Fallback>
                <p:oleObj name="Equation" r:id="rId26" imgW="1549080" imgH="939600" progId="Equation.DSMT4">
                  <p:embed/>
                  <p:pic>
                    <p:nvPicPr>
                      <p:cNvPr id="43" name="Object 42"/>
                      <p:cNvPicPr/>
                      <p:nvPr/>
                    </p:nvPicPr>
                    <p:blipFill>
                      <a:blip r:embed="rId27"/>
                      <a:stretch>
                        <a:fillRect/>
                      </a:stretch>
                    </p:blipFill>
                    <p:spPr>
                      <a:xfrm>
                        <a:off x="6978130" y="6019800"/>
                        <a:ext cx="1549400" cy="939800"/>
                      </a:xfrm>
                      <a:prstGeom prst="rect">
                        <a:avLst/>
                      </a:prstGeom>
                    </p:spPr>
                  </p:pic>
                </p:oleObj>
              </mc:Fallback>
            </mc:AlternateContent>
          </a:graphicData>
        </a:graphic>
      </p:graphicFrame>
      <p:sp>
        <p:nvSpPr>
          <p:cNvPr id="45" name="TextBox 44"/>
          <p:cNvSpPr txBox="1"/>
          <p:nvPr/>
        </p:nvSpPr>
        <p:spPr>
          <a:xfrm>
            <a:off x="149397" y="5943281"/>
            <a:ext cx="33264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Vậy</a:t>
            </a:r>
            <a:r>
              <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nghiệm</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PT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endPar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6" name="TextBox 45"/>
          <p:cNvSpPr txBox="1"/>
          <p:nvPr/>
        </p:nvSpPr>
        <p:spPr>
          <a:xfrm>
            <a:off x="5806797" y="5552758"/>
            <a:ext cx="33264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Vậy</a:t>
            </a:r>
            <a:r>
              <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nghiệm</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PT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endPar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6681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down)">
                                      <p:cBhvr>
                                        <p:cTn id="58" dur="580">
                                          <p:stCondLst>
                                            <p:cond delay="0"/>
                                          </p:stCondLst>
                                        </p:cTn>
                                        <p:tgtEl>
                                          <p:spTgt spid="45"/>
                                        </p:tgtEl>
                                      </p:cBhvr>
                                    </p:animEffect>
                                    <p:anim calcmode="lin" valueType="num">
                                      <p:cBhvr>
                                        <p:cTn id="5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4" dur="26">
                                          <p:stCondLst>
                                            <p:cond delay="650"/>
                                          </p:stCondLst>
                                        </p:cTn>
                                        <p:tgtEl>
                                          <p:spTgt spid="45"/>
                                        </p:tgtEl>
                                      </p:cBhvr>
                                      <p:to x="100000" y="60000"/>
                                    </p:animScale>
                                    <p:animScale>
                                      <p:cBhvr>
                                        <p:cTn id="65" dur="166" decel="50000">
                                          <p:stCondLst>
                                            <p:cond delay="676"/>
                                          </p:stCondLst>
                                        </p:cTn>
                                        <p:tgtEl>
                                          <p:spTgt spid="45"/>
                                        </p:tgtEl>
                                      </p:cBhvr>
                                      <p:to x="100000" y="100000"/>
                                    </p:animScale>
                                    <p:animScale>
                                      <p:cBhvr>
                                        <p:cTn id="66" dur="26">
                                          <p:stCondLst>
                                            <p:cond delay="1312"/>
                                          </p:stCondLst>
                                        </p:cTn>
                                        <p:tgtEl>
                                          <p:spTgt spid="45"/>
                                        </p:tgtEl>
                                      </p:cBhvr>
                                      <p:to x="100000" y="80000"/>
                                    </p:animScale>
                                    <p:animScale>
                                      <p:cBhvr>
                                        <p:cTn id="67" dur="166" decel="50000">
                                          <p:stCondLst>
                                            <p:cond delay="1338"/>
                                          </p:stCondLst>
                                        </p:cTn>
                                        <p:tgtEl>
                                          <p:spTgt spid="45"/>
                                        </p:tgtEl>
                                      </p:cBhvr>
                                      <p:to x="100000" y="100000"/>
                                    </p:animScale>
                                    <p:animScale>
                                      <p:cBhvr>
                                        <p:cTn id="68" dur="26">
                                          <p:stCondLst>
                                            <p:cond delay="1642"/>
                                          </p:stCondLst>
                                        </p:cTn>
                                        <p:tgtEl>
                                          <p:spTgt spid="45"/>
                                        </p:tgtEl>
                                      </p:cBhvr>
                                      <p:to x="100000" y="90000"/>
                                    </p:animScale>
                                    <p:animScale>
                                      <p:cBhvr>
                                        <p:cTn id="69" dur="166" decel="50000">
                                          <p:stCondLst>
                                            <p:cond delay="1668"/>
                                          </p:stCondLst>
                                        </p:cTn>
                                        <p:tgtEl>
                                          <p:spTgt spid="45"/>
                                        </p:tgtEl>
                                      </p:cBhvr>
                                      <p:to x="100000" y="100000"/>
                                    </p:animScale>
                                    <p:animScale>
                                      <p:cBhvr>
                                        <p:cTn id="70" dur="26">
                                          <p:stCondLst>
                                            <p:cond delay="1808"/>
                                          </p:stCondLst>
                                        </p:cTn>
                                        <p:tgtEl>
                                          <p:spTgt spid="45"/>
                                        </p:tgtEl>
                                      </p:cBhvr>
                                      <p:to x="100000" y="95000"/>
                                    </p:animScale>
                                    <p:animScale>
                                      <p:cBhvr>
                                        <p:cTn id="71" dur="166" decel="50000">
                                          <p:stCondLst>
                                            <p:cond delay="1834"/>
                                          </p:stCondLst>
                                        </p:cTn>
                                        <p:tgtEl>
                                          <p:spTgt spid="45"/>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500"/>
                                        <p:tgtEl>
                                          <p:spTgt spid="43"/>
                                        </p:tgtEl>
                                      </p:cBhvr>
                                    </p:animEffect>
                                  </p:childTnLst>
                                </p:cTn>
                              </p:par>
                              <p:par>
                                <p:cTn id="97" presetID="26" presetClass="entr" presetSubtype="0" fill="hold" grpId="0" nodeType="with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wipe(down)">
                                      <p:cBhvr>
                                        <p:cTn id="99" dur="580">
                                          <p:stCondLst>
                                            <p:cond delay="0"/>
                                          </p:stCondLst>
                                        </p:cTn>
                                        <p:tgtEl>
                                          <p:spTgt spid="46"/>
                                        </p:tgtEl>
                                      </p:cBhvr>
                                    </p:animEffect>
                                    <p:anim calcmode="lin" valueType="num">
                                      <p:cBhvr>
                                        <p:cTn id="100"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05" dur="26">
                                          <p:stCondLst>
                                            <p:cond delay="650"/>
                                          </p:stCondLst>
                                        </p:cTn>
                                        <p:tgtEl>
                                          <p:spTgt spid="46"/>
                                        </p:tgtEl>
                                      </p:cBhvr>
                                      <p:to x="100000" y="60000"/>
                                    </p:animScale>
                                    <p:animScale>
                                      <p:cBhvr>
                                        <p:cTn id="106" dur="166" decel="50000">
                                          <p:stCondLst>
                                            <p:cond delay="676"/>
                                          </p:stCondLst>
                                        </p:cTn>
                                        <p:tgtEl>
                                          <p:spTgt spid="46"/>
                                        </p:tgtEl>
                                      </p:cBhvr>
                                      <p:to x="100000" y="100000"/>
                                    </p:animScale>
                                    <p:animScale>
                                      <p:cBhvr>
                                        <p:cTn id="107" dur="26">
                                          <p:stCondLst>
                                            <p:cond delay="1312"/>
                                          </p:stCondLst>
                                        </p:cTn>
                                        <p:tgtEl>
                                          <p:spTgt spid="46"/>
                                        </p:tgtEl>
                                      </p:cBhvr>
                                      <p:to x="100000" y="80000"/>
                                    </p:animScale>
                                    <p:animScale>
                                      <p:cBhvr>
                                        <p:cTn id="108" dur="166" decel="50000">
                                          <p:stCondLst>
                                            <p:cond delay="1338"/>
                                          </p:stCondLst>
                                        </p:cTn>
                                        <p:tgtEl>
                                          <p:spTgt spid="46"/>
                                        </p:tgtEl>
                                      </p:cBhvr>
                                      <p:to x="100000" y="100000"/>
                                    </p:animScale>
                                    <p:animScale>
                                      <p:cBhvr>
                                        <p:cTn id="109" dur="26">
                                          <p:stCondLst>
                                            <p:cond delay="1642"/>
                                          </p:stCondLst>
                                        </p:cTn>
                                        <p:tgtEl>
                                          <p:spTgt spid="46"/>
                                        </p:tgtEl>
                                      </p:cBhvr>
                                      <p:to x="100000" y="90000"/>
                                    </p:animScale>
                                    <p:animScale>
                                      <p:cBhvr>
                                        <p:cTn id="110" dur="166" decel="50000">
                                          <p:stCondLst>
                                            <p:cond delay="1668"/>
                                          </p:stCondLst>
                                        </p:cTn>
                                        <p:tgtEl>
                                          <p:spTgt spid="46"/>
                                        </p:tgtEl>
                                      </p:cBhvr>
                                      <p:to x="100000" y="100000"/>
                                    </p:animScale>
                                    <p:animScale>
                                      <p:cBhvr>
                                        <p:cTn id="111" dur="26">
                                          <p:stCondLst>
                                            <p:cond delay="1808"/>
                                          </p:stCondLst>
                                        </p:cTn>
                                        <p:tgtEl>
                                          <p:spTgt spid="46"/>
                                        </p:tgtEl>
                                      </p:cBhvr>
                                      <p:to x="100000" y="95000"/>
                                    </p:animScale>
                                    <p:animScale>
                                      <p:cBhvr>
                                        <p:cTn id="112"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8610" y="731375"/>
            <a:ext cx="10606201" cy="954107"/>
            <a:chOff x="700583" y="1573757"/>
            <a:chExt cx="4525283" cy="954107"/>
          </a:xfrm>
        </p:grpSpPr>
        <p:sp>
          <p:nvSpPr>
            <p:cNvPr id="3" name="Rectangle 2"/>
            <p:cNvSpPr/>
            <p:nvPr/>
          </p:nvSpPr>
          <p:spPr>
            <a:xfrm>
              <a:off x="700583" y="1614254"/>
              <a:ext cx="1517807" cy="523220"/>
            </a:xfrm>
            <a:prstGeom prst="rect">
              <a:avLst/>
            </a:prstGeom>
          </p:spPr>
          <p:txBody>
            <a:bodyPr wrap="none">
              <a:spAutoFit/>
            </a:bodyPr>
            <a:lstStyle/>
            <a:p>
              <a:r>
                <a:rPr lang="nl-NL"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24 (a, d)</a:t>
              </a:r>
              <a:r>
                <a:rPr lang="nl-NL"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SGK/17: </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84793" y="1573757"/>
              <a:ext cx="3041073" cy="954107"/>
            </a:xfrm>
            <a:prstGeom prst="rect">
              <a:avLst/>
            </a:prstGeom>
          </p:spPr>
          <p:txBody>
            <a:bodyPr wrap="square">
              <a:spAutoFit/>
            </a:bodyPr>
            <a:lstStyle/>
            <a:p>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grpSp>
      <p:graphicFrame>
        <p:nvGraphicFramePr>
          <p:cNvPr id="6" name="Object 5"/>
          <p:cNvGraphicFramePr>
            <a:graphicFrameLocks noChangeAspect="1"/>
          </p:cNvGraphicFramePr>
          <p:nvPr/>
        </p:nvGraphicFramePr>
        <p:xfrm>
          <a:off x="1002218" y="1665627"/>
          <a:ext cx="3632200" cy="1295400"/>
        </p:xfrm>
        <a:graphic>
          <a:graphicData uri="http://schemas.openxmlformats.org/presentationml/2006/ole">
            <mc:AlternateContent xmlns:mc="http://schemas.openxmlformats.org/markup-compatibility/2006">
              <mc:Choice xmlns:v="urn:schemas-microsoft-com:vml" Requires="v">
                <p:oleObj spid="_x0000_s9220" name="Equation" r:id="rId6" imgW="3632040" imgH="1295280" progId="Equation.DSMT4">
                  <p:embed/>
                </p:oleObj>
              </mc:Choice>
              <mc:Fallback>
                <p:oleObj name="Equation" r:id="rId6" imgW="3632040" imgH="1295280" progId="Equation.DSMT4">
                  <p:embed/>
                  <p:pic>
                    <p:nvPicPr>
                      <p:cNvPr id="6" name="Object 5"/>
                      <p:cNvPicPr/>
                      <p:nvPr/>
                    </p:nvPicPr>
                    <p:blipFill>
                      <a:blip r:embed="rId7"/>
                      <a:stretch>
                        <a:fillRect/>
                      </a:stretch>
                    </p:blipFill>
                    <p:spPr>
                      <a:xfrm>
                        <a:off x="1002218" y="1665627"/>
                        <a:ext cx="3632200" cy="1295400"/>
                      </a:xfrm>
                      <a:prstGeom prst="rect">
                        <a:avLst/>
                      </a:prstGeom>
                    </p:spPr>
                  </p:pic>
                </p:oleObj>
              </mc:Fallback>
            </mc:AlternateContent>
          </a:graphicData>
        </a:graphic>
      </p:graphicFrame>
      <p:pic>
        <p:nvPicPr>
          <p:cNvPr id="9" name="5 Minute Countdown Timer with Music For Kid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502986" y="42776"/>
            <a:ext cx="2592340" cy="1458191"/>
          </a:xfrm>
          <a:prstGeom prst="rect">
            <a:avLst/>
          </a:prstGeom>
        </p:spPr>
      </p:pic>
      <p:pic>
        <p:nvPicPr>
          <p:cNvPr id="8" name="Picture 7"/>
          <p:cNvPicPr>
            <a:picLocks noChangeAspect="1"/>
          </p:cNvPicPr>
          <p:nvPr/>
        </p:nvPicPr>
        <p:blipFill>
          <a:blip r:embed="rId9"/>
          <a:stretch>
            <a:fillRect/>
          </a:stretch>
        </p:blipFill>
        <p:spPr>
          <a:xfrm>
            <a:off x="9266777" y="1500967"/>
            <a:ext cx="2828549" cy="2828549"/>
          </a:xfrm>
          <a:prstGeom prst="rect">
            <a:avLst/>
          </a:prstGeom>
        </p:spPr>
      </p:pic>
    </p:spTree>
    <p:extLst>
      <p:ext uri="{BB962C8B-B14F-4D97-AF65-F5344CB8AC3E}">
        <p14:creationId xmlns:p14="http://schemas.microsoft.com/office/powerpoint/2010/main" val="3113803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8610" y="523220"/>
            <a:ext cx="10606201" cy="563717"/>
            <a:chOff x="700583" y="1573757"/>
            <a:chExt cx="4525283" cy="563717"/>
          </a:xfrm>
        </p:grpSpPr>
        <p:sp>
          <p:nvSpPr>
            <p:cNvPr id="3" name="Rectangle 2"/>
            <p:cNvSpPr/>
            <p:nvPr/>
          </p:nvSpPr>
          <p:spPr>
            <a:xfrm>
              <a:off x="700583" y="1614254"/>
              <a:ext cx="15178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a:t>
              </a:r>
              <a:r>
                <a:rPr kumimoji="0" lang="en-US"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24 (a, d)</a:t>
              </a:r>
              <a:r>
                <a:rPr kumimoji="0" lang="nl-NL"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SGK/17: </a:t>
              </a:r>
              <a:endParaRPr kumimoji="0" lang="en-US" sz="2800" b="1" i="0" u="none" strike="noStrike" kern="1200" cap="none" spc="0" normalizeH="0" baseline="0" noProof="0" dirty="0">
                <a:ln>
                  <a:noFill/>
                </a:ln>
                <a:solidFill>
                  <a:srgbClr val="ED7747">
                    <a:lumMod val="50000"/>
                  </a:srgbClr>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2184793" y="1573757"/>
              <a:ext cx="304107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phương</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i="0" u="none" strike="noStrike" kern="1200" cap="none" spc="0" normalizeH="0" baseline="0" noProof="0" dirty="0" err="1">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i="0" u="none" strike="noStrike" kern="1200" cap="none" spc="0" normalizeH="0" baseline="0" noProof="0" dirty="0">
                <a:ln>
                  <a:noFill/>
                </a:ln>
                <a:solidFill>
                  <a:srgbClr val="ED7747">
                    <a:lumMod val="50000"/>
                  </a:srgbClr>
                </a:solidFill>
                <a:effectLst/>
                <a:uLnTx/>
                <a:uFillTx/>
                <a:latin typeface="Times New Roman" panose="02020603050405020304" pitchFamily="18" charset="0"/>
                <a:cs typeface="Times New Roman" panose="02020603050405020304" pitchFamily="18" charset="0"/>
              </a:endParaRPr>
            </a:p>
          </p:txBody>
        </p:sp>
      </p:grpSp>
      <p:graphicFrame>
        <p:nvGraphicFramePr>
          <p:cNvPr id="6" name="Object 5"/>
          <p:cNvGraphicFramePr>
            <a:graphicFrameLocks noChangeAspect="1"/>
          </p:cNvGraphicFramePr>
          <p:nvPr/>
        </p:nvGraphicFramePr>
        <p:xfrm>
          <a:off x="595313" y="1516063"/>
          <a:ext cx="3200400" cy="584200"/>
        </p:xfrm>
        <a:graphic>
          <a:graphicData uri="http://schemas.openxmlformats.org/presentationml/2006/ole">
            <mc:AlternateContent xmlns:mc="http://schemas.openxmlformats.org/markup-compatibility/2006">
              <mc:Choice xmlns:v="urn:schemas-microsoft-com:vml" Requires="v">
                <p:oleObj spid="_x0000_s10270" name="Equation" r:id="rId3" imgW="3200400" imgH="583920" progId="Equation.DSMT4">
                  <p:embed/>
                </p:oleObj>
              </mc:Choice>
              <mc:Fallback>
                <p:oleObj name="Equation" r:id="rId3" imgW="3200400" imgH="583920" progId="Equation.DSMT4">
                  <p:embed/>
                  <p:pic>
                    <p:nvPicPr>
                      <p:cNvPr id="6" name="Object 5"/>
                      <p:cNvPicPr/>
                      <p:nvPr/>
                    </p:nvPicPr>
                    <p:blipFill>
                      <a:blip r:embed="rId4"/>
                      <a:stretch>
                        <a:fillRect/>
                      </a:stretch>
                    </p:blipFill>
                    <p:spPr>
                      <a:xfrm>
                        <a:off x="595313" y="1516063"/>
                        <a:ext cx="3200400" cy="584200"/>
                      </a:xfrm>
                      <a:prstGeom prst="rect">
                        <a:avLst/>
                      </a:prstGeom>
                    </p:spPr>
                  </p:pic>
                </p:oleObj>
              </mc:Fallback>
            </mc:AlternateContent>
          </a:graphicData>
        </a:graphic>
      </p:graphicFrame>
      <p:sp>
        <p:nvSpPr>
          <p:cNvPr id="10" name="TextBox 9"/>
          <p:cNvSpPr txBox="1"/>
          <p:nvPr/>
        </p:nvSpPr>
        <p:spPr>
          <a:xfrm>
            <a:off x="4747977" y="892552"/>
            <a:ext cx="1308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sng" strike="noStrike" kern="1200" cap="none" spc="0" normalizeH="0" baseline="0" noProof="0" dirty="0">
                <a:ln>
                  <a:noFill/>
                </a:ln>
                <a:solidFill>
                  <a:srgbClr val="2103D3"/>
                </a:solidFill>
                <a:effectLst/>
                <a:uLnTx/>
                <a:uFillTx/>
                <a:latin typeface="Times New Roman" panose="02020603050405020304" pitchFamily="18" charset="0"/>
                <a:cs typeface="Times New Roman" panose="02020603050405020304" pitchFamily="18" charset="0"/>
              </a:rPr>
              <a:t>Bài làm</a:t>
            </a:r>
            <a:endParaRPr kumimoji="0" lang="en-US" sz="2800" i="0" u="sng" strike="noStrike" kern="1200" cap="none" spc="0" normalizeH="0" baseline="0" noProof="0" dirty="0">
              <a:ln>
                <a:noFill/>
              </a:ln>
              <a:solidFill>
                <a:srgbClr val="2103D3"/>
              </a:solidFill>
              <a:effectLst/>
              <a:uLnTx/>
              <a:uFillTx/>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595313" y="2100263"/>
          <a:ext cx="2692400" cy="558800"/>
        </p:xfrm>
        <a:graphic>
          <a:graphicData uri="http://schemas.openxmlformats.org/presentationml/2006/ole">
            <mc:AlternateContent xmlns:mc="http://schemas.openxmlformats.org/markup-compatibility/2006">
              <mc:Choice xmlns:v="urn:schemas-microsoft-com:vml" Requires="v">
                <p:oleObj spid="_x0000_s10271" name="Equation" r:id="rId5" imgW="2692080" imgH="558720" progId="Equation.DSMT4">
                  <p:embed/>
                </p:oleObj>
              </mc:Choice>
              <mc:Fallback>
                <p:oleObj name="Equation" r:id="rId5" imgW="2692080" imgH="558720" progId="Equation.DSMT4">
                  <p:embed/>
                  <p:pic>
                    <p:nvPicPr>
                      <p:cNvPr id="8" name="Object 7"/>
                      <p:cNvPicPr/>
                      <p:nvPr/>
                    </p:nvPicPr>
                    <p:blipFill>
                      <a:blip r:embed="rId6"/>
                      <a:stretch>
                        <a:fillRect/>
                      </a:stretch>
                    </p:blipFill>
                    <p:spPr>
                      <a:xfrm>
                        <a:off x="595313" y="2100263"/>
                        <a:ext cx="2692400" cy="5588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95313" y="2659063"/>
          <a:ext cx="3822700" cy="482600"/>
        </p:xfrm>
        <a:graphic>
          <a:graphicData uri="http://schemas.openxmlformats.org/presentationml/2006/ole">
            <mc:AlternateContent xmlns:mc="http://schemas.openxmlformats.org/markup-compatibility/2006">
              <mc:Choice xmlns:v="urn:schemas-microsoft-com:vml" Requires="v">
                <p:oleObj spid="_x0000_s10272" name="Equation" r:id="rId7" imgW="3822480" imgH="482400" progId="Equation.DSMT4">
                  <p:embed/>
                </p:oleObj>
              </mc:Choice>
              <mc:Fallback>
                <p:oleObj name="Equation" r:id="rId7" imgW="3822480" imgH="482400" progId="Equation.DSMT4">
                  <p:embed/>
                  <p:pic>
                    <p:nvPicPr>
                      <p:cNvPr id="11" name="Object 10"/>
                      <p:cNvPicPr/>
                      <p:nvPr/>
                    </p:nvPicPr>
                    <p:blipFill>
                      <a:blip r:embed="rId8"/>
                      <a:stretch>
                        <a:fillRect/>
                      </a:stretch>
                    </p:blipFill>
                    <p:spPr>
                      <a:xfrm>
                        <a:off x="595313" y="2659063"/>
                        <a:ext cx="3822700" cy="4826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595313" y="3217863"/>
          <a:ext cx="2870200" cy="482600"/>
        </p:xfrm>
        <a:graphic>
          <a:graphicData uri="http://schemas.openxmlformats.org/presentationml/2006/ole">
            <mc:AlternateContent xmlns:mc="http://schemas.openxmlformats.org/markup-compatibility/2006">
              <mc:Choice xmlns:v="urn:schemas-microsoft-com:vml" Requires="v">
                <p:oleObj spid="_x0000_s10273" name="Equation" r:id="rId9" imgW="2869920" imgH="482400" progId="Equation.DSMT4">
                  <p:embed/>
                </p:oleObj>
              </mc:Choice>
              <mc:Fallback>
                <p:oleObj name="Equation" r:id="rId9" imgW="2869920" imgH="482400" progId="Equation.DSMT4">
                  <p:embed/>
                  <p:pic>
                    <p:nvPicPr>
                      <p:cNvPr id="12" name="Object 11"/>
                      <p:cNvPicPr/>
                      <p:nvPr/>
                    </p:nvPicPr>
                    <p:blipFill>
                      <a:blip r:embed="rId10"/>
                      <a:stretch>
                        <a:fillRect/>
                      </a:stretch>
                    </p:blipFill>
                    <p:spPr>
                      <a:xfrm>
                        <a:off x="595313" y="3217863"/>
                        <a:ext cx="2870200" cy="48260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595313" y="3776663"/>
          <a:ext cx="1841500" cy="1016000"/>
        </p:xfrm>
        <a:graphic>
          <a:graphicData uri="http://schemas.openxmlformats.org/presentationml/2006/ole">
            <mc:AlternateContent xmlns:mc="http://schemas.openxmlformats.org/markup-compatibility/2006">
              <mc:Choice xmlns:v="urn:schemas-microsoft-com:vml" Requires="v">
                <p:oleObj spid="_x0000_s10274" name="Equation" r:id="rId11" imgW="1841400" imgH="1015920" progId="Equation.DSMT4">
                  <p:embed/>
                </p:oleObj>
              </mc:Choice>
              <mc:Fallback>
                <p:oleObj name="Equation" r:id="rId11" imgW="1841400" imgH="1015920" progId="Equation.DSMT4">
                  <p:embed/>
                  <p:pic>
                    <p:nvPicPr>
                      <p:cNvPr id="14" name="Object 13"/>
                      <p:cNvPicPr/>
                      <p:nvPr/>
                    </p:nvPicPr>
                    <p:blipFill>
                      <a:blip r:embed="rId12"/>
                      <a:stretch>
                        <a:fillRect/>
                      </a:stretch>
                    </p:blipFill>
                    <p:spPr>
                      <a:xfrm>
                        <a:off x="595313" y="3776663"/>
                        <a:ext cx="1841500" cy="1016000"/>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595313" y="4868863"/>
          <a:ext cx="1536700" cy="1016000"/>
        </p:xfrm>
        <a:graphic>
          <a:graphicData uri="http://schemas.openxmlformats.org/presentationml/2006/ole">
            <mc:AlternateContent xmlns:mc="http://schemas.openxmlformats.org/markup-compatibility/2006">
              <mc:Choice xmlns:v="urn:schemas-microsoft-com:vml" Requires="v">
                <p:oleObj spid="_x0000_s10275" name="Equation" r:id="rId13" imgW="1536480" imgH="1015920" progId="Equation.DSMT4">
                  <p:embed/>
                </p:oleObj>
              </mc:Choice>
              <mc:Fallback>
                <p:oleObj name="Equation" r:id="rId13" imgW="1536480" imgH="1015920" progId="Equation.DSMT4">
                  <p:embed/>
                  <p:pic>
                    <p:nvPicPr>
                      <p:cNvPr id="15" name="Object 14"/>
                      <p:cNvPicPr/>
                      <p:nvPr/>
                    </p:nvPicPr>
                    <p:blipFill>
                      <a:blip r:embed="rId14"/>
                      <a:stretch>
                        <a:fillRect/>
                      </a:stretch>
                    </p:blipFill>
                    <p:spPr>
                      <a:xfrm>
                        <a:off x="595313" y="4868863"/>
                        <a:ext cx="1536700" cy="101600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3427413" y="5973763"/>
          <a:ext cx="1587500" cy="482600"/>
        </p:xfrm>
        <a:graphic>
          <a:graphicData uri="http://schemas.openxmlformats.org/presentationml/2006/ole">
            <mc:AlternateContent xmlns:mc="http://schemas.openxmlformats.org/markup-compatibility/2006">
              <mc:Choice xmlns:v="urn:schemas-microsoft-com:vml" Requires="v">
                <p:oleObj spid="_x0000_s10276" name="Equation" r:id="rId15" imgW="1587240" imgH="482400" progId="Equation.DSMT4">
                  <p:embed/>
                </p:oleObj>
              </mc:Choice>
              <mc:Fallback>
                <p:oleObj name="Equation" r:id="rId15" imgW="1587240" imgH="482400" progId="Equation.DSMT4">
                  <p:embed/>
                  <p:pic>
                    <p:nvPicPr>
                      <p:cNvPr id="16" name="Object 15"/>
                      <p:cNvPicPr/>
                      <p:nvPr/>
                    </p:nvPicPr>
                    <p:blipFill>
                      <a:blip r:embed="rId16"/>
                      <a:stretch>
                        <a:fillRect/>
                      </a:stretch>
                    </p:blipFill>
                    <p:spPr>
                      <a:xfrm>
                        <a:off x="3427413" y="5973763"/>
                        <a:ext cx="1587500" cy="482600"/>
                      </a:xfrm>
                      <a:prstGeom prst="rect">
                        <a:avLst/>
                      </a:prstGeom>
                    </p:spPr>
                  </p:pic>
                </p:oleObj>
              </mc:Fallback>
            </mc:AlternateContent>
          </a:graphicData>
        </a:graphic>
      </p:graphicFrame>
      <p:sp>
        <p:nvSpPr>
          <p:cNvPr id="18" name="Rectangle 17"/>
          <p:cNvSpPr/>
          <p:nvPr/>
        </p:nvSpPr>
        <p:spPr>
          <a:xfrm>
            <a:off x="5367326" y="1467081"/>
            <a:ext cx="117391" cy="5380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920" y="5884863"/>
            <a:ext cx="33264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Vậy</a:t>
            </a:r>
            <a:r>
              <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nghiệm</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PT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endPar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aphicFrame>
        <p:nvGraphicFramePr>
          <p:cNvPr id="20" name="Object 19"/>
          <p:cNvGraphicFramePr>
            <a:graphicFrameLocks noChangeAspect="1"/>
          </p:cNvGraphicFramePr>
          <p:nvPr/>
        </p:nvGraphicFramePr>
        <p:xfrm>
          <a:off x="5913330" y="1510435"/>
          <a:ext cx="2501900" cy="457200"/>
        </p:xfrm>
        <a:graphic>
          <a:graphicData uri="http://schemas.openxmlformats.org/presentationml/2006/ole">
            <mc:AlternateContent xmlns:mc="http://schemas.openxmlformats.org/markup-compatibility/2006">
              <mc:Choice xmlns:v="urn:schemas-microsoft-com:vml" Requires="v">
                <p:oleObj spid="_x0000_s10277" name="Equation" r:id="rId17" imgW="2501640" imgH="457200" progId="Equation.DSMT4">
                  <p:embed/>
                </p:oleObj>
              </mc:Choice>
              <mc:Fallback>
                <p:oleObj name="Equation" r:id="rId17" imgW="2501640" imgH="457200" progId="Equation.DSMT4">
                  <p:embed/>
                  <p:pic>
                    <p:nvPicPr>
                      <p:cNvPr id="20" name="Object 19"/>
                      <p:cNvPicPr/>
                      <p:nvPr/>
                    </p:nvPicPr>
                    <p:blipFill>
                      <a:blip r:embed="rId18"/>
                      <a:stretch>
                        <a:fillRect/>
                      </a:stretch>
                    </p:blipFill>
                    <p:spPr>
                      <a:xfrm>
                        <a:off x="5913330" y="1510435"/>
                        <a:ext cx="2501900" cy="45720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5857435" y="1909763"/>
          <a:ext cx="3200400" cy="381000"/>
        </p:xfrm>
        <a:graphic>
          <a:graphicData uri="http://schemas.openxmlformats.org/presentationml/2006/ole">
            <mc:AlternateContent xmlns:mc="http://schemas.openxmlformats.org/markup-compatibility/2006">
              <mc:Choice xmlns:v="urn:schemas-microsoft-com:vml" Requires="v">
                <p:oleObj spid="_x0000_s10278" name="Equation" r:id="rId19" imgW="3200400" imgH="380880" progId="Equation.DSMT4">
                  <p:embed/>
                </p:oleObj>
              </mc:Choice>
              <mc:Fallback>
                <p:oleObj name="Equation" r:id="rId19" imgW="3200400" imgH="380880" progId="Equation.DSMT4">
                  <p:embed/>
                  <p:pic>
                    <p:nvPicPr>
                      <p:cNvPr id="21" name="Object 20"/>
                      <p:cNvPicPr/>
                      <p:nvPr/>
                    </p:nvPicPr>
                    <p:blipFill>
                      <a:blip r:embed="rId20"/>
                      <a:stretch>
                        <a:fillRect/>
                      </a:stretch>
                    </p:blipFill>
                    <p:spPr>
                      <a:xfrm>
                        <a:off x="5857435" y="1909763"/>
                        <a:ext cx="3200400" cy="38100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5898747" y="2417763"/>
          <a:ext cx="3644900" cy="482600"/>
        </p:xfrm>
        <a:graphic>
          <a:graphicData uri="http://schemas.openxmlformats.org/presentationml/2006/ole">
            <mc:AlternateContent xmlns:mc="http://schemas.openxmlformats.org/markup-compatibility/2006">
              <mc:Choice xmlns:v="urn:schemas-microsoft-com:vml" Requires="v">
                <p:oleObj spid="_x0000_s10279" name="Equation" r:id="rId21" imgW="3644640" imgH="482400" progId="Equation.DSMT4">
                  <p:embed/>
                </p:oleObj>
              </mc:Choice>
              <mc:Fallback>
                <p:oleObj name="Equation" r:id="rId21" imgW="3644640" imgH="482400" progId="Equation.DSMT4">
                  <p:embed/>
                  <p:pic>
                    <p:nvPicPr>
                      <p:cNvPr id="22" name="Object 21"/>
                      <p:cNvPicPr/>
                      <p:nvPr/>
                    </p:nvPicPr>
                    <p:blipFill>
                      <a:blip r:embed="rId22"/>
                      <a:stretch>
                        <a:fillRect/>
                      </a:stretch>
                    </p:blipFill>
                    <p:spPr>
                      <a:xfrm>
                        <a:off x="5898747" y="2417763"/>
                        <a:ext cx="3644900" cy="482600"/>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5963878" y="2976563"/>
          <a:ext cx="2933700" cy="482600"/>
        </p:xfrm>
        <a:graphic>
          <a:graphicData uri="http://schemas.openxmlformats.org/presentationml/2006/ole">
            <mc:AlternateContent xmlns:mc="http://schemas.openxmlformats.org/markup-compatibility/2006">
              <mc:Choice xmlns:v="urn:schemas-microsoft-com:vml" Requires="v">
                <p:oleObj spid="_x0000_s10280" name="Equation" r:id="rId23" imgW="2933640" imgH="482400" progId="Equation.DSMT4">
                  <p:embed/>
                </p:oleObj>
              </mc:Choice>
              <mc:Fallback>
                <p:oleObj name="Equation" r:id="rId23" imgW="2933640" imgH="482400" progId="Equation.DSMT4">
                  <p:embed/>
                  <p:pic>
                    <p:nvPicPr>
                      <p:cNvPr id="23" name="Object 22"/>
                      <p:cNvPicPr/>
                      <p:nvPr/>
                    </p:nvPicPr>
                    <p:blipFill>
                      <a:blip r:embed="rId24"/>
                      <a:stretch>
                        <a:fillRect/>
                      </a:stretch>
                    </p:blipFill>
                    <p:spPr>
                      <a:xfrm>
                        <a:off x="5963878" y="2976563"/>
                        <a:ext cx="2933700" cy="482600"/>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5954239" y="3535363"/>
          <a:ext cx="1854200" cy="1016000"/>
        </p:xfrm>
        <a:graphic>
          <a:graphicData uri="http://schemas.openxmlformats.org/presentationml/2006/ole">
            <mc:AlternateContent xmlns:mc="http://schemas.openxmlformats.org/markup-compatibility/2006">
              <mc:Choice xmlns:v="urn:schemas-microsoft-com:vml" Requires="v">
                <p:oleObj spid="_x0000_s10281" name="Equation" r:id="rId25" imgW="1854000" imgH="1015920" progId="Equation.DSMT4">
                  <p:embed/>
                </p:oleObj>
              </mc:Choice>
              <mc:Fallback>
                <p:oleObj name="Equation" r:id="rId25" imgW="1854000" imgH="1015920" progId="Equation.DSMT4">
                  <p:embed/>
                  <p:pic>
                    <p:nvPicPr>
                      <p:cNvPr id="24" name="Object 23"/>
                      <p:cNvPicPr/>
                      <p:nvPr/>
                    </p:nvPicPr>
                    <p:blipFill>
                      <a:blip r:embed="rId26"/>
                      <a:stretch>
                        <a:fillRect/>
                      </a:stretch>
                    </p:blipFill>
                    <p:spPr>
                      <a:xfrm>
                        <a:off x="5954239" y="3535363"/>
                        <a:ext cx="1854200" cy="1016000"/>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5954239" y="4556126"/>
          <a:ext cx="1371600" cy="1016000"/>
        </p:xfrm>
        <a:graphic>
          <a:graphicData uri="http://schemas.openxmlformats.org/presentationml/2006/ole">
            <mc:AlternateContent xmlns:mc="http://schemas.openxmlformats.org/markup-compatibility/2006">
              <mc:Choice xmlns:v="urn:schemas-microsoft-com:vml" Requires="v">
                <p:oleObj spid="_x0000_s10282" name="Equation" r:id="rId27" imgW="1371600" imgH="1015920" progId="Equation.DSMT4">
                  <p:embed/>
                </p:oleObj>
              </mc:Choice>
              <mc:Fallback>
                <p:oleObj name="Equation" r:id="rId27" imgW="1371600" imgH="1015920" progId="Equation.DSMT4">
                  <p:embed/>
                  <p:pic>
                    <p:nvPicPr>
                      <p:cNvPr id="25" name="Object 24"/>
                      <p:cNvPicPr/>
                      <p:nvPr/>
                    </p:nvPicPr>
                    <p:blipFill>
                      <a:blip r:embed="rId28"/>
                      <a:stretch>
                        <a:fillRect/>
                      </a:stretch>
                    </p:blipFill>
                    <p:spPr>
                      <a:xfrm>
                        <a:off x="5954239" y="4556126"/>
                        <a:ext cx="1371600" cy="1016000"/>
                      </a:xfrm>
                      <a:prstGeom prst="rect">
                        <a:avLst/>
                      </a:prstGeom>
                    </p:spPr>
                  </p:pic>
                </p:oleObj>
              </mc:Fallback>
            </mc:AlternateContent>
          </a:graphicData>
        </a:graphic>
      </p:graphicFrame>
      <p:sp>
        <p:nvSpPr>
          <p:cNvPr id="26" name="TextBox 25"/>
          <p:cNvSpPr txBox="1"/>
          <p:nvPr/>
        </p:nvSpPr>
        <p:spPr>
          <a:xfrm>
            <a:off x="5474021" y="5533161"/>
            <a:ext cx="33264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Vậy</a:t>
            </a:r>
            <a:r>
              <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nghiệm</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PT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endPar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nvGraphicFramePr>
        <p:xfrm>
          <a:off x="8761413" y="5611813"/>
          <a:ext cx="1422400" cy="482600"/>
        </p:xfrm>
        <a:graphic>
          <a:graphicData uri="http://schemas.openxmlformats.org/presentationml/2006/ole">
            <mc:AlternateContent xmlns:mc="http://schemas.openxmlformats.org/markup-compatibility/2006">
              <mc:Choice xmlns:v="urn:schemas-microsoft-com:vml" Requires="v">
                <p:oleObj spid="_x0000_s10283" name="Equation" r:id="rId29" imgW="1422360" imgH="482400" progId="Equation.DSMT4">
                  <p:embed/>
                </p:oleObj>
              </mc:Choice>
              <mc:Fallback>
                <p:oleObj name="Equation" r:id="rId29" imgW="1422360" imgH="482400" progId="Equation.DSMT4">
                  <p:embed/>
                  <p:pic>
                    <p:nvPicPr>
                      <p:cNvPr id="27" name="Object 26"/>
                      <p:cNvPicPr/>
                      <p:nvPr/>
                    </p:nvPicPr>
                    <p:blipFill>
                      <a:blip r:embed="rId30"/>
                      <a:stretch>
                        <a:fillRect/>
                      </a:stretch>
                    </p:blipFill>
                    <p:spPr>
                      <a:xfrm>
                        <a:off x="8761413" y="5611813"/>
                        <a:ext cx="1422400" cy="482600"/>
                      </a:xfrm>
                      <a:prstGeom prst="rect">
                        <a:avLst/>
                      </a:prstGeom>
                    </p:spPr>
                  </p:pic>
                </p:oleObj>
              </mc:Fallback>
            </mc:AlternateContent>
          </a:graphicData>
        </a:graphic>
      </p:graphicFrame>
    </p:spTree>
    <p:extLst>
      <p:ext uri="{BB962C8B-B14F-4D97-AF65-F5344CB8AC3E}">
        <p14:creationId xmlns:p14="http://schemas.microsoft.com/office/powerpoint/2010/main" val="2668392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53713"/>
            <a:ext cx="831273" cy="323255"/>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2B51">
                  <a:lumMod val="50000"/>
                </a:srgbClr>
              </a:solidFill>
              <a:effectLst/>
              <a:uLnTx/>
              <a:uFillTx/>
              <a:latin typeface="Arial Unicode MS"/>
              <a:cs typeface="+mn-cs"/>
            </a:endParaRPr>
          </a:p>
        </p:txBody>
      </p:sp>
      <p:sp>
        <p:nvSpPr>
          <p:cNvPr id="15" name="Rectangle 14"/>
          <p:cNvSpPr/>
          <p:nvPr/>
        </p:nvSpPr>
        <p:spPr>
          <a:xfrm>
            <a:off x="1109550" y="678650"/>
            <a:ext cx="10158550" cy="549061"/>
          </a:xfrm>
          <a:prstGeom prst="rect">
            <a:avLst/>
          </a:prstGeom>
        </p:spPr>
        <p:txBody>
          <a:bodyPr wrap="none">
            <a:spAutoFit/>
          </a:bodyPr>
          <a:lstStyle/>
          <a:p>
            <a:pPr algn="just">
              <a:lnSpc>
                <a:spcPct val="106000"/>
              </a:lnSpc>
              <a:spcAft>
                <a:spcPts val="800"/>
              </a:spcAft>
            </a:pPr>
            <a:r>
              <a:rPr lang="nl-NL" sz="2800" b="1" spc="-5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Dạng 2:   Giải phương trình bậc cao đưa về dạng phương trình tích</a:t>
            </a:r>
            <a:endParaRPr lang="en-US" sz="28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1109550" y="2005643"/>
          <a:ext cx="6083300" cy="1320800"/>
        </p:xfrm>
        <a:graphic>
          <a:graphicData uri="http://schemas.openxmlformats.org/presentationml/2006/ole">
            <mc:AlternateContent xmlns:mc="http://schemas.openxmlformats.org/markup-compatibility/2006">
              <mc:Choice xmlns:v="urn:schemas-microsoft-com:vml" Requires="v">
                <p:oleObj spid="_x0000_s11268" name="Equation" r:id="rId6" imgW="6083280" imgH="1320480" progId="Equation.DSMT4">
                  <p:embed/>
                </p:oleObj>
              </mc:Choice>
              <mc:Fallback>
                <p:oleObj name="Equation" r:id="rId6" imgW="6083280" imgH="1320480" progId="Equation.DSMT4">
                  <p:embed/>
                  <p:pic>
                    <p:nvPicPr>
                      <p:cNvPr id="16" name="Object 15"/>
                      <p:cNvPicPr/>
                      <p:nvPr/>
                    </p:nvPicPr>
                    <p:blipFill>
                      <a:blip r:embed="rId7"/>
                      <a:stretch>
                        <a:fillRect/>
                      </a:stretch>
                    </p:blipFill>
                    <p:spPr>
                      <a:xfrm>
                        <a:off x="1109550" y="2005643"/>
                        <a:ext cx="6083300" cy="1320800"/>
                      </a:xfrm>
                      <a:prstGeom prst="rect">
                        <a:avLst/>
                      </a:prstGeom>
                    </p:spPr>
                  </p:pic>
                </p:oleObj>
              </mc:Fallback>
            </mc:AlternateContent>
          </a:graphicData>
        </a:graphic>
      </p:graphicFrame>
      <p:sp>
        <p:nvSpPr>
          <p:cNvPr id="18" name="Rectangle 17"/>
          <p:cNvSpPr/>
          <p:nvPr/>
        </p:nvSpPr>
        <p:spPr>
          <a:xfrm>
            <a:off x="524583" y="1302774"/>
            <a:ext cx="4849404" cy="549061"/>
          </a:xfrm>
          <a:prstGeom prst="rect">
            <a:avLst/>
          </a:prstGeom>
        </p:spPr>
        <p:txBody>
          <a:bodyPr wrap="none">
            <a:spAutoFit/>
          </a:bodyPr>
          <a:lstStyle/>
          <a:p>
            <a:pPr algn="just">
              <a:lnSpc>
                <a:spcPct val="106000"/>
              </a:lnSpc>
              <a:spcAft>
                <a:spcPts val="800"/>
              </a:spcAft>
            </a:pPr>
            <a:r>
              <a:rPr lang="nl-NL" sz="2800" b="1" dirty="0">
                <a:solidFill>
                  <a:srgbClr val="7F0000"/>
                </a:solidFill>
                <a:latin typeface="Times New Roman" panose="02020603050405020304" pitchFamily="18" charset="0"/>
                <a:ea typeface="Calibri" panose="020F0502020204030204" pitchFamily="34" charset="0"/>
                <a:cs typeface="Times New Roman" panose="02020603050405020304" pitchFamily="18" charset="0"/>
              </a:rPr>
              <a:t>Bài 1: </a:t>
            </a:r>
            <a:r>
              <a:rPr lang="nl-NL" sz="2800" dirty="0">
                <a:solidFill>
                  <a:srgbClr val="7F0000"/>
                </a:solidFill>
                <a:latin typeface="Times New Roman" panose="02020603050405020304" pitchFamily="18" charset="0"/>
                <a:ea typeface="Calibri" panose="020F0502020204030204" pitchFamily="34" charset="0"/>
                <a:cs typeface="Times New Roman" panose="02020603050405020304" pitchFamily="18" charset="0"/>
              </a:rPr>
              <a:t>Giải các phương trình sau</a:t>
            </a:r>
            <a:endParaRPr lang="en-US" sz="2800" dirty="0">
              <a:solidFill>
                <a:srgbClr val="7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458868" y="2005643"/>
            <a:ext cx="3056732" cy="519053"/>
          </a:xfrm>
          <a:prstGeom prst="rect">
            <a:avLst/>
          </a:prstGeom>
        </p:spPr>
        <p:txBody>
          <a:bodyPr wrap="square">
            <a:spAutoFit/>
          </a:bodyPr>
          <a:lstStyle/>
          <a:p>
            <a:pPr algn="just">
              <a:lnSpc>
                <a:spcPct val="106000"/>
              </a:lnSpc>
              <a:spcAft>
                <a:spcPts val="800"/>
              </a:spcAft>
            </a:pPr>
            <a:r>
              <a:rPr lang="nl-NL" sz="2800" dirty="0">
                <a:solidFill>
                  <a:srgbClr val="2103D3"/>
                </a:solidFill>
                <a:latin typeface="Times New Roman" panose="02020603050405020304" pitchFamily="18" charset="0"/>
                <a:ea typeface="Calibri" panose="020F0502020204030204" pitchFamily="34" charset="0"/>
                <a:cs typeface="Times New Roman" panose="02020603050405020304" pitchFamily="18" charset="0"/>
              </a:rPr>
              <a:t>(</a:t>
            </a:r>
            <a:r>
              <a:rPr lang="nl-NL" sz="2800" i="1" dirty="0">
                <a:solidFill>
                  <a:srgbClr val="2103D3"/>
                </a:solidFill>
                <a:latin typeface="Times New Roman" panose="02020603050405020304" pitchFamily="18" charset="0"/>
                <a:ea typeface="Calibri" panose="020F0502020204030204" pitchFamily="34" charset="0"/>
                <a:cs typeface="Times New Roman" panose="02020603050405020304" pitchFamily="18" charset="0"/>
              </a:rPr>
              <a:t>Bài 25(b) SGK/17</a:t>
            </a:r>
            <a:r>
              <a:rPr lang="nl-NL" sz="2800" dirty="0">
                <a:solidFill>
                  <a:srgbClr val="2103D3"/>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2103D3"/>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0" name="Group 19"/>
          <p:cNvGrpSpPr/>
          <p:nvPr/>
        </p:nvGrpSpPr>
        <p:grpSpPr>
          <a:xfrm>
            <a:off x="-19220" y="4560019"/>
            <a:ext cx="2592335" cy="2297981"/>
            <a:chOff x="9692600" y="1338490"/>
            <a:chExt cx="2156397" cy="2732008"/>
          </a:xfrm>
        </p:grpSpPr>
        <p:pic>
          <p:nvPicPr>
            <p:cNvPr id="21" name="Picture 20"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l="20349" r="20345" b="-4"/>
            <a:stretch/>
          </p:blipFill>
          <p:spPr>
            <a:xfrm>
              <a:off x="9692600" y="1342420"/>
              <a:ext cx="1781405" cy="272807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2" name="Picture 21"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l="20349" r="20345" b="-4"/>
            <a:stretch/>
          </p:blipFill>
          <p:spPr>
            <a:xfrm rot="10537398">
              <a:off x="10067592" y="1338490"/>
              <a:ext cx="1781405" cy="272807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3" name="Picture 22">
              <a:extLst>
                <a:ext uri="{FF2B5EF4-FFF2-40B4-BE49-F238E27FC236}">
                  <a16:creationId xmlns:a16="http://schemas.microsoft.com/office/drawing/2014/main" xmlns="" id="{F5F0387D-CEB3-4D01-B097-E93181CF9E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6566" y="1716818"/>
              <a:ext cx="1356855" cy="1830380"/>
            </a:xfrm>
            <a:prstGeom prst="rect">
              <a:avLst/>
            </a:prstGeom>
          </p:spPr>
        </p:pic>
      </p:grpSp>
      <p:pic>
        <p:nvPicPr>
          <p:cNvPr id="2" name="5 Minute Countdown Timer with Music For Kid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50182" y="3512729"/>
            <a:ext cx="2096405" cy="1179228"/>
          </a:xfrm>
          <a:prstGeom prst="rect">
            <a:avLst/>
          </a:prstGeom>
        </p:spPr>
      </p:pic>
    </p:spTree>
    <p:extLst>
      <p:ext uri="{BB962C8B-B14F-4D97-AF65-F5344CB8AC3E}">
        <p14:creationId xmlns:p14="http://schemas.microsoft.com/office/powerpoint/2010/main" val="2282985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
                </p:tgtEl>
              </p:cMediaNode>
            </p:video>
          </p:childTnLst>
        </p:cTn>
      </p:par>
    </p:tnLst>
    <p:bldLst>
      <p:bldP spid="7" grpId="0" animBg="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p:cNvGraphicFramePr>
            <a:graphicFrameLocks noChangeAspect="1"/>
          </p:cNvGraphicFramePr>
          <p:nvPr/>
        </p:nvGraphicFramePr>
        <p:xfrm>
          <a:off x="333375" y="1436688"/>
          <a:ext cx="5346700" cy="584200"/>
        </p:xfrm>
        <a:graphic>
          <a:graphicData uri="http://schemas.openxmlformats.org/presentationml/2006/ole">
            <mc:AlternateContent xmlns:mc="http://schemas.openxmlformats.org/markup-compatibility/2006">
              <mc:Choice xmlns:v="urn:schemas-microsoft-com:vml" Requires="v">
                <p:oleObj spid="_x0000_s12310" name="Equation" r:id="rId3" imgW="5346360" imgH="583920" progId="Equation.DSMT4">
                  <p:embed/>
                </p:oleObj>
              </mc:Choice>
              <mc:Fallback>
                <p:oleObj name="Equation" r:id="rId3" imgW="5346360" imgH="583920" progId="Equation.DSMT4">
                  <p:embed/>
                  <p:pic>
                    <p:nvPicPr>
                      <p:cNvPr id="20" name="Object 19"/>
                      <p:cNvPicPr/>
                      <p:nvPr/>
                    </p:nvPicPr>
                    <p:blipFill>
                      <a:blip r:embed="rId4"/>
                      <a:stretch>
                        <a:fillRect/>
                      </a:stretch>
                    </p:blipFill>
                    <p:spPr>
                      <a:xfrm>
                        <a:off x="333375" y="1436688"/>
                        <a:ext cx="5346700" cy="58420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53679" y="2046761"/>
          <a:ext cx="5943600" cy="584200"/>
        </p:xfrm>
        <a:graphic>
          <a:graphicData uri="http://schemas.openxmlformats.org/presentationml/2006/ole">
            <mc:AlternateContent xmlns:mc="http://schemas.openxmlformats.org/markup-compatibility/2006">
              <mc:Choice xmlns:v="urn:schemas-microsoft-com:vml" Requires="v">
                <p:oleObj spid="_x0000_s12311" name="Equation" r:id="rId5" imgW="5943600" imgH="583920" progId="Equation.DSMT4">
                  <p:embed/>
                </p:oleObj>
              </mc:Choice>
              <mc:Fallback>
                <p:oleObj name="Equation" r:id="rId5" imgW="5943600" imgH="583920" progId="Equation.DSMT4">
                  <p:embed/>
                  <p:pic>
                    <p:nvPicPr>
                      <p:cNvPr id="5" name="Object 4"/>
                      <p:cNvPicPr/>
                      <p:nvPr/>
                    </p:nvPicPr>
                    <p:blipFill>
                      <a:blip r:embed="rId6"/>
                      <a:stretch>
                        <a:fillRect/>
                      </a:stretch>
                    </p:blipFill>
                    <p:spPr>
                      <a:xfrm>
                        <a:off x="153679" y="2046761"/>
                        <a:ext cx="5943600" cy="584200"/>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142090" y="2624603"/>
          <a:ext cx="4597400" cy="584200"/>
        </p:xfrm>
        <a:graphic>
          <a:graphicData uri="http://schemas.openxmlformats.org/presentationml/2006/ole">
            <mc:AlternateContent xmlns:mc="http://schemas.openxmlformats.org/markup-compatibility/2006">
              <mc:Choice xmlns:v="urn:schemas-microsoft-com:vml" Requires="v">
                <p:oleObj spid="_x0000_s12312" name="Equation" r:id="rId7" imgW="4597200" imgH="583920" progId="Equation.DSMT4">
                  <p:embed/>
                </p:oleObj>
              </mc:Choice>
              <mc:Fallback>
                <p:oleObj name="Equation" r:id="rId7" imgW="4597200" imgH="583920" progId="Equation.DSMT4">
                  <p:embed/>
                  <p:pic>
                    <p:nvPicPr>
                      <p:cNvPr id="15" name="Object 14"/>
                      <p:cNvPicPr/>
                      <p:nvPr/>
                    </p:nvPicPr>
                    <p:blipFill>
                      <a:blip r:embed="rId8"/>
                      <a:stretch>
                        <a:fillRect/>
                      </a:stretch>
                    </p:blipFill>
                    <p:spPr>
                      <a:xfrm>
                        <a:off x="142090" y="2624603"/>
                        <a:ext cx="4597400" cy="58420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164378" y="3283313"/>
          <a:ext cx="4102100" cy="584200"/>
        </p:xfrm>
        <a:graphic>
          <a:graphicData uri="http://schemas.openxmlformats.org/presentationml/2006/ole">
            <mc:AlternateContent xmlns:mc="http://schemas.openxmlformats.org/markup-compatibility/2006">
              <mc:Choice xmlns:v="urn:schemas-microsoft-com:vml" Requires="v">
                <p:oleObj spid="_x0000_s12313" name="Equation" r:id="rId9" imgW="4101840" imgH="583920" progId="Equation.DSMT4">
                  <p:embed/>
                </p:oleObj>
              </mc:Choice>
              <mc:Fallback>
                <p:oleObj name="Equation" r:id="rId9" imgW="4101840" imgH="583920" progId="Equation.DSMT4">
                  <p:embed/>
                  <p:pic>
                    <p:nvPicPr>
                      <p:cNvPr id="16" name="Object 15"/>
                      <p:cNvPicPr/>
                      <p:nvPr/>
                    </p:nvPicPr>
                    <p:blipFill>
                      <a:blip r:embed="rId10"/>
                      <a:stretch>
                        <a:fillRect/>
                      </a:stretch>
                    </p:blipFill>
                    <p:spPr>
                      <a:xfrm>
                        <a:off x="164378" y="3283313"/>
                        <a:ext cx="4102100" cy="5842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206580" y="4031346"/>
          <a:ext cx="4762500" cy="584200"/>
        </p:xfrm>
        <a:graphic>
          <a:graphicData uri="http://schemas.openxmlformats.org/presentationml/2006/ole">
            <mc:AlternateContent xmlns:mc="http://schemas.openxmlformats.org/markup-compatibility/2006">
              <mc:Choice xmlns:v="urn:schemas-microsoft-com:vml" Requires="v">
                <p:oleObj spid="_x0000_s12314" name="Equation" r:id="rId11" imgW="4762440" imgH="583920" progId="Equation.DSMT4">
                  <p:embed/>
                </p:oleObj>
              </mc:Choice>
              <mc:Fallback>
                <p:oleObj name="Equation" r:id="rId11" imgW="4762440" imgH="583920" progId="Equation.DSMT4">
                  <p:embed/>
                  <p:pic>
                    <p:nvPicPr>
                      <p:cNvPr id="17" name="Object 16"/>
                      <p:cNvPicPr/>
                      <p:nvPr/>
                    </p:nvPicPr>
                    <p:blipFill>
                      <a:blip r:embed="rId12"/>
                      <a:stretch>
                        <a:fillRect/>
                      </a:stretch>
                    </p:blipFill>
                    <p:spPr>
                      <a:xfrm>
                        <a:off x="206580" y="4031346"/>
                        <a:ext cx="4762500" cy="584200"/>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206580" y="4690056"/>
          <a:ext cx="5118100" cy="558800"/>
        </p:xfrm>
        <a:graphic>
          <a:graphicData uri="http://schemas.openxmlformats.org/presentationml/2006/ole">
            <mc:AlternateContent xmlns:mc="http://schemas.openxmlformats.org/markup-compatibility/2006">
              <mc:Choice xmlns:v="urn:schemas-microsoft-com:vml" Requires="v">
                <p:oleObj spid="_x0000_s12315" name="Equation" r:id="rId13" imgW="5117760" imgH="558720" progId="Equation.DSMT4">
                  <p:embed/>
                </p:oleObj>
              </mc:Choice>
              <mc:Fallback>
                <p:oleObj name="Equation" r:id="rId13" imgW="5117760" imgH="558720" progId="Equation.DSMT4">
                  <p:embed/>
                  <p:pic>
                    <p:nvPicPr>
                      <p:cNvPr id="18" name="Object 17"/>
                      <p:cNvPicPr/>
                      <p:nvPr/>
                    </p:nvPicPr>
                    <p:blipFill>
                      <a:blip r:embed="rId14"/>
                      <a:stretch>
                        <a:fillRect/>
                      </a:stretch>
                    </p:blipFill>
                    <p:spPr>
                      <a:xfrm>
                        <a:off x="206580" y="4690056"/>
                        <a:ext cx="5118100" cy="558800"/>
                      </a:xfrm>
                      <a:prstGeom prst="rect">
                        <a:avLst/>
                      </a:prstGeom>
                    </p:spPr>
                  </p:pic>
                </p:oleObj>
              </mc:Fallback>
            </mc:AlternateContent>
          </a:graphicData>
        </a:graphic>
      </p:graphicFrame>
      <p:sp>
        <p:nvSpPr>
          <p:cNvPr id="34" name="TextBox 33"/>
          <p:cNvSpPr txBox="1"/>
          <p:nvPr/>
        </p:nvSpPr>
        <p:spPr>
          <a:xfrm>
            <a:off x="5560477" y="828570"/>
            <a:ext cx="14734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sng" strike="noStrike" kern="1200" cap="none" spc="0" normalizeH="0" baseline="0" noProof="0" dirty="0">
                <a:ln>
                  <a:noFill/>
                </a:ln>
                <a:solidFill>
                  <a:srgbClr val="2103D3"/>
                </a:solidFill>
                <a:effectLst/>
                <a:uLnTx/>
                <a:uFillTx/>
                <a:latin typeface="Times New Roman" panose="02020603050405020304" pitchFamily="18" charset="0"/>
                <a:cs typeface="Times New Roman" panose="02020603050405020304" pitchFamily="18" charset="0"/>
              </a:rPr>
              <a:t>Bài làm</a:t>
            </a:r>
            <a:endParaRPr kumimoji="0" lang="en-US" sz="3200" i="0" u="sng" strike="noStrike" kern="1200" cap="none" spc="0" normalizeH="0" baseline="0" noProof="0" dirty="0">
              <a:ln>
                <a:noFill/>
              </a:ln>
              <a:solidFill>
                <a:srgbClr val="2103D3"/>
              </a:solidFill>
              <a:effectLst/>
              <a:uLnTx/>
              <a:uFillTx/>
              <a:latin typeface="Times New Roman" panose="02020603050405020304" pitchFamily="18" charset="0"/>
              <a:cs typeface="Times New Roman" panose="02020603050405020304" pitchFamily="18" charset="0"/>
            </a:endParaRPr>
          </a:p>
        </p:txBody>
      </p:sp>
      <p:sp>
        <p:nvSpPr>
          <p:cNvPr id="23" name="Rectangle 22"/>
          <p:cNvSpPr/>
          <p:nvPr/>
        </p:nvSpPr>
        <p:spPr>
          <a:xfrm>
            <a:off x="6225609" y="1413345"/>
            <a:ext cx="121565" cy="5393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Object 23"/>
          <p:cNvGraphicFramePr>
            <a:graphicFrameLocks noChangeAspect="1"/>
          </p:cNvGraphicFramePr>
          <p:nvPr/>
        </p:nvGraphicFramePr>
        <p:xfrm>
          <a:off x="170047" y="5440833"/>
          <a:ext cx="4076700" cy="485775"/>
        </p:xfrm>
        <a:graphic>
          <a:graphicData uri="http://schemas.openxmlformats.org/presentationml/2006/ole">
            <mc:AlternateContent xmlns:mc="http://schemas.openxmlformats.org/markup-compatibility/2006">
              <mc:Choice xmlns:v="urn:schemas-microsoft-com:vml" Requires="v">
                <p:oleObj spid="_x0000_s12316" name="Equation" r:id="rId15" imgW="4076575" imgH="485669" progId="Equation.DSMT4">
                  <p:embed/>
                </p:oleObj>
              </mc:Choice>
              <mc:Fallback>
                <p:oleObj name="Equation" r:id="rId15" imgW="4076575" imgH="485669" progId="Equation.DSMT4">
                  <p:embed/>
                  <p:pic>
                    <p:nvPicPr>
                      <p:cNvPr id="24" name="Object 23"/>
                      <p:cNvPicPr/>
                      <p:nvPr/>
                    </p:nvPicPr>
                    <p:blipFill>
                      <a:blip r:embed="rId16"/>
                      <a:stretch>
                        <a:fillRect/>
                      </a:stretch>
                    </p:blipFill>
                    <p:spPr>
                      <a:xfrm>
                        <a:off x="170047" y="5440833"/>
                        <a:ext cx="4076700" cy="485775"/>
                      </a:xfrm>
                      <a:prstGeom prst="rect">
                        <a:avLst/>
                      </a:prstGeom>
                    </p:spPr>
                  </p:pic>
                </p:oleObj>
              </mc:Fallback>
            </mc:AlternateContent>
          </a:graphicData>
        </a:graphic>
      </p:graphicFrame>
      <p:graphicFrame>
        <p:nvGraphicFramePr>
          <p:cNvPr id="28" name="Object 27"/>
          <p:cNvGraphicFramePr>
            <a:graphicFrameLocks noChangeAspect="1"/>
          </p:cNvGraphicFramePr>
          <p:nvPr/>
        </p:nvGraphicFramePr>
        <p:xfrm>
          <a:off x="6960509" y="1492677"/>
          <a:ext cx="2032000" cy="1549400"/>
        </p:xfrm>
        <a:graphic>
          <a:graphicData uri="http://schemas.openxmlformats.org/presentationml/2006/ole">
            <mc:AlternateContent xmlns:mc="http://schemas.openxmlformats.org/markup-compatibility/2006">
              <mc:Choice xmlns:v="urn:schemas-microsoft-com:vml" Requires="v">
                <p:oleObj spid="_x0000_s12317" name="Equation" r:id="rId17" imgW="2031840" imgH="1549080" progId="Equation.DSMT4">
                  <p:embed/>
                </p:oleObj>
              </mc:Choice>
              <mc:Fallback>
                <p:oleObj name="Equation" r:id="rId17" imgW="2031840" imgH="1549080" progId="Equation.DSMT4">
                  <p:embed/>
                  <p:pic>
                    <p:nvPicPr>
                      <p:cNvPr id="28" name="Object 27"/>
                      <p:cNvPicPr/>
                      <p:nvPr/>
                    </p:nvPicPr>
                    <p:blipFill>
                      <a:blip r:embed="rId18"/>
                      <a:stretch>
                        <a:fillRect/>
                      </a:stretch>
                    </p:blipFill>
                    <p:spPr>
                      <a:xfrm>
                        <a:off x="6960509" y="1492677"/>
                        <a:ext cx="2032000" cy="1549400"/>
                      </a:xfrm>
                      <a:prstGeom prst="rect">
                        <a:avLst/>
                      </a:prstGeom>
                    </p:spPr>
                  </p:pic>
                </p:oleObj>
              </mc:Fallback>
            </mc:AlternateContent>
          </a:graphicData>
        </a:graphic>
      </p:graphicFrame>
      <p:graphicFrame>
        <p:nvGraphicFramePr>
          <p:cNvPr id="37" name="Object 36"/>
          <p:cNvGraphicFramePr>
            <a:graphicFrameLocks noChangeAspect="1"/>
          </p:cNvGraphicFramePr>
          <p:nvPr/>
        </p:nvGraphicFramePr>
        <p:xfrm>
          <a:off x="6948883" y="3053233"/>
          <a:ext cx="1473200" cy="2387600"/>
        </p:xfrm>
        <a:graphic>
          <a:graphicData uri="http://schemas.openxmlformats.org/presentationml/2006/ole">
            <mc:AlternateContent xmlns:mc="http://schemas.openxmlformats.org/markup-compatibility/2006">
              <mc:Choice xmlns:v="urn:schemas-microsoft-com:vml" Requires="v">
                <p:oleObj spid="_x0000_s12318" name="Equation" r:id="rId19" imgW="1473120" imgH="2387520" progId="Equation.DSMT4">
                  <p:embed/>
                </p:oleObj>
              </mc:Choice>
              <mc:Fallback>
                <p:oleObj name="Equation" r:id="rId19" imgW="1473120" imgH="2387520" progId="Equation.DSMT4">
                  <p:embed/>
                  <p:pic>
                    <p:nvPicPr>
                      <p:cNvPr id="37" name="Object 36"/>
                      <p:cNvPicPr/>
                      <p:nvPr/>
                    </p:nvPicPr>
                    <p:blipFill>
                      <a:blip r:embed="rId20"/>
                      <a:stretch>
                        <a:fillRect/>
                      </a:stretch>
                    </p:blipFill>
                    <p:spPr>
                      <a:xfrm>
                        <a:off x="6948883" y="3053233"/>
                        <a:ext cx="1473200" cy="2387600"/>
                      </a:xfrm>
                      <a:prstGeom prst="rect">
                        <a:avLst/>
                      </a:prstGeom>
                    </p:spPr>
                  </p:pic>
                </p:oleObj>
              </mc:Fallback>
            </mc:AlternateContent>
          </a:graphicData>
        </a:graphic>
      </p:graphicFrame>
      <p:graphicFrame>
        <p:nvGraphicFramePr>
          <p:cNvPr id="38" name="Object 37"/>
          <p:cNvGraphicFramePr>
            <a:graphicFrameLocks noChangeAspect="1"/>
          </p:cNvGraphicFramePr>
          <p:nvPr/>
        </p:nvGraphicFramePr>
        <p:xfrm>
          <a:off x="7009835" y="5926608"/>
          <a:ext cx="1879600" cy="939800"/>
        </p:xfrm>
        <a:graphic>
          <a:graphicData uri="http://schemas.openxmlformats.org/presentationml/2006/ole">
            <mc:AlternateContent xmlns:mc="http://schemas.openxmlformats.org/markup-compatibility/2006">
              <mc:Choice xmlns:v="urn:schemas-microsoft-com:vml" Requires="v">
                <p:oleObj spid="_x0000_s12319" name="Equation" r:id="rId21" imgW="1879560" imgH="939600" progId="Equation.DSMT4">
                  <p:embed/>
                </p:oleObj>
              </mc:Choice>
              <mc:Fallback>
                <p:oleObj name="Equation" r:id="rId21" imgW="1879560" imgH="939600" progId="Equation.DSMT4">
                  <p:embed/>
                  <p:pic>
                    <p:nvPicPr>
                      <p:cNvPr id="38" name="Object 37"/>
                      <p:cNvPicPr/>
                      <p:nvPr/>
                    </p:nvPicPr>
                    <p:blipFill>
                      <a:blip r:embed="rId22"/>
                      <a:stretch>
                        <a:fillRect/>
                      </a:stretch>
                    </p:blipFill>
                    <p:spPr>
                      <a:xfrm>
                        <a:off x="7009835" y="5926608"/>
                        <a:ext cx="1879600" cy="939800"/>
                      </a:xfrm>
                      <a:prstGeom prst="rect">
                        <a:avLst/>
                      </a:prstGeom>
                    </p:spPr>
                  </p:pic>
                </p:oleObj>
              </mc:Fallback>
            </mc:AlternateContent>
          </a:graphicData>
        </a:graphic>
      </p:graphicFrame>
      <p:sp>
        <p:nvSpPr>
          <p:cNvPr id="45" name="Rectangle 44"/>
          <p:cNvSpPr/>
          <p:nvPr/>
        </p:nvSpPr>
        <p:spPr>
          <a:xfrm>
            <a:off x="77997" y="592286"/>
            <a:ext cx="4891083" cy="519053"/>
          </a:xfrm>
          <a:prstGeom prst="rect">
            <a:avLst/>
          </a:prstGeom>
        </p:spPr>
        <p:txBody>
          <a:bodyPr wrap="none">
            <a:spAutoFit/>
          </a:bodyPr>
          <a:lstStyle/>
          <a:p>
            <a:pPr algn="just">
              <a:lnSpc>
                <a:spcPct val="106000"/>
              </a:lnSpc>
              <a:spcAft>
                <a:spcPts val="800"/>
              </a:spcAft>
            </a:pPr>
            <a:r>
              <a:rPr lang="nl-NL" sz="2800" b="1" dirty="0">
                <a:solidFill>
                  <a:srgbClr val="7F0000"/>
                </a:solidFill>
                <a:latin typeface="Times New Roman" panose="02020603050405020304" pitchFamily="18" charset="0"/>
                <a:ea typeface="Calibri" panose="020F0502020204030204" pitchFamily="34" charset="0"/>
                <a:cs typeface="Times New Roman" panose="02020603050405020304" pitchFamily="18" charset="0"/>
              </a:rPr>
              <a:t>Bài 1: </a:t>
            </a:r>
            <a:r>
              <a:rPr lang="nl-NL" sz="2800" dirty="0">
                <a:solidFill>
                  <a:srgbClr val="7F0000"/>
                </a:solidFill>
                <a:latin typeface="Times New Roman" panose="02020603050405020304" pitchFamily="18" charset="0"/>
                <a:ea typeface="Calibri" panose="020F0502020204030204" pitchFamily="34" charset="0"/>
                <a:cs typeface="Times New Roman" panose="02020603050405020304" pitchFamily="18" charset="0"/>
              </a:rPr>
              <a:t>Giải các phương trình sau</a:t>
            </a:r>
            <a:endParaRPr lang="en-US" sz="2800" dirty="0">
              <a:solidFill>
                <a:srgbClr val="7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TextBox 45"/>
          <p:cNvSpPr txBox="1"/>
          <p:nvPr/>
        </p:nvSpPr>
        <p:spPr>
          <a:xfrm>
            <a:off x="6286391" y="5403388"/>
            <a:ext cx="33264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Vậy</a:t>
            </a:r>
            <a:r>
              <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nghiệm</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PT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endPar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01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608013" y="1500188"/>
          <a:ext cx="3238500" cy="457200"/>
        </p:xfrm>
        <a:graphic>
          <a:graphicData uri="http://schemas.openxmlformats.org/presentationml/2006/ole">
            <mc:AlternateContent xmlns:mc="http://schemas.openxmlformats.org/markup-compatibility/2006">
              <mc:Choice xmlns:v="urn:schemas-microsoft-com:vml" Requires="v">
                <p:oleObj spid="_x0000_s13334" name="Equation" r:id="rId3" imgW="3238200" imgH="457200" progId="Equation.DSMT4">
                  <p:embed/>
                </p:oleObj>
              </mc:Choice>
              <mc:Fallback>
                <p:oleObj name="Equation" r:id="rId3" imgW="3238200" imgH="457200" progId="Equation.DSMT4">
                  <p:embed/>
                  <p:pic>
                    <p:nvPicPr>
                      <p:cNvPr id="4" name="Object 3"/>
                      <p:cNvPicPr/>
                      <p:nvPr/>
                    </p:nvPicPr>
                    <p:blipFill>
                      <a:blip r:embed="rId4"/>
                      <a:stretch>
                        <a:fillRect/>
                      </a:stretch>
                    </p:blipFill>
                    <p:spPr>
                      <a:xfrm>
                        <a:off x="608013" y="1500188"/>
                        <a:ext cx="3238500" cy="457200"/>
                      </a:xfrm>
                      <a:prstGeom prst="rect">
                        <a:avLst/>
                      </a:prstGeom>
                    </p:spPr>
                  </p:pic>
                </p:oleObj>
              </mc:Fallback>
            </mc:AlternateContent>
          </a:graphicData>
        </a:graphic>
      </p:graphicFrame>
      <p:sp>
        <p:nvSpPr>
          <p:cNvPr id="5" name="Rectangle 4"/>
          <p:cNvSpPr/>
          <p:nvPr/>
        </p:nvSpPr>
        <p:spPr>
          <a:xfrm>
            <a:off x="690234" y="516785"/>
            <a:ext cx="4891083" cy="519053"/>
          </a:xfrm>
          <a:prstGeom prst="rect">
            <a:avLst/>
          </a:prstGeom>
        </p:spPr>
        <p:txBody>
          <a:bodyPr wrap="none">
            <a:spAutoFit/>
          </a:bodyPr>
          <a:lstStyle/>
          <a:p>
            <a:pPr algn="just">
              <a:lnSpc>
                <a:spcPct val="106000"/>
              </a:lnSpc>
              <a:spcAft>
                <a:spcPts val="800"/>
              </a:spcAft>
            </a:pPr>
            <a:r>
              <a:rPr lang="nl-NL" sz="2800" b="1" dirty="0">
                <a:solidFill>
                  <a:srgbClr val="7F0000"/>
                </a:solidFill>
                <a:latin typeface="Times New Roman" panose="02020603050405020304" pitchFamily="18" charset="0"/>
                <a:ea typeface="Calibri" panose="020F0502020204030204" pitchFamily="34" charset="0"/>
                <a:cs typeface="Times New Roman" panose="02020603050405020304" pitchFamily="18" charset="0"/>
              </a:rPr>
              <a:t>Bài 1:</a:t>
            </a:r>
            <a:r>
              <a:rPr lang="nl-NL" sz="2800" dirty="0">
                <a:solidFill>
                  <a:srgbClr val="7F0000"/>
                </a:solidFill>
                <a:latin typeface="Times New Roman" panose="02020603050405020304" pitchFamily="18" charset="0"/>
                <a:ea typeface="Calibri" panose="020F0502020204030204" pitchFamily="34" charset="0"/>
                <a:cs typeface="Times New Roman" panose="02020603050405020304" pitchFamily="18" charset="0"/>
              </a:rPr>
              <a:t> Giải các phương trình sau</a:t>
            </a:r>
            <a:endParaRPr lang="en-US" sz="2800" dirty="0">
              <a:solidFill>
                <a:srgbClr val="7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5061713" y="837656"/>
            <a:ext cx="1308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sng" strike="noStrike" kern="1200" cap="none" spc="0" normalizeH="0" baseline="0" noProof="0" dirty="0">
                <a:ln>
                  <a:noFill/>
                </a:ln>
                <a:solidFill>
                  <a:srgbClr val="2103D3"/>
                </a:solidFill>
                <a:effectLst/>
                <a:uLnTx/>
                <a:uFillTx/>
                <a:latin typeface="Times New Roman" panose="02020603050405020304" pitchFamily="18" charset="0"/>
                <a:cs typeface="Times New Roman" panose="02020603050405020304" pitchFamily="18" charset="0"/>
              </a:rPr>
              <a:t>Bài làm</a:t>
            </a:r>
            <a:endParaRPr kumimoji="0" lang="en-US" sz="2800" i="0" u="sng" strike="noStrike" kern="1200" cap="none" spc="0" normalizeH="0" baseline="0" noProof="0" dirty="0">
              <a:ln>
                <a:noFill/>
              </a:ln>
              <a:solidFill>
                <a:srgbClr val="2103D3"/>
              </a:solidFill>
              <a:effectLst/>
              <a:uLnTx/>
              <a:uFillTx/>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626950" y="2239597"/>
          <a:ext cx="4648200" cy="381000"/>
        </p:xfrm>
        <a:graphic>
          <a:graphicData uri="http://schemas.openxmlformats.org/presentationml/2006/ole">
            <mc:AlternateContent xmlns:mc="http://schemas.openxmlformats.org/markup-compatibility/2006">
              <mc:Choice xmlns:v="urn:schemas-microsoft-com:vml" Requires="v">
                <p:oleObj spid="_x0000_s13335" name="Equation" r:id="rId5" imgW="4647960" imgH="380880" progId="Equation.DSMT4">
                  <p:embed/>
                </p:oleObj>
              </mc:Choice>
              <mc:Fallback>
                <p:oleObj name="Equation" r:id="rId5" imgW="4647960" imgH="380880" progId="Equation.DSMT4">
                  <p:embed/>
                  <p:pic>
                    <p:nvPicPr>
                      <p:cNvPr id="7" name="Object 6"/>
                      <p:cNvPicPr/>
                      <p:nvPr/>
                    </p:nvPicPr>
                    <p:blipFill>
                      <a:blip r:embed="rId6"/>
                      <a:stretch>
                        <a:fillRect/>
                      </a:stretch>
                    </p:blipFill>
                    <p:spPr>
                      <a:xfrm>
                        <a:off x="626950" y="2239597"/>
                        <a:ext cx="4648200" cy="38100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04281" y="2912215"/>
          <a:ext cx="5270500" cy="495300"/>
        </p:xfrm>
        <a:graphic>
          <a:graphicData uri="http://schemas.openxmlformats.org/presentationml/2006/ole">
            <mc:AlternateContent xmlns:mc="http://schemas.openxmlformats.org/markup-compatibility/2006">
              <mc:Choice xmlns:v="urn:schemas-microsoft-com:vml" Requires="v">
                <p:oleObj spid="_x0000_s13336" name="Equation" r:id="rId7" imgW="5270400" imgH="495000" progId="Equation.DSMT4">
                  <p:embed/>
                </p:oleObj>
              </mc:Choice>
              <mc:Fallback>
                <p:oleObj name="Equation" r:id="rId7" imgW="5270400" imgH="495000" progId="Equation.DSMT4">
                  <p:embed/>
                  <p:pic>
                    <p:nvPicPr>
                      <p:cNvPr id="8" name="Object 7"/>
                      <p:cNvPicPr/>
                      <p:nvPr/>
                    </p:nvPicPr>
                    <p:blipFill>
                      <a:blip r:embed="rId8"/>
                      <a:stretch>
                        <a:fillRect/>
                      </a:stretch>
                    </p:blipFill>
                    <p:spPr>
                      <a:xfrm>
                        <a:off x="604281" y="2912215"/>
                        <a:ext cx="5270500" cy="4953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626950" y="3567739"/>
          <a:ext cx="3695700" cy="584200"/>
        </p:xfrm>
        <a:graphic>
          <a:graphicData uri="http://schemas.openxmlformats.org/presentationml/2006/ole">
            <mc:AlternateContent xmlns:mc="http://schemas.openxmlformats.org/markup-compatibility/2006">
              <mc:Choice xmlns:v="urn:schemas-microsoft-com:vml" Requires="v">
                <p:oleObj spid="_x0000_s13337" name="Equation" r:id="rId9" imgW="3695400" imgH="583920" progId="Equation.DSMT4">
                  <p:embed/>
                </p:oleObj>
              </mc:Choice>
              <mc:Fallback>
                <p:oleObj name="Equation" r:id="rId9" imgW="3695400" imgH="583920" progId="Equation.DSMT4">
                  <p:embed/>
                  <p:pic>
                    <p:nvPicPr>
                      <p:cNvPr id="9" name="Object 8"/>
                      <p:cNvPicPr/>
                      <p:nvPr/>
                    </p:nvPicPr>
                    <p:blipFill>
                      <a:blip r:embed="rId10"/>
                      <a:stretch>
                        <a:fillRect/>
                      </a:stretch>
                    </p:blipFill>
                    <p:spPr>
                      <a:xfrm>
                        <a:off x="626950" y="3567739"/>
                        <a:ext cx="3695700" cy="5842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04281" y="4210166"/>
          <a:ext cx="4394200" cy="584200"/>
        </p:xfrm>
        <a:graphic>
          <a:graphicData uri="http://schemas.openxmlformats.org/presentationml/2006/ole">
            <mc:AlternateContent xmlns:mc="http://schemas.openxmlformats.org/markup-compatibility/2006">
              <mc:Choice xmlns:v="urn:schemas-microsoft-com:vml" Requires="v">
                <p:oleObj spid="_x0000_s13338" name="Equation" r:id="rId11" imgW="4394160" imgH="583920" progId="Equation.DSMT4">
                  <p:embed/>
                </p:oleObj>
              </mc:Choice>
              <mc:Fallback>
                <p:oleObj name="Equation" r:id="rId11" imgW="4394160" imgH="583920" progId="Equation.DSMT4">
                  <p:embed/>
                  <p:pic>
                    <p:nvPicPr>
                      <p:cNvPr id="10" name="Object 9"/>
                      <p:cNvPicPr/>
                      <p:nvPr/>
                    </p:nvPicPr>
                    <p:blipFill>
                      <a:blip r:embed="rId12"/>
                      <a:stretch>
                        <a:fillRect/>
                      </a:stretch>
                    </p:blipFill>
                    <p:spPr>
                      <a:xfrm>
                        <a:off x="604281" y="4210166"/>
                        <a:ext cx="4394200" cy="5842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83923" y="5006150"/>
          <a:ext cx="4914900" cy="558800"/>
        </p:xfrm>
        <a:graphic>
          <a:graphicData uri="http://schemas.openxmlformats.org/presentationml/2006/ole">
            <mc:AlternateContent xmlns:mc="http://schemas.openxmlformats.org/markup-compatibility/2006">
              <mc:Choice xmlns:v="urn:schemas-microsoft-com:vml" Requires="v">
                <p:oleObj spid="_x0000_s13339" name="Equation" r:id="rId13" imgW="4914720" imgH="558720" progId="Equation.DSMT4">
                  <p:embed/>
                </p:oleObj>
              </mc:Choice>
              <mc:Fallback>
                <p:oleObj name="Equation" r:id="rId13" imgW="4914720" imgH="558720" progId="Equation.DSMT4">
                  <p:embed/>
                  <p:pic>
                    <p:nvPicPr>
                      <p:cNvPr id="11" name="Object 10"/>
                      <p:cNvPicPr/>
                      <p:nvPr/>
                    </p:nvPicPr>
                    <p:blipFill>
                      <a:blip r:embed="rId14"/>
                      <a:stretch>
                        <a:fillRect/>
                      </a:stretch>
                    </p:blipFill>
                    <p:spPr>
                      <a:xfrm>
                        <a:off x="583923" y="5006150"/>
                        <a:ext cx="4914900" cy="5588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583923" y="5700733"/>
          <a:ext cx="3886200" cy="482600"/>
        </p:xfrm>
        <a:graphic>
          <a:graphicData uri="http://schemas.openxmlformats.org/presentationml/2006/ole">
            <mc:AlternateContent xmlns:mc="http://schemas.openxmlformats.org/markup-compatibility/2006">
              <mc:Choice xmlns:v="urn:schemas-microsoft-com:vml" Requires="v">
                <p:oleObj spid="_x0000_s13340" name="Equation" r:id="rId15" imgW="3886200" imgH="482400" progId="Equation.DSMT4">
                  <p:embed/>
                </p:oleObj>
              </mc:Choice>
              <mc:Fallback>
                <p:oleObj name="Equation" r:id="rId15" imgW="3886200" imgH="482400" progId="Equation.DSMT4">
                  <p:embed/>
                  <p:pic>
                    <p:nvPicPr>
                      <p:cNvPr id="12" name="Object 11"/>
                      <p:cNvPicPr/>
                      <p:nvPr/>
                    </p:nvPicPr>
                    <p:blipFill>
                      <a:blip r:embed="rId16"/>
                      <a:stretch>
                        <a:fillRect/>
                      </a:stretch>
                    </p:blipFill>
                    <p:spPr>
                      <a:xfrm>
                        <a:off x="583923" y="5700733"/>
                        <a:ext cx="3886200" cy="482600"/>
                      </a:xfrm>
                      <a:prstGeom prst="rect">
                        <a:avLst/>
                      </a:prstGeom>
                    </p:spPr>
                  </p:pic>
                </p:oleObj>
              </mc:Fallback>
            </mc:AlternateContent>
          </a:graphicData>
        </a:graphic>
      </p:graphicFrame>
      <p:sp>
        <p:nvSpPr>
          <p:cNvPr id="13" name="Rectangle 12"/>
          <p:cNvSpPr/>
          <p:nvPr/>
        </p:nvSpPr>
        <p:spPr>
          <a:xfrm>
            <a:off x="5962790" y="1445879"/>
            <a:ext cx="96982" cy="5412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nvGraphicFramePr>
        <p:xfrm>
          <a:off x="6498435" y="1445879"/>
          <a:ext cx="1866900" cy="1549400"/>
        </p:xfrm>
        <a:graphic>
          <a:graphicData uri="http://schemas.openxmlformats.org/presentationml/2006/ole">
            <mc:AlternateContent xmlns:mc="http://schemas.openxmlformats.org/markup-compatibility/2006">
              <mc:Choice xmlns:v="urn:schemas-microsoft-com:vml" Requires="v">
                <p:oleObj spid="_x0000_s13341" name="Equation" r:id="rId17" imgW="1866600" imgH="1549080" progId="Equation.DSMT4">
                  <p:embed/>
                </p:oleObj>
              </mc:Choice>
              <mc:Fallback>
                <p:oleObj name="Equation" r:id="rId17" imgW="1866600" imgH="1549080" progId="Equation.DSMT4">
                  <p:embed/>
                  <p:pic>
                    <p:nvPicPr>
                      <p:cNvPr id="14" name="Object 13"/>
                      <p:cNvPicPr/>
                      <p:nvPr/>
                    </p:nvPicPr>
                    <p:blipFill>
                      <a:blip r:embed="rId18"/>
                      <a:stretch>
                        <a:fillRect/>
                      </a:stretch>
                    </p:blipFill>
                    <p:spPr>
                      <a:xfrm>
                        <a:off x="6498435" y="1445879"/>
                        <a:ext cx="1866900" cy="154940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6521806" y="3159865"/>
          <a:ext cx="1562100" cy="1549400"/>
        </p:xfrm>
        <a:graphic>
          <a:graphicData uri="http://schemas.openxmlformats.org/presentationml/2006/ole">
            <mc:AlternateContent xmlns:mc="http://schemas.openxmlformats.org/markup-compatibility/2006">
              <mc:Choice xmlns:v="urn:schemas-microsoft-com:vml" Requires="v">
                <p:oleObj spid="_x0000_s13342" name="Equation" r:id="rId19" imgW="1562040" imgH="1549080" progId="Equation.DSMT4">
                  <p:embed/>
                </p:oleObj>
              </mc:Choice>
              <mc:Fallback>
                <p:oleObj name="Equation" r:id="rId19" imgW="1562040" imgH="1549080" progId="Equation.DSMT4">
                  <p:embed/>
                  <p:pic>
                    <p:nvPicPr>
                      <p:cNvPr id="16" name="Object 15"/>
                      <p:cNvPicPr/>
                      <p:nvPr/>
                    </p:nvPicPr>
                    <p:blipFill>
                      <a:blip r:embed="rId20"/>
                      <a:stretch>
                        <a:fillRect/>
                      </a:stretch>
                    </p:blipFill>
                    <p:spPr>
                      <a:xfrm>
                        <a:off x="6521806" y="3159865"/>
                        <a:ext cx="1562100" cy="15494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7024081" y="5564950"/>
          <a:ext cx="1866900" cy="482600"/>
        </p:xfrm>
        <a:graphic>
          <a:graphicData uri="http://schemas.openxmlformats.org/presentationml/2006/ole">
            <mc:AlternateContent xmlns:mc="http://schemas.openxmlformats.org/markup-compatibility/2006">
              <mc:Choice xmlns:v="urn:schemas-microsoft-com:vml" Requires="v">
                <p:oleObj spid="_x0000_s13343" name="Equation" r:id="rId21" imgW="1866600" imgH="482400" progId="Equation.DSMT4">
                  <p:embed/>
                </p:oleObj>
              </mc:Choice>
              <mc:Fallback>
                <p:oleObj name="Equation" r:id="rId21" imgW="1866600" imgH="482400" progId="Equation.DSMT4">
                  <p:embed/>
                  <p:pic>
                    <p:nvPicPr>
                      <p:cNvPr id="17" name="Object 16"/>
                      <p:cNvPicPr/>
                      <p:nvPr/>
                    </p:nvPicPr>
                    <p:blipFill>
                      <a:blip r:embed="rId22"/>
                      <a:stretch>
                        <a:fillRect/>
                      </a:stretch>
                    </p:blipFill>
                    <p:spPr>
                      <a:xfrm>
                        <a:off x="7024081" y="5564950"/>
                        <a:ext cx="1866900" cy="482600"/>
                      </a:xfrm>
                      <a:prstGeom prst="rect">
                        <a:avLst/>
                      </a:prstGeom>
                    </p:spPr>
                  </p:pic>
                </p:oleObj>
              </mc:Fallback>
            </mc:AlternateContent>
          </a:graphicData>
        </a:graphic>
      </p:graphicFrame>
      <p:sp>
        <p:nvSpPr>
          <p:cNvPr id="18" name="TextBox 17"/>
          <p:cNvSpPr txBox="1"/>
          <p:nvPr/>
        </p:nvSpPr>
        <p:spPr>
          <a:xfrm>
            <a:off x="6148019" y="4807498"/>
            <a:ext cx="33264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Vậy</a:t>
            </a:r>
            <a:r>
              <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nghiệm</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PT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endPar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164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0727" y="4821382"/>
            <a:ext cx="6695006" cy="1617990"/>
          </a:xfrm>
          <a:prstGeom prst="rect">
            <a:avLst/>
          </a:prstGeom>
        </p:spPr>
      </p:pic>
      <p:pic>
        <p:nvPicPr>
          <p:cNvPr id="3" name="图片 21"/>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858982" y="895588"/>
            <a:ext cx="3943091" cy="5962412"/>
          </a:xfrm>
          <a:prstGeom prst="rect">
            <a:avLst/>
          </a:prstGeom>
        </p:spPr>
      </p:pic>
      <p:sp>
        <p:nvSpPr>
          <p:cNvPr id="4" name="TextBox 3"/>
          <p:cNvSpPr txBox="1"/>
          <p:nvPr/>
        </p:nvSpPr>
        <p:spPr>
          <a:xfrm>
            <a:off x="4649672" y="1793872"/>
            <a:ext cx="6336735" cy="523220"/>
          </a:xfrm>
          <a:prstGeom prst="rect">
            <a:avLst/>
          </a:prstGeom>
          <a:noFill/>
        </p:spPr>
        <p:txBody>
          <a:bodyPr wrap="non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Tiết 4</a:t>
            </a:r>
            <a:r>
              <a:rPr lang="en-US" sz="2800" b="1" dirty="0">
                <a:solidFill>
                  <a:srgbClr val="C00000"/>
                </a:solidFill>
                <a:latin typeface="Times New Roman" panose="02020603050405020304" pitchFamily="18" charset="0"/>
                <a:cs typeface="Times New Roman" panose="02020603050405020304" pitchFamily="18" charset="0"/>
              </a:rPr>
              <a:t>6</a:t>
            </a:r>
            <a:r>
              <a:rPr lang="vi-VN" sz="2800" b="1">
                <a:solidFill>
                  <a:srgbClr val="C00000"/>
                </a:solidFill>
                <a:latin typeface="Times New Roman" panose="02020603050405020304" pitchFamily="18" charset="0"/>
                <a:cs typeface="Times New Roman" panose="02020603050405020304" pitchFamily="18" charset="0"/>
              </a:rPr>
              <a:t>: </a:t>
            </a:r>
            <a:r>
              <a:rPr lang="en-US" sz="2800" b="1" smtClean="0">
                <a:solidFill>
                  <a:srgbClr val="C00000"/>
                </a:solidFill>
                <a:latin typeface="Times New Roman" panose="02020603050405020304" pitchFamily="18" charset="0"/>
                <a:cs typeface="Times New Roman" panose="02020603050405020304" pitchFamily="18" charset="0"/>
              </a:rPr>
              <a:t>PHƯƠNG TRÌNH TÍCH (Tiếp)</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5" name="Freeform: Shape 64">
            <a:extLst>
              <a:ext uri="{FF2B5EF4-FFF2-40B4-BE49-F238E27FC236}">
                <a16:creationId xmlns:a16="http://schemas.microsoft.com/office/drawing/2014/main" xmlns="" id="{61ABD889-CCEB-4BFD-B139-AA3762F04A82}"/>
              </a:ext>
            </a:extLst>
          </p:cNvPr>
          <p:cNvSpPr/>
          <p:nvPr/>
        </p:nvSpPr>
        <p:spPr>
          <a:xfrm rot="5400000">
            <a:off x="-268173" y="268174"/>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A5A5A5">
              <a:lumMod val="40000"/>
              <a:lumOff val="6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rot="18623729">
            <a:off x="-226453" y="899644"/>
            <a:ext cx="2974277" cy="779765"/>
          </a:xfrm>
          <a:prstGeom prst="rect">
            <a:avLst/>
          </a:prstGeom>
          <a:noFill/>
        </p:spPr>
        <p:txBody>
          <a:bodyPr wrap="none" lIns="121920" tIns="60960" rIns="121920" bIns="60960">
            <a:spAutoFit/>
          </a:bodyPr>
          <a:lstStyle/>
          <a:p>
            <a:pPr algn="ctr"/>
            <a:r>
              <a:rPr lang="en-US" sz="4267" b="1" dirty="0">
                <a:ln w="10160">
                  <a:solidFill>
                    <a:srgbClr val="4472C4"/>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Calibri"/>
              </a:rPr>
              <a:t>CHƯƠNG III</a:t>
            </a:r>
          </a:p>
        </p:txBody>
      </p:sp>
    </p:spTree>
    <p:extLst>
      <p:ext uri="{BB962C8B-B14F-4D97-AF65-F5344CB8AC3E}">
        <p14:creationId xmlns:p14="http://schemas.microsoft.com/office/powerpoint/2010/main" val="2217973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
                                        <p:tgtEl>
                                          <p:spTgt spid="3"/>
                                        </p:tgtEl>
                                      </p:cBhvr>
                                    </p:animEffect>
                                    <p:anim calcmode="lin" valueType="num">
                                      <p:cBhvr>
                                        <p:cTn id="12" dur="300" fill="hold"/>
                                        <p:tgtEl>
                                          <p:spTgt spid="3"/>
                                        </p:tgtEl>
                                        <p:attrNameLst>
                                          <p:attrName>ppt_x</p:attrName>
                                        </p:attrNameLst>
                                      </p:cBhvr>
                                      <p:tavLst>
                                        <p:tav tm="0">
                                          <p:val>
                                            <p:strVal val="#ppt_x"/>
                                          </p:val>
                                        </p:tav>
                                        <p:tav tm="100000">
                                          <p:val>
                                            <p:strVal val="#ppt_x"/>
                                          </p:val>
                                        </p:tav>
                                      </p:tavLst>
                                    </p:anim>
                                    <p:anim calcmode="lin" valueType="num">
                                      <p:cBhvr>
                                        <p:cTn id="13" dur="3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297693" y="-487254"/>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208464" y="2771189"/>
            <a:ext cx="6200836" cy="707886"/>
          </a:xfrm>
          <a:prstGeom prst="rect">
            <a:avLst/>
          </a:prstGeom>
          <a:noFill/>
        </p:spPr>
        <p:txBody>
          <a:bodyPr wrap="square" rtlCol="0">
            <a:spAutoFit/>
          </a:bodyPr>
          <a:lstStyle/>
          <a:p>
            <a:pPr algn="ctr"/>
            <a:r>
              <a:rPr lang="vi-VN" altLang="zh-CN" sz="4000" b="1" dirty="0">
                <a:solidFill>
                  <a:srgbClr val="7F0000"/>
                </a:solidFill>
                <a:latin typeface="Times New Roman" panose="02020603050405020304" pitchFamily="18" charset="0"/>
                <a:cs typeface="Times New Roman" panose="02020603050405020304" pitchFamily="18" charset="0"/>
              </a:rPr>
              <a:t>Vận dụng- Tìm tòi</a:t>
            </a:r>
            <a:endParaRPr lang="zh-CN" altLang="en-US" sz="4000" b="1" dirty="0">
              <a:solidFill>
                <a:srgbClr val="7F0000"/>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childTnLst>
                          </p:cTn>
                        </p:par>
                        <p:par>
                          <p:cTn id="59" fill="hold">
                            <p:stCondLst>
                              <p:cond delay="1000"/>
                            </p:stCondLst>
                            <p:childTnLst>
                              <p:par>
                                <p:cTn id="60" presetID="56" presetClass="entr" presetSubtype="0" fill="hold" grpId="0" nodeType="afterEffect">
                                  <p:stCondLst>
                                    <p:cond delay="0"/>
                                  </p:stCondLst>
                                  <p:iterate type="lt">
                                    <p:tmPct val="10000"/>
                                  </p:iterate>
                                  <p:childTnLst>
                                    <p:set>
                                      <p:cBhvr>
                                        <p:cTn id="61" dur="1" fill="hold">
                                          <p:stCondLst>
                                            <p:cond delay="0"/>
                                          </p:stCondLst>
                                        </p:cTn>
                                        <p:tgtEl>
                                          <p:spTgt spid="18"/>
                                        </p:tgtEl>
                                        <p:attrNameLst>
                                          <p:attrName>style.visibility</p:attrName>
                                        </p:attrNameLst>
                                      </p:cBhvr>
                                      <p:to>
                                        <p:strVal val="visible"/>
                                      </p:to>
                                    </p:set>
                                    <p:anim by="(-#ppt_w*2)" calcmode="lin" valueType="num">
                                      <p:cBhvr rctx="PPT">
                                        <p:cTn id="62" dur="500" autoRev="1" fill="hold">
                                          <p:stCondLst>
                                            <p:cond delay="0"/>
                                          </p:stCondLst>
                                        </p:cTn>
                                        <p:tgtEl>
                                          <p:spTgt spid="18"/>
                                        </p:tgtEl>
                                        <p:attrNameLst>
                                          <p:attrName>ppt_w</p:attrName>
                                        </p:attrNameLst>
                                      </p:cBhvr>
                                    </p:anim>
                                    <p:anim by="(#ppt_w*0.50)" calcmode="lin" valueType="num">
                                      <p:cBhvr>
                                        <p:cTn id="63" dur="500" decel="50000" autoRev="1" fill="hold">
                                          <p:stCondLst>
                                            <p:cond delay="0"/>
                                          </p:stCondLst>
                                        </p:cTn>
                                        <p:tgtEl>
                                          <p:spTgt spid="18"/>
                                        </p:tgtEl>
                                        <p:attrNameLst>
                                          <p:attrName>ppt_x</p:attrName>
                                        </p:attrNameLst>
                                      </p:cBhvr>
                                    </p:anim>
                                    <p:anim from="(-#ppt_h/2)" to="(#ppt_y)" calcmode="lin" valueType="num">
                                      <p:cBhvr>
                                        <p:cTn id="64" dur="1000" fill="hold">
                                          <p:stCondLst>
                                            <p:cond delay="0"/>
                                          </p:stCondLst>
                                        </p:cTn>
                                        <p:tgtEl>
                                          <p:spTgt spid="18"/>
                                        </p:tgtEl>
                                        <p:attrNameLst>
                                          <p:attrName>ppt_y</p:attrName>
                                        </p:attrNameLst>
                                      </p:cBhvr>
                                    </p:anim>
                                    <p:animRot by="21600000">
                                      <p:cBhvr>
                                        <p:cTn id="65" dur="1000" fill="hold">
                                          <p:stCondLst>
                                            <p:cond delay="0"/>
                                          </p:stCondLst>
                                        </p:cTn>
                                        <p:tgtEl>
                                          <p:spTgt spid="18"/>
                                        </p:tgtEl>
                                        <p:attrNameLst>
                                          <p:attrName>r</p:attrName>
                                        </p:attrNameLst>
                                      </p:cBhvr>
                                    </p:animRo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914523" y="471511"/>
            <a:ext cx="10490927" cy="523220"/>
          </a:xfrm>
          <a:prstGeom prst="rect">
            <a:avLst/>
          </a:prstGeom>
          <a:noFill/>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Dạng </a:t>
            </a:r>
            <a:r>
              <a:rPr lang="en-US" sz="2800" b="1" dirty="0">
                <a:solidFill>
                  <a:srgbClr val="C00000"/>
                </a:solidFill>
                <a:latin typeface="Times New Roman" panose="02020603050405020304" pitchFamily="18" charset="0"/>
                <a:cs typeface="Times New Roman" panose="02020603050405020304" pitchFamily="18" charset="0"/>
              </a:rPr>
              <a:t>3</a:t>
            </a:r>
            <a:r>
              <a:rPr lang="vi-VN"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toán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chứa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tham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số</a:t>
            </a:r>
            <a:r>
              <a:rPr lang="vi-VN" sz="2800" b="1" dirty="0">
                <a:solidFill>
                  <a:srgbClr val="C00000"/>
                </a:solidFill>
                <a:latin typeface="Times New Roman" panose="02020603050405020304" pitchFamily="18" charset="0"/>
                <a:cs typeface="Times New Roman" panose="02020603050405020304" pitchFamily="18" charset="0"/>
              </a:rPr>
              <a:t>  </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0" y="647095"/>
            <a:ext cx="914523" cy="2109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8964" y="1501550"/>
            <a:ext cx="11947378" cy="523220"/>
            <a:chOff x="48965" y="1018122"/>
            <a:chExt cx="11947378" cy="523220"/>
          </a:xfrm>
        </p:grpSpPr>
        <p:sp>
          <p:nvSpPr>
            <p:cNvPr id="8" name="TextBox 7"/>
            <p:cNvSpPr txBox="1"/>
            <p:nvPr/>
          </p:nvSpPr>
          <p:spPr>
            <a:xfrm>
              <a:off x="48965" y="1018122"/>
              <a:ext cx="11947378" cy="523220"/>
            </a:xfrm>
            <a:prstGeom prst="rect">
              <a:avLst/>
            </a:prstGeom>
            <a:noFill/>
          </p:spPr>
          <p:txBody>
            <a:bodyPr wrap="square" rtlCol="0">
              <a:spAutoFit/>
            </a:bodyPr>
            <a:lstStyle/>
            <a:p>
              <a:r>
                <a:rPr lang="vi-VN" sz="2800" b="1" dirty="0">
                  <a:solidFill>
                    <a:srgbClr val="00003F"/>
                  </a:solidFill>
                  <a:latin typeface="Times New Roman" panose="02020603050405020304" pitchFamily="18" charset="0"/>
                  <a:cs typeface="Times New Roman" panose="02020603050405020304" pitchFamily="18" charset="0"/>
                </a:rPr>
                <a:t>Bài </a:t>
              </a:r>
              <a:r>
                <a:rPr lang="en-US" sz="2800" b="1" dirty="0">
                  <a:solidFill>
                    <a:srgbClr val="00003F"/>
                  </a:solidFill>
                  <a:latin typeface="Times New Roman" panose="02020603050405020304" pitchFamily="18" charset="0"/>
                  <a:cs typeface="Times New Roman" panose="02020603050405020304" pitchFamily="18" charset="0"/>
                </a:rPr>
                <a:t>33 SBT/8</a:t>
              </a:r>
              <a:r>
                <a:rPr lang="vi-VN" sz="2800" b="1"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Biết</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là</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một</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nghiệm</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của</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phương</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trình</a:t>
              </a:r>
              <a:endParaRPr lang="en-US" sz="2800" dirty="0">
                <a:solidFill>
                  <a:srgbClr val="00003F"/>
                </a:solidFill>
                <a:latin typeface="Times New Roman" panose="02020603050405020304" pitchFamily="18" charset="0"/>
                <a:cs typeface="Times New Roman" panose="02020603050405020304" pitchFamily="18" charset="0"/>
              </a:endParaRPr>
            </a:p>
          </p:txBody>
        </p:sp>
        <p:graphicFrame>
          <p:nvGraphicFramePr>
            <p:cNvPr id="22" name="Object 21"/>
            <p:cNvGraphicFramePr>
              <a:graphicFrameLocks noChangeAspect="1"/>
            </p:cNvGraphicFramePr>
            <p:nvPr/>
          </p:nvGraphicFramePr>
          <p:xfrm>
            <a:off x="8682039" y="1078672"/>
            <a:ext cx="2933700" cy="457200"/>
          </p:xfrm>
          <a:graphic>
            <a:graphicData uri="http://schemas.openxmlformats.org/presentationml/2006/ole">
              <mc:AlternateContent xmlns:mc="http://schemas.openxmlformats.org/markup-compatibility/2006">
                <mc:Choice xmlns:v="urn:schemas-microsoft-com:vml" Requires="v">
                  <p:oleObj spid="_x0000_s14346" name="Equation" r:id="rId6" imgW="2933640" imgH="457200" progId="Equation.DSMT4">
                    <p:embed/>
                  </p:oleObj>
                </mc:Choice>
                <mc:Fallback>
                  <p:oleObj name="Equation" r:id="rId6" imgW="2933640" imgH="457200" progId="Equation.DSMT4">
                    <p:embed/>
                    <p:pic>
                      <p:nvPicPr>
                        <p:cNvPr id="22" name="Object 21"/>
                        <p:cNvPicPr/>
                        <p:nvPr/>
                      </p:nvPicPr>
                      <p:blipFill>
                        <a:blip r:embed="rId7"/>
                        <a:stretch>
                          <a:fillRect/>
                        </a:stretch>
                      </p:blipFill>
                      <p:spPr>
                        <a:xfrm>
                          <a:off x="8682039" y="1078672"/>
                          <a:ext cx="2933700" cy="457200"/>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3084427" y="1120982"/>
            <a:ext cx="939800" cy="317500"/>
          </p:xfrm>
          <a:graphic>
            <a:graphicData uri="http://schemas.openxmlformats.org/presentationml/2006/ole">
              <mc:AlternateContent xmlns:mc="http://schemas.openxmlformats.org/markup-compatibility/2006">
                <mc:Choice xmlns:v="urn:schemas-microsoft-com:vml" Requires="v">
                  <p:oleObj spid="_x0000_s14347" name="Equation" r:id="rId8" imgW="939600" imgH="317160" progId="Equation.DSMT4">
                    <p:embed/>
                  </p:oleObj>
                </mc:Choice>
                <mc:Fallback>
                  <p:oleObj name="Equation" r:id="rId8" imgW="939600" imgH="317160" progId="Equation.DSMT4">
                    <p:embed/>
                    <p:pic>
                      <p:nvPicPr>
                        <p:cNvPr id="3" name="Object 2"/>
                        <p:cNvPicPr/>
                        <p:nvPr/>
                      </p:nvPicPr>
                      <p:blipFill>
                        <a:blip r:embed="rId9"/>
                        <a:stretch>
                          <a:fillRect/>
                        </a:stretch>
                      </p:blipFill>
                      <p:spPr>
                        <a:xfrm>
                          <a:off x="3084427" y="1120982"/>
                          <a:ext cx="939800" cy="317500"/>
                        </a:xfrm>
                        <a:prstGeom prst="rect">
                          <a:avLst/>
                        </a:prstGeom>
                      </p:spPr>
                    </p:pic>
                  </p:oleObj>
                </mc:Fallback>
              </mc:AlternateContent>
            </a:graphicData>
          </a:graphic>
        </p:graphicFrame>
      </p:grpSp>
      <p:grpSp>
        <p:nvGrpSpPr>
          <p:cNvPr id="27" name="Group 26"/>
          <p:cNvGrpSpPr/>
          <p:nvPr/>
        </p:nvGrpSpPr>
        <p:grpSpPr>
          <a:xfrm>
            <a:off x="232668" y="5024172"/>
            <a:ext cx="1747146" cy="1747146"/>
            <a:chOff x="1576559" y="503331"/>
            <a:chExt cx="1747146" cy="1747146"/>
          </a:xfrm>
        </p:grpSpPr>
        <p:pic>
          <p:nvPicPr>
            <p:cNvPr id="25" name="Picture 24"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17382" r="20120" b="2"/>
            <a:stretch/>
          </p:blipFill>
          <p:spPr>
            <a:xfrm>
              <a:off x="1576559" y="503331"/>
              <a:ext cx="1747146" cy="174714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6" name="Picture 25"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6736" y="674231"/>
              <a:ext cx="1184567" cy="1184567"/>
            </a:xfrm>
            <a:prstGeom prst="rect">
              <a:avLst/>
            </a:prstGeom>
          </p:spPr>
        </p:pic>
      </p:grpSp>
      <p:pic>
        <p:nvPicPr>
          <p:cNvPr id="28" name="5 Minute Countdown Timer with Music For Kid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62969" y="3859393"/>
            <a:ext cx="2106876" cy="1185118"/>
          </a:xfrm>
          <a:prstGeom prst="rect">
            <a:avLst/>
          </a:prstGeom>
        </p:spPr>
      </p:pic>
      <p:grpSp>
        <p:nvGrpSpPr>
          <p:cNvPr id="7" name="Group 6"/>
          <p:cNvGrpSpPr/>
          <p:nvPr/>
        </p:nvGrpSpPr>
        <p:grpSpPr>
          <a:xfrm>
            <a:off x="914523" y="2300782"/>
            <a:ext cx="10858377" cy="1384995"/>
            <a:chOff x="914523" y="2300782"/>
            <a:chExt cx="10858377" cy="1384995"/>
          </a:xfrm>
        </p:grpSpPr>
        <p:sp>
          <p:nvSpPr>
            <p:cNvPr id="14" name="TextBox 13"/>
            <p:cNvSpPr txBox="1"/>
            <p:nvPr/>
          </p:nvSpPr>
          <p:spPr>
            <a:xfrm>
              <a:off x="914523" y="2300782"/>
              <a:ext cx="10858377" cy="1384995"/>
            </a:xfrm>
            <a:prstGeom prst="rect">
              <a:avLst/>
            </a:prstGeom>
            <a:noFill/>
          </p:spPr>
          <p:txBody>
            <a:bodyPr wrap="square" rtlCol="0">
              <a:spAutoFit/>
            </a:bodyPr>
            <a:lstStyle/>
            <a:p>
              <a:pPr marL="514350" indent="-514350">
                <a:buAutoNum type="alphaLcParenR"/>
              </a:pPr>
              <a:r>
                <a:rPr lang="en-US" sz="2800" dirty="0" err="1">
                  <a:solidFill>
                    <a:srgbClr val="00003F"/>
                  </a:solidFill>
                  <a:latin typeface="Times New Roman" panose="02020603050405020304" pitchFamily="18" charset="0"/>
                  <a:cs typeface="Times New Roman" panose="02020603050405020304" pitchFamily="18" charset="0"/>
                </a:rPr>
                <a:t>Xác</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định</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giá</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trị</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của</a:t>
              </a:r>
              <a:r>
                <a:rPr lang="en-US" sz="2800" dirty="0">
                  <a:solidFill>
                    <a:srgbClr val="00003F"/>
                  </a:solidFill>
                  <a:latin typeface="Times New Roman" panose="02020603050405020304" pitchFamily="18" charset="0"/>
                  <a:cs typeface="Times New Roman" panose="02020603050405020304" pitchFamily="18" charset="0"/>
                </a:rPr>
                <a:t>    .</a:t>
              </a:r>
            </a:p>
            <a:p>
              <a:pPr marL="514350" indent="-514350">
                <a:buAutoNum type="alphaLcParenR"/>
              </a:pPr>
              <a:endParaRPr lang="en-US" sz="2800" dirty="0">
                <a:solidFill>
                  <a:srgbClr val="00003F"/>
                </a:solidFill>
                <a:latin typeface="Times New Roman" panose="02020603050405020304" pitchFamily="18" charset="0"/>
                <a:cs typeface="Times New Roman" panose="02020603050405020304" pitchFamily="18" charset="0"/>
              </a:endParaRPr>
            </a:p>
            <a:p>
              <a:pPr marL="514350" indent="-514350">
                <a:buAutoNum type="alphaLcParenR"/>
              </a:pPr>
              <a:r>
                <a:rPr lang="en-US" sz="2800" dirty="0" err="1">
                  <a:solidFill>
                    <a:srgbClr val="00003F"/>
                  </a:solidFill>
                  <a:latin typeface="Times New Roman" panose="02020603050405020304" pitchFamily="18" charset="0"/>
                  <a:cs typeface="Times New Roman" panose="02020603050405020304" pitchFamily="18" charset="0"/>
                </a:rPr>
                <a:t>Với</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a:solidFill>
                    <a:srgbClr val="2103D3"/>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hãy</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giải</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phương</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trình</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tìm</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được</a:t>
              </a:r>
              <a:r>
                <a:rPr lang="en-US" sz="2800" dirty="0">
                  <a:solidFill>
                    <a:srgbClr val="00003F"/>
                  </a:solidFill>
                  <a:latin typeface="Times New Roman" panose="02020603050405020304" pitchFamily="18" charset="0"/>
                  <a:cs typeface="Times New Roman" panose="02020603050405020304" pitchFamily="18" charset="0"/>
                </a:rPr>
                <a:t>. </a:t>
              </a:r>
            </a:p>
          </p:txBody>
        </p:sp>
        <p:graphicFrame>
          <p:nvGraphicFramePr>
            <p:cNvPr id="5" name="Object 4"/>
            <p:cNvGraphicFramePr>
              <a:graphicFrameLocks noChangeAspect="1"/>
            </p:cNvGraphicFramePr>
            <p:nvPr/>
          </p:nvGraphicFramePr>
          <p:xfrm>
            <a:off x="4396123" y="2480399"/>
            <a:ext cx="228600" cy="228600"/>
          </p:xfrm>
          <a:graphic>
            <a:graphicData uri="http://schemas.openxmlformats.org/presentationml/2006/ole">
              <mc:AlternateContent xmlns:mc="http://schemas.openxmlformats.org/markup-compatibility/2006">
                <mc:Choice xmlns:v="urn:schemas-microsoft-com:vml" Requires="v">
                  <p:oleObj spid="_x0000_s14348" name="Equation" r:id="rId14" imgW="228600" imgH="228600" progId="Equation.DSMT4">
                    <p:embed/>
                  </p:oleObj>
                </mc:Choice>
                <mc:Fallback>
                  <p:oleObj name="Equation" r:id="rId14" imgW="228600" imgH="228600" progId="Equation.DSMT4">
                    <p:embed/>
                    <p:pic>
                      <p:nvPicPr>
                        <p:cNvPr id="5" name="Object 4"/>
                        <p:cNvPicPr/>
                        <p:nvPr/>
                      </p:nvPicPr>
                      <p:blipFill>
                        <a:blip r:embed="rId15"/>
                        <a:stretch>
                          <a:fillRect/>
                        </a:stretch>
                      </p:blipFill>
                      <p:spPr>
                        <a:xfrm>
                          <a:off x="4396123" y="2480399"/>
                          <a:ext cx="228600" cy="2286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2169845" y="3284808"/>
            <a:ext cx="685800" cy="317500"/>
          </p:xfrm>
          <a:graphic>
            <a:graphicData uri="http://schemas.openxmlformats.org/presentationml/2006/ole">
              <mc:AlternateContent xmlns:mc="http://schemas.openxmlformats.org/markup-compatibility/2006">
                <mc:Choice xmlns:v="urn:schemas-microsoft-com:vml" Requires="v">
                  <p:oleObj spid="_x0000_s14349" name="Equation" r:id="rId16" imgW="685800" imgH="317160" progId="Equation.DSMT4">
                    <p:embed/>
                  </p:oleObj>
                </mc:Choice>
                <mc:Fallback>
                  <p:oleObj name="Equation" r:id="rId16" imgW="685800" imgH="317160" progId="Equation.DSMT4">
                    <p:embed/>
                    <p:pic>
                      <p:nvPicPr>
                        <p:cNvPr id="6" name="Object 5"/>
                        <p:cNvPicPr/>
                        <p:nvPr/>
                      </p:nvPicPr>
                      <p:blipFill>
                        <a:blip r:embed="rId17"/>
                        <a:stretch>
                          <a:fillRect/>
                        </a:stretch>
                      </p:blipFill>
                      <p:spPr>
                        <a:xfrm>
                          <a:off x="2169845" y="3284808"/>
                          <a:ext cx="685800" cy="317500"/>
                        </a:xfrm>
                        <a:prstGeom prst="rect">
                          <a:avLst/>
                        </a:prstGeom>
                      </p:spPr>
                    </p:pic>
                  </p:oleObj>
                </mc:Fallback>
              </mc:AlternateContent>
            </a:graphicData>
          </a:graphic>
        </p:graphicFrame>
      </p:grpSp>
    </p:spTree>
    <p:extLst>
      <p:ext uri="{BB962C8B-B14F-4D97-AF65-F5344CB8AC3E}">
        <p14:creationId xmlns:p14="http://schemas.microsoft.com/office/powerpoint/2010/main" val="4055160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8"/>
                </p:tgtEl>
              </p:cMediaNode>
            </p:video>
          </p:childTnLst>
        </p:cTn>
      </p:par>
    </p:tnLst>
    <p:bldLst>
      <p:bldP spid="2"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99180"/>
            <a:ext cx="11947378" cy="523220"/>
            <a:chOff x="48965" y="1018122"/>
            <a:chExt cx="11947378" cy="523220"/>
          </a:xfrm>
        </p:grpSpPr>
        <p:sp>
          <p:nvSpPr>
            <p:cNvPr id="4" name="TextBox 3"/>
            <p:cNvSpPr txBox="1"/>
            <p:nvPr/>
          </p:nvSpPr>
          <p:spPr>
            <a:xfrm>
              <a:off x="48965" y="1018122"/>
              <a:ext cx="11947378" cy="523220"/>
            </a:xfrm>
            <a:prstGeom prst="rect">
              <a:avLst/>
            </a:prstGeom>
            <a:noFill/>
          </p:spPr>
          <p:txBody>
            <a:bodyPr wrap="square" rtlCol="0">
              <a:spAutoFit/>
            </a:bodyPr>
            <a:lstStyle/>
            <a:p>
              <a:r>
                <a:rPr lang="vi-VN" sz="2800" b="1" dirty="0">
                  <a:solidFill>
                    <a:srgbClr val="00003F"/>
                  </a:solidFill>
                  <a:latin typeface="Times New Roman" panose="02020603050405020304" pitchFamily="18" charset="0"/>
                  <a:cs typeface="Times New Roman" panose="02020603050405020304" pitchFamily="18" charset="0"/>
                </a:rPr>
                <a:t>Bài </a:t>
              </a:r>
              <a:r>
                <a:rPr lang="en-US" sz="2800" b="1" dirty="0">
                  <a:solidFill>
                    <a:srgbClr val="00003F"/>
                  </a:solidFill>
                  <a:latin typeface="Times New Roman" panose="02020603050405020304" pitchFamily="18" charset="0"/>
                  <a:cs typeface="Times New Roman" panose="02020603050405020304" pitchFamily="18" charset="0"/>
                </a:rPr>
                <a:t>33 SBT/8</a:t>
              </a:r>
              <a:r>
                <a:rPr lang="vi-VN" sz="2800" b="1"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Biết</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là</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một</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nghiệm</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của</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phương</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trình</a:t>
              </a:r>
              <a:endParaRPr lang="en-US" sz="2800" dirty="0">
                <a:solidFill>
                  <a:srgbClr val="00003F"/>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8681790" y="1079102"/>
            <a:ext cx="2933700" cy="457200"/>
          </p:xfrm>
          <a:graphic>
            <a:graphicData uri="http://schemas.openxmlformats.org/presentationml/2006/ole">
              <mc:AlternateContent xmlns:mc="http://schemas.openxmlformats.org/markup-compatibility/2006">
                <mc:Choice xmlns:v="urn:schemas-microsoft-com:vml" Requires="v">
                  <p:oleObj spid="_x0000_s15400" name="Equation" r:id="rId3" imgW="2933640" imgH="457200" progId="Equation.DSMT4">
                    <p:embed/>
                  </p:oleObj>
                </mc:Choice>
                <mc:Fallback>
                  <p:oleObj name="Equation" r:id="rId3" imgW="2933640" imgH="457200" progId="Equation.DSMT4">
                    <p:embed/>
                    <p:pic>
                      <p:nvPicPr>
                        <p:cNvPr id="5" name="Object 4"/>
                        <p:cNvPicPr/>
                        <p:nvPr/>
                      </p:nvPicPr>
                      <p:blipFill>
                        <a:blip r:embed="rId4"/>
                        <a:stretch>
                          <a:fillRect/>
                        </a:stretch>
                      </p:blipFill>
                      <p:spPr>
                        <a:xfrm>
                          <a:off x="8681790" y="1079102"/>
                          <a:ext cx="2933700" cy="4572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2956090" y="1139741"/>
            <a:ext cx="939800" cy="317500"/>
          </p:xfrm>
          <a:graphic>
            <a:graphicData uri="http://schemas.openxmlformats.org/presentationml/2006/ole">
              <mc:AlternateContent xmlns:mc="http://schemas.openxmlformats.org/markup-compatibility/2006">
                <mc:Choice xmlns:v="urn:schemas-microsoft-com:vml" Requires="v">
                  <p:oleObj spid="_x0000_s15401" name="Equation" r:id="rId5" imgW="939600" imgH="317160" progId="Equation.DSMT4">
                    <p:embed/>
                  </p:oleObj>
                </mc:Choice>
                <mc:Fallback>
                  <p:oleObj name="Equation" r:id="rId5" imgW="939600" imgH="317160" progId="Equation.DSMT4">
                    <p:embed/>
                    <p:pic>
                      <p:nvPicPr>
                        <p:cNvPr id="6" name="Object 5"/>
                        <p:cNvPicPr/>
                        <p:nvPr/>
                      </p:nvPicPr>
                      <p:blipFill>
                        <a:blip r:embed="rId6"/>
                        <a:stretch>
                          <a:fillRect/>
                        </a:stretch>
                      </p:blipFill>
                      <p:spPr>
                        <a:xfrm>
                          <a:off x="2956090" y="1139741"/>
                          <a:ext cx="939800" cy="317500"/>
                        </a:xfrm>
                        <a:prstGeom prst="rect">
                          <a:avLst/>
                        </a:prstGeom>
                      </p:spPr>
                    </p:pic>
                  </p:oleObj>
                </mc:Fallback>
              </mc:AlternateContent>
            </a:graphicData>
          </a:graphic>
        </p:graphicFrame>
      </p:grpSp>
      <p:sp>
        <p:nvSpPr>
          <p:cNvPr id="7" name="TextBox 6"/>
          <p:cNvSpPr txBox="1"/>
          <p:nvPr/>
        </p:nvSpPr>
        <p:spPr>
          <a:xfrm>
            <a:off x="5393786" y="809066"/>
            <a:ext cx="1308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sng" strike="noStrike" kern="1200" cap="none" spc="0" normalizeH="0" baseline="0" noProof="0" dirty="0">
                <a:ln>
                  <a:noFill/>
                </a:ln>
                <a:solidFill>
                  <a:srgbClr val="2103D3"/>
                </a:solidFill>
                <a:effectLst/>
                <a:uLnTx/>
                <a:uFillTx/>
                <a:latin typeface="Times New Roman" panose="02020603050405020304" pitchFamily="18" charset="0"/>
                <a:cs typeface="Times New Roman" panose="02020603050405020304" pitchFamily="18" charset="0"/>
              </a:rPr>
              <a:t>Bài làm</a:t>
            </a:r>
            <a:endParaRPr kumimoji="0" lang="en-US" sz="2800" i="0" u="sng" strike="noStrike" kern="1200" cap="none" spc="0" normalizeH="0" baseline="0" noProof="0" dirty="0">
              <a:ln>
                <a:noFill/>
              </a:ln>
              <a:solidFill>
                <a:srgbClr val="2103D3"/>
              </a:solidFill>
              <a:effectLst/>
              <a:uLnTx/>
              <a:uFillTx/>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74282" y="1182737"/>
            <a:ext cx="5973689" cy="954107"/>
            <a:chOff x="530840" y="1415320"/>
            <a:chExt cx="5973689" cy="954107"/>
          </a:xfrm>
        </p:grpSpPr>
        <p:sp>
          <p:nvSpPr>
            <p:cNvPr id="13" name="TextBox 12"/>
            <p:cNvSpPr txBox="1"/>
            <p:nvPr/>
          </p:nvSpPr>
          <p:spPr>
            <a:xfrm>
              <a:off x="530840" y="1415320"/>
              <a:ext cx="5973689" cy="954107"/>
            </a:xfrm>
            <a:prstGeom prst="rect">
              <a:avLst/>
            </a:prstGeom>
            <a:noFill/>
          </p:spPr>
          <p:txBody>
            <a:bodyPr wrap="square" rtlCol="0">
              <a:spAutoFit/>
            </a:bodyPr>
            <a:lstStyle/>
            <a:p>
              <a:r>
                <a:rPr lang="en-US" sz="2800" dirty="0">
                  <a:solidFill>
                    <a:srgbClr val="00003F"/>
                  </a:solidFill>
                  <a:latin typeface="Times New Roman" panose="02020603050405020304" pitchFamily="18" charset="0"/>
                  <a:cs typeface="Times New Roman" panose="02020603050405020304" pitchFamily="18" charset="0"/>
                </a:rPr>
                <a:t>a) </a:t>
              </a:r>
              <a:r>
                <a:rPr lang="en-US" sz="2800" dirty="0" err="1">
                  <a:solidFill>
                    <a:srgbClr val="00003F"/>
                  </a:solidFill>
                  <a:latin typeface="Times New Roman" panose="02020603050405020304" pitchFamily="18" charset="0"/>
                  <a:cs typeface="Times New Roman" panose="02020603050405020304" pitchFamily="18" charset="0"/>
                </a:rPr>
                <a:t>Vì</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là</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nghiệm</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của</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phương</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trình</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nên</a:t>
              </a:r>
              <a:r>
                <a:rPr lang="en-US" sz="2800" dirty="0">
                  <a:solidFill>
                    <a:srgbClr val="00003F"/>
                  </a:solidFill>
                  <a:latin typeface="Times New Roman" panose="02020603050405020304" pitchFamily="18" charset="0"/>
                  <a:cs typeface="Times New Roman" panose="02020603050405020304" pitchFamily="18" charset="0"/>
                </a:rPr>
                <a:t>:</a:t>
              </a:r>
            </a:p>
          </p:txBody>
        </p:sp>
        <p:graphicFrame>
          <p:nvGraphicFramePr>
            <p:cNvPr id="16" name="Object 15"/>
            <p:cNvGraphicFramePr>
              <a:graphicFrameLocks noChangeAspect="1"/>
            </p:cNvGraphicFramePr>
            <p:nvPr/>
          </p:nvGraphicFramePr>
          <p:xfrm>
            <a:off x="1456834" y="1495839"/>
            <a:ext cx="939800" cy="317500"/>
          </p:xfrm>
          <a:graphic>
            <a:graphicData uri="http://schemas.openxmlformats.org/presentationml/2006/ole">
              <mc:AlternateContent xmlns:mc="http://schemas.openxmlformats.org/markup-compatibility/2006">
                <mc:Choice xmlns:v="urn:schemas-microsoft-com:vml" Requires="v">
                  <p:oleObj spid="_x0000_s15402" name="Equation" r:id="rId7" imgW="939600" imgH="317160" progId="Equation.DSMT4">
                    <p:embed/>
                  </p:oleObj>
                </mc:Choice>
                <mc:Fallback>
                  <p:oleObj name="Equation" r:id="rId7" imgW="939600" imgH="317160" progId="Equation.DSMT4">
                    <p:embed/>
                    <p:pic>
                      <p:nvPicPr>
                        <p:cNvPr id="16" name="Object 15"/>
                        <p:cNvPicPr/>
                        <p:nvPr/>
                      </p:nvPicPr>
                      <p:blipFill>
                        <a:blip r:embed="rId6"/>
                        <a:stretch>
                          <a:fillRect/>
                        </a:stretch>
                      </p:blipFill>
                      <p:spPr>
                        <a:xfrm>
                          <a:off x="1456834" y="1495839"/>
                          <a:ext cx="939800" cy="317500"/>
                        </a:xfrm>
                        <a:prstGeom prst="rect">
                          <a:avLst/>
                        </a:prstGeom>
                      </p:spPr>
                    </p:pic>
                  </p:oleObj>
                </mc:Fallback>
              </mc:AlternateContent>
            </a:graphicData>
          </a:graphic>
        </p:graphicFrame>
      </p:grpSp>
      <p:graphicFrame>
        <p:nvGraphicFramePr>
          <p:cNvPr id="18" name="Object 17"/>
          <p:cNvGraphicFramePr>
            <a:graphicFrameLocks noChangeAspect="1"/>
          </p:cNvGraphicFramePr>
          <p:nvPr/>
        </p:nvGraphicFramePr>
        <p:xfrm>
          <a:off x="677863" y="2089150"/>
          <a:ext cx="4457700" cy="558800"/>
        </p:xfrm>
        <a:graphic>
          <a:graphicData uri="http://schemas.openxmlformats.org/presentationml/2006/ole">
            <mc:AlternateContent xmlns:mc="http://schemas.openxmlformats.org/markup-compatibility/2006">
              <mc:Choice xmlns:v="urn:schemas-microsoft-com:vml" Requires="v">
                <p:oleObj spid="_x0000_s15403" name="Equation" r:id="rId8" imgW="4457520" imgH="558720" progId="Equation.DSMT4">
                  <p:embed/>
                </p:oleObj>
              </mc:Choice>
              <mc:Fallback>
                <p:oleObj name="Equation" r:id="rId8" imgW="4457520" imgH="558720" progId="Equation.DSMT4">
                  <p:embed/>
                  <p:pic>
                    <p:nvPicPr>
                      <p:cNvPr id="18" name="Object 17"/>
                      <p:cNvPicPr/>
                      <p:nvPr/>
                    </p:nvPicPr>
                    <p:blipFill>
                      <a:blip r:embed="rId9"/>
                      <a:stretch>
                        <a:fillRect/>
                      </a:stretch>
                    </p:blipFill>
                    <p:spPr>
                      <a:xfrm>
                        <a:off x="677863" y="2089150"/>
                        <a:ext cx="4457700" cy="558800"/>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409726" y="2757740"/>
          <a:ext cx="3060700" cy="317500"/>
        </p:xfrm>
        <a:graphic>
          <a:graphicData uri="http://schemas.openxmlformats.org/presentationml/2006/ole">
            <mc:AlternateContent xmlns:mc="http://schemas.openxmlformats.org/markup-compatibility/2006">
              <mc:Choice xmlns:v="urn:schemas-microsoft-com:vml" Requires="v">
                <p:oleObj spid="_x0000_s15404" name="Equation" r:id="rId10" imgW="3060360" imgH="317160" progId="Equation.DSMT4">
                  <p:embed/>
                </p:oleObj>
              </mc:Choice>
              <mc:Fallback>
                <p:oleObj name="Equation" r:id="rId10" imgW="3060360" imgH="317160" progId="Equation.DSMT4">
                  <p:embed/>
                  <p:pic>
                    <p:nvPicPr>
                      <p:cNvPr id="19" name="Object 18"/>
                      <p:cNvPicPr/>
                      <p:nvPr/>
                    </p:nvPicPr>
                    <p:blipFill>
                      <a:blip r:embed="rId11"/>
                      <a:stretch>
                        <a:fillRect/>
                      </a:stretch>
                    </p:blipFill>
                    <p:spPr>
                      <a:xfrm>
                        <a:off x="409726" y="2757740"/>
                        <a:ext cx="3060700" cy="31750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411928" y="3129309"/>
          <a:ext cx="1892300" cy="317500"/>
        </p:xfrm>
        <a:graphic>
          <a:graphicData uri="http://schemas.openxmlformats.org/presentationml/2006/ole">
            <mc:AlternateContent xmlns:mc="http://schemas.openxmlformats.org/markup-compatibility/2006">
              <mc:Choice xmlns:v="urn:schemas-microsoft-com:vml" Requires="v">
                <p:oleObj spid="_x0000_s15405" name="Equation" r:id="rId12" imgW="1892160" imgH="317160" progId="Equation.DSMT4">
                  <p:embed/>
                </p:oleObj>
              </mc:Choice>
              <mc:Fallback>
                <p:oleObj name="Equation" r:id="rId12" imgW="1892160" imgH="317160" progId="Equation.DSMT4">
                  <p:embed/>
                  <p:pic>
                    <p:nvPicPr>
                      <p:cNvPr id="20" name="Object 19"/>
                      <p:cNvPicPr/>
                      <p:nvPr/>
                    </p:nvPicPr>
                    <p:blipFill>
                      <a:blip r:embed="rId13"/>
                      <a:stretch>
                        <a:fillRect/>
                      </a:stretch>
                    </p:blipFill>
                    <p:spPr>
                      <a:xfrm>
                        <a:off x="411928" y="3129309"/>
                        <a:ext cx="1892300" cy="31750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433762" y="3526099"/>
          <a:ext cx="1397000" cy="317500"/>
        </p:xfrm>
        <a:graphic>
          <a:graphicData uri="http://schemas.openxmlformats.org/presentationml/2006/ole">
            <mc:AlternateContent xmlns:mc="http://schemas.openxmlformats.org/markup-compatibility/2006">
              <mc:Choice xmlns:v="urn:schemas-microsoft-com:vml" Requires="v">
                <p:oleObj spid="_x0000_s15406" name="Equation" r:id="rId14" imgW="1396800" imgH="317160" progId="Equation.DSMT4">
                  <p:embed/>
                </p:oleObj>
              </mc:Choice>
              <mc:Fallback>
                <p:oleObj name="Equation" r:id="rId14" imgW="1396800" imgH="317160" progId="Equation.DSMT4">
                  <p:embed/>
                  <p:pic>
                    <p:nvPicPr>
                      <p:cNvPr id="21" name="Object 20"/>
                      <p:cNvPicPr/>
                      <p:nvPr/>
                    </p:nvPicPr>
                    <p:blipFill>
                      <a:blip r:embed="rId15"/>
                      <a:stretch>
                        <a:fillRect/>
                      </a:stretch>
                    </p:blipFill>
                    <p:spPr>
                      <a:xfrm>
                        <a:off x="433762" y="3526099"/>
                        <a:ext cx="1397000" cy="31750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433762" y="3876997"/>
          <a:ext cx="1155700" cy="317500"/>
        </p:xfrm>
        <a:graphic>
          <a:graphicData uri="http://schemas.openxmlformats.org/presentationml/2006/ole">
            <mc:AlternateContent xmlns:mc="http://schemas.openxmlformats.org/markup-compatibility/2006">
              <mc:Choice xmlns:v="urn:schemas-microsoft-com:vml" Requires="v">
                <p:oleObj spid="_x0000_s15407" name="Equation" r:id="rId16" imgW="1155600" imgH="317160" progId="Equation.DSMT4">
                  <p:embed/>
                </p:oleObj>
              </mc:Choice>
              <mc:Fallback>
                <p:oleObj name="Equation" r:id="rId16" imgW="1155600" imgH="317160" progId="Equation.DSMT4">
                  <p:embed/>
                  <p:pic>
                    <p:nvPicPr>
                      <p:cNvPr id="22" name="Object 21"/>
                      <p:cNvPicPr/>
                      <p:nvPr/>
                    </p:nvPicPr>
                    <p:blipFill>
                      <a:blip r:embed="rId17"/>
                      <a:stretch>
                        <a:fillRect/>
                      </a:stretch>
                    </p:blipFill>
                    <p:spPr>
                      <a:xfrm>
                        <a:off x="433762" y="3876997"/>
                        <a:ext cx="1155700" cy="317500"/>
                      </a:xfrm>
                      <a:prstGeom prst="rect">
                        <a:avLst/>
                      </a:prstGeom>
                    </p:spPr>
                  </p:pic>
                </p:oleObj>
              </mc:Fallback>
            </mc:AlternateContent>
          </a:graphicData>
        </a:graphic>
      </p:graphicFrame>
      <p:sp>
        <p:nvSpPr>
          <p:cNvPr id="23" name="Rectangle 22"/>
          <p:cNvSpPr/>
          <p:nvPr/>
        </p:nvSpPr>
        <p:spPr>
          <a:xfrm>
            <a:off x="5933635" y="1293765"/>
            <a:ext cx="191869" cy="5536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Object 26"/>
          <p:cNvGraphicFramePr>
            <a:graphicFrameLocks noChangeAspect="1"/>
          </p:cNvGraphicFramePr>
          <p:nvPr/>
        </p:nvGraphicFramePr>
        <p:xfrm>
          <a:off x="723867" y="5261337"/>
          <a:ext cx="2768600" cy="457200"/>
        </p:xfrm>
        <a:graphic>
          <a:graphicData uri="http://schemas.openxmlformats.org/presentationml/2006/ole">
            <mc:AlternateContent xmlns:mc="http://schemas.openxmlformats.org/markup-compatibility/2006">
              <mc:Choice xmlns:v="urn:schemas-microsoft-com:vml" Requires="v">
                <p:oleObj spid="_x0000_s15408" name="Equation" r:id="rId18" imgW="2768400" imgH="457200" progId="Equation.DSMT4">
                  <p:embed/>
                </p:oleObj>
              </mc:Choice>
              <mc:Fallback>
                <p:oleObj name="Equation" r:id="rId18" imgW="2768400" imgH="457200" progId="Equation.DSMT4">
                  <p:embed/>
                  <p:pic>
                    <p:nvPicPr>
                      <p:cNvPr id="27" name="Object 26"/>
                      <p:cNvPicPr/>
                      <p:nvPr/>
                    </p:nvPicPr>
                    <p:blipFill>
                      <a:blip r:embed="rId19"/>
                      <a:stretch>
                        <a:fillRect/>
                      </a:stretch>
                    </p:blipFill>
                    <p:spPr>
                      <a:xfrm>
                        <a:off x="723867" y="5261337"/>
                        <a:ext cx="2768600" cy="457200"/>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6372265" y="1201398"/>
          <a:ext cx="3098800" cy="584200"/>
        </p:xfrm>
        <a:graphic>
          <a:graphicData uri="http://schemas.openxmlformats.org/presentationml/2006/ole">
            <mc:AlternateContent xmlns:mc="http://schemas.openxmlformats.org/markup-compatibility/2006">
              <mc:Choice xmlns:v="urn:schemas-microsoft-com:vml" Requires="v">
                <p:oleObj spid="_x0000_s15409" name="Equation" r:id="rId20" imgW="3098520" imgH="583920" progId="Equation.DSMT4">
                  <p:embed/>
                </p:oleObj>
              </mc:Choice>
              <mc:Fallback>
                <p:oleObj name="Equation" r:id="rId20" imgW="3098520" imgH="583920" progId="Equation.DSMT4">
                  <p:embed/>
                  <p:pic>
                    <p:nvPicPr>
                      <p:cNvPr id="29" name="Object 28"/>
                      <p:cNvPicPr/>
                      <p:nvPr/>
                    </p:nvPicPr>
                    <p:blipFill>
                      <a:blip r:embed="rId21"/>
                      <a:stretch>
                        <a:fillRect/>
                      </a:stretch>
                    </p:blipFill>
                    <p:spPr>
                      <a:xfrm>
                        <a:off x="6372265" y="1201398"/>
                        <a:ext cx="3098800" cy="584200"/>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6418354" y="2218534"/>
          <a:ext cx="1917700" cy="1549400"/>
        </p:xfrm>
        <a:graphic>
          <a:graphicData uri="http://schemas.openxmlformats.org/presentationml/2006/ole">
            <mc:AlternateContent xmlns:mc="http://schemas.openxmlformats.org/markup-compatibility/2006">
              <mc:Choice xmlns:v="urn:schemas-microsoft-com:vml" Requires="v">
                <p:oleObj spid="_x0000_s15410" name="Equation" r:id="rId22" imgW="1917360" imgH="1549080" progId="Equation.DSMT4">
                  <p:embed/>
                </p:oleObj>
              </mc:Choice>
              <mc:Fallback>
                <p:oleObj name="Equation" r:id="rId22" imgW="1917360" imgH="1549080" progId="Equation.DSMT4">
                  <p:embed/>
                  <p:pic>
                    <p:nvPicPr>
                      <p:cNvPr id="30" name="Object 29"/>
                      <p:cNvPicPr/>
                      <p:nvPr/>
                    </p:nvPicPr>
                    <p:blipFill>
                      <a:blip r:embed="rId23"/>
                      <a:stretch>
                        <a:fillRect/>
                      </a:stretch>
                    </p:blipFill>
                    <p:spPr>
                      <a:xfrm>
                        <a:off x="6418354" y="2218534"/>
                        <a:ext cx="1917700" cy="1549400"/>
                      </a:xfrm>
                      <a:prstGeom prst="rect">
                        <a:avLst/>
                      </a:prstGeom>
                    </p:spPr>
                  </p:pic>
                </p:oleObj>
              </mc:Fallback>
            </mc:AlternateContent>
          </a:graphicData>
        </a:graphic>
      </p:graphicFrame>
      <p:graphicFrame>
        <p:nvGraphicFramePr>
          <p:cNvPr id="31" name="Object 30"/>
          <p:cNvGraphicFramePr>
            <a:graphicFrameLocks noChangeAspect="1"/>
          </p:cNvGraphicFramePr>
          <p:nvPr/>
        </p:nvGraphicFramePr>
        <p:xfrm>
          <a:off x="6380254" y="1701568"/>
          <a:ext cx="3937000" cy="482600"/>
        </p:xfrm>
        <a:graphic>
          <a:graphicData uri="http://schemas.openxmlformats.org/presentationml/2006/ole">
            <mc:AlternateContent xmlns:mc="http://schemas.openxmlformats.org/markup-compatibility/2006">
              <mc:Choice xmlns:v="urn:schemas-microsoft-com:vml" Requires="v">
                <p:oleObj spid="_x0000_s15411" name="Equation" r:id="rId24" imgW="3936960" imgH="482400" progId="Equation.DSMT4">
                  <p:embed/>
                </p:oleObj>
              </mc:Choice>
              <mc:Fallback>
                <p:oleObj name="Equation" r:id="rId24" imgW="3936960" imgH="482400" progId="Equation.DSMT4">
                  <p:embed/>
                  <p:pic>
                    <p:nvPicPr>
                      <p:cNvPr id="31" name="Object 30"/>
                      <p:cNvPicPr/>
                      <p:nvPr/>
                    </p:nvPicPr>
                    <p:blipFill>
                      <a:blip r:embed="rId25"/>
                      <a:stretch>
                        <a:fillRect/>
                      </a:stretch>
                    </p:blipFill>
                    <p:spPr>
                      <a:xfrm>
                        <a:off x="6380254" y="1701568"/>
                        <a:ext cx="3937000" cy="482600"/>
                      </a:xfrm>
                      <a:prstGeom prst="rect">
                        <a:avLst/>
                      </a:prstGeom>
                    </p:spPr>
                  </p:pic>
                </p:oleObj>
              </mc:Fallback>
            </mc:AlternateContent>
          </a:graphicData>
        </a:graphic>
      </p:graphicFrame>
      <p:graphicFrame>
        <p:nvGraphicFramePr>
          <p:cNvPr id="32" name="Object 31"/>
          <p:cNvGraphicFramePr>
            <a:graphicFrameLocks noChangeAspect="1"/>
          </p:cNvGraphicFramePr>
          <p:nvPr/>
        </p:nvGraphicFramePr>
        <p:xfrm>
          <a:off x="234917" y="5782194"/>
          <a:ext cx="3746500" cy="495300"/>
        </p:xfrm>
        <a:graphic>
          <a:graphicData uri="http://schemas.openxmlformats.org/presentationml/2006/ole">
            <mc:AlternateContent xmlns:mc="http://schemas.openxmlformats.org/markup-compatibility/2006">
              <mc:Choice xmlns:v="urn:schemas-microsoft-com:vml" Requires="v">
                <p:oleObj spid="_x0000_s15412" name="Equation" r:id="rId26" imgW="3746160" imgH="495000" progId="Equation.DSMT4">
                  <p:embed/>
                </p:oleObj>
              </mc:Choice>
              <mc:Fallback>
                <p:oleObj name="Equation" r:id="rId26" imgW="3746160" imgH="495000" progId="Equation.DSMT4">
                  <p:embed/>
                  <p:pic>
                    <p:nvPicPr>
                      <p:cNvPr id="32" name="Object 31"/>
                      <p:cNvPicPr/>
                      <p:nvPr/>
                    </p:nvPicPr>
                    <p:blipFill>
                      <a:blip r:embed="rId27"/>
                      <a:stretch>
                        <a:fillRect/>
                      </a:stretch>
                    </p:blipFill>
                    <p:spPr>
                      <a:xfrm>
                        <a:off x="234917" y="5782194"/>
                        <a:ext cx="3746500" cy="495300"/>
                      </a:xfrm>
                      <a:prstGeom prst="rect">
                        <a:avLst/>
                      </a:prstGeom>
                    </p:spPr>
                  </p:pic>
                </p:oleObj>
              </mc:Fallback>
            </mc:AlternateContent>
          </a:graphicData>
        </a:graphic>
      </p:graphicFrame>
      <p:graphicFrame>
        <p:nvGraphicFramePr>
          <p:cNvPr id="33" name="Object 32"/>
          <p:cNvGraphicFramePr>
            <a:graphicFrameLocks noChangeAspect="1"/>
          </p:cNvGraphicFramePr>
          <p:nvPr/>
        </p:nvGraphicFramePr>
        <p:xfrm>
          <a:off x="6423926" y="3856616"/>
          <a:ext cx="1625600" cy="1549400"/>
        </p:xfrm>
        <a:graphic>
          <a:graphicData uri="http://schemas.openxmlformats.org/presentationml/2006/ole">
            <mc:AlternateContent xmlns:mc="http://schemas.openxmlformats.org/markup-compatibility/2006">
              <mc:Choice xmlns:v="urn:schemas-microsoft-com:vml" Requires="v">
                <p:oleObj spid="_x0000_s15413" name="Equation" r:id="rId28" imgW="1625400" imgH="1549080" progId="Equation.DSMT4">
                  <p:embed/>
                </p:oleObj>
              </mc:Choice>
              <mc:Fallback>
                <p:oleObj name="Equation" r:id="rId28" imgW="1625400" imgH="1549080" progId="Equation.DSMT4">
                  <p:embed/>
                  <p:pic>
                    <p:nvPicPr>
                      <p:cNvPr id="33" name="Object 32"/>
                      <p:cNvPicPr/>
                      <p:nvPr/>
                    </p:nvPicPr>
                    <p:blipFill>
                      <a:blip r:embed="rId29"/>
                      <a:stretch>
                        <a:fillRect/>
                      </a:stretch>
                    </p:blipFill>
                    <p:spPr>
                      <a:xfrm>
                        <a:off x="6423926" y="3856616"/>
                        <a:ext cx="1625600" cy="1549400"/>
                      </a:xfrm>
                      <a:prstGeom prst="rect">
                        <a:avLst/>
                      </a:prstGeom>
                    </p:spPr>
                  </p:pic>
                </p:oleObj>
              </mc:Fallback>
            </mc:AlternateContent>
          </a:graphicData>
        </a:graphic>
      </p:graphicFrame>
      <p:grpSp>
        <p:nvGrpSpPr>
          <p:cNvPr id="9" name="Group 8"/>
          <p:cNvGrpSpPr/>
          <p:nvPr/>
        </p:nvGrpSpPr>
        <p:grpSpPr>
          <a:xfrm>
            <a:off x="-55636" y="4154577"/>
            <a:ext cx="5791280" cy="523220"/>
            <a:chOff x="-55636" y="4154577"/>
            <a:chExt cx="5791280" cy="523220"/>
          </a:xfrm>
        </p:grpSpPr>
        <p:graphicFrame>
          <p:nvGraphicFramePr>
            <p:cNvPr id="28" name="Object 27"/>
            <p:cNvGraphicFramePr>
              <a:graphicFrameLocks noChangeAspect="1"/>
            </p:cNvGraphicFramePr>
            <p:nvPr/>
          </p:nvGraphicFramePr>
          <p:xfrm>
            <a:off x="1358078" y="4282109"/>
            <a:ext cx="685800" cy="317500"/>
          </p:xfrm>
          <a:graphic>
            <a:graphicData uri="http://schemas.openxmlformats.org/presentationml/2006/ole">
              <mc:AlternateContent xmlns:mc="http://schemas.openxmlformats.org/markup-compatibility/2006">
                <mc:Choice xmlns:v="urn:schemas-microsoft-com:vml" Requires="v">
                  <p:oleObj spid="_x0000_s15414" name="Equation" r:id="rId30" imgW="685800" imgH="317160" progId="Equation.DSMT4">
                    <p:embed/>
                  </p:oleObj>
                </mc:Choice>
                <mc:Fallback>
                  <p:oleObj name="Equation" r:id="rId30" imgW="685800" imgH="317160" progId="Equation.DSMT4">
                    <p:embed/>
                    <p:pic>
                      <p:nvPicPr>
                        <p:cNvPr id="28" name="Object 27"/>
                        <p:cNvPicPr/>
                        <p:nvPr/>
                      </p:nvPicPr>
                      <p:blipFill>
                        <a:blip r:embed="rId31"/>
                        <a:stretch>
                          <a:fillRect/>
                        </a:stretch>
                      </p:blipFill>
                      <p:spPr>
                        <a:xfrm>
                          <a:off x="1358078" y="4282109"/>
                          <a:ext cx="685800" cy="317500"/>
                        </a:xfrm>
                        <a:prstGeom prst="rect">
                          <a:avLst/>
                        </a:prstGeom>
                      </p:spPr>
                    </p:pic>
                  </p:oleObj>
                </mc:Fallback>
              </mc:AlternateContent>
            </a:graphicData>
          </a:graphic>
        </p:graphicFrame>
        <p:sp>
          <p:nvSpPr>
            <p:cNvPr id="36" name="TextBox 35"/>
            <p:cNvSpPr txBox="1"/>
            <p:nvPr/>
          </p:nvSpPr>
          <p:spPr>
            <a:xfrm>
              <a:off x="-55636" y="4154577"/>
              <a:ext cx="48926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Vậy</a:t>
              </a:r>
              <a:r>
                <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với</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PT </a:t>
              </a:r>
              <a:r>
                <a:rPr lang="en-US" sz="2800" dirty="0" err="1">
                  <a:solidFill>
                    <a:srgbClr val="FF0000"/>
                  </a:solidFill>
                  <a:latin typeface="Times New Roman" panose="02020603050405020304" pitchFamily="18" charset="0"/>
                  <a:cs typeface="Times New Roman" panose="02020603050405020304" pitchFamily="18" charset="0"/>
                </a:rPr>
                <a:t>có</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nghiệm</a:t>
              </a:r>
              <a:r>
                <a:rPr kumimoji="0" lang="en-US" sz="2800"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280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aphicFrame>
          <p:nvGraphicFramePr>
            <p:cNvPr id="38" name="Object 37"/>
            <p:cNvGraphicFramePr>
              <a:graphicFrameLocks noChangeAspect="1"/>
            </p:cNvGraphicFramePr>
            <p:nvPr/>
          </p:nvGraphicFramePr>
          <p:xfrm>
            <a:off x="4719644" y="4274846"/>
            <a:ext cx="1016000" cy="317500"/>
          </p:xfrm>
          <a:graphic>
            <a:graphicData uri="http://schemas.openxmlformats.org/presentationml/2006/ole">
              <mc:AlternateContent xmlns:mc="http://schemas.openxmlformats.org/markup-compatibility/2006">
                <mc:Choice xmlns:v="urn:schemas-microsoft-com:vml" Requires="v">
                  <p:oleObj spid="_x0000_s15415" name="Equation" r:id="rId32" imgW="1015920" imgH="317160" progId="Equation.DSMT4">
                    <p:embed/>
                  </p:oleObj>
                </mc:Choice>
                <mc:Fallback>
                  <p:oleObj name="Equation" r:id="rId32" imgW="1015920" imgH="317160" progId="Equation.DSMT4">
                    <p:embed/>
                    <p:pic>
                      <p:nvPicPr>
                        <p:cNvPr id="38" name="Object 37"/>
                        <p:cNvPicPr/>
                        <p:nvPr/>
                      </p:nvPicPr>
                      <p:blipFill>
                        <a:blip r:embed="rId33"/>
                        <a:stretch>
                          <a:fillRect/>
                        </a:stretch>
                      </p:blipFill>
                      <p:spPr>
                        <a:xfrm>
                          <a:off x="4719644" y="4274846"/>
                          <a:ext cx="1016000" cy="317500"/>
                        </a:xfrm>
                        <a:prstGeom prst="rect">
                          <a:avLst/>
                        </a:prstGeom>
                      </p:spPr>
                    </p:pic>
                  </p:oleObj>
                </mc:Fallback>
              </mc:AlternateContent>
            </a:graphicData>
          </a:graphic>
        </p:graphicFrame>
      </p:grpSp>
      <p:grpSp>
        <p:nvGrpSpPr>
          <p:cNvPr id="8" name="Group 7"/>
          <p:cNvGrpSpPr/>
          <p:nvPr/>
        </p:nvGrpSpPr>
        <p:grpSpPr>
          <a:xfrm>
            <a:off x="-27818" y="4654183"/>
            <a:ext cx="6167894" cy="523220"/>
            <a:chOff x="-27818" y="4654183"/>
            <a:chExt cx="6167894" cy="523220"/>
          </a:xfrm>
        </p:grpSpPr>
        <p:sp>
          <p:nvSpPr>
            <p:cNvPr id="25" name="TextBox 24"/>
            <p:cNvSpPr txBox="1"/>
            <p:nvPr/>
          </p:nvSpPr>
          <p:spPr>
            <a:xfrm>
              <a:off x="-27818" y="4654183"/>
              <a:ext cx="6167894" cy="523220"/>
            </a:xfrm>
            <a:prstGeom prst="rect">
              <a:avLst/>
            </a:prstGeom>
            <a:noFill/>
          </p:spPr>
          <p:txBody>
            <a:bodyPr wrap="square" rtlCol="0">
              <a:spAutoFit/>
            </a:bodyPr>
            <a:lstStyle/>
            <a:p>
              <a:r>
                <a:rPr lang="en-US" sz="2800" dirty="0">
                  <a:solidFill>
                    <a:srgbClr val="00003F"/>
                  </a:solidFill>
                  <a:latin typeface="Times New Roman" panose="02020603050405020304" pitchFamily="18" charset="0"/>
                  <a:cs typeface="Times New Roman" panose="02020603050405020304" pitchFamily="18" charset="0"/>
                </a:rPr>
                <a:t>b) </a:t>
              </a:r>
              <a:r>
                <a:rPr lang="en-US" sz="2800" dirty="0" err="1">
                  <a:solidFill>
                    <a:srgbClr val="00003F"/>
                  </a:solidFill>
                  <a:latin typeface="Times New Roman" panose="02020603050405020304" pitchFamily="18" charset="0"/>
                  <a:cs typeface="Times New Roman" panose="02020603050405020304" pitchFamily="18" charset="0"/>
                </a:rPr>
                <a:t>Với</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thì</a:t>
              </a:r>
              <a:r>
                <a:rPr lang="en-US" sz="2800" dirty="0">
                  <a:solidFill>
                    <a:srgbClr val="00003F"/>
                  </a:solidFill>
                  <a:latin typeface="Times New Roman" panose="02020603050405020304" pitchFamily="18" charset="0"/>
                  <a:cs typeface="Times New Roman" panose="02020603050405020304" pitchFamily="18" charset="0"/>
                </a:rPr>
                <a:t> ta </a:t>
              </a:r>
              <a:r>
                <a:rPr lang="en-US" sz="2800" dirty="0" err="1">
                  <a:solidFill>
                    <a:srgbClr val="00003F"/>
                  </a:solidFill>
                  <a:latin typeface="Times New Roman" panose="02020603050405020304" pitchFamily="18" charset="0"/>
                  <a:cs typeface="Times New Roman" panose="02020603050405020304" pitchFamily="18" charset="0"/>
                </a:rPr>
                <a:t>có</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phương</a:t>
              </a:r>
              <a:r>
                <a:rPr lang="en-US" sz="2800" dirty="0">
                  <a:solidFill>
                    <a:srgbClr val="00003F"/>
                  </a:solidFill>
                  <a:latin typeface="Times New Roman" panose="02020603050405020304" pitchFamily="18" charset="0"/>
                  <a:cs typeface="Times New Roman" panose="02020603050405020304" pitchFamily="18" charset="0"/>
                </a:rPr>
                <a:t> </a:t>
              </a:r>
              <a:r>
                <a:rPr lang="en-US" sz="2800" dirty="0" err="1">
                  <a:solidFill>
                    <a:srgbClr val="00003F"/>
                  </a:solidFill>
                  <a:latin typeface="Times New Roman" panose="02020603050405020304" pitchFamily="18" charset="0"/>
                  <a:cs typeface="Times New Roman" panose="02020603050405020304" pitchFamily="18" charset="0"/>
                </a:rPr>
                <a:t>trình</a:t>
              </a:r>
              <a:r>
                <a:rPr lang="en-US" sz="2800" dirty="0">
                  <a:solidFill>
                    <a:srgbClr val="00003F"/>
                  </a:solidFill>
                  <a:latin typeface="Times New Roman" panose="02020603050405020304" pitchFamily="18" charset="0"/>
                  <a:cs typeface="Times New Roman" panose="02020603050405020304" pitchFamily="18" charset="0"/>
                </a:rPr>
                <a:t>: </a:t>
              </a:r>
            </a:p>
          </p:txBody>
        </p:sp>
        <p:graphicFrame>
          <p:nvGraphicFramePr>
            <p:cNvPr id="37" name="Object 36"/>
            <p:cNvGraphicFramePr>
              <a:graphicFrameLocks noChangeAspect="1"/>
            </p:cNvGraphicFramePr>
            <p:nvPr/>
          </p:nvGraphicFramePr>
          <p:xfrm>
            <a:off x="1015178" y="4743515"/>
            <a:ext cx="685800" cy="317500"/>
          </p:xfrm>
          <a:graphic>
            <a:graphicData uri="http://schemas.openxmlformats.org/presentationml/2006/ole">
              <mc:AlternateContent xmlns:mc="http://schemas.openxmlformats.org/markup-compatibility/2006">
                <mc:Choice xmlns:v="urn:schemas-microsoft-com:vml" Requires="v">
                  <p:oleObj spid="_x0000_s15416" name="Equation" r:id="rId34" imgW="685800" imgH="317160" progId="Equation.DSMT4">
                    <p:embed/>
                  </p:oleObj>
                </mc:Choice>
                <mc:Fallback>
                  <p:oleObj name="Equation" r:id="rId34" imgW="685800" imgH="317160" progId="Equation.DSMT4">
                    <p:embed/>
                    <p:pic>
                      <p:nvPicPr>
                        <p:cNvPr id="37" name="Object 36"/>
                        <p:cNvPicPr/>
                        <p:nvPr/>
                      </p:nvPicPr>
                      <p:blipFill>
                        <a:blip r:embed="rId35"/>
                        <a:stretch>
                          <a:fillRect/>
                        </a:stretch>
                      </p:blipFill>
                      <p:spPr>
                        <a:xfrm>
                          <a:off x="1015178" y="4743515"/>
                          <a:ext cx="685800" cy="317500"/>
                        </a:xfrm>
                        <a:prstGeom prst="rect">
                          <a:avLst/>
                        </a:prstGeom>
                      </p:spPr>
                    </p:pic>
                  </p:oleObj>
                </mc:Fallback>
              </mc:AlternateContent>
            </a:graphicData>
          </a:graphic>
        </p:graphicFrame>
      </p:grpSp>
      <p:grpSp>
        <p:nvGrpSpPr>
          <p:cNvPr id="10" name="Group 9"/>
          <p:cNvGrpSpPr/>
          <p:nvPr/>
        </p:nvGrpSpPr>
        <p:grpSpPr>
          <a:xfrm>
            <a:off x="6125504" y="5440992"/>
            <a:ext cx="4596963" cy="989083"/>
            <a:chOff x="6125504" y="5440992"/>
            <a:chExt cx="4596963" cy="989083"/>
          </a:xfrm>
        </p:grpSpPr>
        <p:sp>
          <p:nvSpPr>
            <p:cNvPr id="35" name="TextBox 34"/>
            <p:cNvSpPr txBox="1"/>
            <p:nvPr/>
          </p:nvSpPr>
          <p:spPr>
            <a:xfrm>
              <a:off x="6125504" y="5440992"/>
              <a:ext cx="45969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Vậy</a:t>
              </a:r>
              <a:r>
                <a:rPr kumimoji="0" lang="en-US" sz="2800" i="0"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với</a:t>
              </a:r>
              <a:r>
                <a:rPr kumimoji="0" lang="en-US" sz="2800" i="0"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800" i="0"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thì</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tập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nghiệm</a:t>
              </a:r>
              <a:r>
                <a:rPr lang="en-US" sz="2800" dirty="0">
                  <a:solidFill>
                    <a:srgbClr val="C00000"/>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PT </a:t>
              </a:r>
              <a:r>
                <a:rPr kumimoji="0" lang="en-US" sz="2800" i="0"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là</a:t>
              </a:r>
              <a:endParaRPr kumimoji="0" lang="en-US" sz="2800" i="0"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7610824" y="5947475"/>
            <a:ext cx="2108200" cy="482600"/>
          </p:xfrm>
          <a:graphic>
            <a:graphicData uri="http://schemas.openxmlformats.org/presentationml/2006/ole">
              <mc:AlternateContent xmlns:mc="http://schemas.openxmlformats.org/markup-compatibility/2006">
                <mc:Choice xmlns:v="urn:schemas-microsoft-com:vml" Requires="v">
                  <p:oleObj spid="_x0000_s15417" name="Equation" r:id="rId36" imgW="2108160" imgH="482400" progId="Equation.DSMT4">
                    <p:embed/>
                  </p:oleObj>
                </mc:Choice>
                <mc:Fallback>
                  <p:oleObj name="Equation" r:id="rId36" imgW="2108160" imgH="482400" progId="Equation.DSMT4">
                    <p:embed/>
                    <p:pic>
                      <p:nvPicPr>
                        <p:cNvPr id="34" name="Object 33"/>
                        <p:cNvPicPr/>
                        <p:nvPr/>
                      </p:nvPicPr>
                      <p:blipFill>
                        <a:blip r:embed="rId37"/>
                        <a:stretch>
                          <a:fillRect/>
                        </a:stretch>
                      </p:blipFill>
                      <p:spPr>
                        <a:xfrm>
                          <a:off x="7610824" y="5947475"/>
                          <a:ext cx="2108200" cy="482600"/>
                        </a:xfrm>
                        <a:prstGeom prst="rect">
                          <a:avLst/>
                        </a:prstGeom>
                      </p:spPr>
                    </p:pic>
                  </p:oleObj>
                </mc:Fallback>
              </mc:AlternateContent>
            </a:graphicData>
          </a:graphic>
        </p:graphicFrame>
        <p:graphicFrame>
          <p:nvGraphicFramePr>
            <p:cNvPr id="39" name="Object 38"/>
            <p:cNvGraphicFramePr>
              <a:graphicFrameLocks noChangeAspect="1"/>
            </p:cNvGraphicFramePr>
            <p:nvPr/>
          </p:nvGraphicFramePr>
          <p:xfrm>
            <a:off x="7493740" y="5538410"/>
            <a:ext cx="685800" cy="317500"/>
          </p:xfrm>
          <a:graphic>
            <a:graphicData uri="http://schemas.openxmlformats.org/presentationml/2006/ole">
              <mc:AlternateContent xmlns:mc="http://schemas.openxmlformats.org/markup-compatibility/2006">
                <mc:Choice xmlns:v="urn:schemas-microsoft-com:vml" Requires="v">
                  <p:oleObj spid="_x0000_s15418" name="Equation" r:id="rId38" imgW="685800" imgH="317160" progId="Equation.DSMT4">
                    <p:embed/>
                  </p:oleObj>
                </mc:Choice>
                <mc:Fallback>
                  <p:oleObj name="Equation" r:id="rId38" imgW="685800" imgH="317160" progId="Equation.DSMT4">
                    <p:embed/>
                    <p:pic>
                      <p:nvPicPr>
                        <p:cNvPr id="39" name="Object 38"/>
                        <p:cNvPicPr/>
                        <p:nvPr/>
                      </p:nvPicPr>
                      <p:blipFill>
                        <a:blip r:embed="rId31"/>
                        <a:stretch>
                          <a:fillRect/>
                        </a:stretch>
                      </p:blipFill>
                      <p:spPr>
                        <a:xfrm>
                          <a:off x="7493740" y="5538410"/>
                          <a:ext cx="685800" cy="317500"/>
                        </a:xfrm>
                        <a:prstGeom prst="rect">
                          <a:avLst/>
                        </a:prstGeom>
                      </p:spPr>
                    </p:pic>
                  </p:oleObj>
                </mc:Fallback>
              </mc:AlternateContent>
            </a:graphicData>
          </a:graphic>
        </p:graphicFrame>
      </p:grpSp>
    </p:spTree>
    <p:extLst>
      <p:ext uri="{BB962C8B-B14F-4D97-AF65-F5344CB8AC3E}">
        <p14:creationId xmlns:p14="http://schemas.microsoft.com/office/powerpoint/2010/main" val="899092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MH_Other_1"/>
          <p:cNvSpPr/>
          <p:nvPr>
            <p:custDataLst>
              <p:tags r:id="rId2"/>
            </p:custDataLst>
          </p:nvPr>
        </p:nvSpPr>
        <p:spPr>
          <a:xfrm>
            <a:off x="4984141" y="2961861"/>
            <a:ext cx="1523844" cy="41491"/>
          </a:xfrm>
          <a:custGeom>
            <a:avLst/>
            <a:gdLst>
              <a:gd name="connsiteX0" fmla="*/ 2423886 w 2423886"/>
              <a:gd name="connsiteY0" fmla="*/ 0 h 0"/>
              <a:gd name="connsiteX1" fmla="*/ 0 w 2423886"/>
              <a:gd name="connsiteY1" fmla="*/ 0 h 0"/>
            </a:gdLst>
            <a:ahLst/>
            <a:cxnLst>
              <a:cxn ang="0">
                <a:pos x="connsiteX0" y="connsiteY0"/>
              </a:cxn>
              <a:cxn ang="0">
                <a:pos x="connsiteX1" y="connsiteY1"/>
              </a:cxn>
            </a:cxnLst>
            <a:rect l="l" t="t" r="r" b="b"/>
            <a:pathLst>
              <a:path w="2423886">
                <a:moveTo>
                  <a:pt x="2423886" y="0"/>
                </a:moveTo>
                <a:lnTo>
                  <a:pt x="0" y="0"/>
                </a:lnTo>
              </a:path>
            </a:pathLst>
          </a:custGeom>
          <a:noFill/>
          <a:ln w="57150" cap="flat" cmpd="sng" algn="ctr">
            <a:solidFill>
              <a:srgbClr val="F29A5B"/>
            </a:solidFill>
            <a:prstDash val="solid"/>
            <a:headEnd type="none" w="med" len="med"/>
            <a:tailEnd type="oval" w="med" len="med"/>
          </a:ln>
          <a:effectLst/>
        </p:spPr>
        <p:txBody>
          <a:bodyPr anchor="ctr"/>
          <a:lstStyle/>
          <a:p>
            <a:pPr algn="ctr" eaLnBrk="1" fontAlgn="auto" hangingPunct="1">
              <a:spcBef>
                <a:spcPts val="0"/>
              </a:spcBef>
              <a:spcAft>
                <a:spcPts val="0"/>
              </a:spcAft>
              <a:defRPr/>
            </a:pPr>
            <a:endParaRPr lang="en-US" sz="1350" kern="0">
              <a:solidFill>
                <a:srgbClr val="FFFFFF"/>
              </a:solidFill>
              <a:latin typeface="Calibri" panose="020F0502020204030204"/>
              <a:ea typeface="+mn-ea"/>
            </a:endParaRPr>
          </a:p>
        </p:txBody>
      </p:sp>
      <p:sp>
        <p:nvSpPr>
          <p:cNvPr id="40" name="MH_Other_2"/>
          <p:cNvSpPr/>
          <p:nvPr>
            <p:custDataLst>
              <p:tags r:id="rId3"/>
            </p:custDataLst>
          </p:nvPr>
        </p:nvSpPr>
        <p:spPr>
          <a:xfrm>
            <a:off x="6507986" y="1370449"/>
            <a:ext cx="2457160" cy="1593296"/>
          </a:xfrm>
          <a:custGeom>
            <a:avLst/>
            <a:gdLst>
              <a:gd name="connsiteX0" fmla="*/ 1219200 w 1219200"/>
              <a:gd name="connsiteY0" fmla="*/ 0 h 1683657"/>
              <a:gd name="connsiteX1" fmla="*/ 0 w 1219200"/>
              <a:gd name="connsiteY1" fmla="*/ 0 h 1683657"/>
              <a:gd name="connsiteX2" fmla="*/ 0 w 1219200"/>
              <a:gd name="connsiteY2" fmla="*/ 1683657 h 1683657"/>
            </a:gdLst>
            <a:ahLst/>
            <a:cxnLst>
              <a:cxn ang="0">
                <a:pos x="connsiteX0" y="connsiteY0"/>
              </a:cxn>
              <a:cxn ang="0">
                <a:pos x="connsiteX1" y="connsiteY1"/>
              </a:cxn>
              <a:cxn ang="0">
                <a:pos x="connsiteX2" y="connsiteY2"/>
              </a:cxn>
            </a:cxnLst>
            <a:rect l="l" t="t" r="r" b="b"/>
            <a:pathLst>
              <a:path w="1219200" h="1683657">
                <a:moveTo>
                  <a:pt x="1219200" y="0"/>
                </a:moveTo>
                <a:lnTo>
                  <a:pt x="0" y="0"/>
                </a:lnTo>
                <a:lnTo>
                  <a:pt x="0" y="1683657"/>
                </a:lnTo>
              </a:path>
            </a:pathLst>
          </a:custGeom>
          <a:noFill/>
          <a:ln w="57150" cap="flat" cmpd="sng" algn="ctr">
            <a:solidFill>
              <a:srgbClr val="A5C0A4"/>
            </a:solidFill>
            <a:prstDash val="solid"/>
            <a:headEnd type="none" w="med" len="med"/>
            <a:tailEnd type="oval" w="med" len="med"/>
          </a:ln>
          <a:effectLst/>
        </p:spPr>
        <p:txBody>
          <a:bodyPr anchor="ctr"/>
          <a:lstStyle/>
          <a:p>
            <a:pPr algn="ctr" eaLnBrk="1" fontAlgn="auto" hangingPunct="1">
              <a:spcBef>
                <a:spcPts val="0"/>
              </a:spcBef>
              <a:spcAft>
                <a:spcPts val="0"/>
              </a:spcAft>
              <a:defRPr/>
            </a:pPr>
            <a:endParaRPr lang="en-US" sz="1350" kern="0">
              <a:solidFill>
                <a:srgbClr val="FFFFFF"/>
              </a:solidFill>
              <a:latin typeface="Calibri" panose="020F0502020204030204"/>
              <a:ea typeface="+mn-ea"/>
            </a:endParaRPr>
          </a:p>
        </p:txBody>
      </p:sp>
      <p:sp>
        <p:nvSpPr>
          <p:cNvPr id="45" name="MH_Other_3"/>
          <p:cNvSpPr/>
          <p:nvPr>
            <p:custDataLst>
              <p:tags r:id="rId4"/>
            </p:custDataLst>
          </p:nvPr>
        </p:nvSpPr>
        <p:spPr>
          <a:xfrm>
            <a:off x="8965146" y="523408"/>
            <a:ext cx="3226854" cy="801526"/>
          </a:xfrm>
          <a:custGeom>
            <a:avLst/>
            <a:gdLst>
              <a:gd name="connsiteX0" fmla="*/ 3280229 w 3280229"/>
              <a:gd name="connsiteY0" fmla="*/ 0 h 899885"/>
              <a:gd name="connsiteX1" fmla="*/ 0 w 3280229"/>
              <a:gd name="connsiteY1" fmla="*/ 0 h 899885"/>
              <a:gd name="connsiteX2" fmla="*/ 0 w 3280229"/>
              <a:gd name="connsiteY2" fmla="*/ 899885 h 899885"/>
            </a:gdLst>
            <a:ahLst/>
            <a:cxnLst>
              <a:cxn ang="0">
                <a:pos x="connsiteX0" y="connsiteY0"/>
              </a:cxn>
              <a:cxn ang="0">
                <a:pos x="connsiteX1" y="connsiteY1"/>
              </a:cxn>
              <a:cxn ang="0">
                <a:pos x="connsiteX2" y="connsiteY2"/>
              </a:cxn>
            </a:cxnLst>
            <a:rect l="l" t="t" r="r" b="b"/>
            <a:pathLst>
              <a:path w="3280229" h="899885">
                <a:moveTo>
                  <a:pt x="3280229" y="0"/>
                </a:moveTo>
                <a:lnTo>
                  <a:pt x="0" y="0"/>
                </a:lnTo>
                <a:lnTo>
                  <a:pt x="0" y="899885"/>
                </a:lnTo>
              </a:path>
            </a:pathLst>
          </a:custGeom>
          <a:noFill/>
          <a:ln w="57150" cap="flat" cmpd="sng" algn="ctr">
            <a:solidFill>
              <a:srgbClr val="B09277"/>
            </a:solidFill>
            <a:prstDash val="solid"/>
            <a:headEnd type="none" w="med" len="med"/>
            <a:tailEnd type="oval" w="med" len="med"/>
          </a:ln>
          <a:effectLst/>
        </p:spPr>
        <p:txBody>
          <a:bodyPr anchor="ctr"/>
          <a:lstStyle/>
          <a:p>
            <a:pPr algn="ctr" eaLnBrk="1" fontAlgn="auto" hangingPunct="1">
              <a:spcBef>
                <a:spcPts val="0"/>
              </a:spcBef>
              <a:spcAft>
                <a:spcPts val="0"/>
              </a:spcAft>
              <a:defRPr/>
            </a:pPr>
            <a:endParaRPr lang="en-US" sz="1350" kern="0">
              <a:solidFill>
                <a:sysClr val="window" lastClr="FFFFFF"/>
              </a:solidFill>
              <a:latin typeface="Calibri" panose="020F0502020204030204"/>
              <a:ea typeface="+mn-ea"/>
            </a:endParaRPr>
          </a:p>
        </p:txBody>
      </p:sp>
      <p:sp>
        <p:nvSpPr>
          <p:cNvPr id="46" name="MH_Other_4"/>
          <p:cNvSpPr/>
          <p:nvPr>
            <p:custDataLst>
              <p:tags r:id="rId5"/>
            </p:custDataLst>
          </p:nvPr>
        </p:nvSpPr>
        <p:spPr>
          <a:xfrm flipH="1">
            <a:off x="4471165" y="2296121"/>
            <a:ext cx="622362" cy="424338"/>
          </a:xfrm>
          <a:prstGeom prst="wedgeEllipseCallout">
            <a:avLst>
              <a:gd name="adj1" fmla="val -27061"/>
              <a:gd name="adj2" fmla="val 71627"/>
            </a:avLst>
          </a:prstGeom>
          <a:solidFill>
            <a:srgbClr val="F29A5B"/>
          </a:solidFill>
          <a:ln w="25400" cap="flat" cmpd="sng" algn="ctr">
            <a:noFill/>
            <a:prstDash val="solid"/>
          </a:ln>
          <a:effectLst/>
        </p:spPr>
        <p:txBody>
          <a:bodyPr lIns="0" rIns="0" bIns="0" anchor="ctr"/>
          <a:lstStyle/>
          <a:p>
            <a:pPr algn="ctr" eaLnBrk="1" fontAlgn="auto" hangingPunct="1">
              <a:lnSpc>
                <a:spcPct val="80000"/>
              </a:lnSpc>
              <a:spcBef>
                <a:spcPts val="0"/>
              </a:spcBef>
              <a:spcAft>
                <a:spcPts val="0"/>
              </a:spcAft>
              <a:defRPr/>
            </a:pPr>
            <a:r>
              <a:rPr lang="en-US" b="1" kern="0" dirty="0">
                <a:ln w="18415" cmpd="sng">
                  <a:noFill/>
                  <a:prstDash val="solid"/>
                </a:ln>
                <a:solidFill>
                  <a:srgbClr val="FFFFFF"/>
                </a:solidFill>
                <a:latin typeface="Agency FB" pitchFamily="34" charset="0"/>
                <a:ea typeface="Microsoft YaHei" panose="020B0503020204020204" pitchFamily="34" charset="-122"/>
                <a:cs typeface="Times New Roman" panose="02020603050405020304" pitchFamily="18" charset="0"/>
              </a:rPr>
              <a:t>1</a:t>
            </a:r>
          </a:p>
        </p:txBody>
      </p:sp>
      <p:sp>
        <p:nvSpPr>
          <p:cNvPr id="47" name="MH_Other_5"/>
          <p:cNvSpPr/>
          <p:nvPr>
            <p:custDataLst>
              <p:tags r:id="rId6"/>
            </p:custDataLst>
          </p:nvPr>
        </p:nvSpPr>
        <p:spPr>
          <a:xfrm>
            <a:off x="6596626" y="2397962"/>
            <a:ext cx="622362" cy="424338"/>
          </a:xfrm>
          <a:prstGeom prst="wedgeEllipseCallout">
            <a:avLst>
              <a:gd name="adj1" fmla="val -27061"/>
              <a:gd name="adj2" fmla="val 71627"/>
            </a:avLst>
          </a:prstGeom>
          <a:solidFill>
            <a:srgbClr val="A5C0A4"/>
          </a:solidFill>
          <a:ln w="25400" cap="flat" cmpd="sng" algn="ctr">
            <a:noFill/>
            <a:prstDash val="solid"/>
          </a:ln>
          <a:effectLst/>
        </p:spPr>
        <p:txBody>
          <a:bodyPr lIns="0" rIns="0" bIns="0" anchor="ctr"/>
          <a:lstStyle/>
          <a:p>
            <a:pPr algn="ctr" eaLnBrk="1" fontAlgn="auto" hangingPunct="1">
              <a:lnSpc>
                <a:spcPct val="80000"/>
              </a:lnSpc>
              <a:spcBef>
                <a:spcPts val="0"/>
              </a:spcBef>
              <a:spcAft>
                <a:spcPts val="0"/>
              </a:spcAft>
              <a:defRPr/>
            </a:pPr>
            <a:r>
              <a:rPr lang="en-US" b="1" kern="0" dirty="0">
                <a:ln w="18415" cmpd="sng">
                  <a:noFill/>
                  <a:prstDash val="solid"/>
                </a:ln>
                <a:solidFill>
                  <a:srgbClr val="FFFFFF"/>
                </a:solidFill>
                <a:latin typeface="Agency FB" pitchFamily="34" charset="0"/>
                <a:ea typeface="Microsoft YaHei" panose="020B0503020204020204" pitchFamily="34" charset="-122"/>
                <a:cs typeface="Times New Roman" panose="02020603050405020304" pitchFamily="18" charset="0"/>
              </a:rPr>
              <a:t>2</a:t>
            </a:r>
          </a:p>
        </p:txBody>
      </p:sp>
      <p:sp>
        <p:nvSpPr>
          <p:cNvPr id="48" name="MH_Other_6"/>
          <p:cNvSpPr/>
          <p:nvPr>
            <p:custDataLst>
              <p:tags r:id="rId7"/>
            </p:custDataLst>
          </p:nvPr>
        </p:nvSpPr>
        <p:spPr>
          <a:xfrm flipH="1">
            <a:off x="8384113" y="792199"/>
            <a:ext cx="622362" cy="424337"/>
          </a:xfrm>
          <a:prstGeom prst="wedgeEllipseCallout">
            <a:avLst>
              <a:gd name="adj1" fmla="val -27061"/>
              <a:gd name="adj2" fmla="val 71627"/>
            </a:avLst>
          </a:prstGeom>
          <a:solidFill>
            <a:srgbClr val="B09277"/>
          </a:solidFill>
          <a:ln w="25400" cap="flat" cmpd="sng" algn="ctr">
            <a:noFill/>
            <a:prstDash val="solid"/>
          </a:ln>
          <a:effectLst/>
        </p:spPr>
        <p:txBody>
          <a:bodyPr lIns="0" rIns="0" anchor="ctr"/>
          <a:lstStyle/>
          <a:p>
            <a:pPr algn="ctr" eaLnBrk="1" fontAlgn="auto" hangingPunct="1">
              <a:spcBef>
                <a:spcPts val="0"/>
              </a:spcBef>
              <a:spcAft>
                <a:spcPts val="0"/>
              </a:spcAft>
              <a:defRPr/>
            </a:pPr>
            <a:r>
              <a:rPr lang="en-US" b="1" kern="0" dirty="0">
                <a:ln w="18415" cmpd="sng">
                  <a:noFill/>
                  <a:prstDash val="solid"/>
                </a:ln>
                <a:solidFill>
                  <a:srgbClr val="FFFFFF"/>
                </a:solidFill>
                <a:latin typeface="Agency FB" pitchFamily="34" charset="0"/>
                <a:ea typeface="Microsoft YaHei" panose="020B0503020204020204" pitchFamily="34" charset="-122"/>
                <a:cs typeface="Times New Roman" panose="02020603050405020304" pitchFamily="18" charset="0"/>
              </a:rPr>
              <a:t>3</a:t>
            </a:r>
          </a:p>
        </p:txBody>
      </p:sp>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808225"/>
            <a:ext cx="2193561" cy="3647618"/>
          </a:xfrm>
          <a:prstGeom prst="rect">
            <a:avLst/>
          </a:prstGeom>
        </p:spPr>
      </p:pic>
      <p:pic>
        <p:nvPicPr>
          <p:cNvPr id="20" name="图片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a:fillRect/>
          </a:stretch>
        </p:blipFill>
        <p:spPr>
          <a:xfrm>
            <a:off x="179364" y="303811"/>
            <a:ext cx="1107076" cy="846956"/>
          </a:xfrm>
          <a:prstGeom prst="rect">
            <a:avLst/>
          </a:prstGeom>
        </p:spPr>
      </p:pic>
      <p:sp>
        <p:nvSpPr>
          <p:cNvPr id="7" name="Rectangle 6"/>
          <p:cNvSpPr/>
          <p:nvPr/>
        </p:nvSpPr>
        <p:spPr>
          <a:xfrm>
            <a:off x="3420500" y="3160533"/>
            <a:ext cx="2439974" cy="3746154"/>
          </a:xfrm>
          <a:prstGeom prst="rect">
            <a:avLst/>
          </a:prstGeom>
        </p:spPr>
        <p:txBody>
          <a:bodyPr wrap="square">
            <a:spAutoFit/>
          </a:bodyPr>
          <a:lstStyle/>
          <a:p>
            <a:pPr lvl="0">
              <a:lnSpc>
                <a:spcPct val="106000"/>
              </a:lnSpc>
              <a:spcAft>
                <a:spcPts val="800"/>
              </a:spcAft>
              <a:tabLst>
                <a:tab pos="259715" algn="l"/>
              </a:tabLst>
            </a:pPr>
            <a:r>
              <a:rPr lang="nl-NL" sz="28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Ôn lại cách giải phương trình tích và các  phương pháp phân tích đa thức thành nhân tử.</a:t>
            </a:r>
            <a:endParaRPr lang="en-US" sz="28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531761" y="2930125"/>
            <a:ext cx="2584530" cy="2677656"/>
          </a:xfrm>
          <a:prstGeom prst="rect">
            <a:avLst/>
          </a:prstGeom>
        </p:spPr>
        <p:txBody>
          <a:bodyPr wrap="square">
            <a:spAutoFit/>
          </a:bodyPr>
          <a:lstStyle/>
          <a:p>
            <a:r>
              <a:rPr lang="nl-NL" sz="2800" b="1" dirty="0">
                <a:solidFill>
                  <a:schemeClr val="accent2">
                    <a:lumMod val="75000"/>
                  </a:schemeClr>
                </a:solidFill>
                <a:latin typeface="Times New Roman" panose="02020603050405020304" pitchFamily="18" charset="0"/>
                <a:ea typeface="Calibri" panose="020F0502020204030204" pitchFamily="34" charset="0"/>
              </a:rPr>
              <a:t>Xem lại các dạng bài tập đã </a:t>
            </a:r>
            <a:r>
              <a:rPr lang="en-US" sz="2800" b="1" dirty="0" err="1">
                <a:solidFill>
                  <a:schemeClr val="accent2">
                    <a:lumMod val="75000"/>
                  </a:schemeClr>
                </a:solidFill>
                <a:latin typeface="Times New Roman" panose="02020603050405020304" pitchFamily="18" charset="0"/>
                <a:ea typeface="Calibri" panose="020F0502020204030204" pitchFamily="34" charset="0"/>
              </a:rPr>
              <a:t>giải</a:t>
            </a:r>
            <a:r>
              <a:rPr lang="vi-VN" sz="2800" b="1" dirty="0">
                <a:solidFill>
                  <a:schemeClr val="accent2">
                    <a:lumMod val="75000"/>
                  </a:schemeClr>
                </a:solidFill>
                <a:latin typeface="Times New Roman" panose="02020603050405020304" pitchFamily="18" charset="0"/>
                <a:ea typeface="Calibri" panose="020F0502020204030204" pitchFamily="34" charset="0"/>
              </a:rPr>
              <a:t>. Làm các bài tập: </a:t>
            </a:r>
            <a:r>
              <a:rPr lang="en-US" sz="2800" b="1" dirty="0">
                <a:solidFill>
                  <a:schemeClr val="accent2">
                    <a:lumMod val="75000"/>
                  </a:schemeClr>
                </a:solidFill>
                <a:latin typeface="Times New Roman" panose="02020603050405020304" pitchFamily="18" charset="0"/>
                <a:ea typeface="Calibri" panose="020F0502020204030204" pitchFamily="34" charset="0"/>
              </a:rPr>
              <a:t>30</a:t>
            </a:r>
            <a:r>
              <a:rPr lang="vi-VN" sz="2800" b="1" dirty="0">
                <a:solidFill>
                  <a:schemeClr val="accent2">
                    <a:lumMod val="75000"/>
                  </a:schemeClr>
                </a:solidFill>
                <a:latin typeface="Times New Roman" panose="02020603050405020304" pitchFamily="18" charset="0"/>
                <a:ea typeface="Calibri" panose="020F0502020204030204" pitchFamily="34" charset="0"/>
              </a:rPr>
              <a:t>, </a:t>
            </a:r>
            <a:r>
              <a:rPr lang="en-US" sz="2800" b="1" dirty="0">
                <a:solidFill>
                  <a:schemeClr val="accent2">
                    <a:lumMod val="75000"/>
                  </a:schemeClr>
                </a:solidFill>
                <a:latin typeface="Times New Roman" panose="02020603050405020304" pitchFamily="18" charset="0"/>
                <a:ea typeface="Calibri" panose="020F0502020204030204" pitchFamily="34" charset="0"/>
              </a:rPr>
              <a:t>34 SBT/Tr8.</a:t>
            </a:r>
            <a:endParaRPr lang="vi-VN" sz="2800" b="1" dirty="0">
              <a:solidFill>
                <a:schemeClr val="accent2">
                  <a:lumMod val="75000"/>
                </a:schemeClr>
              </a:solidFill>
              <a:latin typeface="Times New Roman" panose="02020603050405020304" pitchFamily="18" charset="0"/>
              <a:ea typeface="Calibri" panose="020F0502020204030204" pitchFamily="34" charset="0"/>
            </a:endParaRPr>
          </a:p>
          <a:p>
            <a:endParaRPr lang="en-US" sz="2800" b="1" dirty="0">
              <a:solidFill>
                <a:schemeClr val="accent2">
                  <a:lumMod val="75000"/>
                </a:schemeClr>
              </a:solidFill>
            </a:endParaRPr>
          </a:p>
        </p:txBody>
      </p:sp>
      <p:sp>
        <p:nvSpPr>
          <p:cNvPr id="11" name="Rectangle 10"/>
          <p:cNvSpPr/>
          <p:nvPr/>
        </p:nvSpPr>
        <p:spPr>
          <a:xfrm>
            <a:off x="9289759" y="858427"/>
            <a:ext cx="2618957" cy="2246769"/>
          </a:xfrm>
          <a:prstGeom prst="rect">
            <a:avLst/>
          </a:prstGeom>
        </p:spPr>
        <p:txBody>
          <a:bodyPr wrap="square">
            <a:spAutoFit/>
          </a:bodyPr>
          <a:lstStyle/>
          <a:p>
            <a:r>
              <a:rPr lang="nl-NL" sz="2800" b="1" dirty="0">
                <a:solidFill>
                  <a:srgbClr val="865B3E"/>
                </a:solidFill>
                <a:latin typeface="Times New Roman" panose="02020603050405020304" pitchFamily="18" charset="0"/>
                <a:ea typeface="Calibri" panose="020F0502020204030204" pitchFamily="34" charset="0"/>
              </a:rPr>
              <a:t>Ôn lại điều kiện của biến để phân thức xác định. Chuẩn bị bài mới.</a:t>
            </a:r>
            <a:endParaRPr lang="en-US" sz="2800" b="1" dirty="0">
              <a:solidFill>
                <a:srgbClr val="865B3E"/>
              </a:solidFill>
            </a:endParaRPr>
          </a:p>
        </p:txBody>
      </p:sp>
      <p:sp>
        <p:nvSpPr>
          <p:cNvPr id="12" name="TextBox 11"/>
          <p:cNvSpPr txBox="1"/>
          <p:nvPr/>
        </p:nvSpPr>
        <p:spPr>
          <a:xfrm>
            <a:off x="1286188" y="513063"/>
            <a:ext cx="4459875" cy="646331"/>
          </a:xfrm>
          <a:prstGeom prst="rect">
            <a:avLst/>
          </a:prstGeom>
          <a:noFill/>
        </p:spPr>
        <p:txBody>
          <a:bodyPr wrap="none" rtlCol="0">
            <a:spAutoFit/>
          </a:bodyPr>
          <a:lstStyle/>
          <a:p>
            <a:r>
              <a:rPr lang="vi-VN" sz="3600" b="1" dirty="0">
                <a:solidFill>
                  <a:srgbClr val="7F0000"/>
                </a:solidFill>
                <a:latin typeface="Times New Roman" panose="02020603050405020304" pitchFamily="18" charset="0"/>
                <a:cs typeface="Times New Roman" panose="02020603050405020304" pitchFamily="18" charset="0"/>
              </a:rPr>
              <a:t>Hướng dẫn học ở nhà</a:t>
            </a:r>
            <a:endParaRPr lang="en-US" sz="3600" b="1" dirty="0">
              <a:solidFill>
                <a:srgbClr val="7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down)">
                                      <p:cBhvr>
                                        <p:cTn id="18" dur="500"/>
                                        <p:tgtEl>
                                          <p:spTgt spid="4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down)">
                                      <p:cBhvr>
                                        <p:cTn id="21" dur="500"/>
                                        <p:tgtEl>
                                          <p:spTgt spid="4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5" grpId="0" animBg="1"/>
      <p:bldP spid="46" grpId="0" animBg="1"/>
      <p:bldP spid="47" grpId="0" animBg="1"/>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398275" y="-395531"/>
            <a:ext cx="5809496" cy="57600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634492" y="2830398"/>
            <a:ext cx="3666061" cy="769441"/>
          </a:xfrm>
          <a:prstGeom prst="rect">
            <a:avLst/>
          </a:prstGeom>
          <a:noFill/>
        </p:spPr>
        <p:txBody>
          <a:bodyPr wrap="square" rtlCol="0">
            <a:spAutoFit/>
          </a:bodyPr>
          <a:lstStyle/>
          <a:p>
            <a:pPr algn="ctr"/>
            <a:r>
              <a:rPr lang="vi-VN" altLang="zh-CN" sz="4400" b="1" dirty="0">
                <a:solidFill>
                  <a:schemeClr val="accent6">
                    <a:lumMod val="50000"/>
                  </a:schemeClr>
                </a:solidFill>
                <a:latin typeface="Times New Roman" panose="02020603050405020304" pitchFamily="18" charset="0"/>
                <a:cs typeface="Times New Roman" panose="02020603050405020304" pitchFamily="18" charset="0"/>
              </a:rPr>
              <a:t>Khởi Động</a:t>
            </a:r>
            <a:endParaRPr lang="zh-CN" altLang="en-US" sz="44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22" name="椭圆 21"/>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26" presetClass="emph" presetSubtype="0" repeatCount="indefinite" fill="hold" grpId="1" nodeType="withEffect">
                                  <p:stCondLst>
                                    <p:cond delay="0"/>
                                  </p:stCondLst>
                                  <p:endCondLst>
                                    <p:cond evt="onNext" delay="0">
                                      <p:tgtEl>
                                        <p:sldTgt/>
                                      </p:tgtEl>
                                    </p:cond>
                                  </p:endCondLst>
                                  <p:childTnLst>
                                    <p:animEffect transition="out" filter="fade">
                                      <p:cBhvr>
                                        <p:cTn id="52" dur="1000" tmFilter="0, 0; .2, .5; .8, .5; 1, 0"/>
                                        <p:tgtEl>
                                          <p:spTgt spid="22"/>
                                        </p:tgtEl>
                                      </p:cBhvr>
                                    </p:animEffect>
                                    <p:animScale>
                                      <p:cBhvr>
                                        <p:cTn id="53" dur="500" autoRev="1" fill="hold"/>
                                        <p:tgtEl>
                                          <p:spTgt spid="22"/>
                                        </p:tgtEl>
                                      </p:cBhvr>
                                      <p:by x="105000" y="105000"/>
                                    </p:animScale>
                                  </p:childTnLst>
                                </p:cTn>
                              </p:par>
                              <p:par>
                                <p:cTn id="54" presetID="26" presetClass="emph" presetSubtype="0" repeatCount="indefinite" fill="hold" grpId="1" nodeType="withEffect">
                                  <p:stCondLst>
                                    <p:cond delay="0"/>
                                  </p:stCondLst>
                                  <p:endCondLst>
                                    <p:cond evt="onNext" delay="0">
                                      <p:tgtEl>
                                        <p:sldTgt/>
                                      </p:tgtEl>
                                    </p:cond>
                                  </p:endCondLst>
                                  <p:childTnLst>
                                    <p:animEffect transition="out" filter="fade">
                                      <p:cBhvr>
                                        <p:cTn id="55" dur="1000" tmFilter="0, 0; .2, .5; .8, .5; 1, 0"/>
                                        <p:tgtEl>
                                          <p:spTgt spid="23"/>
                                        </p:tgtEl>
                                      </p:cBhvr>
                                    </p:animEffect>
                                    <p:animScale>
                                      <p:cBhvr>
                                        <p:cTn id="56" dur="500" autoRev="1" fill="hold"/>
                                        <p:tgtEl>
                                          <p:spTgt spid="23"/>
                                        </p:tgtEl>
                                      </p:cBhvr>
                                      <p:by x="105000" y="105000"/>
                                    </p:animScale>
                                  </p:childTnLst>
                                </p:cTn>
                              </p:par>
                              <p:par>
                                <p:cTn id="57" presetID="26" presetClass="emph" presetSubtype="0" repeatCount="indefinite" fill="hold" grpId="1" nodeType="withEffect">
                                  <p:stCondLst>
                                    <p:cond delay="0"/>
                                  </p:stCondLst>
                                  <p:endCondLst>
                                    <p:cond evt="onNext" delay="0">
                                      <p:tgtEl>
                                        <p:sldTgt/>
                                      </p:tgtEl>
                                    </p:cond>
                                  </p:endCondLst>
                                  <p:childTnLst>
                                    <p:animEffect transition="out" filter="fade">
                                      <p:cBhvr>
                                        <p:cTn id="58" dur="1000" tmFilter="0, 0; .2, .5; .8, .5; 1, 0"/>
                                        <p:tgtEl>
                                          <p:spTgt spid="6"/>
                                        </p:tgtEl>
                                      </p:cBhvr>
                                    </p:animEffect>
                                    <p:animScale>
                                      <p:cBhvr>
                                        <p:cTn id="59" dur="500" autoRev="1" fill="hold"/>
                                        <p:tgtEl>
                                          <p:spTgt spid="6"/>
                                        </p:tgtEl>
                                      </p:cBhvr>
                                      <p:by x="105000" y="105000"/>
                                    </p:animScale>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10"/>
                                        </p:tgtEl>
                                      </p:cBhvr>
                                    </p:animEffect>
                                    <p:animScale>
                                      <p:cBhvr>
                                        <p:cTn id="62" dur="500" autoRev="1" fill="hold"/>
                                        <p:tgtEl>
                                          <p:spTgt spid="10"/>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4"/>
                                        </p:tgtEl>
                                      </p:cBhvr>
                                    </p:animEffect>
                                    <p:animScale>
                                      <p:cBhvr>
                                        <p:cTn id="65" dur="500" autoRev="1" fill="hold"/>
                                        <p:tgtEl>
                                          <p:spTgt spid="4"/>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599" y="0"/>
            <a:ext cx="8004528" cy="7423434"/>
          </a:xfrm>
          <a:prstGeom prst="rect">
            <a:avLst/>
          </a:prstGeom>
        </p:spPr>
      </p:pic>
      <p:sp>
        <p:nvSpPr>
          <p:cNvPr id="5" name="Hình chữ nhật 4"/>
          <p:cNvSpPr/>
          <p:nvPr/>
        </p:nvSpPr>
        <p:spPr>
          <a:xfrm>
            <a:off x="3079836" y="232723"/>
            <a:ext cx="6782947" cy="923330"/>
          </a:xfrm>
          <a:prstGeom prst="rect">
            <a:avLst/>
          </a:prstGeom>
          <a:noFill/>
        </p:spPr>
        <p:txBody>
          <a:bodyPr wrap="none" lIns="91440" tIns="45720" rIns="91440" bIns="45720">
            <a:spAutoFit/>
          </a:bodyPr>
          <a:lstStyle/>
          <a:p>
            <a:pPr algn="ctr"/>
            <a:r>
              <a:rPr lang="vi-VN" sz="5400" b="1">
                <a:ln w="6600">
                  <a:solidFill>
                    <a:schemeClr val="accent2"/>
                  </a:solidFill>
                  <a:prstDash val="solid"/>
                </a:ln>
                <a:solidFill>
                  <a:srgbClr val="FF0000"/>
                </a:solidFill>
                <a:effectLst>
                  <a:outerShdw dist="38100" dir="2700000" algn="tl" rotWithShape="0">
                    <a:schemeClr val="accent2"/>
                  </a:outerShdw>
                </a:effectLst>
                <a:latin typeface="+mj-lt"/>
              </a:rPr>
              <a:t>BIỆT ĐỘI CỨU HỎA</a:t>
            </a:r>
          </a:p>
        </p:txBody>
      </p:sp>
      <p:pic>
        <p:nvPicPr>
          <p:cNvPr id="6" name="Ảnh 5">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8046" b="97701" l="0" r="100000"/>
                    </a14:imgEffect>
                  </a14:imgLayer>
                </a14:imgProps>
              </a:ext>
            </a:extLst>
          </a:blip>
          <a:stretch>
            <a:fillRect/>
          </a:stretch>
        </p:blipFill>
        <p:spPr>
          <a:xfrm>
            <a:off x="7653690" y="1384537"/>
            <a:ext cx="2304762" cy="828571"/>
          </a:xfrm>
          <a:prstGeom prst="rect">
            <a:avLst/>
          </a:prstGeom>
        </p:spPr>
      </p:pic>
    </p:spTree>
    <p:extLst>
      <p:ext uri="{BB962C8B-B14F-4D97-AF65-F5344CB8AC3E}">
        <p14:creationId xmlns:p14="http://schemas.microsoft.com/office/powerpoint/2010/main" val="209802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txBox="1">
            <a:spLocks/>
          </p:cNvSpPr>
          <p:nvPr/>
        </p:nvSpPr>
        <p:spPr>
          <a:xfrm>
            <a:off x="2138796" y="721735"/>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a:solidFill>
                  <a:srgbClr val="C00000"/>
                </a:solidFill>
                <a:latin typeface="Times New Roman" panose="02020603050405020304" pitchFamily="18" charset="0"/>
                <a:cs typeface="Times New Roman" panose="02020603050405020304" pitchFamily="18" charset="0"/>
              </a:rPr>
              <a:t>Luật chơi</a:t>
            </a:r>
          </a:p>
        </p:txBody>
      </p:sp>
      <p:sp>
        <p:nvSpPr>
          <p:cNvPr id="3" name="Chỗ dành sẵn cho Nội dung 2"/>
          <p:cNvSpPr txBox="1">
            <a:spLocks/>
          </p:cNvSpPr>
          <p:nvPr/>
        </p:nvSpPr>
        <p:spPr>
          <a:xfrm>
            <a:off x="2873086" y="1784444"/>
            <a:ext cx="6908223" cy="2109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solidFill>
                  <a:srgbClr val="002060"/>
                </a:solidFill>
                <a:latin typeface="Times New Roman" panose="02020603050405020304" pitchFamily="18" charset="0"/>
                <a:cs typeface="Times New Roman" panose="02020603050405020304" pitchFamily="18" charset="0"/>
              </a:rPr>
              <a:t>- Có mộ</a:t>
            </a:r>
            <a:r>
              <a:rPr lang="en-US" dirty="0">
                <a:solidFill>
                  <a:srgbClr val="002060"/>
                </a:solidFill>
                <a:latin typeface="Times New Roman" panose="02020603050405020304" pitchFamily="18" charset="0"/>
                <a:cs typeface="Times New Roman" panose="02020603050405020304" pitchFamily="18" charset="0"/>
              </a:rPr>
              <a:t>t</a:t>
            </a:r>
            <a:r>
              <a:rPr lang="vi-VN" dirty="0">
                <a:solidFill>
                  <a:srgbClr val="002060"/>
                </a:solidFill>
                <a:latin typeface="Times New Roman" panose="02020603050405020304" pitchFamily="18" charset="0"/>
                <a:cs typeface="Times New Roman" panose="02020603050405020304" pitchFamily="18" charset="0"/>
              </a:rPr>
              <a:t> ngôi nhà trong thành phố bị cháy. Hãy dập tắt đám cháy bằng cách chọn các hình ảnh tương ứng với các bước cứu hỏa và vượt qua các câu hỏi được đưa ra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bằng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chọn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ra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đáp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đúng</a:t>
            </a:r>
            <a:r>
              <a:rPr lang="vi-VN" dirty="0">
                <a:solidFill>
                  <a:srgbClr val="002060"/>
                </a:solidFill>
                <a:latin typeface="Times New Roman" panose="02020603050405020304" pitchFamily="18" charset="0"/>
                <a:cs typeface="Times New Roman" panose="02020603050405020304" pitchFamily="18" charset="0"/>
              </a:rPr>
              <a:t>.</a:t>
            </a:r>
          </a:p>
        </p:txBody>
      </p:sp>
      <p:sp>
        <p:nvSpPr>
          <p:cNvPr id="4" name="椭圆 44"/>
          <p:cNvSpPr/>
          <p:nvPr/>
        </p:nvSpPr>
        <p:spPr>
          <a:xfrm>
            <a:off x="173703" y="3553878"/>
            <a:ext cx="2389388" cy="2666813"/>
          </a:xfrm>
          <a:prstGeom prst="ellipse">
            <a:avLst/>
          </a:prstGeom>
          <a:blipFill>
            <a:blip r:embed="rId2"/>
            <a:stretch>
              <a:fillRect/>
            </a:stretch>
          </a:blipFill>
          <a:ln w="25400">
            <a:solidFill>
              <a:srgbClr val="F29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2873086" y="4116809"/>
            <a:ext cx="6170920" cy="523220"/>
          </a:xfrm>
          <a:prstGeom prst="rect">
            <a:avLst/>
          </a:prstGeom>
          <a:noFill/>
        </p:spPr>
        <p:txBody>
          <a:bodyPr wrap="non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Thời gian trả lời mỗi câu hỏi là 10 giây.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94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9211"/>
            <a:ext cx="12192001" cy="6938355"/>
          </a:xfrm>
          <a:prstGeom prst="rect">
            <a:avLst/>
          </a:prstGeom>
        </p:spPr>
      </p:pic>
      <p:pic>
        <p:nvPicPr>
          <p:cNvPr id="10" name="Ảnh 9"/>
          <p:cNvPicPr>
            <a:picLocks noChangeAspect="1"/>
          </p:cNvPicPr>
          <p:nvPr/>
        </p:nvPicPr>
        <p:blipFill>
          <a:blip r:embed="rId7">
            <a:clrChange>
              <a:clrFrom>
                <a:srgbClr val="FFFFFF"/>
              </a:clrFrom>
              <a:clrTo>
                <a:srgbClr val="FFFFFF">
                  <a:alpha val="0"/>
                </a:srgbClr>
              </a:clrTo>
            </a:clrChange>
          </a:blip>
          <a:stretch>
            <a:fillRect/>
          </a:stretch>
        </p:blipFill>
        <p:spPr>
          <a:xfrm>
            <a:off x="4161665" y="3898933"/>
            <a:ext cx="2127378" cy="1604111"/>
          </a:xfrm>
          <a:prstGeom prst="rect">
            <a:avLst/>
          </a:prstGeom>
        </p:spPr>
      </p:pic>
      <p:pic>
        <p:nvPicPr>
          <p:cNvPr id="11" name="l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1665" y="3983431"/>
            <a:ext cx="952500" cy="952500"/>
          </a:xfrm>
          <a:prstGeom prst="rect">
            <a:avLst/>
          </a:prstGeom>
        </p:spPr>
      </p:pic>
      <p:pic>
        <p:nvPicPr>
          <p:cNvPr id="12" name="lua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5448" y="3748488"/>
            <a:ext cx="952500" cy="952500"/>
          </a:xfrm>
          <a:prstGeom prst="rect">
            <a:avLst/>
          </a:prstGeom>
        </p:spPr>
      </p:pic>
      <p:pic>
        <p:nvPicPr>
          <p:cNvPr id="13" name="Lua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4307" y="3745631"/>
            <a:ext cx="952500" cy="952500"/>
          </a:xfrm>
          <a:prstGeom prst="rect">
            <a:avLst/>
          </a:prstGeom>
        </p:spPr>
      </p:pic>
      <p:pic>
        <p:nvPicPr>
          <p:cNvPr id="15" name="114">
            <a:hlinkClick r:id="rId9" action="ppaction://hlinksldjump"/>
          </p:cNvPr>
          <p:cNvPicPr>
            <a:picLocks noChangeAspect="1"/>
          </p:cNvPicPr>
          <p:nvPr/>
        </p:nvPicPr>
        <p:blipFill>
          <a:blip r:embed="rId10">
            <a:clrChange>
              <a:clrFrom>
                <a:srgbClr val="FFFFFF"/>
              </a:clrFrom>
              <a:clrTo>
                <a:srgbClr val="FFFFFF">
                  <a:alpha val="0"/>
                </a:srgbClr>
              </a:clrTo>
            </a:clrChange>
          </a:blip>
          <a:stretch>
            <a:fillRect/>
          </a:stretch>
        </p:blipFill>
        <p:spPr>
          <a:xfrm>
            <a:off x="1889813" y="389027"/>
            <a:ext cx="824789" cy="874608"/>
          </a:xfrm>
          <a:prstGeom prst="rect">
            <a:avLst/>
          </a:prstGeom>
        </p:spPr>
      </p:pic>
      <p:pic>
        <p:nvPicPr>
          <p:cNvPr id="1028" name="Xecuu" descr="Káº¿t quáº£ hÃ¬nh áº£nh cho xe cá»©u há»a hoáº¡t hÃ¬nh"/>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41492" y="4700988"/>
            <a:ext cx="2439202" cy="24371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Linhcuu\" descr="Káº¿t quáº£ hÃ¬nh áº£nh cho lÃ­nh cá»©u há»a hoáº¡t hÃ¬nh"/>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2635522" y="4088659"/>
            <a:ext cx="1695275" cy="1709074"/>
          </a:xfrm>
          <a:prstGeom prst="rect">
            <a:avLst/>
          </a:prstGeom>
          <a:noFill/>
          <a:extLst>
            <a:ext uri="{909E8E84-426E-40DD-AFC4-6F175D3DCCD1}">
              <a14:hiddenFill xmlns:a14="http://schemas.microsoft.com/office/drawing/2010/main">
                <a:solidFill>
                  <a:srgbClr val="FFFFFF"/>
                </a:solidFill>
              </a14:hiddenFill>
            </a:ext>
          </a:extLst>
        </p:spPr>
      </p:pic>
      <p:pic>
        <p:nvPicPr>
          <p:cNvPr id="19" name="TruHoi">
            <a:hlinkClick r:id="rId14" action="ppaction://hlinksldjump"/>
          </p:cNvPr>
          <p:cNvPicPr>
            <a:picLocks noChangeAspect="1"/>
          </p:cNvPicPr>
          <p:nvPr/>
        </p:nvPicPr>
        <p:blipFill>
          <a:blip r:embed="rId15">
            <a:clrChange>
              <a:clrFrom>
                <a:srgbClr val="FFFFFF"/>
              </a:clrFrom>
              <a:clrTo>
                <a:srgbClr val="FFFFFF">
                  <a:alpha val="0"/>
                </a:srgbClr>
              </a:clrTo>
            </a:clrChange>
          </a:blip>
          <a:stretch>
            <a:fillRect/>
          </a:stretch>
        </p:blipFill>
        <p:spPr>
          <a:xfrm>
            <a:off x="4322858" y="210760"/>
            <a:ext cx="731358" cy="1143472"/>
          </a:xfrm>
          <a:prstGeom prst="rect">
            <a:avLst/>
          </a:prstGeom>
        </p:spPr>
      </p:pic>
      <p:pic>
        <p:nvPicPr>
          <p:cNvPr id="1032" name="Daynuoc" descr="Káº¿t quáº£ hÃ¬nh áº£nh cho vÃ²i cá»©u há»a hoáº¡t hÃ¬nh">
            <a:hlinkClick r:id="rId16" action="ppaction://hlinksldjump"/>
          </p:cNvPr>
          <p:cNvPicPr>
            <a:picLocks noChangeAspect="1" noChangeArrowheads="1"/>
          </p:cNvPicPr>
          <p:nvPr/>
        </p:nvPicPr>
        <p:blipFill>
          <a:blip r:embed="rId17"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044830" y="320209"/>
            <a:ext cx="940246" cy="940246"/>
          </a:xfrm>
          <a:prstGeom prst="rect">
            <a:avLst/>
          </a:prstGeom>
          <a:noFill/>
          <a:extLst>
            <a:ext uri="{909E8E84-426E-40DD-AFC4-6F175D3DCCD1}">
              <a14:hiddenFill xmlns:a14="http://schemas.microsoft.com/office/drawing/2010/main">
                <a:solidFill>
                  <a:srgbClr val="FFFFFF"/>
                </a:solidFill>
              </a14:hiddenFill>
            </a:ext>
          </a:extLst>
        </p:spPr>
      </p:pic>
      <p:pic>
        <p:nvPicPr>
          <p:cNvPr id="18" name="TruCuu"/>
          <p:cNvPicPr>
            <a:picLocks noChangeAspect="1"/>
          </p:cNvPicPr>
          <p:nvPr/>
        </p:nvPicPr>
        <p:blipFill>
          <a:blip r:embed="rId18">
            <a:extLst>
              <a:ext uri="{BEBA8EAE-BF5A-486C-A8C5-ECC9F3942E4B}">
                <a14:imgProps xmlns:a14="http://schemas.microsoft.com/office/drawing/2010/main">
                  <a14:imgLayer r:embed="rId19">
                    <a14:imgEffect>
                      <a14:backgroundRemoval t="4145" b="100000" l="893" r="100000"/>
                    </a14:imgEffect>
                  </a14:imgLayer>
                </a14:imgProps>
              </a:ext>
            </a:extLst>
          </a:blip>
          <a:stretch>
            <a:fillRect/>
          </a:stretch>
        </p:blipFill>
        <p:spPr>
          <a:xfrm>
            <a:off x="7755325" y="4925045"/>
            <a:ext cx="454976" cy="784021"/>
          </a:xfrm>
          <a:prstGeom prst="rect">
            <a:avLst/>
          </a:prstGeom>
        </p:spPr>
      </p:pic>
      <p:pic>
        <p:nvPicPr>
          <p:cNvPr id="1034" name="Voicuu" descr="C:\Users\Tien\AppData\Local\Temp\SNAGHTML3c0889.PNG"/>
          <p:cNvPicPr>
            <a:picLocks noChangeAspect="1" noChangeArrowheads="1"/>
          </p:cNvPicPr>
          <p:nvPr/>
        </p:nvPicPr>
        <p:blipFill>
          <a:blip r:embed="rId20" cstate="print">
            <a:clrChange>
              <a:clrFrom>
                <a:srgbClr val="F6F6F6"/>
              </a:clrFrom>
              <a:clrTo>
                <a:srgbClr val="F6F6F6">
                  <a:alpha val="0"/>
                </a:srgbClr>
              </a:clrTo>
            </a:clrChange>
            <a:extLst>
              <a:ext uri="{BEBA8EAE-BF5A-486C-A8C5-ECC9F3942E4B}">
                <a14:imgProps xmlns:a14="http://schemas.microsoft.com/office/drawing/2010/main">
                  <a14:imgLayer r:embed="rId21">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7330584" y="4964139"/>
            <a:ext cx="542655" cy="705831"/>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p:cNvPicPr>
            <a:picLocks noChangeAspect="1"/>
          </p:cNvPicPr>
          <p:nvPr/>
        </p:nvPicPr>
        <p:blipFill>
          <a:blip r:embed="rId22">
            <a:clrChange>
              <a:clrFrom>
                <a:srgbClr val="F6F6F6"/>
              </a:clrFrom>
              <a:clrTo>
                <a:srgbClr val="F6F6F6">
                  <a:alpha val="0"/>
                </a:srgbClr>
              </a:clrTo>
            </a:clrChange>
          </a:blip>
          <a:stretch>
            <a:fillRect/>
          </a:stretch>
        </p:blipFill>
        <p:spPr>
          <a:xfrm>
            <a:off x="6294774" y="4221881"/>
            <a:ext cx="1213671" cy="1347286"/>
          </a:xfrm>
          <a:prstGeom prst="rect">
            <a:avLst/>
          </a:prstGeom>
        </p:spPr>
      </p:pic>
      <p:pic>
        <p:nvPicPr>
          <p:cNvPr id="26" name="trucuu"/>
          <p:cNvPicPr>
            <a:picLocks noChangeAspect="1"/>
          </p:cNvPicPr>
          <p:nvPr/>
        </p:nvPicPr>
        <p:blipFill>
          <a:blip r:embed="rId15">
            <a:clrChange>
              <a:clrFrom>
                <a:srgbClr val="FFFFFF"/>
              </a:clrFrom>
              <a:clrTo>
                <a:srgbClr val="FFFFFF">
                  <a:alpha val="0"/>
                </a:srgbClr>
              </a:clrTo>
            </a:clrChange>
          </a:blip>
          <a:stretch>
            <a:fillRect/>
          </a:stretch>
        </p:blipFill>
        <p:spPr>
          <a:xfrm>
            <a:off x="2304919" y="4895525"/>
            <a:ext cx="505725" cy="790697"/>
          </a:xfrm>
          <a:prstGeom prst="rect">
            <a:avLst/>
          </a:prstGeom>
        </p:spPr>
      </p:pic>
      <p:pic>
        <p:nvPicPr>
          <p:cNvPr id="22" name="Linhhoi">
            <a:hlinkClick r:id="rId23" action="ppaction://hlinksldjump"/>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6235" y="193770"/>
            <a:ext cx="1039285" cy="1039285"/>
          </a:xfrm>
          <a:prstGeom prst="rect">
            <a:avLst/>
          </a:prstGeom>
        </p:spPr>
      </p:pic>
      <p:sp>
        <p:nvSpPr>
          <p:cNvPr id="23" name="Hình Bầu dục 22"/>
          <p:cNvSpPr/>
          <p:nvPr/>
        </p:nvSpPr>
        <p:spPr>
          <a:xfrm>
            <a:off x="9867900" y="138531"/>
            <a:ext cx="548640" cy="5486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24"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029700" y="160338"/>
            <a:ext cx="609600" cy="609600"/>
          </a:xfrm>
          <a:prstGeom prst="rect">
            <a:avLst/>
          </a:prstGeom>
        </p:spPr>
      </p:pic>
      <p:pic>
        <p:nvPicPr>
          <p:cNvPr id="28" name="Xehoi" descr="Káº¿t quáº£ hÃ¬nh áº£nh cho xe cá»©u há»a hoáº¡t hÃ¬nh">
            <a:hlinkClick r:id="rId26" action="ppaction://hlinksldjump"/>
          </p:cNvPr>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52456" y="350155"/>
            <a:ext cx="1062171" cy="106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71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clickEffect">
                                  <p:stCondLst>
                                    <p:cond delay="0"/>
                                  </p:stCondLst>
                                  <p:childTnLst>
                                    <p:anim calcmode="lin" valueType="num">
                                      <p:cBhvr additive="base">
                                        <p:cTn id="11" dur="500"/>
                                        <p:tgtEl>
                                          <p:spTgt spid="15"/>
                                        </p:tgtEl>
                                        <p:attrNameLst>
                                          <p:attrName>ppt_y</p:attrName>
                                        </p:attrNameLst>
                                      </p:cBhvr>
                                      <p:tavLst>
                                        <p:tav tm="0">
                                          <p:val>
                                            <p:strVal val="#ppt_y"/>
                                          </p:val>
                                        </p:tav>
                                        <p:tav tm="100000">
                                          <p:val>
                                            <p:strVal val="#ppt_y+#ppt_h*1.125000"/>
                                          </p:val>
                                        </p:tav>
                                      </p:tavLst>
                                    </p:anim>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2" presetClass="exit" presetSubtype="4" fill="hold" nodeType="clickEffect">
                                  <p:stCondLst>
                                    <p:cond delay="0"/>
                                  </p:stCondLst>
                                  <p:childTnLst>
                                    <p:anim calcmode="lin" valueType="num">
                                      <p:cBhvr additive="base">
                                        <p:cTn id="18" dur="500"/>
                                        <p:tgtEl>
                                          <p:spTgt spid="28"/>
                                        </p:tgtEl>
                                        <p:attrNameLst>
                                          <p:attrName>ppt_y</p:attrName>
                                        </p:attrNameLst>
                                      </p:cBhvr>
                                      <p:tavLst>
                                        <p:tav tm="0">
                                          <p:val>
                                            <p:strVal val="#ppt_y"/>
                                          </p:val>
                                        </p:tav>
                                        <p:tav tm="100000">
                                          <p:val>
                                            <p:strVal val="#ppt_y+#ppt_h*1.125000"/>
                                          </p:val>
                                        </p:tav>
                                      </p:tavLst>
                                    </p:anim>
                                    <p:animEffect transition="out" filter="wipe(down)">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par>
                                <p:cTn id="21" presetID="63" presetClass="path" presetSubtype="0" accel="50000" decel="50000" fill="hold" nodeType="withEffect">
                                  <p:stCondLst>
                                    <p:cond delay="0"/>
                                  </p:stCondLst>
                                  <p:childTnLst>
                                    <p:animMotion origin="layout" path="M -0.58594 -2.96296E-6 L 0.40573 0.02014 " pathEditMode="relative" rAng="0" ptsTypes="AA">
                                      <p:cBhvr>
                                        <p:cTn id="22" dur="3000" fill="hold"/>
                                        <p:tgtEl>
                                          <p:spTgt spid="1028"/>
                                        </p:tgtEl>
                                        <p:attrNameLst>
                                          <p:attrName>ppt_x</p:attrName>
                                          <p:attrName>ppt_y</p:attrName>
                                        </p:attrNameLst>
                                      </p:cBhvr>
                                      <p:rCtr x="49583" y="995"/>
                                    </p:animMotion>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clickEffect">
                                  <p:stCondLst>
                                    <p:cond delay="0"/>
                                  </p:stCondLst>
                                  <p:childTnLst>
                                    <p:anim calcmode="lin" valueType="num">
                                      <p:cBhvr additive="base">
                                        <p:cTn id="27" dur="500"/>
                                        <p:tgtEl>
                                          <p:spTgt spid="19"/>
                                        </p:tgtEl>
                                        <p:attrNameLst>
                                          <p:attrName>ppt_y</p:attrName>
                                        </p:attrNameLst>
                                      </p:cBhvr>
                                      <p:tavLst>
                                        <p:tav tm="0">
                                          <p:val>
                                            <p:strVal val="#ppt_y"/>
                                          </p:val>
                                        </p:tav>
                                        <p:tav tm="100000">
                                          <p:val>
                                            <p:strVal val="#ppt_y+#ppt_h*1.125000"/>
                                          </p:val>
                                        </p:tav>
                                      </p:tavLst>
                                    </p:anim>
                                    <p:animEffect transition="out" filter="wipe(down)">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2" presetClass="entr" presetSubtype="4"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p:tgtEl>
                                          <p:spTgt spid="18"/>
                                        </p:tgtEl>
                                        <p:attrNameLst>
                                          <p:attrName>ppt_y</p:attrName>
                                        </p:attrNameLst>
                                      </p:cBhvr>
                                      <p:tavLst>
                                        <p:tav tm="0">
                                          <p:val>
                                            <p:strVal val="#ppt_y+#ppt_h*1.125000"/>
                                          </p:val>
                                        </p:tav>
                                        <p:tav tm="100000">
                                          <p:val>
                                            <p:strVal val="#ppt_y"/>
                                          </p:val>
                                        </p:tav>
                                      </p:tavLst>
                                    </p:anim>
                                    <p:animEffect transition="in" filter="wipe(up)">
                                      <p:cBhvr>
                                        <p:cTn id="33" dur="500"/>
                                        <p:tgtEl>
                                          <p:spTgt spid="18"/>
                                        </p:tgtEl>
                                      </p:cBhvr>
                                    </p:animEffect>
                                  </p:childTnLst>
                                </p:cTn>
                              </p:par>
                              <p:par>
                                <p:cTn id="34" presetID="12" presetClass="entr" presetSubtype="4"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p:tgtEl>
                                          <p:spTgt spid="26"/>
                                        </p:tgtEl>
                                        <p:attrNameLst>
                                          <p:attrName>ppt_y</p:attrName>
                                        </p:attrNameLst>
                                      </p:cBhvr>
                                      <p:tavLst>
                                        <p:tav tm="0">
                                          <p:val>
                                            <p:strVal val="#ppt_y+#ppt_h*1.125000"/>
                                          </p:val>
                                        </p:tav>
                                        <p:tav tm="100000">
                                          <p:val>
                                            <p:strVal val="#ppt_y"/>
                                          </p:val>
                                        </p:tav>
                                      </p:tavLst>
                                    </p:anim>
                                    <p:animEffect transition="in" filter="wipe(up)">
                                      <p:cBhvr>
                                        <p:cTn id="37" dur="500"/>
                                        <p:tgtEl>
                                          <p:spTgt spid="26"/>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032"/>
                    </p:tgtEl>
                  </p:cond>
                </p:stCondLst>
                <p:endSync evt="end" delay="0">
                  <p:rtn val="all"/>
                </p:endSync>
                <p:childTnLst>
                  <p:par>
                    <p:cTn id="39" fill="hold">
                      <p:stCondLst>
                        <p:cond delay="0"/>
                      </p:stCondLst>
                      <p:childTnLst>
                        <p:par>
                          <p:cTn id="40" fill="hold">
                            <p:stCondLst>
                              <p:cond delay="0"/>
                            </p:stCondLst>
                            <p:childTnLst>
                              <p:par>
                                <p:cTn id="41" presetID="12" presetClass="exit" presetSubtype="4" fill="hold" nodeType="clickEffect">
                                  <p:stCondLst>
                                    <p:cond delay="0"/>
                                  </p:stCondLst>
                                  <p:childTnLst>
                                    <p:anim calcmode="lin" valueType="num">
                                      <p:cBhvr additive="base">
                                        <p:cTn id="42" dur="500"/>
                                        <p:tgtEl>
                                          <p:spTgt spid="1032"/>
                                        </p:tgtEl>
                                        <p:attrNameLst>
                                          <p:attrName>ppt_y</p:attrName>
                                        </p:attrNameLst>
                                      </p:cBhvr>
                                      <p:tavLst>
                                        <p:tav tm="0">
                                          <p:val>
                                            <p:strVal val="#ppt_y"/>
                                          </p:val>
                                        </p:tav>
                                        <p:tav tm="100000">
                                          <p:val>
                                            <p:strVal val="#ppt_y+#ppt_h*1.125000"/>
                                          </p:val>
                                        </p:tav>
                                      </p:tavLst>
                                    </p:anim>
                                    <p:animEffect transition="out" filter="wipe(down)">
                                      <p:cBhvr>
                                        <p:cTn id="43" dur="500"/>
                                        <p:tgtEl>
                                          <p:spTgt spid="1032"/>
                                        </p:tgtEl>
                                      </p:cBhvr>
                                    </p:animEffect>
                                    <p:set>
                                      <p:cBhvr>
                                        <p:cTn id="44" dur="1" fill="hold">
                                          <p:stCondLst>
                                            <p:cond delay="499"/>
                                          </p:stCondLst>
                                        </p:cTn>
                                        <p:tgtEl>
                                          <p:spTgt spid="1032"/>
                                        </p:tgtEl>
                                        <p:attrNameLst>
                                          <p:attrName>style.visibility</p:attrName>
                                        </p:attrNameLst>
                                      </p:cBhvr>
                                      <p:to>
                                        <p:strVal val="hidden"/>
                                      </p:to>
                                    </p:set>
                                  </p:childTnLst>
                                </p:cTn>
                              </p:par>
                              <p:par>
                                <p:cTn id="45" presetID="12" presetClass="entr" presetSubtype="4"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anim calcmode="lin" valueType="num">
                                      <p:cBhvr additive="base">
                                        <p:cTn id="47" dur="500"/>
                                        <p:tgtEl>
                                          <p:spTgt spid="1034"/>
                                        </p:tgtEl>
                                        <p:attrNameLst>
                                          <p:attrName>ppt_y</p:attrName>
                                        </p:attrNameLst>
                                      </p:cBhvr>
                                      <p:tavLst>
                                        <p:tav tm="0">
                                          <p:val>
                                            <p:strVal val="#ppt_y+#ppt_h*1.125000"/>
                                          </p:val>
                                        </p:tav>
                                        <p:tav tm="100000">
                                          <p:val>
                                            <p:strVal val="#ppt_y"/>
                                          </p:val>
                                        </p:tav>
                                      </p:tavLst>
                                    </p:anim>
                                    <p:animEffect transition="in" filter="wipe(up)">
                                      <p:cBhvr>
                                        <p:cTn id="48" dur="500"/>
                                        <p:tgtEl>
                                          <p:spTgt spid="1034"/>
                                        </p:tgtEl>
                                      </p:cBhvr>
                                    </p:animEffect>
                                  </p:childTnLst>
                                </p:cTn>
                              </p:par>
                            </p:childTnLst>
                          </p:cTn>
                        </p:par>
                      </p:childTnLst>
                    </p:cTn>
                  </p:par>
                </p:childTnLst>
              </p:cTn>
              <p:nextCondLst>
                <p:cond evt="onClick" delay="0">
                  <p:tgtEl>
                    <p:spTgt spid="1032"/>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12" presetClass="exit" presetSubtype="4" fill="hold" nodeType="clickEffect">
                                  <p:stCondLst>
                                    <p:cond delay="0"/>
                                  </p:stCondLst>
                                  <p:childTnLst>
                                    <p:anim calcmode="lin" valueType="num">
                                      <p:cBhvr additive="base">
                                        <p:cTn id="53" dur="500"/>
                                        <p:tgtEl>
                                          <p:spTgt spid="22"/>
                                        </p:tgtEl>
                                        <p:attrNameLst>
                                          <p:attrName>ppt_y</p:attrName>
                                        </p:attrNameLst>
                                      </p:cBhvr>
                                      <p:tavLst>
                                        <p:tav tm="0">
                                          <p:val>
                                            <p:strVal val="#ppt_y"/>
                                          </p:val>
                                        </p:tav>
                                        <p:tav tm="100000">
                                          <p:val>
                                            <p:strVal val="#ppt_y+#ppt_h*1.125000"/>
                                          </p:val>
                                        </p:tav>
                                      </p:tavLst>
                                    </p:anim>
                                    <p:animEffect transition="out" filter="wipe(down)">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par>
                                <p:cTn id="56" presetID="5" presetClass="entr" presetSubtype="10" fill="hold" nodeType="withEffect">
                                  <p:stCondLst>
                                    <p:cond delay="0"/>
                                  </p:stCondLst>
                                  <p:childTnLst>
                                    <p:set>
                                      <p:cBhvr>
                                        <p:cTn id="57" dur="1" fill="hold">
                                          <p:stCondLst>
                                            <p:cond delay="0"/>
                                          </p:stCondLst>
                                        </p:cTn>
                                        <p:tgtEl>
                                          <p:spTgt spid="1030"/>
                                        </p:tgtEl>
                                        <p:attrNameLst>
                                          <p:attrName>style.visibility</p:attrName>
                                        </p:attrNameLst>
                                      </p:cBhvr>
                                      <p:to>
                                        <p:strVal val="visible"/>
                                      </p:to>
                                    </p:set>
                                    <p:animEffect transition="in" filter="checkerboard(across)">
                                      <p:cBhvr>
                                        <p:cTn id="58" dur="500"/>
                                        <p:tgtEl>
                                          <p:spTgt spid="1030"/>
                                        </p:tgtEl>
                                      </p:cBhvr>
                                    </p:animEffect>
                                  </p:childTnLst>
                                </p:cTn>
                              </p:par>
                              <p:par>
                                <p:cTn id="59" presetID="5" presetClass="entr" presetSubtype="1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checkerboard(across)">
                                      <p:cBhvr>
                                        <p:cTn id="61" dur="500"/>
                                        <p:tgtEl>
                                          <p:spTgt spid="21"/>
                                        </p:tgtEl>
                                      </p:cBhvr>
                                    </p:animEffect>
                                  </p:childTnLst>
                                </p:cTn>
                              </p:par>
                            </p:childTnLst>
                          </p:cTn>
                        </p:par>
                      </p:childTnLst>
                    </p:cTn>
                  </p:par>
                </p:childTnLst>
              </p:cTn>
              <p:nextCondLst>
                <p:cond evt="onClick" delay="0">
                  <p:tgtEl>
                    <p:spTgt spid="22"/>
                  </p:tgtEl>
                </p:cond>
              </p:nextCondLst>
            </p:seq>
            <p:audio>
              <p:cMediaNode vol="80000">
                <p:cTn id="62"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p:cNvGrpSpPr/>
          <p:nvPr/>
        </p:nvGrpSpPr>
        <p:grpSpPr>
          <a:xfrm>
            <a:off x="127791" y="3909342"/>
            <a:ext cx="10485252" cy="2667000"/>
            <a:chOff x="-1576319" y="3497315"/>
            <a:chExt cx="10485252" cy="2667000"/>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dirty="0"/>
            </a:p>
          </p:txBody>
        </p:sp>
        <p:pic>
          <p:nvPicPr>
            <p:cNvPr id="2054" name="Picture 6" descr="HÃ¬nh áº£nh cÃ³ liÃ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1576319" y="3656473"/>
              <a:ext cx="2632525" cy="1930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336684" y="138545"/>
            <a:ext cx="9308878" cy="3339511"/>
            <a:chOff x="2336684" y="138545"/>
            <a:chExt cx="9308878" cy="3339511"/>
          </a:xfrm>
        </p:grpSpPr>
        <p:grpSp>
          <p:nvGrpSpPr>
            <p:cNvPr id="6" name="Nhóm 5"/>
            <p:cNvGrpSpPr/>
            <p:nvPr/>
          </p:nvGrpSpPr>
          <p:grpSpPr>
            <a:xfrm>
              <a:off x="2336684" y="138545"/>
              <a:ext cx="9308878" cy="3339511"/>
              <a:chOff x="762000" y="288131"/>
              <a:chExt cx="9308878"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b="1" dirty="0">
                  <a:solidFill>
                    <a:srgbClr val="FF0000"/>
                  </a:solidFill>
                </a:endParaRPr>
              </a:p>
            </p:txBody>
          </p:sp>
          <p:pic>
            <p:nvPicPr>
              <p:cNvPr id="2052" name="Picture 4" descr="HÃ¬nh áº£nh cÃ³ liÃ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8228695" y="288131"/>
                <a:ext cx="1842183" cy="212423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737567" y="695422"/>
              <a:ext cx="6065812" cy="2246769"/>
            </a:xfrm>
            <a:prstGeom prst="rect">
              <a:avLst/>
            </a:prstGeom>
          </p:spPr>
          <p:txBody>
            <a:bodyPr wrap="squar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1</a:t>
              </a:r>
              <a:r>
                <a:rPr lang="vi-VN" sz="2800" b="1"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dạng</a:t>
              </a:r>
              <a:r>
                <a:rPr lang="vi-VN" sz="2800" dirty="0">
                  <a:solidFill>
                    <a:srgbClr val="002060"/>
                  </a:solidFill>
                  <a:latin typeface="Times New Roman" panose="02020603050405020304" pitchFamily="18" charset="0"/>
                  <a:cs typeface="Times New Roman" panose="02020603050405020304" pitchFamily="18" charset="0"/>
                </a:rPr>
                <a:t> :</a:t>
              </a:r>
            </a:p>
            <a:p>
              <a:r>
                <a:rPr lang="vi-VN" sz="2800" dirty="0">
                  <a:solidFill>
                    <a:srgbClr val="002060"/>
                  </a:solidFill>
                  <a:latin typeface="Times New Roman" panose="02020603050405020304" pitchFamily="18" charset="0"/>
                  <a:cs typeface="Times New Roman" panose="02020603050405020304" pitchFamily="18" charset="0"/>
                </a:rPr>
                <a:t>A. </a:t>
              </a:r>
            </a:p>
            <a:p>
              <a:r>
                <a:rPr lang="vi-VN" sz="2800" dirty="0">
                  <a:solidFill>
                    <a:srgbClr val="002060"/>
                  </a:solidFill>
                  <a:latin typeface="Times New Roman" panose="02020603050405020304" pitchFamily="18" charset="0"/>
                  <a:cs typeface="Times New Roman" panose="02020603050405020304" pitchFamily="18" charset="0"/>
                </a:rPr>
                <a:t>B. </a:t>
              </a:r>
            </a:p>
            <a:p>
              <a:r>
                <a:rPr lang="vi-VN" sz="2800" dirty="0">
                  <a:solidFill>
                    <a:srgbClr val="002060"/>
                  </a:solidFill>
                  <a:latin typeface="Times New Roman" panose="02020603050405020304" pitchFamily="18" charset="0"/>
                  <a:cs typeface="Times New Roman" panose="02020603050405020304" pitchFamily="18" charset="0"/>
                </a:rPr>
                <a:t>C. </a:t>
              </a:r>
            </a:p>
            <a:p>
              <a:r>
                <a:rPr lang="vi-VN" sz="2800" dirty="0">
                  <a:solidFill>
                    <a:srgbClr val="002060"/>
                  </a:solidFill>
                  <a:latin typeface="Times New Roman" panose="02020603050405020304" pitchFamily="18" charset="0"/>
                  <a:cs typeface="Times New Roman" panose="02020603050405020304" pitchFamily="18" charset="0"/>
                </a:rPr>
                <a:t>D. </a:t>
              </a:r>
            </a:p>
          </p:txBody>
        </p:sp>
      </p:grpSp>
      <p:sp>
        <p:nvSpPr>
          <p:cNvPr id="3" name="Rectangle 2"/>
          <p:cNvSpPr/>
          <p:nvPr/>
        </p:nvSpPr>
        <p:spPr>
          <a:xfrm>
            <a:off x="5060568" y="4827343"/>
            <a:ext cx="2648482" cy="830997"/>
          </a:xfrm>
          <a:prstGeom prst="rect">
            <a:avLst/>
          </a:prstGeom>
        </p:spPr>
        <p:txBody>
          <a:bodyPr wrap="none">
            <a:spAutoFit/>
          </a:bodyPr>
          <a:lstStyle/>
          <a:p>
            <a:pPr algn="ctr"/>
            <a:r>
              <a:rPr lang="vi-VN" sz="4800" b="1" dirty="0">
                <a:solidFill>
                  <a:srgbClr val="002060"/>
                </a:solidFill>
                <a:latin typeface="Times New Roman" panose="02020603050405020304" pitchFamily="18" charset="0"/>
                <a:cs typeface="Times New Roman" panose="02020603050405020304" pitchFamily="18" charset="0"/>
              </a:rPr>
              <a:t>Đáp án B</a:t>
            </a:r>
          </a:p>
        </p:txBody>
      </p:sp>
      <p:sp>
        <p:nvSpPr>
          <p:cNvPr id="9" name="Isosceles Triangle 8">
            <a:hlinkClick r:id="rId9" action="ppaction://hlinksldjump"/>
          </p:cNvPr>
          <p:cNvSpPr/>
          <p:nvPr/>
        </p:nvSpPr>
        <p:spPr>
          <a:xfrm rot="5400000">
            <a:off x="11252990" y="5816625"/>
            <a:ext cx="785142" cy="734293"/>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453" y="695422"/>
            <a:ext cx="1739782" cy="1722338"/>
          </a:xfrm>
          <a:prstGeom prst="rect">
            <a:avLst/>
          </a:prstGeom>
        </p:spPr>
      </p:pic>
      <p:grpSp>
        <p:nvGrpSpPr>
          <p:cNvPr id="57" name="Clock hand spin">
            <a:extLst>
              <a:ext uri="{FF2B5EF4-FFF2-40B4-BE49-F238E27FC236}">
                <a16:creationId xmlns:a16="http://schemas.microsoft.com/office/drawing/2014/main" xmlns="" id="{BB0445D5-A6E5-40E7-BBDD-5E3EFA13BDED}"/>
              </a:ext>
            </a:extLst>
          </p:cNvPr>
          <p:cNvGrpSpPr/>
          <p:nvPr/>
        </p:nvGrpSpPr>
        <p:grpSpPr>
          <a:xfrm rot="1786145">
            <a:off x="734395" y="1061951"/>
            <a:ext cx="1080599" cy="1091323"/>
            <a:chOff x="840580" y="2379274"/>
            <a:chExt cx="3829050" cy="3849974"/>
          </a:xfrm>
        </p:grpSpPr>
        <p:sp>
          <p:nvSpPr>
            <p:cNvPr id="58"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0" name="Freeform 31"/>
          <p:cNvSpPr>
            <a:spLocks noEditPoints="1"/>
          </p:cNvSpPr>
          <p:nvPr/>
        </p:nvSpPr>
        <p:spPr bwMode="auto">
          <a:xfrm>
            <a:off x="711373" y="1049945"/>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Oval 108"/>
          <p:cNvSpPr>
            <a:spLocks noChangeArrowheads="1"/>
          </p:cNvSpPr>
          <p:nvPr/>
        </p:nvSpPr>
        <p:spPr bwMode="auto">
          <a:xfrm>
            <a:off x="1214914" y="1575027"/>
            <a:ext cx="136923" cy="100775"/>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62" name="times up"/>
          <p:cNvGrpSpPr/>
          <p:nvPr/>
        </p:nvGrpSpPr>
        <p:grpSpPr>
          <a:xfrm>
            <a:off x="487375" y="2586776"/>
            <a:ext cx="1536441" cy="564658"/>
            <a:chOff x="4465161" y="-2324336"/>
            <a:chExt cx="2673381" cy="697560"/>
          </a:xfrm>
        </p:grpSpPr>
        <p:sp>
          <p:nvSpPr>
            <p:cNvPr id="63" name="Rounded Rectangle 62"/>
            <p:cNvSpPr/>
            <p:nvPr/>
          </p:nvSpPr>
          <p:spPr>
            <a:xfrm>
              <a:off x="4501702" y="-2324336"/>
              <a:ext cx="2636840"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64" name="Rounded Rectangle 63"/>
            <p:cNvSpPr/>
            <p:nvPr/>
          </p:nvSpPr>
          <p:spPr>
            <a:xfrm>
              <a:off x="4465161" y="-2324336"/>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65" name="Rectangle 64"/>
          <p:cNvSpPr/>
          <p:nvPr/>
        </p:nvSpPr>
        <p:spPr>
          <a:xfrm>
            <a:off x="780624" y="335944"/>
            <a:ext cx="1033439"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sp>
        <p:nvSpPr>
          <p:cNvPr id="66" name="TextBox 65"/>
          <p:cNvSpPr txBox="1"/>
          <p:nvPr/>
        </p:nvSpPr>
        <p:spPr>
          <a:xfrm>
            <a:off x="1177087" y="957887"/>
            <a:ext cx="157018" cy="369332"/>
          </a:xfrm>
          <a:prstGeom prst="rect">
            <a:avLst/>
          </a:prstGeom>
          <a:noFill/>
        </p:spPr>
        <p:txBody>
          <a:bodyPr wrap="square" rtlCol="0">
            <a:spAutoFit/>
          </a:bodyPr>
          <a:lstStyle/>
          <a:p>
            <a:r>
              <a:rPr lang="en-US" dirty="0">
                <a:solidFill>
                  <a:srgbClr val="FF0000"/>
                </a:solidFill>
              </a:rPr>
              <a:t>I</a:t>
            </a:r>
          </a:p>
        </p:txBody>
      </p:sp>
      <p:sp>
        <p:nvSpPr>
          <p:cNvPr id="67" name="TextBox 66"/>
          <p:cNvSpPr txBox="1"/>
          <p:nvPr/>
        </p:nvSpPr>
        <p:spPr>
          <a:xfrm rot="5400000">
            <a:off x="1619206" y="1422946"/>
            <a:ext cx="244887" cy="369332"/>
          </a:xfrm>
          <a:prstGeom prst="rect">
            <a:avLst/>
          </a:prstGeom>
          <a:noFill/>
        </p:spPr>
        <p:txBody>
          <a:bodyPr wrap="square" rtlCol="0">
            <a:spAutoFit/>
          </a:bodyPr>
          <a:lstStyle/>
          <a:p>
            <a:r>
              <a:rPr lang="en-US" dirty="0">
                <a:solidFill>
                  <a:srgbClr val="FF0000"/>
                </a:solidFill>
              </a:rPr>
              <a:t>I</a:t>
            </a:r>
          </a:p>
        </p:txBody>
      </p:sp>
      <p:sp>
        <p:nvSpPr>
          <p:cNvPr id="68" name="TextBox 67"/>
          <p:cNvSpPr txBox="1"/>
          <p:nvPr/>
        </p:nvSpPr>
        <p:spPr>
          <a:xfrm rot="5400000">
            <a:off x="678718" y="1439068"/>
            <a:ext cx="244887" cy="369332"/>
          </a:xfrm>
          <a:prstGeom prst="rect">
            <a:avLst/>
          </a:prstGeom>
          <a:noFill/>
        </p:spPr>
        <p:txBody>
          <a:bodyPr wrap="square" rtlCol="0">
            <a:spAutoFit/>
          </a:bodyPr>
          <a:lstStyle/>
          <a:p>
            <a:r>
              <a:rPr lang="en-US" dirty="0">
                <a:solidFill>
                  <a:srgbClr val="FF0000"/>
                </a:solidFill>
              </a:rPr>
              <a:t>I</a:t>
            </a:r>
          </a:p>
        </p:txBody>
      </p:sp>
      <p:sp>
        <p:nvSpPr>
          <p:cNvPr id="69" name="TextBox 68"/>
          <p:cNvSpPr txBox="1"/>
          <p:nvPr/>
        </p:nvSpPr>
        <p:spPr>
          <a:xfrm>
            <a:off x="1177087" y="1905210"/>
            <a:ext cx="157018" cy="369332"/>
          </a:xfrm>
          <a:prstGeom prst="rect">
            <a:avLst/>
          </a:prstGeom>
          <a:noFill/>
        </p:spPr>
        <p:txBody>
          <a:bodyPr wrap="square" rtlCol="0">
            <a:spAutoFit/>
          </a:bodyPr>
          <a:lstStyle/>
          <a:p>
            <a:r>
              <a:rPr lang="en-US" dirty="0">
                <a:solidFill>
                  <a:srgbClr val="FF0000"/>
                </a:solidFill>
              </a:rPr>
              <a:t>I</a:t>
            </a:r>
          </a:p>
        </p:txBody>
      </p:sp>
      <p:graphicFrame>
        <p:nvGraphicFramePr>
          <p:cNvPr id="10" name="Object 9"/>
          <p:cNvGraphicFramePr>
            <a:graphicFrameLocks noChangeAspect="1"/>
          </p:cNvGraphicFramePr>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spid="_x0000_s1036" name="Equation" r:id="rId11" imgW="914400" imgH="198720" progId="Equation.DSMT4">
                  <p:embed/>
                </p:oleObj>
              </mc:Choice>
              <mc:Fallback>
                <p:oleObj name="Equation" r:id="rId11" imgW="914400" imgH="198720" progId="Equation.DSMT4">
                  <p:embed/>
                  <p:pic>
                    <p:nvPicPr>
                      <p:cNvPr id="10" name="Object 9"/>
                      <p:cNvPicPr/>
                      <p:nvPr/>
                    </p:nvPicPr>
                    <p:blipFill>
                      <a:blip r:embed="rId12"/>
                      <a:stretch>
                        <a:fillRect/>
                      </a:stretch>
                    </p:blipFill>
                    <p:spPr>
                      <a:xfrm>
                        <a:off x="4394200" y="2362200"/>
                        <a:ext cx="914400" cy="198438"/>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337802" y="1623734"/>
          <a:ext cx="1828800" cy="431800"/>
        </p:xfrm>
        <a:graphic>
          <a:graphicData uri="http://schemas.openxmlformats.org/presentationml/2006/ole">
            <mc:AlternateContent xmlns:mc="http://schemas.openxmlformats.org/markup-compatibility/2006">
              <mc:Choice xmlns:v="urn:schemas-microsoft-com:vml" Requires="v">
                <p:oleObj spid="_x0000_s1037" name="Equation" r:id="rId13" imgW="1828800" imgH="431640" progId="Equation.DSMT4">
                  <p:embed/>
                </p:oleObj>
              </mc:Choice>
              <mc:Fallback>
                <p:oleObj name="Equation" r:id="rId13" imgW="1828800" imgH="431640" progId="Equation.DSMT4">
                  <p:embed/>
                  <p:pic>
                    <p:nvPicPr>
                      <p:cNvPr id="11" name="Object 10"/>
                      <p:cNvPicPr/>
                      <p:nvPr/>
                    </p:nvPicPr>
                    <p:blipFill>
                      <a:blip r:embed="rId14"/>
                      <a:stretch>
                        <a:fillRect/>
                      </a:stretch>
                    </p:blipFill>
                    <p:spPr>
                      <a:xfrm>
                        <a:off x="4337802" y="1623734"/>
                        <a:ext cx="1828800" cy="4318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297919" y="1222575"/>
          <a:ext cx="2019300" cy="431800"/>
        </p:xfrm>
        <a:graphic>
          <a:graphicData uri="http://schemas.openxmlformats.org/presentationml/2006/ole">
            <mc:AlternateContent xmlns:mc="http://schemas.openxmlformats.org/markup-compatibility/2006">
              <mc:Choice xmlns:v="urn:schemas-microsoft-com:vml" Requires="v">
                <p:oleObj spid="_x0000_s1038" name="Equation" r:id="rId15" imgW="2019240" imgH="431640" progId="Equation.DSMT4">
                  <p:embed/>
                </p:oleObj>
              </mc:Choice>
              <mc:Fallback>
                <p:oleObj name="Equation" r:id="rId15" imgW="2019240" imgH="431640" progId="Equation.DSMT4">
                  <p:embed/>
                  <p:pic>
                    <p:nvPicPr>
                      <p:cNvPr id="12" name="Object 11"/>
                      <p:cNvPicPr/>
                      <p:nvPr/>
                    </p:nvPicPr>
                    <p:blipFill>
                      <a:blip r:embed="rId16"/>
                      <a:stretch>
                        <a:fillRect/>
                      </a:stretch>
                    </p:blipFill>
                    <p:spPr>
                      <a:xfrm>
                        <a:off x="4297919" y="1222575"/>
                        <a:ext cx="2019300" cy="4318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4297919" y="2033418"/>
          <a:ext cx="2006600" cy="431800"/>
        </p:xfrm>
        <a:graphic>
          <a:graphicData uri="http://schemas.openxmlformats.org/presentationml/2006/ole">
            <mc:AlternateContent xmlns:mc="http://schemas.openxmlformats.org/markup-compatibility/2006">
              <mc:Choice xmlns:v="urn:schemas-microsoft-com:vml" Requires="v">
                <p:oleObj spid="_x0000_s1039" name="Equation" r:id="rId17" imgW="2006280" imgH="431640" progId="Equation.DSMT4">
                  <p:embed/>
                </p:oleObj>
              </mc:Choice>
              <mc:Fallback>
                <p:oleObj name="Equation" r:id="rId17" imgW="2006280" imgH="431640" progId="Equation.DSMT4">
                  <p:embed/>
                  <p:pic>
                    <p:nvPicPr>
                      <p:cNvPr id="13" name="Object 12"/>
                      <p:cNvPicPr/>
                      <p:nvPr/>
                    </p:nvPicPr>
                    <p:blipFill>
                      <a:blip r:embed="rId18"/>
                      <a:stretch>
                        <a:fillRect/>
                      </a:stretch>
                    </p:blipFill>
                    <p:spPr>
                      <a:xfrm>
                        <a:off x="4297919" y="2033418"/>
                        <a:ext cx="2006600" cy="43180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4386819" y="2464961"/>
          <a:ext cx="1917700" cy="431800"/>
        </p:xfrm>
        <a:graphic>
          <a:graphicData uri="http://schemas.openxmlformats.org/presentationml/2006/ole">
            <mc:AlternateContent xmlns:mc="http://schemas.openxmlformats.org/markup-compatibility/2006">
              <mc:Choice xmlns:v="urn:schemas-microsoft-com:vml" Requires="v">
                <p:oleObj spid="_x0000_s1040" name="Equation" r:id="rId19" imgW="1917360" imgH="431640" progId="Equation.DSMT4">
                  <p:embed/>
                </p:oleObj>
              </mc:Choice>
              <mc:Fallback>
                <p:oleObj name="Equation" r:id="rId19" imgW="1917360" imgH="431640" progId="Equation.DSMT4">
                  <p:embed/>
                  <p:pic>
                    <p:nvPicPr>
                      <p:cNvPr id="14" name="Object 13"/>
                      <p:cNvPicPr/>
                      <p:nvPr/>
                    </p:nvPicPr>
                    <p:blipFill>
                      <a:blip r:embed="rId20"/>
                      <a:stretch>
                        <a:fillRect/>
                      </a:stretch>
                    </p:blipFill>
                    <p:spPr>
                      <a:xfrm>
                        <a:off x="4386819" y="2464961"/>
                        <a:ext cx="1917700" cy="431800"/>
                      </a:xfrm>
                      <a:prstGeom prst="rect">
                        <a:avLst/>
                      </a:prstGeom>
                    </p:spPr>
                  </p:pic>
                </p:oleObj>
              </mc:Fallback>
            </mc:AlternateContent>
          </a:graphicData>
        </a:graphic>
      </p:graphicFrame>
    </p:spTree>
    <p:extLst>
      <p:ext uri="{BB962C8B-B14F-4D97-AF65-F5344CB8AC3E}">
        <p14:creationId xmlns:p14="http://schemas.microsoft.com/office/powerpoint/2010/main" val="37495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5"/>
                    </p:tgtEl>
                  </p:cond>
                </p:stCondLst>
                <p:endSync evt="end" delay="0">
                  <p:rtn val="all"/>
                </p:endSync>
                <p:childTnLst>
                  <p:par>
                    <p:cTn id="17" fill="hold">
                      <p:stCondLst>
                        <p:cond delay="0"/>
                      </p:stCondLst>
                      <p:childTnLst>
                        <p:par>
                          <p:cTn id="18" fill="hold">
                            <p:stCondLst>
                              <p:cond delay="0"/>
                            </p:stCondLst>
                            <p:childTnLst>
                              <p:par>
                                <p:cTn id="19" presetID="8" presetClass="emph" presetSubtype="0" fill="hold" nodeType="clickEffect">
                                  <p:stCondLst>
                                    <p:cond delay="0"/>
                                  </p:stCondLst>
                                  <p:childTnLst>
                                    <p:animRot by="21600000">
                                      <p:cBhvr>
                                        <p:cTn id="20" dur="10000" fill="hold"/>
                                        <p:tgtEl>
                                          <p:spTgt spid="57"/>
                                        </p:tgtEl>
                                        <p:attrNameLst>
                                          <p:attrName>r</p:attrName>
                                        </p:attrNameLst>
                                      </p:cBhvr>
                                    </p:animRot>
                                  </p:childTnLst>
                                </p:cTn>
                              </p:par>
                            </p:childTnLst>
                          </p:cTn>
                        </p:par>
                        <p:par>
                          <p:cTn id="21" fill="hold">
                            <p:stCondLst>
                              <p:cond delay="10000"/>
                            </p:stCondLst>
                            <p:childTnLst>
                              <p:par>
                                <p:cTn id="22" presetID="53" presetClass="entr" presetSubtype="16"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p:cTn id="24" dur="3000" fill="hold"/>
                                        <p:tgtEl>
                                          <p:spTgt spid="62"/>
                                        </p:tgtEl>
                                        <p:attrNameLst>
                                          <p:attrName>ppt_w</p:attrName>
                                        </p:attrNameLst>
                                      </p:cBhvr>
                                      <p:tavLst>
                                        <p:tav tm="0">
                                          <p:val>
                                            <p:fltVal val="0"/>
                                          </p:val>
                                        </p:tav>
                                        <p:tav tm="100000">
                                          <p:val>
                                            <p:strVal val="#ppt_w"/>
                                          </p:val>
                                        </p:tav>
                                      </p:tavLst>
                                    </p:anim>
                                    <p:anim calcmode="lin" valueType="num">
                                      <p:cBhvr>
                                        <p:cTn id="25" dur="3000" fill="hold"/>
                                        <p:tgtEl>
                                          <p:spTgt spid="62"/>
                                        </p:tgtEl>
                                        <p:attrNameLst>
                                          <p:attrName>ppt_h</p:attrName>
                                        </p:attrNameLst>
                                      </p:cBhvr>
                                      <p:tavLst>
                                        <p:tav tm="0">
                                          <p:val>
                                            <p:fltVal val="0"/>
                                          </p:val>
                                        </p:tav>
                                        <p:tav tm="100000">
                                          <p:val>
                                            <p:strVal val="#ppt_h"/>
                                          </p:val>
                                        </p:tav>
                                      </p:tavLst>
                                    </p:anim>
                                    <p:animEffect transition="in" filter="fade">
                                      <p:cBhvr>
                                        <p:cTn id="26" dur="3000"/>
                                        <p:tgtEl>
                                          <p:spTgt spid="62"/>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5"/>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p:cNvGrpSpPr/>
          <p:nvPr/>
        </p:nvGrpSpPr>
        <p:grpSpPr>
          <a:xfrm>
            <a:off x="-221197" y="3909341"/>
            <a:ext cx="10485252" cy="2667000"/>
            <a:chOff x="-1576319" y="3497315"/>
            <a:chExt cx="10485252" cy="2667000"/>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dirty="0"/>
            </a:p>
          </p:txBody>
        </p:sp>
        <p:pic>
          <p:nvPicPr>
            <p:cNvPr id="2054" name="Picture 6" descr="HÃ¬nh áº£nh cÃ³ liÃ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1576319" y="3656473"/>
              <a:ext cx="2632525" cy="193051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031446" y="664735"/>
            <a:ext cx="7581597" cy="523220"/>
          </a:xfrm>
          <a:prstGeom prst="rect">
            <a:avLst/>
          </a:prstGeom>
        </p:spPr>
        <p:txBody>
          <a:bodyPr wrap="square">
            <a:spAutoFit/>
          </a:bodyPr>
          <a:lstStyle/>
          <a:p>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043737" y="4827343"/>
            <a:ext cx="2682145" cy="830997"/>
          </a:xfrm>
          <a:prstGeom prst="rect">
            <a:avLst/>
          </a:prstGeom>
        </p:spPr>
        <p:txBody>
          <a:bodyPr wrap="none">
            <a:spAutoFit/>
          </a:bodyPr>
          <a:lstStyle/>
          <a:p>
            <a:pPr algn="ctr"/>
            <a:r>
              <a:rPr lang="vi-VN" sz="4800" b="1" dirty="0">
                <a:solidFill>
                  <a:srgbClr val="002060"/>
                </a:solidFill>
                <a:latin typeface="Times New Roman" panose="02020603050405020304" pitchFamily="18" charset="0"/>
                <a:cs typeface="Times New Roman" panose="02020603050405020304" pitchFamily="18" charset="0"/>
              </a:rPr>
              <a:t>Đáp án C</a:t>
            </a:r>
          </a:p>
        </p:txBody>
      </p:sp>
      <p:grpSp>
        <p:nvGrpSpPr>
          <p:cNvPr id="4" name="Group 3"/>
          <p:cNvGrpSpPr/>
          <p:nvPr/>
        </p:nvGrpSpPr>
        <p:grpSpPr>
          <a:xfrm>
            <a:off x="2167805" y="255685"/>
            <a:ext cx="9308878" cy="3339511"/>
            <a:chOff x="2167805" y="255685"/>
            <a:chExt cx="9308878" cy="3339511"/>
          </a:xfrm>
        </p:grpSpPr>
        <p:grpSp>
          <p:nvGrpSpPr>
            <p:cNvPr id="6" name="Nhóm 5"/>
            <p:cNvGrpSpPr/>
            <p:nvPr/>
          </p:nvGrpSpPr>
          <p:grpSpPr>
            <a:xfrm>
              <a:off x="2167805" y="255685"/>
              <a:ext cx="9308878" cy="3339511"/>
              <a:chOff x="762000" y="288131"/>
              <a:chExt cx="9308878"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b="1" dirty="0">
                  <a:solidFill>
                    <a:srgbClr val="FF0000"/>
                  </a:solidFill>
                </a:endParaRPr>
              </a:p>
            </p:txBody>
          </p:sp>
          <p:pic>
            <p:nvPicPr>
              <p:cNvPr id="2052" name="Picture 4" descr="HÃ¬nh áº£nh cÃ³ liÃ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8228695" y="288131"/>
                <a:ext cx="1842183" cy="212423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3200440" y="1129146"/>
              <a:ext cx="6096000" cy="2246769"/>
            </a:xfrm>
            <a:prstGeom prst="rect">
              <a:avLst/>
            </a:prstGeom>
          </p:spPr>
          <p:txBody>
            <a:bodyPr>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Câu</a:t>
              </a:r>
              <a:r>
                <a:rPr lang="vi-VN" sz="2800" b="1" dirty="0">
                  <a:solidFill>
                    <a:srgbClr val="002060"/>
                  </a:solidFill>
                  <a:latin typeface="Times New Roman" panose="02020603050405020304" pitchFamily="18" charset="0"/>
                  <a:cs typeface="Times New Roman" panose="02020603050405020304" pitchFamily="18" charset="0"/>
                </a:rPr>
                <a:t> 2: </a:t>
              </a:r>
              <a:r>
                <a:rPr lang="en-US" sz="2800" b="1" dirty="0" err="1">
                  <a:solidFill>
                    <a:srgbClr val="002060"/>
                  </a:solidFill>
                  <a:latin typeface="Times New Roman" panose="02020603050405020304" pitchFamily="18" charset="0"/>
                  <a:cs typeface="Times New Roman" panose="02020603050405020304" pitchFamily="18" charset="0"/>
                </a:rPr>
                <a:t>Cách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tích</a:t>
              </a:r>
              <a:r>
                <a:rPr lang="es-ES" sz="2800" b="1" dirty="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b="1"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là</a:t>
              </a:r>
              <a:endParaRPr lang="es-ES" sz="2800" dirty="0">
                <a:solidFill>
                  <a:srgbClr val="002060"/>
                </a:solidFill>
                <a:latin typeface="Times New Roman" panose="02020603050405020304" pitchFamily="18" charset="0"/>
                <a:cs typeface="Times New Roman" panose="02020603050405020304" pitchFamily="18" charset="0"/>
              </a:endParaRPr>
            </a:p>
            <a:p>
              <a:r>
                <a:rPr lang="es-ES" sz="2800" dirty="0">
                  <a:solidFill>
                    <a:srgbClr val="002060"/>
                  </a:solidFill>
                  <a:latin typeface="Times New Roman" panose="02020603050405020304" pitchFamily="18" charset="0"/>
                  <a:cs typeface="Times New Roman" panose="02020603050405020304" pitchFamily="18" charset="0"/>
                </a:rPr>
                <a:t>A .            </a:t>
              </a:r>
              <a:r>
                <a:rPr lang="es-ES" sz="2800" dirty="0">
                  <a:solidFill>
                    <a:srgbClr val="2103D3"/>
                  </a:solidFill>
                  <a:latin typeface="Times New Roman" panose="02020603050405020304" pitchFamily="18" charset="0"/>
                  <a:cs typeface="Times New Roman" panose="02020603050405020304" pitchFamily="18" charset="0"/>
                </a:rPr>
                <a:t>  </a:t>
              </a:r>
              <a:r>
                <a:rPr lang="es-ES" sz="2800" dirty="0" err="1">
                  <a:solidFill>
                    <a:srgbClr val="2103D3"/>
                  </a:solidFill>
                  <a:latin typeface="Times New Roman" panose="02020603050405020304" pitchFamily="18" charset="0"/>
                  <a:cs typeface="Times New Roman" panose="02020603050405020304" pitchFamily="18" charset="0"/>
                </a:rPr>
                <a:t>và</a:t>
              </a:r>
              <a:r>
                <a:rPr lang="es-E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a:t>
              </a:r>
              <a:r>
                <a:rPr lang="es-E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      </a:t>
              </a:r>
              <a:r>
                <a:rPr lang="es-ES" sz="2800" dirty="0">
                  <a:solidFill>
                    <a:srgbClr val="002060"/>
                  </a:solidFill>
                  <a:latin typeface="Times New Roman" panose="02020603050405020304" pitchFamily="18" charset="0"/>
                  <a:cs typeface="Times New Roman" panose="02020603050405020304" pitchFamily="18" charset="0"/>
                </a:rPr>
                <a:t>B</a:t>
              </a:r>
              <a:r>
                <a:rPr lang="es-ES" sz="2800" b="1" dirty="0">
                  <a:solidFill>
                    <a:srgbClr val="002060"/>
                  </a:solidFill>
                  <a:latin typeface="Times New Roman" panose="02020603050405020304" pitchFamily="18" charset="0"/>
                  <a:cs typeface="Times New Roman" panose="02020603050405020304" pitchFamily="18" charset="0"/>
                </a:rPr>
                <a:t>.</a:t>
              </a:r>
              <a:r>
                <a:rPr lang="es-ES" sz="2800" dirty="0">
                  <a:solidFill>
                    <a:srgbClr val="002060"/>
                  </a:solidFill>
                  <a:latin typeface="Times New Roman" panose="02020603050405020304" pitchFamily="18" charset="0"/>
                  <a:cs typeface="Times New Roman" panose="02020603050405020304" pitchFamily="18" charset="0"/>
                </a:rPr>
                <a:t>               .</a:t>
              </a:r>
              <a:br>
                <a:rPr lang="es-ES" sz="2800" dirty="0">
                  <a:solidFill>
                    <a:srgbClr val="002060"/>
                  </a:solidFill>
                  <a:latin typeface="Times New Roman" panose="02020603050405020304" pitchFamily="18" charset="0"/>
                  <a:cs typeface="Times New Roman" panose="02020603050405020304" pitchFamily="18" charset="0"/>
                </a:rPr>
              </a:br>
              <a:endParaRPr lang="es-ES" sz="2800" dirty="0">
                <a:solidFill>
                  <a:srgbClr val="002060"/>
                </a:solidFill>
                <a:latin typeface="Times New Roman" panose="02020603050405020304" pitchFamily="18" charset="0"/>
                <a:cs typeface="Times New Roman" panose="02020603050405020304" pitchFamily="18" charset="0"/>
              </a:endParaRPr>
            </a:p>
            <a:p>
              <a:r>
                <a:rPr lang="es-ES" sz="2800" dirty="0">
                  <a:solidFill>
                    <a:srgbClr val="002060"/>
                  </a:solidFill>
                  <a:latin typeface="Times New Roman" panose="02020603050405020304" pitchFamily="18" charset="0"/>
                  <a:cs typeface="Times New Roman" panose="02020603050405020304" pitchFamily="18" charset="0"/>
                </a:rPr>
                <a:t>C.              </a:t>
              </a:r>
              <a:r>
                <a:rPr lang="es-ES" sz="2800" dirty="0" err="1">
                  <a:solidFill>
                    <a:srgbClr val="2103D3"/>
                  </a:solidFill>
                  <a:latin typeface="Times New Roman" panose="02020603050405020304" pitchFamily="18" charset="0"/>
                  <a:cs typeface="Times New Roman" panose="02020603050405020304" pitchFamily="18" charset="0"/>
                </a:rPr>
                <a:t>hoặc</a:t>
              </a:r>
              <a:r>
                <a:rPr lang="es-ES" sz="2800" dirty="0">
                  <a:solidFill>
                    <a:srgbClr val="0E015F"/>
                  </a:solidFill>
                  <a:latin typeface="Times New Roman" panose="02020603050405020304" pitchFamily="18" charset="0"/>
                  <a:cs typeface="Times New Roman" panose="02020603050405020304" pitchFamily="18" charset="0"/>
                </a:rPr>
                <a:t> </a:t>
              </a:r>
              <a:r>
                <a:rPr lang="es-E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a:t>
              </a:r>
              <a:r>
                <a:rPr lang="es-ES" sz="2800" dirty="0">
                  <a:solidFill>
                    <a:srgbClr val="002060"/>
                  </a:solidFill>
                  <a:latin typeface="Times New Roman" panose="02020603050405020304" pitchFamily="18" charset="0"/>
                  <a:cs typeface="Times New Roman" panose="02020603050405020304" pitchFamily="18" charset="0"/>
                </a:rPr>
                <a:t>D.               .</a:t>
              </a:r>
            </a:p>
          </p:txBody>
        </p:sp>
      </p:grpSp>
      <p:sp>
        <p:nvSpPr>
          <p:cNvPr id="13" name="Isosceles Triangle 12">
            <a:hlinkClick r:id="rId9" action="ppaction://hlinksldjump"/>
          </p:cNvPr>
          <p:cNvSpPr/>
          <p:nvPr/>
        </p:nvSpPr>
        <p:spPr>
          <a:xfrm rot="5400000">
            <a:off x="11252990" y="5816625"/>
            <a:ext cx="785142" cy="734293"/>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453" y="695422"/>
            <a:ext cx="1739782" cy="1722338"/>
          </a:xfrm>
          <a:prstGeom prst="rect">
            <a:avLst/>
          </a:prstGeom>
        </p:spPr>
      </p:pic>
      <p:grpSp>
        <p:nvGrpSpPr>
          <p:cNvPr id="15" name="Clock hand spin">
            <a:extLst>
              <a:ext uri="{FF2B5EF4-FFF2-40B4-BE49-F238E27FC236}">
                <a16:creationId xmlns:a16="http://schemas.microsoft.com/office/drawing/2014/main" xmlns="" id="{BB0445D5-A6E5-40E7-BBDD-5E3EFA13BDED}"/>
              </a:ext>
            </a:extLst>
          </p:cNvPr>
          <p:cNvGrpSpPr/>
          <p:nvPr/>
        </p:nvGrpSpPr>
        <p:grpSpPr>
          <a:xfrm rot="1786145">
            <a:off x="734395" y="1061951"/>
            <a:ext cx="1080599" cy="1091323"/>
            <a:chOff x="840580" y="2379274"/>
            <a:chExt cx="3829050" cy="3849974"/>
          </a:xfrm>
        </p:grpSpPr>
        <p:sp>
          <p:nvSpPr>
            <p:cNvPr id="16"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8" name="Freeform 31"/>
          <p:cNvSpPr>
            <a:spLocks noEditPoints="1"/>
          </p:cNvSpPr>
          <p:nvPr/>
        </p:nvSpPr>
        <p:spPr bwMode="auto">
          <a:xfrm>
            <a:off x="711373" y="1049945"/>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Oval 108"/>
          <p:cNvSpPr>
            <a:spLocks noChangeArrowheads="1"/>
          </p:cNvSpPr>
          <p:nvPr/>
        </p:nvSpPr>
        <p:spPr bwMode="auto">
          <a:xfrm>
            <a:off x="1214914" y="1575027"/>
            <a:ext cx="136923" cy="100775"/>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20" name="times up"/>
          <p:cNvGrpSpPr/>
          <p:nvPr/>
        </p:nvGrpSpPr>
        <p:grpSpPr>
          <a:xfrm>
            <a:off x="487375" y="2586776"/>
            <a:ext cx="1536441" cy="564658"/>
            <a:chOff x="4465161" y="-2324336"/>
            <a:chExt cx="2673381" cy="697560"/>
          </a:xfrm>
        </p:grpSpPr>
        <p:sp>
          <p:nvSpPr>
            <p:cNvPr id="21" name="Rounded Rectangle 20"/>
            <p:cNvSpPr/>
            <p:nvPr/>
          </p:nvSpPr>
          <p:spPr>
            <a:xfrm>
              <a:off x="4501702" y="-2324336"/>
              <a:ext cx="2636840"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4465161" y="-2324336"/>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23" name="Rectangle 22"/>
          <p:cNvSpPr/>
          <p:nvPr/>
        </p:nvSpPr>
        <p:spPr>
          <a:xfrm>
            <a:off x="780624" y="335944"/>
            <a:ext cx="1033439"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sp>
        <p:nvSpPr>
          <p:cNvPr id="24" name="TextBox 23"/>
          <p:cNvSpPr txBox="1"/>
          <p:nvPr/>
        </p:nvSpPr>
        <p:spPr>
          <a:xfrm>
            <a:off x="1177087" y="957887"/>
            <a:ext cx="157018" cy="369332"/>
          </a:xfrm>
          <a:prstGeom prst="rect">
            <a:avLst/>
          </a:prstGeom>
          <a:noFill/>
        </p:spPr>
        <p:txBody>
          <a:bodyPr wrap="square" rtlCol="0">
            <a:spAutoFit/>
          </a:bodyPr>
          <a:lstStyle/>
          <a:p>
            <a:r>
              <a:rPr lang="en-US" dirty="0">
                <a:solidFill>
                  <a:srgbClr val="FF0000"/>
                </a:solidFill>
              </a:rPr>
              <a:t>I</a:t>
            </a:r>
          </a:p>
        </p:txBody>
      </p:sp>
      <p:sp>
        <p:nvSpPr>
          <p:cNvPr id="25" name="TextBox 24"/>
          <p:cNvSpPr txBox="1"/>
          <p:nvPr/>
        </p:nvSpPr>
        <p:spPr>
          <a:xfrm rot="5400000">
            <a:off x="1619206" y="1422946"/>
            <a:ext cx="244887" cy="369332"/>
          </a:xfrm>
          <a:prstGeom prst="rect">
            <a:avLst/>
          </a:prstGeom>
          <a:noFill/>
        </p:spPr>
        <p:txBody>
          <a:bodyPr wrap="square" rtlCol="0">
            <a:spAutoFit/>
          </a:bodyPr>
          <a:lstStyle/>
          <a:p>
            <a:r>
              <a:rPr lang="en-US" dirty="0">
                <a:solidFill>
                  <a:srgbClr val="FF0000"/>
                </a:solidFill>
              </a:rPr>
              <a:t>I</a:t>
            </a:r>
          </a:p>
        </p:txBody>
      </p:sp>
      <p:sp>
        <p:nvSpPr>
          <p:cNvPr id="26" name="TextBox 25"/>
          <p:cNvSpPr txBox="1"/>
          <p:nvPr/>
        </p:nvSpPr>
        <p:spPr>
          <a:xfrm rot="5400000">
            <a:off x="678718" y="1439068"/>
            <a:ext cx="244887" cy="369332"/>
          </a:xfrm>
          <a:prstGeom prst="rect">
            <a:avLst/>
          </a:prstGeom>
          <a:noFill/>
        </p:spPr>
        <p:txBody>
          <a:bodyPr wrap="square" rtlCol="0">
            <a:spAutoFit/>
          </a:bodyPr>
          <a:lstStyle/>
          <a:p>
            <a:r>
              <a:rPr lang="en-US" dirty="0">
                <a:solidFill>
                  <a:srgbClr val="FF0000"/>
                </a:solidFill>
              </a:rPr>
              <a:t>I</a:t>
            </a:r>
          </a:p>
        </p:txBody>
      </p:sp>
      <p:sp>
        <p:nvSpPr>
          <p:cNvPr id="27" name="TextBox 26"/>
          <p:cNvSpPr txBox="1"/>
          <p:nvPr/>
        </p:nvSpPr>
        <p:spPr>
          <a:xfrm>
            <a:off x="1177087" y="1905210"/>
            <a:ext cx="157018" cy="369332"/>
          </a:xfrm>
          <a:prstGeom prst="rect">
            <a:avLst/>
          </a:prstGeom>
          <a:noFill/>
        </p:spPr>
        <p:txBody>
          <a:bodyPr wrap="square" rtlCol="0">
            <a:spAutoFit/>
          </a:bodyPr>
          <a:lstStyle/>
          <a:p>
            <a:r>
              <a:rPr lang="en-US" dirty="0">
                <a:solidFill>
                  <a:srgbClr val="FF0000"/>
                </a:solidFill>
              </a:rPr>
              <a:t>I</a:t>
            </a:r>
          </a:p>
        </p:txBody>
      </p:sp>
      <p:graphicFrame>
        <p:nvGraphicFramePr>
          <p:cNvPr id="28" name="Object 27"/>
          <p:cNvGraphicFramePr>
            <a:graphicFrameLocks noChangeAspect="1"/>
          </p:cNvGraphicFramePr>
          <p:nvPr/>
        </p:nvGraphicFramePr>
        <p:xfrm>
          <a:off x="4982940" y="1642115"/>
          <a:ext cx="1828800" cy="431800"/>
        </p:xfrm>
        <a:graphic>
          <a:graphicData uri="http://schemas.openxmlformats.org/presentationml/2006/ole">
            <mc:AlternateContent xmlns:mc="http://schemas.openxmlformats.org/markup-compatibility/2006">
              <mc:Choice xmlns:v="urn:schemas-microsoft-com:vml" Requires="v">
                <p:oleObj spid="_x0000_s2060" name="Equation" r:id="rId11" imgW="1828800" imgH="431640" progId="Equation.DSMT4">
                  <p:embed/>
                </p:oleObj>
              </mc:Choice>
              <mc:Fallback>
                <p:oleObj name="Equation" r:id="rId11" imgW="1828800" imgH="431640" progId="Equation.DSMT4">
                  <p:embed/>
                  <p:pic>
                    <p:nvPicPr>
                      <p:cNvPr id="28" name="Object 27"/>
                      <p:cNvPicPr/>
                      <p:nvPr/>
                    </p:nvPicPr>
                    <p:blipFill>
                      <a:blip r:embed="rId12"/>
                      <a:stretch>
                        <a:fillRect/>
                      </a:stretch>
                    </p:blipFill>
                    <p:spPr>
                      <a:xfrm>
                        <a:off x="4982940" y="1642115"/>
                        <a:ext cx="1828800" cy="431800"/>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3714243" y="2935534"/>
          <a:ext cx="2908300" cy="431800"/>
        </p:xfrm>
        <a:graphic>
          <a:graphicData uri="http://schemas.openxmlformats.org/presentationml/2006/ole">
            <mc:AlternateContent xmlns:mc="http://schemas.openxmlformats.org/markup-compatibility/2006">
              <mc:Choice xmlns:v="urn:schemas-microsoft-com:vml" Requires="v">
                <p:oleObj spid="_x0000_s2061" name="Equation" r:id="rId13" imgW="2908080" imgH="431640" progId="Equation.DSMT4">
                  <p:embed/>
                </p:oleObj>
              </mc:Choice>
              <mc:Fallback>
                <p:oleObj name="Equation" r:id="rId13" imgW="2908080" imgH="431640" progId="Equation.DSMT4">
                  <p:embed/>
                  <p:pic>
                    <p:nvPicPr>
                      <p:cNvPr id="29" name="Object 28"/>
                      <p:cNvPicPr/>
                      <p:nvPr/>
                    </p:nvPicPr>
                    <p:blipFill>
                      <a:blip r:embed="rId14"/>
                      <a:stretch>
                        <a:fillRect/>
                      </a:stretch>
                    </p:blipFill>
                    <p:spPr>
                      <a:xfrm>
                        <a:off x="3714243" y="2935534"/>
                        <a:ext cx="2908300" cy="431800"/>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832829" y="2935534"/>
          <a:ext cx="1117600" cy="431800"/>
        </p:xfrm>
        <a:graphic>
          <a:graphicData uri="http://schemas.openxmlformats.org/presentationml/2006/ole">
            <mc:AlternateContent xmlns:mc="http://schemas.openxmlformats.org/markup-compatibility/2006">
              <mc:Choice xmlns:v="urn:schemas-microsoft-com:vml" Requires="v">
                <p:oleObj spid="_x0000_s2062" name="Equation" r:id="rId15" imgW="1117440" imgH="431640" progId="Equation.DSMT4">
                  <p:embed/>
                </p:oleObj>
              </mc:Choice>
              <mc:Fallback>
                <p:oleObj name="Equation" r:id="rId15" imgW="1117440" imgH="431640" progId="Equation.DSMT4">
                  <p:embed/>
                  <p:pic>
                    <p:nvPicPr>
                      <p:cNvPr id="10" name="Object 9"/>
                      <p:cNvPicPr/>
                      <p:nvPr/>
                    </p:nvPicPr>
                    <p:blipFill>
                      <a:blip r:embed="rId16"/>
                      <a:stretch>
                        <a:fillRect/>
                      </a:stretch>
                    </p:blipFill>
                    <p:spPr>
                      <a:xfrm>
                        <a:off x="7832829" y="2935534"/>
                        <a:ext cx="1117600" cy="4318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3726943" y="2073915"/>
          <a:ext cx="2895600" cy="428625"/>
        </p:xfrm>
        <a:graphic>
          <a:graphicData uri="http://schemas.openxmlformats.org/presentationml/2006/ole">
            <mc:AlternateContent xmlns:mc="http://schemas.openxmlformats.org/markup-compatibility/2006">
              <mc:Choice xmlns:v="urn:schemas-microsoft-com:vml" Requires="v">
                <p:oleObj spid="_x0000_s2063" name="Equation" r:id="rId17" imgW="2895737" imgH="428731" progId="Equation.DSMT4">
                  <p:embed/>
                </p:oleObj>
              </mc:Choice>
              <mc:Fallback>
                <p:oleObj name="Equation" r:id="rId17" imgW="2895737" imgH="428731" progId="Equation.DSMT4">
                  <p:embed/>
                  <p:pic>
                    <p:nvPicPr>
                      <p:cNvPr id="11" name="Object 10"/>
                      <p:cNvPicPr/>
                      <p:nvPr/>
                    </p:nvPicPr>
                    <p:blipFill>
                      <a:blip r:embed="rId18"/>
                      <a:stretch>
                        <a:fillRect/>
                      </a:stretch>
                    </p:blipFill>
                    <p:spPr>
                      <a:xfrm>
                        <a:off x="3726943" y="2073915"/>
                        <a:ext cx="2895600" cy="428625"/>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7864659" y="2065783"/>
          <a:ext cx="1114425" cy="428625"/>
        </p:xfrm>
        <a:graphic>
          <a:graphicData uri="http://schemas.openxmlformats.org/presentationml/2006/ole">
            <mc:AlternateContent xmlns:mc="http://schemas.openxmlformats.org/markup-compatibility/2006">
              <mc:Choice xmlns:v="urn:schemas-microsoft-com:vml" Requires="v">
                <p:oleObj spid="_x0000_s2064" name="Equation" r:id="rId19" imgW="1114269" imgH="428731" progId="Equation.DSMT4">
                  <p:embed/>
                </p:oleObj>
              </mc:Choice>
              <mc:Fallback>
                <p:oleObj name="Equation" r:id="rId19" imgW="1114269" imgH="428731" progId="Equation.DSMT4">
                  <p:embed/>
                  <p:pic>
                    <p:nvPicPr>
                      <p:cNvPr id="12" name="Object 11"/>
                      <p:cNvPicPr/>
                      <p:nvPr/>
                    </p:nvPicPr>
                    <p:blipFill>
                      <a:blip r:embed="rId20"/>
                      <a:stretch>
                        <a:fillRect/>
                      </a:stretch>
                    </p:blipFill>
                    <p:spPr>
                      <a:xfrm>
                        <a:off x="7864659" y="2065783"/>
                        <a:ext cx="1114425" cy="428625"/>
                      </a:xfrm>
                      <a:prstGeom prst="rect">
                        <a:avLst/>
                      </a:prstGeom>
                    </p:spPr>
                  </p:pic>
                </p:oleObj>
              </mc:Fallback>
            </mc:AlternateContent>
          </a:graphicData>
        </a:graphic>
      </p:graphicFrame>
    </p:spTree>
    <p:extLst>
      <p:ext uri="{BB962C8B-B14F-4D97-AF65-F5344CB8AC3E}">
        <p14:creationId xmlns:p14="http://schemas.microsoft.com/office/powerpoint/2010/main" val="68130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8" presetClass="emph" presetSubtype="0" fill="hold" nodeType="clickEffect">
                                  <p:stCondLst>
                                    <p:cond delay="0"/>
                                  </p:stCondLst>
                                  <p:childTnLst>
                                    <p:animRot by="21600000">
                                      <p:cBhvr>
                                        <p:cTn id="20" dur="10000" fill="hold"/>
                                        <p:tgtEl>
                                          <p:spTgt spid="15"/>
                                        </p:tgtEl>
                                        <p:attrNameLst>
                                          <p:attrName>r</p:attrName>
                                        </p:attrNameLst>
                                      </p:cBhvr>
                                    </p:animRot>
                                  </p:childTnLst>
                                </p:cTn>
                              </p:par>
                            </p:childTnLst>
                          </p:cTn>
                        </p:par>
                        <p:par>
                          <p:cTn id="21" fill="hold">
                            <p:stCondLst>
                              <p:cond delay="1000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3000" fill="hold"/>
                                        <p:tgtEl>
                                          <p:spTgt spid="20"/>
                                        </p:tgtEl>
                                        <p:attrNameLst>
                                          <p:attrName>ppt_w</p:attrName>
                                        </p:attrNameLst>
                                      </p:cBhvr>
                                      <p:tavLst>
                                        <p:tav tm="0">
                                          <p:val>
                                            <p:fltVal val="0"/>
                                          </p:val>
                                        </p:tav>
                                        <p:tav tm="100000">
                                          <p:val>
                                            <p:strVal val="#ppt_w"/>
                                          </p:val>
                                        </p:tav>
                                      </p:tavLst>
                                    </p:anim>
                                    <p:anim calcmode="lin" valueType="num">
                                      <p:cBhvr>
                                        <p:cTn id="25" dur="3000" fill="hold"/>
                                        <p:tgtEl>
                                          <p:spTgt spid="20"/>
                                        </p:tgtEl>
                                        <p:attrNameLst>
                                          <p:attrName>ppt_h</p:attrName>
                                        </p:attrNameLst>
                                      </p:cBhvr>
                                      <p:tavLst>
                                        <p:tav tm="0">
                                          <p:val>
                                            <p:fltVal val="0"/>
                                          </p:val>
                                        </p:tav>
                                        <p:tav tm="100000">
                                          <p:val>
                                            <p:strVal val="#ppt_h"/>
                                          </p:val>
                                        </p:tav>
                                      </p:tavLst>
                                    </p:anim>
                                    <p:animEffect transition="in" filter="fade">
                                      <p:cBhvr>
                                        <p:cTn id="26" dur="3000"/>
                                        <p:tgtEl>
                                          <p:spTgt spid="20"/>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3"/>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p:cNvGrpSpPr/>
          <p:nvPr/>
        </p:nvGrpSpPr>
        <p:grpSpPr>
          <a:xfrm>
            <a:off x="-93882" y="3862666"/>
            <a:ext cx="10485252" cy="2667000"/>
            <a:chOff x="-1576319" y="3497315"/>
            <a:chExt cx="10485252" cy="2667000"/>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dirty="0"/>
            </a:p>
          </p:txBody>
        </p:sp>
        <p:pic>
          <p:nvPicPr>
            <p:cNvPr id="2054" name="Picture 6" descr="HÃ¬nh áº£nh cÃ³ liÃ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1576319" y="3656473"/>
              <a:ext cx="2632525" cy="193051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5043737" y="4827343"/>
            <a:ext cx="2682145" cy="830997"/>
          </a:xfrm>
          <a:prstGeom prst="rect">
            <a:avLst/>
          </a:prstGeom>
        </p:spPr>
        <p:txBody>
          <a:bodyPr wrap="none">
            <a:spAutoFit/>
          </a:bodyPr>
          <a:lstStyle/>
          <a:p>
            <a:pPr algn="ctr"/>
            <a:r>
              <a:rPr lang="vi-VN" sz="4800" b="1" dirty="0">
                <a:solidFill>
                  <a:srgbClr val="002060"/>
                </a:solidFill>
                <a:latin typeface="Times New Roman" panose="02020603050405020304" pitchFamily="18" charset="0"/>
                <a:cs typeface="Times New Roman" panose="02020603050405020304" pitchFamily="18" charset="0"/>
              </a:rPr>
              <a:t>Đáp án C</a:t>
            </a:r>
          </a:p>
        </p:txBody>
      </p:sp>
      <p:graphicFrame>
        <p:nvGraphicFramePr>
          <p:cNvPr id="9" name="Object 8"/>
          <p:cNvGraphicFramePr>
            <a:graphicFrameLocks noChangeAspect="1"/>
          </p:cNvGraphicFramePr>
          <p:nvPr/>
        </p:nvGraphicFramePr>
        <p:xfrm>
          <a:off x="7790126" y="708135"/>
          <a:ext cx="838200" cy="381000"/>
        </p:xfrm>
        <a:graphic>
          <a:graphicData uri="http://schemas.openxmlformats.org/presentationml/2006/ole">
            <mc:AlternateContent xmlns:mc="http://schemas.openxmlformats.org/markup-compatibility/2006">
              <mc:Choice xmlns:v="urn:schemas-microsoft-com:vml" Requires="v">
                <p:oleObj spid="_x0000_s3086" name="Equation" r:id="rId7" imgW="838080" imgH="380880" progId="Equation.DSMT4">
                  <p:embed/>
                </p:oleObj>
              </mc:Choice>
              <mc:Fallback>
                <p:oleObj name="Equation" r:id="rId7" imgW="838080" imgH="380880" progId="Equation.DSMT4">
                  <p:embed/>
                  <p:pic>
                    <p:nvPicPr>
                      <p:cNvPr id="9" name="Object 8"/>
                      <p:cNvPicPr/>
                      <p:nvPr/>
                    </p:nvPicPr>
                    <p:blipFill>
                      <a:blip r:embed="rId8"/>
                      <a:stretch>
                        <a:fillRect/>
                      </a:stretch>
                    </p:blipFill>
                    <p:spPr>
                      <a:xfrm>
                        <a:off x="7790126" y="708135"/>
                        <a:ext cx="838200" cy="381000"/>
                      </a:xfrm>
                      <a:prstGeom prst="rect">
                        <a:avLst/>
                      </a:prstGeom>
                    </p:spPr>
                  </p:pic>
                </p:oleObj>
              </mc:Fallback>
            </mc:AlternateContent>
          </a:graphicData>
        </a:graphic>
      </p:graphicFrame>
      <p:grpSp>
        <p:nvGrpSpPr>
          <p:cNvPr id="4" name="Group 3"/>
          <p:cNvGrpSpPr/>
          <p:nvPr/>
        </p:nvGrpSpPr>
        <p:grpSpPr>
          <a:xfrm>
            <a:off x="2324172" y="199974"/>
            <a:ext cx="9308878" cy="3339511"/>
            <a:chOff x="2295120" y="204023"/>
            <a:chExt cx="9308878" cy="3339511"/>
          </a:xfrm>
        </p:grpSpPr>
        <p:grpSp>
          <p:nvGrpSpPr>
            <p:cNvPr id="6" name="Nhóm 5"/>
            <p:cNvGrpSpPr/>
            <p:nvPr/>
          </p:nvGrpSpPr>
          <p:grpSpPr>
            <a:xfrm>
              <a:off x="2295120" y="204023"/>
              <a:ext cx="9308878" cy="3339511"/>
              <a:chOff x="762000" y="288131"/>
              <a:chExt cx="9308878"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b="1" dirty="0">
                  <a:solidFill>
                    <a:srgbClr val="FF0000"/>
                  </a:solidFill>
                </a:endParaRPr>
              </a:p>
            </p:txBody>
          </p:sp>
          <p:pic>
            <p:nvPicPr>
              <p:cNvPr id="2052" name="Picture 4" descr="HÃ¬nh áº£nh cÃ³ liÃ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8228695" y="288131"/>
                <a:ext cx="1842183" cy="212423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397969" y="827995"/>
              <a:ext cx="7882104" cy="523220"/>
            </a:xfrm>
            <a:prstGeom prst="rect">
              <a:avLst/>
            </a:prstGeom>
          </p:spPr>
          <p:txBody>
            <a:bodyPr wrap="square">
              <a:spAutoFit/>
            </a:bodyPr>
            <a:lstStyle/>
            <a:p>
              <a:r>
                <a:rPr lang="es-ES" sz="2800" dirty="0" err="1">
                  <a:solidFill>
                    <a:srgbClr val="002060"/>
                  </a:solidFill>
                  <a:latin typeface="Times New Roman" panose="02020603050405020304" pitchFamily="18" charset="0"/>
                  <a:cs typeface="Times New Roman" panose="02020603050405020304" pitchFamily="18" charset="0"/>
                </a:rPr>
                <a:t>Bài</a:t>
              </a:r>
              <a:r>
                <a:rPr lang="es-E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3</a:t>
              </a:r>
              <a:r>
                <a:rPr lang="es-E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nghiệm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là </a:t>
              </a:r>
              <a:r>
                <a:rPr lang="es-ES" sz="2800" dirty="0">
                  <a:solidFill>
                    <a:srgbClr val="002060"/>
                  </a:solidFill>
                  <a:latin typeface="Times New Roman" panose="02020603050405020304" pitchFamily="18" charset="0"/>
                  <a:cs typeface="Times New Roman" panose="02020603050405020304" pitchFamily="18" charset="0"/>
                </a:rPr>
                <a:t> </a:t>
              </a:r>
              <a:endParaRPr lang="vi-VN" sz="2800" dirty="0">
                <a:solidFill>
                  <a:srgbClr val="002060"/>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4455728" y="1699580"/>
            <a:ext cx="1066800" cy="482600"/>
          </p:xfrm>
          <a:graphic>
            <a:graphicData uri="http://schemas.openxmlformats.org/presentationml/2006/ole">
              <mc:AlternateContent xmlns:mc="http://schemas.openxmlformats.org/markup-compatibility/2006">
                <mc:Choice xmlns:v="urn:schemas-microsoft-com:vml" Requires="v">
                  <p:oleObj spid="_x0000_s3087" name="Equation" r:id="rId11" imgW="1066680" imgH="482400" progId="Equation.DSMT4">
                    <p:embed/>
                  </p:oleObj>
                </mc:Choice>
                <mc:Fallback>
                  <p:oleObj name="Equation" r:id="rId11" imgW="1066680" imgH="482400" progId="Equation.DSMT4">
                    <p:embed/>
                    <p:pic>
                      <p:nvPicPr>
                        <p:cNvPr id="10" name="Object 9"/>
                        <p:cNvPicPr/>
                        <p:nvPr/>
                      </p:nvPicPr>
                      <p:blipFill>
                        <a:blip r:embed="rId12"/>
                        <a:stretch>
                          <a:fillRect/>
                        </a:stretch>
                      </p:blipFill>
                      <p:spPr>
                        <a:xfrm>
                          <a:off x="4455728" y="1699580"/>
                          <a:ext cx="1066800" cy="48260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7624375" y="1661291"/>
            <a:ext cx="1066800" cy="482600"/>
          </p:xfrm>
          <a:graphic>
            <a:graphicData uri="http://schemas.openxmlformats.org/presentationml/2006/ole">
              <mc:AlternateContent xmlns:mc="http://schemas.openxmlformats.org/markup-compatibility/2006">
                <mc:Choice xmlns:v="urn:schemas-microsoft-com:vml" Requires="v">
                  <p:oleObj spid="_x0000_s3088" name="Equation" r:id="rId13" imgW="1066680" imgH="482400" progId="Equation.DSMT4">
                    <p:embed/>
                  </p:oleObj>
                </mc:Choice>
                <mc:Fallback>
                  <p:oleObj name="Equation" r:id="rId13" imgW="1066680" imgH="482400" progId="Equation.DSMT4">
                    <p:embed/>
                    <p:pic>
                      <p:nvPicPr>
                        <p:cNvPr id="11" name="Object 10"/>
                        <p:cNvPicPr/>
                        <p:nvPr/>
                      </p:nvPicPr>
                      <p:blipFill>
                        <a:blip r:embed="rId14"/>
                        <a:stretch>
                          <a:fillRect/>
                        </a:stretch>
                      </p:blipFill>
                      <p:spPr>
                        <a:xfrm>
                          <a:off x="7624375" y="1661291"/>
                          <a:ext cx="1066800" cy="482600"/>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419550" y="2698541"/>
            <a:ext cx="1358900" cy="482600"/>
          </p:xfrm>
          <a:graphic>
            <a:graphicData uri="http://schemas.openxmlformats.org/presentationml/2006/ole">
              <mc:AlternateContent xmlns:mc="http://schemas.openxmlformats.org/markup-compatibility/2006">
                <mc:Choice xmlns:v="urn:schemas-microsoft-com:vml" Requires="v">
                  <p:oleObj spid="_x0000_s3089" name="Equation" r:id="rId15" imgW="1358640" imgH="482400" progId="Equation.DSMT4">
                    <p:embed/>
                  </p:oleObj>
                </mc:Choice>
                <mc:Fallback>
                  <p:oleObj name="Equation" r:id="rId15" imgW="1358640" imgH="482400" progId="Equation.DSMT4">
                    <p:embed/>
                    <p:pic>
                      <p:nvPicPr>
                        <p:cNvPr id="12" name="Object 11"/>
                        <p:cNvPicPr/>
                        <p:nvPr/>
                      </p:nvPicPr>
                      <p:blipFill>
                        <a:blip r:embed="rId16"/>
                        <a:stretch>
                          <a:fillRect/>
                        </a:stretch>
                      </p:blipFill>
                      <p:spPr>
                        <a:xfrm>
                          <a:off x="4419550" y="2698541"/>
                          <a:ext cx="1358900" cy="482600"/>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7667723" y="2671389"/>
            <a:ext cx="1549400" cy="482600"/>
          </p:xfrm>
          <a:graphic>
            <a:graphicData uri="http://schemas.openxmlformats.org/presentationml/2006/ole">
              <mc:AlternateContent xmlns:mc="http://schemas.openxmlformats.org/markup-compatibility/2006">
                <mc:Choice xmlns:v="urn:schemas-microsoft-com:vml" Requires="v">
                  <p:oleObj spid="_x0000_s3090" name="Equation" r:id="rId17" imgW="1549080" imgH="482400" progId="Equation.DSMT4">
                    <p:embed/>
                  </p:oleObj>
                </mc:Choice>
                <mc:Fallback>
                  <p:oleObj name="Equation" r:id="rId17" imgW="1549080" imgH="482400" progId="Equation.DSMT4">
                    <p:embed/>
                    <p:pic>
                      <p:nvPicPr>
                        <p:cNvPr id="13" name="Object 12"/>
                        <p:cNvPicPr/>
                        <p:nvPr/>
                      </p:nvPicPr>
                      <p:blipFill>
                        <a:blip r:embed="rId18"/>
                        <a:stretch>
                          <a:fillRect/>
                        </a:stretch>
                      </p:blipFill>
                      <p:spPr>
                        <a:xfrm>
                          <a:off x="7667723" y="2671389"/>
                          <a:ext cx="1549400" cy="482600"/>
                        </a:xfrm>
                        <a:prstGeom prst="rect">
                          <a:avLst/>
                        </a:prstGeom>
                      </p:spPr>
                    </p:pic>
                  </p:oleObj>
                </mc:Fallback>
              </mc:AlternateContent>
            </a:graphicData>
          </a:graphic>
        </p:graphicFrame>
        <p:sp>
          <p:nvSpPr>
            <p:cNvPr id="14" name="TextBox 13"/>
            <p:cNvSpPr txBox="1"/>
            <p:nvPr/>
          </p:nvSpPr>
          <p:spPr>
            <a:xfrm>
              <a:off x="7107016" y="1613921"/>
              <a:ext cx="816460" cy="523220"/>
            </a:xfrm>
            <a:prstGeom prst="rect">
              <a:avLst/>
            </a:prstGeom>
            <a:noFill/>
          </p:spPr>
          <p:txBody>
            <a:bodyPr wrap="square" rtlCol="0">
              <a:spAutoFit/>
            </a:bodyPr>
            <a:lstStyle/>
            <a:p>
              <a:r>
                <a:rPr lang="vi-VN" sz="2800">
                  <a:solidFill>
                    <a:srgbClr val="002060"/>
                  </a:solidFill>
                  <a:latin typeface="Times New Roman" panose="02020603050405020304" pitchFamily="18" charset="0"/>
                  <a:cs typeface="Times New Roman" panose="02020603050405020304" pitchFamily="18" charset="0"/>
                </a:rPr>
                <a:t>B.</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921607" y="1652459"/>
              <a:ext cx="534121" cy="523220"/>
            </a:xfrm>
            <a:prstGeom prst="rect">
              <a:avLst/>
            </a:prstGeom>
            <a:noFill/>
          </p:spPr>
          <p:txBody>
            <a:bodyPr wrap="non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A.</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flipH="1">
              <a:off x="3912558" y="2654507"/>
              <a:ext cx="520428" cy="523220"/>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133602" y="2617269"/>
              <a:ext cx="534121" cy="523220"/>
            </a:xfrm>
            <a:prstGeom prst="rect">
              <a:avLst/>
            </a:prstGeom>
            <a:noFill/>
          </p:spPr>
          <p:txBody>
            <a:bodyPr wrap="non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D.</a:t>
              </a:r>
              <a:endParaRPr lang="en-US" sz="2800" dirty="0">
                <a:solidFill>
                  <a:srgbClr val="002060"/>
                </a:solidFill>
                <a:latin typeface="Times New Roman" panose="02020603050405020304" pitchFamily="18" charset="0"/>
                <a:cs typeface="Times New Roman" panose="02020603050405020304" pitchFamily="18" charset="0"/>
              </a:endParaRPr>
            </a:p>
          </p:txBody>
        </p:sp>
      </p:grpSp>
      <p:sp>
        <p:nvSpPr>
          <p:cNvPr id="21" name="Isosceles Triangle 20">
            <a:hlinkClick r:id="rId19" action="ppaction://hlinksldjump"/>
          </p:cNvPr>
          <p:cNvSpPr/>
          <p:nvPr/>
        </p:nvSpPr>
        <p:spPr>
          <a:xfrm rot="5400000">
            <a:off x="11252990" y="5816625"/>
            <a:ext cx="785142" cy="734293"/>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nvGraphicFramePr>
        <p:xfrm>
          <a:off x="7754112" y="860307"/>
          <a:ext cx="1727200" cy="596900"/>
        </p:xfrm>
        <a:graphic>
          <a:graphicData uri="http://schemas.openxmlformats.org/presentationml/2006/ole">
            <mc:AlternateContent xmlns:mc="http://schemas.openxmlformats.org/markup-compatibility/2006">
              <mc:Choice xmlns:v="urn:schemas-microsoft-com:vml" Requires="v">
                <p:oleObj spid="_x0000_s3091" name="Equation" r:id="rId20" imgW="1726920" imgH="596880" progId="Equation.DSMT4">
                  <p:embed/>
                </p:oleObj>
              </mc:Choice>
              <mc:Fallback>
                <p:oleObj name="Equation" r:id="rId20" imgW="1726920" imgH="596880" progId="Equation.DSMT4">
                  <p:embed/>
                  <p:pic>
                    <p:nvPicPr>
                      <p:cNvPr id="16" name="Object 15"/>
                      <p:cNvPicPr/>
                      <p:nvPr/>
                    </p:nvPicPr>
                    <p:blipFill>
                      <a:blip r:embed="rId21"/>
                      <a:stretch>
                        <a:fillRect/>
                      </a:stretch>
                    </p:blipFill>
                    <p:spPr>
                      <a:xfrm>
                        <a:off x="7754112" y="860307"/>
                        <a:ext cx="1727200" cy="596900"/>
                      </a:xfrm>
                      <a:prstGeom prst="rect">
                        <a:avLst/>
                      </a:prstGeom>
                    </p:spPr>
                  </p:pic>
                </p:oleObj>
              </mc:Fallback>
            </mc:AlternateContent>
          </a:graphicData>
        </a:graphic>
      </p:graphicFrame>
      <p:pic>
        <p:nvPicPr>
          <p:cNvPr id="24" name="Picture 2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7453" y="695422"/>
            <a:ext cx="1739782" cy="1722338"/>
          </a:xfrm>
          <a:prstGeom prst="rect">
            <a:avLst/>
          </a:prstGeom>
        </p:spPr>
      </p:pic>
      <p:grpSp>
        <p:nvGrpSpPr>
          <p:cNvPr id="25" name="Clock hand spin">
            <a:extLst>
              <a:ext uri="{FF2B5EF4-FFF2-40B4-BE49-F238E27FC236}">
                <a16:creationId xmlns:a16="http://schemas.microsoft.com/office/drawing/2014/main" xmlns="" id="{BB0445D5-A6E5-40E7-BBDD-5E3EFA13BDED}"/>
              </a:ext>
            </a:extLst>
          </p:cNvPr>
          <p:cNvGrpSpPr/>
          <p:nvPr/>
        </p:nvGrpSpPr>
        <p:grpSpPr>
          <a:xfrm rot="1786145">
            <a:off x="734395" y="1061951"/>
            <a:ext cx="1080599" cy="1091323"/>
            <a:chOff x="840580" y="2379274"/>
            <a:chExt cx="3829050" cy="3849974"/>
          </a:xfrm>
        </p:grpSpPr>
        <p:sp>
          <p:nvSpPr>
            <p:cNvPr id="26"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8" name="Freeform 31"/>
          <p:cNvSpPr>
            <a:spLocks noEditPoints="1"/>
          </p:cNvSpPr>
          <p:nvPr/>
        </p:nvSpPr>
        <p:spPr bwMode="auto">
          <a:xfrm>
            <a:off x="711373" y="1049945"/>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Oval 108"/>
          <p:cNvSpPr>
            <a:spLocks noChangeArrowheads="1"/>
          </p:cNvSpPr>
          <p:nvPr/>
        </p:nvSpPr>
        <p:spPr bwMode="auto">
          <a:xfrm>
            <a:off x="1214914" y="1575027"/>
            <a:ext cx="136923" cy="100775"/>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30" name="times up"/>
          <p:cNvGrpSpPr/>
          <p:nvPr/>
        </p:nvGrpSpPr>
        <p:grpSpPr>
          <a:xfrm>
            <a:off x="487375" y="2586776"/>
            <a:ext cx="1536441" cy="564658"/>
            <a:chOff x="4465161" y="-2324336"/>
            <a:chExt cx="2673381" cy="697560"/>
          </a:xfrm>
        </p:grpSpPr>
        <p:sp>
          <p:nvSpPr>
            <p:cNvPr id="31" name="Rounded Rectangle 30"/>
            <p:cNvSpPr/>
            <p:nvPr/>
          </p:nvSpPr>
          <p:spPr>
            <a:xfrm>
              <a:off x="4501702" y="-2324336"/>
              <a:ext cx="2636840"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2" name="Rounded Rectangle 31"/>
            <p:cNvSpPr/>
            <p:nvPr/>
          </p:nvSpPr>
          <p:spPr>
            <a:xfrm>
              <a:off x="4465161" y="-2324336"/>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33" name="Rectangle 32"/>
          <p:cNvSpPr/>
          <p:nvPr/>
        </p:nvSpPr>
        <p:spPr>
          <a:xfrm>
            <a:off x="780624" y="335944"/>
            <a:ext cx="1033439"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sp>
        <p:nvSpPr>
          <p:cNvPr id="34" name="TextBox 33"/>
          <p:cNvSpPr txBox="1"/>
          <p:nvPr/>
        </p:nvSpPr>
        <p:spPr>
          <a:xfrm>
            <a:off x="1177087" y="957887"/>
            <a:ext cx="157018" cy="369332"/>
          </a:xfrm>
          <a:prstGeom prst="rect">
            <a:avLst/>
          </a:prstGeom>
          <a:noFill/>
        </p:spPr>
        <p:txBody>
          <a:bodyPr wrap="square" rtlCol="0">
            <a:spAutoFit/>
          </a:bodyPr>
          <a:lstStyle/>
          <a:p>
            <a:r>
              <a:rPr lang="en-US" dirty="0">
                <a:solidFill>
                  <a:srgbClr val="FF0000"/>
                </a:solidFill>
              </a:rPr>
              <a:t>I</a:t>
            </a:r>
          </a:p>
        </p:txBody>
      </p:sp>
      <p:sp>
        <p:nvSpPr>
          <p:cNvPr id="35" name="TextBox 34"/>
          <p:cNvSpPr txBox="1"/>
          <p:nvPr/>
        </p:nvSpPr>
        <p:spPr>
          <a:xfrm rot="5400000">
            <a:off x="1619206" y="1422946"/>
            <a:ext cx="244887" cy="369332"/>
          </a:xfrm>
          <a:prstGeom prst="rect">
            <a:avLst/>
          </a:prstGeom>
          <a:noFill/>
        </p:spPr>
        <p:txBody>
          <a:bodyPr wrap="square" rtlCol="0">
            <a:spAutoFit/>
          </a:bodyPr>
          <a:lstStyle/>
          <a:p>
            <a:r>
              <a:rPr lang="en-US" dirty="0">
                <a:solidFill>
                  <a:srgbClr val="FF0000"/>
                </a:solidFill>
              </a:rPr>
              <a:t>I</a:t>
            </a:r>
          </a:p>
        </p:txBody>
      </p:sp>
      <p:sp>
        <p:nvSpPr>
          <p:cNvPr id="36" name="TextBox 35"/>
          <p:cNvSpPr txBox="1"/>
          <p:nvPr/>
        </p:nvSpPr>
        <p:spPr>
          <a:xfrm rot="5400000">
            <a:off x="678718" y="1439068"/>
            <a:ext cx="244887" cy="369332"/>
          </a:xfrm>
          <a:prstGeom prst="rect">
            <a:avLst/>
          </a:prstGeom>
          <a:noFill/>
        </p:spPr>
        <p:txBody>
          <a:bodyPr wrap="square" rtlCol="0">
            <a:spAutoFit/>
          </a:bodyPr>
          <a:lstStyle/>
          <a:p>
            <a:r>
              <a:rPr lang="en-US" dirty="0">
                <a:solidFill>
                  <a:srgbClr val="FF0000"/>
                </a:solidFill>
              </a:rPr>
              <a:t>I</a:t>
            </a:r>
          </a:p>
        </p:txBody>
      </p:sp>
      <p:sp>
        <p:nvSpPr>
          <p:cNvPr id="37" name="TextBox 36"/>
          <p:cNvSpPr txBox="1"/>
          <p:nvPr/>
        </p:nvSpPr>
        <p:spPr>
          <a:xfrm>
            <a:off x="1177087" y="1905210"/>
            <a:ext cx="157018" cy="369332"/>
          </a:xfrm>
          <a:prstGeom prst="rect">
            <a:avLst/>
          </a:prstGeom>
          <a:noFill/>
        </p:spPr>
        <p:txBody>
          <a:bodyPr wrap="square" rtlCol="0">
            <a:spAutoFit/>
          </a:bodyPr>
          <a:lstStyle/>
          <a:p>
            <a:r>
              <a:rPr lang="en-US" dirty="0">
                <a:solidFill>
                  <a:srgbClr val="FF0000"/>
                </a:solidFill>
              </a:rPr>
              <a:t>I</a:t>
            </a:r>
          </a:p>
        </p:txBody>
      </p:sp>
    </p:spTree>
    <p:extLst>
      <p:ext uri="{BB962C8B-B14F-4D97-AF65-F5344CB8AC3E}">
        <p14:creationId xmlns:p14="http://schemas.microsoft.com/office/powerpoint/2010/main" val="111214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8" presetClass="emph" presetSubtype="0" fill="hold" nodeType="clickEffect">
                                  <p:stCondLst>
                                    <p:cond delay="0"/>
                                  </p:stCondLst>
                                  <p:childTnLst>
                                    <p:animRot by="21600000">
                                      <p:cBhvr>
                                        <p:cTn id="20" dur="10000" fill="hold"/>
                                        <p:tgtEl>
                                          <p:spTgt spid="25"/>
                                        </p:tgtEl>
                                        <p:attrNameLst>
                                          <p:attrName>r</p:attrName>
                                        </p:attrNameLst>
                                      </p:cBhvr>
                                    </p:animRot>
                                  </p:childTnLst>
                                </p:cTn>
                              </p:par>
                            </p:childTnLst>
                          </p:cTn>
                        </p:par>
                        <p:par>
                          <p:cTn id="21" fill="hold">
                            <p:stCondLst>
                              <p:cond delay="10000"/>
                            </p:stCondLst>
                            <p:childTnLst>
                              <p:par>
                                <p:cTn id="22" presetID="53" presetClass="entr" presetSubtype="16"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3000" fill="hold"/>
                                        <p:tgtEl>
                                          <p:spTgt spid="30"/>
                                        </p:tgtEl>
                                        <p:attrNameLst>
                                          <p:attrName>ppt_w</p:attrName>
                                        </p:attrNameLst>
                                      </p:cBhvr>
                                      <p:tavLst>
                                        <p:tav tm="0">
                                          <p:val>
                                            <p:fltVal val="0"/>
                                          </p:val>
                                        </p:tav>
                                        <p:tav tm="100000">
                                          <p:val>
                                            <p:strVal val="#ppt_w"/>
                                          </p:val>
                                        </p:tav>
                                      </p:tavLst>
                                    </p:anim>
                                    <p:anim calcmode="lin" valueType="num">
                                      <p:cBhvr>
                                        <p:cTn id="25" dur="3000" fill="hold"/>
                                        <p:tgtEl>
                                          <p:spTgt spid="30"/>
                                        </p:tgtEl>
                                        <p:attrNameLst>
                                          <p:attrName>ppt_h</p:attrName>
                                        </p:attrNameLst>
                                      </p:cBhvr>
                                      <p:tavLst>
                                        <p:tav tm="0">
                                          <p:val>
                                            <p:fltVal val="0"/>
                                          </p:val>
                                        </p:tav>
                                        <p:tav tm="100000">
                                          <p:val>
                                            <p:strVal val="#ppt_h"/>
                                          </p:val>
                                        </p:tav>
                                      </p:tavLst>
                                    </p:anim>
                                    <p:animEffect transition="in" filter="fade">
                                      <p:cBhvr>
                                        <p:cTn id="26" dur="3000"/>
                                        <p:tgtEl>
                                          <p:spTgt spid="30"/>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3"/>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51119084322"/>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55"/>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51119092440"/>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51119092440"/>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51119092440"/>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119092440"/>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51119092440"/>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51119092440"/>
  <p:tag name="MH_LIBRARY" val="GRAPHIC"/>
  <p:tag name="MH_TYPE" val="Other"/>
  <p:tag name="MH_ORDER"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729</Words>
  <Application>Microsoft Office PowerPoint</Application>
  <PresentationFormat>Custom</PresentationFormat>
  <Paragraphs>137</Paragraphs>
  <Slides>23</Slides>
  <Notes>15</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Toan</dc:creator>
  <cp:lastModifiedBy>HP</cp:lastModifiedBy>
  <cp:revision>2</cp:revision>
  <dcterms:created xsi:type="dcterms:W3CDTF">2022-01-04T02:47:59Z</dcterms:created>
  <dcterms:modified xsi:type="dcterms:W3CDTF">2022-02-24T00:59:19Z</dcterms:modified>
</cp:coreProperties>
</file>