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57" r:id="rId2"/>
    <p:sldId id="269" r:id="rId3"/>
    <p:sldId id="270" r:id="rId4"/>
    <p:sldId id="258" r:id="rId5"/>
    <p:sldId id="259" r:id="rId6"/>
    <p:sldId id="261" r:id="rId7"/>
    <p:sldId id="262" r:id="rId8"/>
    <p:sldId id="260" r:id="rId9"/>
    <p:sldId id="266" r:id="rId10"/>
    <p:sldId id="263" r:id="rId11"/>
    <p:sldId id="271" r:id="rId12"/>
    <p:sldId id="264" r:id="rId13"/>
    <p:sldId id="272" r:id="rId14"/>
    <p:sldId id="273" r:id="rId15"/>
    <p:sldId id="274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>
      <p:cViewPr>
        <p:scale>
          <a:sx n="68" d="100"/>
          <a:sy n="68" d="100"/>
        </p:scale>
        <p:origin x="-44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1.wmf"/><Relationship Id="rId6" Type="http://schemas.openxmlformats.org/officeDocument/2006/relationships/image" Target="../media/image12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D24A3-4760-48D8-A44C-9CBE04685A5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9A80C-1784-4D05-8288-8C32AC1EF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A80C-1784-4D05-8288-8C32AC1EF6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2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82DAC26-2847-4C19-B66C-4706B4053C0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C26-2847-4C19-B66C-4706B4053C0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C26-2847-4C19-B66C-4706B4053C0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0D2D86-F518-4DD6-8143-5139E4D00B6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2DAC26-2847-4C19-B66C-4706B4053C0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82DAC26-2847-4C19-B66C-4706B4053C0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C26-2847-4C19-B66C-4706B4053C0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C26-2847-4C19-B66C-4706B4053C0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2DAC26-2847-4C19-B66C-4706B4053C0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C26-2847-4C19-B66C-4706B4053C0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2DAC26-2847-4C19-B66C-4706B4053C0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2DAC26-2847-4C19-B66C-4706B4053C0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2DAC26-2847-4C19-B66C-4706B4053C0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2CF7EE-0042-4663-83D6-76338D5DCE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18.png"/><Relationship Id="rId15" Type="http://schemas.openxmlformats.org/officeDocument/2006/relationships/image" Target="../media/image20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11.wmf"/><Relationship Id="rId15" Type="http://schemas.openxmlformats.org/officeDocument/2006/relationships/image" Target="../media/image18.wmf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5.bin"/><Relationship Id="rId22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99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09800"/>
            <a:ext cx="381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51709"/>
            <a:ext cx="8229600" cy="761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đây,những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nhau?Hãy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90500" y="3086100"/>
            <a:ext cx="13716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800100" y="3009900"/>
            <a:ext cx="13716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4038600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371600" y="3276600"/>
            <a:ext cx="2286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762000" y="3200400"/>
            <a:ext cx="22860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-228600" y="99060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2.Áp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971800"/>
            <a:ext cx="304800" cy="50579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184" y="3733800"/>
            <a:ext cx="350520" cy="3048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599" y="3735457"/>
            <a:ext cx="348615" cy="303143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 flipH="1">
            <a:off x="1828800" y="38862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28600" y="38100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90600" y="40386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a)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3581400" y="2590800"/>
            <a:ext cx="1371600" cy="1371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514600" y="2895600"/>
            <a:ext cx="1371600" cy="76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19400" y="3962400"/>
            <a:ext cx="2133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038600" y="30480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114800" y="31242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48000" y="30480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24200" y="28956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57600"/>
            <a:ext cx="438150" cy="304800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0062" y="3710609"/>
            <a:ext cx="414338" cy="288234"/>
          </a:xfrm>
          <a:prstGeom prst="rect">
            <a:avLst/>
          </a:prstGeom>
          <a:noFill/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0911" y="2743200"/>
            <a:ext cx="350519" cy="304800"/>
          </a:xfrm>
          <a:prstGeom prst="rect">
            <a:avLst/>
          </a:prstGeom>
          <a:noFill/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3429000" y="22098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953000" y="37338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F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438400" y="36576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3505200" y="39624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b)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rot="5400000">
            <a:off x="5524500" y="2781300"/>
            <a:ext cx="15240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629400" y="2362200"/>
            <a:ext cx="182880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943600" y="3886200"/>
            <a:ext cx="2514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086600" y="2743200"/>
            <a:ext cx="2286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7162800" y="2819400"/>
            <a:ext cx="2286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 flipH="1" flipV="1">
            <a:off x="7239000" y="2895600"/>
            <a:ext cx="2286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514600"/>
            <a:ext cx="350519" cy="304800"/>
          </a:xfrm>
          <a:prstGeom prst="rect">
            <a:avLst/>
          </a:prstGeom>
          <a:noFill/>
        </p:spPr>
      </p:pic>
      <p:sp>
        <p:nvSpPr>
          <p:cNvPr id="107" name="Title 1"/>
          <p:cNvSpPr txBox="1">
            <a:spLocks/>
          </p:cNvSpPr>
          <p:nvPr/>
        </p:nvSpPr>
        <p:spPr>
          <a:xfrm>
            <a:off x="6400800" y="19812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</a:t>
            </a:r>
          </a:p>
        </p:txBody>
      </p:sp>
      <p:sp>
        <p:nvSpPr>
          <p:cNvPr id="108" name="Title 1"/>
          <p:cNvSpPr txBox="1">
            <a:spLocks/>
          </p:cNvSpPr>
          <p:nvPr/>
        </p:nvSpPr>
        <p:spPr>
          <a:xfrm>
            <a:off x="8478982" y="348947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5638800" y="35052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5999" y="3581400"/>
            <a:ext cx="350519" cy="304800"/>
          </a:xfrm>
          <a:prstGeom prst="rect">
            <a:avLst/>
          </a:prstGeom>
          <a:noFill/>
        </p:spPr>
      </p:pic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rot="16200000" flipH="1">
            <a:off x="6667500" y="3924300"/>
            <a:ext cx="4572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H="1">
            <a:off x="6781800" y="3886200"/>
            <a:ext cx="381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 flipH="1">
            <a:off x="6934200" y="3886200"/>
            <a:ext cx="381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581400"/>
            <a:ext cx="381000" cy="331304"/>
          </a:xfrm>
          <a:prstGeom prst="rect">
            <a:avLst/>
          </a:prstGeom>
          <a:noFill/>
        </p:spPr>
      </p:pic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rot="5400000">
            <a:off x="152400" y="5410200"/>
            <a:ext cx="15240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H="1">
            <a:off x="1066800" y="5105400"/>
            <a:ext cx="1524000" cy="121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609600" y="6477000"/>
            <a:ext cx="1828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6" name="Title 1"/>
          <p:cNvSpPr txBox="1">
            <a:spLocks/>
          </p:cNvSpPr>
          <p:nvPr/>
        </p:nvSpPr>
        <p:spPr>
          <a:xfrm>
            <a:off x="7162800" y="38862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c)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7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7281" y="5257800"/>
            <a:ext cx="350519" cy="304800"/>
          </a:xfrm>
          <a:prstGeom prst="rect">
            <a:avLst/>
          </a:prstGeom>
          <a:noFill/>
        </p:spPr>
      </p:pic>
      <p:sp>
        <p:nvSpPr>
          <p:cNvPr id="138" name="Title 1"/>
          <p:cNvSpPr txBox="1">
            <a:spLocks/>
          </p:cNvSpPr>
          <p:nvPr/>
        </p:nvSpPr>
        <p:spPr>
          <a:xfrm>
            <a:off x="990600" y="44958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A’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9" name="Title 1"/>
          <p:cNvSpPr txBox="1">
            <a:spLocks/>
          </p:cNvSpPr>
          <p:nvPr/>
        </p:nvSpPr>
        <p:spPr>
          <a:xfrm>
            <a:off x="2209800" y="64008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0" name="Title 1"/>
          <p:cNvSpPr txBox="1">
            <a:spLocks/>
          </p:cNvSpPr>
          <p:nvPr/>
        </p:nvSpPr>
        <p:spPr>
          <a:xfrm>
            <a:off x="76200" y="63246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9756" y="6172200"/>
            <a:ext cx="350520" cy="304800"/>
          </a:xfrm>
          <a:prstGeom prst="rect">
            <a:avLst/>
          </a:prstGeom>
          <a:noFill/>
        </p:spPr>
      </p:pic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6172199"/>
            <a:ext cx="382905" cy="332961"/>
          </a:xfrm>
          <a:prstGeom prst="rect">
            <a:avLst/>
          </a:prstGeom>
          <a:noFill/>
        </p:spPr>
      </p:pic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 rot="5400000">
            <a:off x="3009900" y="5219700"/>
            <a:ext cx="15240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>
            <a:off x="4076700" y="4991100"/>
            <a:ext cx="15240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352800" y="6400800"/>
            <a:ext cx="2133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6" name="Picture 2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3295" y="6096000"/>
            <a:ext cx="382905" cy="332961"/>
          </a:xfrm>
          <a:prstGeom prst="rect">
            <a:avLst/>
          </a:prstGeom>
          <a:noFill/>
        </p:spPr>
      </p:pic>
      <p:pic>
        <p:nvPicPr>
          <p:cNvPr id="15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5107057"/>
            <a:ext cx="348615" cy="303143"/>
          </a:xfrm>
          <a:prstGeom prst="rect">
            <a:avLst/>
          </a:prstGeom>
          <a:noFill/>
        </p:spPr>
      </p:pic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6096000"/>
            <a:ext cx="350520" cy="304800"/>
          </a:xfrm>
          <a:prstGeom prst="rect">
            <a:avLst/>
          </a:prstGeom>
          <a:noFill/>
        </p:spPr>
      </p:pic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Title 1"/>
          <p:cNvSpPr txBox="1">
            <a:spLocks/>
          </p:cNvSpPr>
          <p:nvPr/>
        </p:nvSpPr>
        <p:spPr>
          <a:xfrm>
            <a:off x="3962400" y="44958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2" name="Title 1"/>
          <p:cNvSpPr txBox="1">
            <a:spLocks/>
          </p:cNvSpPr>
          <p:nvPr/>
        </p:nvSpPr>
        <p:spPr>
          <a:xfrm>
            <a:off x="5410200" y="62484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F’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" name="Title 1"/>
          <p:cNvSpPr txBox="1">
            <a:spLocks/>
          </p:cNvSpPr>
          <p:nvPr/>
        </p:nvSpPr>
        <p:spPr>
          <a:xfrm>
            <a:off x="2819400" y="62484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4" name="Title 1"/>
          <p:cNvSpPr txBox="1">
            <a:spLocks/>
          </p:cNvSpPr>
          <p:nvPr/>
        </p:nvSpPr>
        <p:spPr>
          <a:xfrm>
            <a:off x="3962400" y="64008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5" name="Title 1"/>
          <p:cNvSpPr txBox="1">
            <a:spLocks/>
          </p:cNvSpPr>
          <p:nvPr/>
        </p:nvSpPr>
        <p:spPr>
          <a:xfrm>
            <a:off x="1143000" y="64008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d)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>
            <a:off x="6248400" y="5181600"/>
            <a:ext cx="15240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16200000" flipH="1">
            <a:off x="7277100" y="4762500"/>
            <a:ext cx="1524000" cy="1447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6705600" y="6248400"/>
            <a:ext cx="2057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5" name="Title 1"/>
          <p:cNvSpPr txBox="1">
            <a:spLocks/>
          </p:cNvSpPr>
          <p:nvPr/>
        </p:nvSpPr>
        <p:spPr>
          <a:xfrm>
            <a:off x="7086600" y="43434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M’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6" name="Title 1"/>
          <p:cNvSpPr txBox="1">
            <a:spLocks/>
          </p:cNvSpPr>
          <p:nvPr/>
        </p:nvSpPr>
        <p:spPr>
          <a:xfrm>
            <a:off x="8534400" y="62484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7" name="Title 1"/>
          <p:cNvSpPr txBox="1">
            <a:spLocks/>
          </p:cNvSpPr>
          <p:nvPr/>
        </p:nvSpPr>
        <p:spPr>
          <a:xfrm>
            <a:off x="6400800" y="6248400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N’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8" name="Picture 2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6019800"/>
            <a:ext cx="350520" cy="304800"/>
          </a:xfrm>
          <a:prstGeom prst="rect">
            <a:avLst/>
          </a:prstGeom>
          <a:noFill/>
        </p:spPr>
      </p:pic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0370" y="5943600"/>
            <a:ext cx="438150" cy="381000"/>
          </a:xfrm>
          <a:prstGeom prst="rect">
            <a:avLst/>
          </a:prstGeom>
          <a:noFill/>
        </p:spPr>
      </p:pic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15240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4711" y="4952999"/>
            <a:ext cx="339089" cy="294861"/>
          </a:xfrm>
          <a:prstGeom prst="rect">
            <a:avLst/>
          </a:prstGeom>
          <a:noFill/>
        </p:spPr>
      </p:pic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itle 1"/>
          <p:cNvSpPr txBox="1">
            <a:spLocks/>
          </p:cNvSpPr>
          <p:nvPr/>
        </p:nvSpPr>
        <p:spPr>
          <a:xfrm>
            <a:off x="7315200" y="624840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f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6" name="Title 1"/>
          <p:cNvSpPr txBox="1">
            <a:spLocks/>
          </p:cNvSpPr>
          <p:nvPr/>
        </p:nvSpPr>
        <p:spPr>
          <a:xfrm>
            <a:off x="4114800" y="6858000"/>
            <a:ext cx="1447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41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407" y="1551709"/>
            <a:ext cx="57259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52203" y="75264"/>
            <a:ext cx="839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46. TRƯỜNG HỢP ĐỒNG DẠNG THỨ BA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19554" y="619780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100" grpId="0"/>
      <p:bldP spid="4103" grpId="0"/>
      <p:bldP spid="4104" grpId="0"/>
      <p:bldP spid="29" grpId="0"/>
      <p:bldP spid="30" grpId="0"/>
      <p:bldP spid="31" grpId="0"/>
      <p:bldP spid="4106" grpId="0"/>
      <p:bldP spid="4107" grpId="0"/>
      <p:bldP spid="4109" grpId="0"/>
      <p:bldP spid="4110" grpId="0"/>
      <p:bldP spid="63" grpId="0"/>
      <p:bldP spid="64" grpId="0"/>
      <p:bldP spid="65" grpId="0"/>
      <p:bldP spid="66" grpId="0"/>
      <p:bldP spid="107" grpId="0"/>
      <p:bldP spid="108" grpId="0"/>
      <p:bldP spid="109" grpId="0"/>
      <p:bldP spid="4112" grpId="0"/>
      <p:bldP spid="4113" grpId="0"/>
      <p:bldP spid="4115" grpId="0"/>
      <p:bldP spid="4116" grpId="0"/>
      <p:bldP spid="136" grpId="0"/>
      <p:bldP spid="138" grpId="0"/>
      <p:bldP spid="139" grpId="0"/>
      <p:bldP spid="140" grpId="0"/>
      <p:bldP spid="4118" grpId="0"/>
      <p:bldP spid="4119" grpId="0"/>
      <p:bldP spid="4121" grpId="0"/>
      <p:bldP spid="4122" grpId="0"/>
      <p:bldP spid="4124" grpId="0"/>
      <p:bldP spid="4125" grpId="0"/>
      <p:bldP spid="161" grpId="0"/>
      <p:bldP spid="162" grpId="0"/>
      <p:bldP spid="163" grpId="0"/>
      <p:bldP spid="164" grpId="0"/>
      <p:bldP spid="165" grpId="0"/>
      <p:bldP spid="175" grpId="0"/>
      <p:bldP spid="176" grpId="0"/>
      <p:bldP spid="177" grpId="0"/>
      <p:bldP spid="4127" grpId="0"/>
      <p:bldP spid="4128" grpId="0"/>
      <p:bldP spid="185" grpId="0"/>
      <p:bldP spid="186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5799" y="2829580"/>
                <a:ext cx="40259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        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𝑀𝑃𝑁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(c-g-c)</a:t>
                </a:r>
                <a:endPara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9" y="2829580"/>
                <a:ext cx="4025974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r="-166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9"/>
          <p:cNvSpPr txBox="1">
            <a:spLocks noChangeArrowheads="1"/>
          </p:cNvSpPr>
          <p:nvPr/>
        </p:nvSpPr>
        <p:spPr bwMode="auto">
          <a:xfrm rot="16200000">
            <a:off x="2132131" y="2768024"/>
            <a:ext cx="4411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3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6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10230" y="6106180"/>
                <a:ext cx="4203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′        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′ 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(g-g)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30" y="6106180"/>
                <a:ext cx="4203202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174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9"/>
          <p:cNvSpPr txBox="1">
            <a:spLocks noChangeArrowheads="1"/>
          </p:cNvSpPr>
          <p:nvPr/>
        </p:nvSpPr>
        <p:spPr bwMode="auto">
          <a:xfrm rot="16200000">
            <a:off x="2464793" y="6044624"/>
            <a:ext cx="4411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3600" b="0" dirty="0" smtClean="0">
                <a:solidFill>
                  <a:srgbClr val="C00000"/>
                </a:solidFill>
                <a:latin typeface="Tahoma" pitchFamily="34" charset="0"/>
              </a:rPr>
              <a:t>S</a:t>
            </a:r>
            <a:endParaRPr lang="en-US" sz="3600" b="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14600" y="695980"/>
            <a:ext cx="3810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714500" y="1572280"/>
            <a:ext cx="13716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324100" y="1496080"/>
            <a:ext cx="13716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3600" y="2524780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895600" y="1762780"/>
            <a:ext cx="2286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2286000" y="1686580"/>
            <a:ext cx="22860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457980"/>
            <a:ext cx="304800" cy="505792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42184" y="2219980"/>
            <a:ext cx="350520" cy="304800"/>
          </a:xfrm>
          <a:prstGeom prst="rect">
            <a:avLst/>
          </a:prstGeom>
          <a:noFill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599" y="2221637"/>
            <a:ext cx="348615" cy="303143"/>
          </a:xfrm>
          <a:prstGeom prst="rect">
            <a:avLst/>
          </a:prstGeom>
          <a:noFill/>
        </p:spPr>
      </p:pic>
      <p:sp>
        <p:nvSpPr>
          <p:cNvPr id="25" name="Title 1"/>
          <p:cNvSpPr txBox="1">
            <a:spLocks/>
          </p:cNvSpPr>
          <p:nvPr/>
        </p:nvSpPr>
        <p:spPr>
          <a:xfrm flipH="1">
            <a:off x="3352800" y="235665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752600" y="229618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4125191" y="1572280"/>
            <a:ext cx="15240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30091" y="1153180"/>
            <a:ext cx="182880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44291" y="2677180"/>
            <a:ext cx="2514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687291" y="1534180"/>
            <a:ext cx="2286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5763491" y="1610380"/>
            <a:ext cx="2286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5839691" y="1686580"/>
            <a:ext cx="2286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3891" y="1305580"/>
            <a:ext cx="350519" cy="304800"/>
          </a:xfrm>
          <a:prstGeom prst="rect">
            <a:avLst/>
          </a:prstGeom>
          <a:noFill/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5001491" y="77218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7079673" y="228045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239491" y="2296180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</a:t>
            </a:r>
          </a:p>
        </p:txBody>
      </p:sp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6690" y="2372380"/>
            <a:ext cx="350519" cy="304800"/>
          </a:xfrm>
          <a:prstGeom prst="rect">
            <a:avLst/>
          </a:prstGeom>
          <a:noFill/>
        </p:spPr>
      </p:pic>
      <p:cxnSp>
        <p:nvCxnSpPr>
          <p:cNvPr id="38" name="Straight Connector 37"/>
          <p:cNvCxnSpPr/>
          <p:nvPr/>
        </p:nvCxnSpPr>
        <p:spPr>
          <a:xfrm rot="16200000" flipH="1">
            <a:off x="5268191" y="2715280"/>
            <a:ext cx="4572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5382491" y="2677180"/>
            <a:ext cx="381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5534891" y="2677180"/>
            <a:ext cx="381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3091" y="2372380"/>
            <a:ext cx="381000" cy="331304"/>
          </a:xfrm>
          <a:prstGeom prst="rect">
            <a:avLst/>
          </a:prstGeom>
          <a:noFill/>
        </p:spPr>
      </p:pic>
      <p:cxnSp>
        <p:nvCxnSpPr>
          <p:cNvPr id="42" name="Straight Connector 41"/>
          <p:cNvCxnSpPr/>
          <p:nvPr/>
        </p:nvCxnSpPr>
        <p:spPr>
          <a:xfrm rot="5400000">
            <a:off x="844898" y="4263525"/>
            <a:ext cx="152400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1759298" y="3958725"/>
            <a:ext cx="1524000" cy="121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302098" y="5330325"/>
            <a:ext cx="1828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5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9779" y="4111125"/>
            <a:ext cx="350519" cy="304800"/>
          </a:xfrm>
          <a:prstGeom prst="rect">
            <a:avLst/>
          </a:prstGeom>
          <a:noFill/>
        </p:spPr>
      </p:pic>
      <p:sp>
        <p:nvSpPr>
          <p:cNvPr id="46" name="Title 1"/>
          <p:cNvSpPr txBox="1">
            <a:spLocks/>
          </p:cNvSpPr>
          <p:nvPr/>
        </p:nvSpPr>
        <p:spPr>
          <a:xfrm>
            <a:off x="1683098" y="3349125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A’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902298" y="5254125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768698" y="5177925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9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2254" y="5025525"/>
            <a:ext cx="350520" cy="304800"/>
          </a:xfrm>
          <a:prstGeom prst="rect">
            <a:avLst/>
          </a:prstGeom>
          <a:noFill/>
        </p:spPr>
      </p:pic>
      <p:pic>
        <p:nvPicPr>
          <p:cNvPr id="50" name="Picture 2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8298" y="5025524"/>
            <a:ext cx="382905" cy="332961"/>
          </a:xfrm>
          <a:prstGeom prst="rect">
            <a:avLst/>
          </a:prstGeom>
          <a:noFill/>
        </p:spPr>
      </p:pic>
      <p:sp>
        <p:nvSpPr>
          <p:cNvPr id="51" name="Title 1"/>
          <p:cNvSpPr txBox="1">
            <a:spLocks/>
          </p:cNvSpPr>
          <p:nvPr/>
        </p:nvSpPr>
        <p:spPr>
          <a:xfrm>
            <a:off x="1835498" y="5254125"/>
            <a:ext cx="38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d)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4412673" y="4121516"/>
            <a:ext cx="152400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5479473" y="3892916"/>
            <a:ext cx="15240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755573" y="5302616"/>
            <a:ext cx="2133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5" name="Picture 2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6068" y="4997816"/>
            <a:ext cx="382905" cy="332961"/>
          </a:xfrm>
          <a:prstGeom prst="rect">
            <a:avLst/>
          </a:prstGeom>
          <a:noFill/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1373" y="4008873"/>
            <a:ext cx="348615" cy="303143"/>
          </a:xfrm>
          <a:prstGeom prst="rect">
            <a:avLst/>
          </a:prstGeom>
          <a:noFill/>
        </p:spPr>
      </p:pic>
      <p:pic>
        <p:nvPicPr>
          <p:cNvPr id="57" name="Picture 2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5773" y="4997816"/>
            <a:ext cx="350520" cy="304800"/>
          </a:xfrm>
          <a:prstGeom prst="rect">
            <a:avLst/>
          </a:prstGeom>
          <a:noFill/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5365173" y="3397616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6812973" y="5150216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F’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4222173" y="5150216"/>
            <a:ext cx="60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4792" y="208924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6" grpId="0"/>
      <p:bldP spid="25" grpId="0"/>
      <p:bldP spid="26" grpId="0"/>
      <p:bldP spid="34" grpId="0"/>
      <p:bldP spid="35" grpId="0"/>
      <p:bldP spid="36" grpId="0"/>
      <p:bldP spid="46" grpId="0"/>
      <p:bldP spid="47" grpId="0"/>
      <p:bldP spid="48" grpId="0"/>
      <p:bldP spid="51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9554" y="1628737"/>
            <a:ext cx="57259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-152400" y="91440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2.Áp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203" y="75264"/>
            <a:ext cx="839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46. TRƯỜNG HỢP ĐỒNG DẠNG THỨ BA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9554" y="533400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1.Định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088" y="2627186"/>
            <a:ext cx="5179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263" y="4227493"/>
            <a:ext cx="5486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(AD = x, DC = 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203" y="5181600"/>
            <a:ext cx="6851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BD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94766" y="1679498"/>
                <a:ext cx="7819918" cy="968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Ở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4.2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AB = 3cm; AC = 4,5cm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𝐴𝐵𝐷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𝐵𝐶𝐴</m:t>
                        </m:r>
                      </m:e>
                    </m:acc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66" y="1679498"/>
                <a:ext cx="7819918" cy="968470"/>
              </a:xfrm>
              <a:prstGeom prst="rect">
                <a:avLst/>
              </a:prstGeom>
              <a:blipFill rotWithShape="1">
                <a:blip r:embed="rId2"/>
                <a:stretch>
                  <a:fillRect l="-1637" t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05111"/>
            <a:ext cx="3749995" cy="29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603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/>
      <p:bldP spid="7" grpId="0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9690"/>
            <a:ext cx="345801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" y="1447800"/>
                <a:ext cx="61406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3 tam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𝐴𝐵𝐶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𝐴𝐷𝐵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𝐵𝐶𝐷</m:t>
                    </m:r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𝐴𝐷𝐵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(g-g)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800"/>
                <a:ext cx="6140683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2085" t="-4405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9"/>
          <p:cNvSpPr txBox="1">
            <a:spLocks noChangeArrowheads="1"/>
          </p:cNvSpPr>
          <p:nvPr/>
        </p:nvSpPr>
        <p:spPr bwMode="auto">
          <a:xfrm rot="16200000">
            <a:off x="2892462" y="353961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b="0" dirty="0" smtClean="0">
                <a:solidFill>
                  <a:schemeClr val="tx1"/>
                </a:solidFill>
                <a:latin typeface="Tahoma" pitchFamily="34" charset="0"/>
              </a:rPr>
              <a:t>S</a:t>
            </a:r>
            <a:endParaRPr lang="en-US" b="0" dirty="0">
              <a:solidFill>
                <a:schemeClr val="tx1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6202" y="3505200"/>
                <a:ext cx="5930278" cy="2641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lphaLcPeriod" startAt="2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𝐴𝐷𝐵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(g-g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𝐴𝐷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𝐴𝐵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𝐴𝐷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𝐴𝐵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3.3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4,5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= 2(cm) = x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 DC = AC – AD = 4,5 – 2 = 2,5 (cm)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02" y="3505200"/>
                <a:ext cx="5930278" cy="2641557"/>
              </a:xfrm>
              <a:prstGeom prst="rect">
                <a:avLst/>
              </a:prstGeom>
              <a:blipFill rotWithShape="1">
                <a:blip r:embed="rId4"/>
                <a:stretch>
                  <a:fillRect l="-2158" t="-2309" r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9"/>
          <p:cNvSpPr txBox="1">
            <a:spLocks noChangeArrowheads="1"/>
          </p:cNvSpPr>
          <p:nvPr/>
        </p:nvSpPr>
        <p:spPr bwMode="auto">
          <a:xfrm rot="16200000">
            <a:off x="3042415" y="230946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b="0" dirty="0" smtClean="0">
                <a:solidFill>
                  <a:schemeClr val="tx1"/>
                </a:solidFill>
                <a:latin typeface="Tahoma" pitchFamily="34" charset="0"/>
              </a:rPr>
              <a:t>S</a:t>
            </a:r>
            <a:endParaRPr lang="en-US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228600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7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609600"/>
                <a:ext cx="5630568" cy="4739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c.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* BD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𝐴𝐵𝐶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nên :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𝐷𝐶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𝐴𝐵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𝐷𝐶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2,5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= 3,75 (cm)</a:t>
                </a:r>
              </a:p>
              <a:p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* 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𝐴𝐷𝐵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(g-g)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𝐷𝐵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𝐴𝐵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𝐷𝐵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𝐴𝐵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.  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.  3,75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4,5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2,5(cm)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09600"/>
                <a:ext cx="5630568" cy="4739439"/>
              </a:xfrm>
              <a:prstGeom prst="rect">
                <a:avLst/>
              </a:prstGeom>
              <a:blipFill rotWithShape="1">
                <a:blip r:embed="rId2"/>
                <a:stretch>
                  <a:fillRect l="-2165" t="-1287" r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350" y="106806"/>
            <a:ext cx="345801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 rot="16200000">
            <a:off x="2683449" y="314766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b="0" dirty="0" smtClean="0">
                <a:solidFill>
                  <a:schemeClr val="tx1"/>
                </a:solidFill>
                <a:latin typeface="Tahoma" pitchFamily="34" charset="0"/>
              </a:rPr>
              <a:t>S</a:t>
            </a:r>
            <a:endParaRPr lang="en-US" b="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3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501" y="863025"/>
            <a:ext cx="5272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585" y="1838821"/>
            <a:ext cx="8485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805" y="2625646"/>
            <a:ext cx="846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804" y="3428603"/>
            <a:ext cx="8626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0878" y="5929248"/>
                <a:ext cx="7418249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D.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𝑀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      ∆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𝑀𝑁𝑃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8" y="5929248"/>
                <a:ext cx="7418249" cy="601575"/>
              </a:xfrm>
              <a:prstGeom prst="rect">
                <a:avLst/>
              </a:prstGeom>
              <a:blipFill rotWithShape="1">
                <a:blip r:embed="rId2"/>
                <a:stretch>
                  <a:fillRect l="-2136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0385" y="4605809"/>
            <a:ext cx="8713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48" y="4648907"/>
            <a:ext cx="4443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26" y="1887312"/>
            <a:ext cx="4443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181" y="2687201"/>
            <a:ext cx="3850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3449201"/>
            <a:ext cx="3850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5968425"/>
            <a:ext cx="36540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152400"/>
            <a:ext cx="2021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1143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0" y="1219200"/>
            <a:ext cx="762000" cy="6096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2667000"/>
            <a:ext cx="9144000" cy="1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0" y="2590800"/>
            <a:ext cx="762000" cy="6096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3657599"/>
            <a:ext cx="9144000" cy="1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35,36,37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SGK;bài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41 SBT 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0" y="3657600"/>
            <a:ext cx="762000" cy="6096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4876799"/>
            <a:ext cx="9144000" cy="1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 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0" y="4876800"/>
            <a:ext cx="762000" cy="6096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53283" y="27709"/>
            <a:ext cx="443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HỌC Ở NHÀ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AutoShape 3"/>
          <p:cNvSpPr>
            <a:spLocks noChangeArrowheads="1"/>
          </p:cNvSpPr>
          <p:nvPr/>
        </p:nvSpPr>
        <p:spPr bwMode="auto">
          <a:xfrm>
            <a:off x="685800" y="304800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7658100" y="286155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3733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685800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735" name="AutoShape 7"/>
          <p:cNvSpPr>
            <a:spLocks noChangeArrowheads="1"/>
          </p:cNvSpPr>
          <p:nvPr/>
        </p:nvSpPr>
        <p:spPr bwMode="auto">
          <a:xfrm>
            <a:off x="4267200" y="4343400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auto">
          <a:xfrm>
            <a:off x="6400800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3738" name="Picture 10" descr="ag00373_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935610">
            <a:off x="3962400" y="3962400"/>
            <a:ext cx="1000125" cy="96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9" name="Picture 11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390">
            <a:off x="5715000" y="39624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390">
            <a:off x="2286000" y="39624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390">
            <a:off x="4114800" y="54102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966280" y="2133601"/>
            <a:ext cx="7644319" cy="14477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 THÀNH CẢM ƠN THẦY CÔ VÀ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CÁC EM ĐÃ CHÚ Ý LẮNG NGHE!!!</a:t>
            </a:r>
            <a:endParaRPr lang="en-US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/>
      <p:bldP spid="73732" grpId="0" animBg="1"/>
      <p:bldP spid="73733" grpId="0" animBg="1"/>
      <p:bldP spid="73734" grpId="0" animBg="1"/>
      <p:bldP spid="73735" grpId="0" animBg="1"/>
      <p:bldP spid="737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94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" y="2220218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698" y="4191000"/>
            <a:ext cx="267268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80" y="3365815"/>
            <a:ext cx="3975546" cy="30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72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8349" y="152400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41" y="863025"/>
            <a:ext cx="7242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50409"/>
            <a:ext cx="6164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A’B’C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2388238"/>
                <a:ext cx="2309799" cy="829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𝐴𝐵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1,5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2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88238"/>
                <a:ext cx="2309799" cy="829138"/>
              </a:xfrm>
              <a:prstGeom prst="rect">
                <a:avLst/>
              </a:prstGeom>
              <a:blipFill rotWithShape="1">
                <a:blip r:embed="rId2"/>
                <a:stretch>
                  <a:fillRect r="-6085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3260087"/>
                <a:ext cx="2067938" cy="79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𝐴𝐶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2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260087"/>
                <a:ext cx="2067938" cy="795026"/>
              </a:xfrm>
              <a:prstGeom prst="rect">
                <a:avLst/>
              </a:prstGeom>
              <a:blipFill rotWithShape="1">
                <a:blip r:embed="rId3"/>
                <a:stretch>
                  <a:fillRect r="-678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3356332" y="2553633"/>
            <a:ext cx="381653" cy="1327486"/>
          </a:xfrm>
          <a:prstGeom prst="rightBrace">
            <a:avLst>
              <a:gd name="adj1" fmla="val 31865"/>
              <a:gd name="adj2" fmla="val 4680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8341" y="2748409"/>
                <a:ext cx="2987613" cy="79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𝐴𝐵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𝐴𝐶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(1)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341" y="2748409"/>
                <a:ext cx="2987613" cy="795026"/>
              </a:xfrm>
              <a:prstGeom prst="rect">
                <a:avLst/>
              </a:prstGeom>
              <a:blipFill rotWithShape="1">
                <a:blip r:embed="rId4"/>
                <a:stretch>
                  <a:fillRect r="-44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2702" y="4191000"/>
                <a:ext cx="6139053" cy="638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(2)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02" y="4191000"/>
                <a:ext cx="6139053" cy="638829"/>
              </a:xfrm>
              <a:prstGeom prst="rect">
                <a:avLst/>
              </a:prstGeom>
              <a:blipFill rotWithShape="1">
                <a:blip r:embed="rId5"/>
                <a:stretch>
                  <a:fillRect t="-4808" r="-1589" b="-29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4408" y="4829829"/>
                <a:ext cx="84074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Từ (1)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(2)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ABC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b="0" i="0" smtClean="0"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sz="3200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A’B’C’( c-g-c)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08" y="4829829"/>
                <a:ext cx="8407494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1813" t="-14583" r="-870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9"/>
          <p:cNvSpPr txBox="1">
            <a:spLocks noChangeArrowheads="1"/>
          </p:cNvSpPr>
          <p:nvPr/>
        </p:nvSpPr>
        <p:spPr bwMode="auto">
          <a:xfrm rot="16200000">
            <a:off x="5668017" y="4768273"/>
            <a:ext cx="47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4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503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152400"/>
            <a:ext cx="5105400" cy="38862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góc.Vậy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??? 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429000"/>
            <a:ext cx="26765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9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0984">
            <a:off x="905275" y="3284120"/>
            <a:ext cx="3707050" cy="291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311">
            <a:off x="4799850" y="3444271"/>
            <a:ext cx="3232753" cy="251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75102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530877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471592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864029"/>
              </p:ext>
            </p:extLst>
          </p:nvPr>
        </p:nvGraphicFramePr>
        <p:xfrm>
          <a:off x="4495800" y="3484880"/>
          <a:ext cx="1524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9" imgW="152280" imgH="203040" progId="Equation.3">
                  <p:embed/>
                </p:oleObj>
              </mc:Choice>
              <mc:Fallback>
                <p:oleObj name="Equation" r:id="rId9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84880"/>
                        <a:ext cx="152400" cy="45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3553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203" y="75264"/>
            <a:ext cx="839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46. TRƯỜNG HỢP ĐỒNG DẠNG THỨ BA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554" y="762000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2000" y="1676400"/>
                <a:ext cx="7924800" cy="1623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Cho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ABC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A’B’C’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. </a:t>
                </a:r>
              </a:p>
              <a:p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′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′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76400"/>
                <a:ext cx="7924800" cy="1623714"/>
              </a:xfrm>
              <a:prstGeom prst="rect">
                <a:avLst/>
              </a:prstGeom>
              <a:blipFill rotWithShape="1">
                <a:blip r:embed="rId11"/>
                <a:stretch>
                  <a:fillRect l="-1923" t="-5263" b="-1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9"/>
          <p:cNvSpPr txBox="1">
            <a:spLocks noChangeArrowheads="1"/>
          </p:cNvSpPr>
          <p:nvPr/>
        </p:nvSpPr>
        <p:spPr bwMode="auto">
          <a:xfrm rot="16200000">
            <a:off x="4227203" y="2717177"/>
            <a:ext cx="4711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2800" b="0" dirty="0">
                <a:solidFill>
                  <a:schemeClr val="tx1"/>
                </a:solidFill>
                <a:latin typeface="Tahoma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0520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3117903" y="3962400"/>
            <a:ext cx="105650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auto">
          <a:xfrm rot="5400000">
            <a:off x="4433292" y="3866211"/>
            <a:ext cx="304800" cy="49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dirty="0">
              <a:latin typeface="Garamond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3886199" y="2966689"/>
            <a:ext cx="537811" cy="1250851"/>
          </a:xfrm>
          <a:prstGeom prst="rightBrace">
            <a:avLst>
              <a:gd name="adj1" fmla="val 46667"/>
              <a:gd name="adj2" fmla="val 463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59201" y="3457597"/>
                <a:ext cx="66607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𝐴𝑀𝑁</m:t>
                    </m:r>
                  </m:oMath>
                </a14:m>
                <a:r>
                  <a:rPr lang="en-US" sz="2400" dirty="0" smtClean="0"/>
                  <a:t> (c-g-c)       (1)              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201" y="3457597"/>
                <a:ext cx="666076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7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9"/>
          <p:cNvSpPr txBox="1">
            <a:spLocks noChangeArrowheads="1"/>
          </p:cNvSpPr>
          <p:nvPr/>
        </p:nvSpPr>
        <p:spPr bwMode="auto">
          <a:xfrm rot="16200000">
            <a:off x="5563209" y="3457596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b="0" dirty="0">
                <a:solidFill>
                  <a:schemeClr val="tx1"/>
                </a:solidFill>
                <a:latin typeface="Tahoma" pitchFamily="34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48789" y="4341167"/>
                <a:ext cx="52146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𝐴𝑀𝑁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789" y="4341167"/>
                <a:ext cx="521460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63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>
            <a:off x="4349187" y="4836185"/>
            <a:ext cx="385130" cy="1362349"/>
          </a:xfrm>
          <a:prstGeom prst="rightBrace">
            <a:avLst>
              <a:gd name="adj1" fmla="val 39793"/>
              <a:gd name="adj2" fmla="val 474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34317" y="5181600"/>
                <a:ext cx="4783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𝐴𝑀𝑁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(g-c-g)     (2)           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317" y="5181600"/>
                <a:ext cx="478344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83" t="-10526" r="-81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 Box 9"/>
          <p:cNvSpPr txBox="1">
            <a:spLocks noChangeArrowheads="1"/>
          </p:cNvSpPr>
          <p:nvPr/>
        </p:nvSpPr>
        <p:spPr bwMode="auto">
          <a:xfrm rot="16200000">
            <a:off x="3783188" y="6240327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b="0" dirty="0" smtClean="0">
                <a:solidFill>
                  <a:schemeClr val="tx1"/>
                </a:solidFill>
                <a:latin typeface="Tahoma" pitchFamily="34" charset="0"/>
              </a:rPr>
              <a:t>S</a:t>
            </a:r>
            <a:endParaRPr lang="en-US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53" name="Picture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311">
            <a:off x="5568401" y="741292"/>
            <a:ext cx="2482106" cy="193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24686"/>
              </p:ext>
            </p:extLst>
          </p:nvPr>
        </p:nvGraphicFramePr>
        <p:xfrm>
          <a:off x="5433380" y="52984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380" y="529847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223744"/>
              </p:ext>
            </p:extLst>
          </p:nvPr>
        </p:nvGraphicFramePr>
        <p:xfrm>
          <a:off x="5433380" y="52984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380" y="529847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422029"/>
              </p:ext>
            </p:extLst>
          </p:nvPr>
        </p:nvGraphicFramePr>
        <p:xfrm>
          <a:off x="5433380" y="52984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" name="Equation" r:id="rId10" imgW="114120" imgH="215640" progId="Equation.3">
                  <p:embed/>
                </p:oleObj>
              </mc:Choice>
              <mc:Fallback>
                <p:oleObj name="Equation" r:id="rId10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380" y="529847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01826"/>
              </p:ext>
            </p:extLst>
          </p:nvPr>
        </p:nvGraphicFramePr>
        <p:xfrm>
          <a:off x="5414330" y="693677"/>
          <a:ext cx="1524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" name="Equation" r:id="rId11" imgW="152280" imgH="203040" progId="Equation.3">
                  <p:embed/>
                </p:oleObj>
              </mc:Choice>
              <mc:Fallback>
                <p:oleObj name="Equation" r:id="rId11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330" y="693677"/>
                        <a:ext cx="152400" cy="45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Straight Connector 57"/>
          <p:cNvCxnSpPr/>
          <p:nvPr/>
        </p:nvCxnSpPr>
        <p:spPr>
          <a:xfrm>
            <a:off x="6207584" y="1616808"/>
            <a:ext cx="228600" cy="914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0984">
            <a:off x="2385651" y="378945"/>
            <a:ext cx="2863509" cy="225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3" name="Straight Connector 62"/>
          <p:cNvCxnSpPr/>
          <p:nvPr/>
        </p:nvCxnSpPr>
        <p:spPr>
          <a:xfrm>
            <a:off x="2955947" y="1771002"/>
            <a:ext cx="1605086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101482" y="1215315"/>
            <a:ext cx="237255" cy="990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433993" y="1471395"/>
            <a:ext cx="39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4585692" y="1557106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152204" y="-51375"/>
            <a:ext cx="839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46. TRƯỜNG HỢP ĐỒNG DẠNG THỨ BA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6803" y="2373869"/>
                <a:ext cx="88647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M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𝐴𝐵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AM =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A’B’.Qua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kẻ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MN// BC ( N </a:t>
                </a:r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ϵ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AC</a:t>
                </a:r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3" y="2373869"/>
                <a:ext cx="8864797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1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1949" y="2819400"/>
                <a:ext cx="3324436" cy="1398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𝐴𝑀𝑁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𝐴𝑁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MN //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BC) </a:t>
                </a:r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49" y="2819400"/>
                <a:ext cx="3324436" cy="1398140"/>
              </a:xfrm>
              <a:prstGeom prst="rect">
                <a:avLst/>
              </a:prstGeom>
              <a:blipFill rotWithShape="1">
                <a:blip r:embed="rId15"/>
                <a:stretch>
                  <a:fillRect l="-2936" t="-3493" r="-1835"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6744" y="4876800"/>
                <a:ext cx="4233255" cy="1281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AM = A’B’(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dựng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𝐴𝑀𝑁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4" y="4876800"/>
                <a:ext cx="4233255" cy="1281120"/>
              </a:xfrm>
              <a:prstGeom prst="rect">
                <a:avLst/>
              </a:prstGeom>
              <a:blipFill rotWithShape="1">
                <a:blip r:embed="rId16"/>
                <a:stretch>
                  <a:fillRect t="-476" b="-1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07005" y="6200005"/>
                <a:ext cx="6114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Từ (1)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(2)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      ∆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đpcm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05" y="6200005"/>
                <a:ext cx="6114879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1595" t="-10526" r="-39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137689" y="791105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18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9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5" grpId="0"/>
      <p:bldP spid="7" grpId="0"/>
      <p:bldP spid="9" grpId="0" animBg="1"/>
      <p:bldP spid="37" grpId="0"/>
      <p:bldP spid="38" grpId="0"/>
      <p:bldP spid="65" grpId="0"/>
      <p:bldP spid="66" grpId="0"/>
      <p:bldP spid="29" grpId="0"/>
      <p:bldP spid="30" grpId="0"/>
      <p:bldP spid="47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81200"/>
            <a:ext cx="2438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 LÍ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743200"/>
            <a:ext cx="74676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203" y="75264"/>
            <a:ext cx="839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46. TRƯỜNG HỢP ĐỒNG DẠNG THỨ BA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554" y="762000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34180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84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391142"/>
              </p:ext>
            </p:extLst>
          </p:nvPr>
        </p:nvGraphicFramePr>
        <p:xfrm>
          <a:off x="4514850" y="4464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464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3" name="Straight Connector 92"/>
          <p:cNvCxnSpPr/>
          <p:nvPr/>
        </p:nvCxnSpPr>
        <p:spPr>
          <a:xfrm>
            <a:off x="914400" y="5181600"/>
            <a:ext cx="5181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1751806" y="3962400"/>
            <a:ext cx="794" cy="1905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525802"/>
              </p:ext>
            </p:extLst>
          </p:nvPr>
        </p:nvGraphicFramePr>
        <p:xfrm>
          <a:off x="4114800" y="4464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" name="Equation" r:id="rId6" imgW="914400" imgH="215640" progId="Equation.3">
                  <p:embed/>
                </p:oleObj>
              </mc:Choice>
              <mc:Fallback>
                <p:oleObj name="Equation" r:id="rId6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64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itle 1"/>
          <p:cNvSpPr txBox="1">
            <a:spLocks/>
          </p:cNvSpPr>
          <p:nvPr/>
        </p:nvSpPr>
        <p:spPr>
          <a:xfrm>
            <a:off x="1752600" y="6096000"/>
            <a:ext cx="7391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0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444021"/>
              </p:ext>
            </p:extLst>
          </p:nvPr>
        </p:nvGraphicFramePr>
        <p:xfrm>
          <a:off x="2133600" y="4089400"/>
          <a:ext cx="3810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" name="Equation" r:id="rId7" imgW="1079280" imgH="177480" progId="Equation.3">
                  <p:embed/>
                </p:oleObj>
              </mc:Choice>
              <mc:Fallback>
                <p:oleObj name="Equation" r:id="rId7" imgW="1079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89400"/>
                        <a:ext cx="3810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051283"/>
              </p:ext>
            </p:extLst>
          </p:nvPr>
        </p:nvGraphicFramePr>
        <p:xfrm>
          <a:off x="1981200" y="54102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" name="Equation" r:id="rId9" imgW="545760" imgH="177480" progId="Equation.3">
                  <p:embed/>
                </p:oleObj>
              </mc:Choice>
              <mc:Fallback>
                <p:oleObj name="Equation" r:id="rId9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10200"/>
                        <a:ext cx="1371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529287"/>
              </p:ext>
            </p:extLst>
          </p:nvPr>
        </p:nvGraphicFramePr>
        <p:xfrm>
          <a:off x="4514850" y="4464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464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834197"/>
              </p:ext>
            </p:extLst>
          </p:nvPr>
        </p:nvGraphicFramePr>
        <p:xfrm>
          <a:off x="2133600" y="4648200"/>
          <a:ext cx="2514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" name="Equation" r:id="rId12" imgW="888840" imgH="241200" progId="Equation.3">
                  <p:embed/>
                </p:oleObj>
              </mc:Choice>
              <mc:Fallback>
                <p:oleObj name="Equation" r:id="rId12" imgW="888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48200"/>
                        <a:ext cx="2514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803611"/>
              </p:ext>
            </p:extLst>
          </p:nvPr>
        </p:nvGraphicFramePr>
        <p:xfrm>
          <a:off x="4114800" y="5410200"/>
          <a:ext cx="129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" name="Equation" r:id="rId14" imgW="431640" imgH="177480" progId="Equation.3">
                  <p:embed/>
                </p:oleObj>
              </mc:Choice>
              <mc:Fallback>
                <p:oleObj name="Equation" r:id="rId14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410200"/>
                        <a:ext cx="1295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070696" y="4279144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GT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1066800" y="5345668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KL</a:t>
            </a:r>
            <a:endParaRPr lang="en-US" sz="2400" dirty="0"/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 rot="16200000">
            <a:off x="3526852" y="5398007"/>
            <a:ext cx="413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just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FF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3200" b="0" dirty="0">
                <a:solidFill>
                  <a:schemeClr val="tx1"/>
                </a:solidFill>
                <a:latin typeface="Tahoma" pitchFamily="34" charset="0"/>
              </a:rPr>
              <a:t>S</a:t>
            </a:r>
          </a:p>
        </p:txBody>
      </p:sp>
      <p:pic>
        <p:nvPicPr>
          <p:cNvPr id="41" name="Picture 6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9998">
            <a:off x="2924248" y="1160508"/>
            <a:ext cx="3468049" cy="272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311">
            <a:off x="6340707" y="1754298"/>
            <a:ext cx="2558584" cy="199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787705"/>
              </p:ext>
            </p:extLst>
          </p:nvPr>
        </p:nvGraphicFramePr>
        <p:xfrm>
          <a:off x="5159087" y="235497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" name="Equation" r:id="rId18" imgW="114120" imgH="215640" progId="Equation.3">
                  <p:embed/>
                </p:oleObj>
              </mc:Choice>
              <mc:Fallback>
                <p:oleObj name="Equation" r:id="rId1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087" y="2354976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057853"/>
              </p:ext>
            </p:extLst>
          </p:nvPr>
        </p:nvGraphicFramePr>
        <p:xfrm>
          <a:off x="5159087" y="235497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" name="Equation" r:id="rId19" imgW="114120" imgH="215640" progId="Equation.3">
                  <p:embed/>
                </p:oleObj>
              </mc:Choice>
              <mc:Fallback>
                <p:oleObj name="Equation" r:id="rId19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087" y="2354976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487946"/>
              </p:ext>
            </p:extLst>
          </p:nvPr>
        </p:nvGraphicFramePr>
        <p:xfrm>
          <a:off x="5159087" y="235497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" name="Equation" r:id="rId20" imgW="114120" imgH="215640" progId="Equation.3">
                  <p:embed/>
                </p:oleObj>
              </mc:Choice>
              <mc:Fallback>
                <p:oleObj name="Equation" r:id="rId20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087" y="2354976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711595"/>
              </p:ext>
            </p:extLst>
          </p:nvPr>
        </p:nvGraphicFramePr>
        <p:xfrm>
          <a:off x="5140037" y="2518806"/>
          <a:ext cx="1524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" name="Equation" r:id="rId21" imgW="152280" imgH="203040" progId="Equation.3">
                  <p:embed/>
                </p:oleObj>
              </mc:Choice>
              <mc:Fallback>
                <p:oleObj name="Equation" r:id="rId21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037" y="2518806"/>
                        <a:ext cx="152400" cy="45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19554" y="762000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1979465"/>
            <a:ext cx="24384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 LÍ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203" y="75264"/>
            <a:ext cx="839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46. TRƯỜNG HỢP ĐỒNG DẠNG THỨ BA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9554" y="762000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3807" y="1370810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395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7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urved Connector 29"/>
          <p:cNvCxnSpPr/>
          <p:nvPr/>
        </p:nvCxnSpPr>
        <p:spPr>
          <a:xfrm flipV="1">
            <a:off x="3103544" y="1400566"/>
            <a:ext cx="4572000" cy="4104551"/>
          </a:xfrm>
          <a:prstGeom prst="curvedConnector3">
            <a:avLst>
              <a:gd name="adj1" fmla="val 5757"/>
            </a:avLst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V="1">
            <a:off x="3629138" y="2933700"/>
            <a:ext cx="4833200" cy="1143000"/>
          </a:xfrm>
          <a:prstGeom prst="curvedConnector3">
            <a:avLst>
              <a:gd name="adj1" fmla="val 15315"/>
            </a:avLst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>
            <a:off x="3699957" y="3668132"/>
            <a:ext cx="5087215" cy="1143000"/>
          </a:xfrm>
          <a:prstGeom prst="curvedConnector3">
            <a:avLst>
              <a:gd name="adj1" fmla="val 10238"/>
            </a:avLst>
          </a:prstGeom>
          <a:ln w="5715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914400" y="3505200"/>
            <a:ext cx="3642199" cy="278507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 TAM GIÁC ĐỒNG DẠNG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20302906">
            <a:off x="3118943" y="1138956"/>
            <a:ext cx="4665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c-c-c)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1248352">
            <a:off x="4214240" y="2449042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 c-g-c)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305116">
            <a:off x="4571621" y="4084285"/>
            <a:ext cx="4148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 g-g)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4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/>
      <p:bldP spid="44" grpId="0"/>
      <p:bldP spid="4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777</TotalTime>
  <Words>1092</Words>
  <Application>Microsoft Office PowerPoint</Application>
  <PresentationFormat>On-screen Show (4:3)</PresentationFormat>
  <Paragraphs>149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Oriel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ĐỊNH LÍ:</vt:lpstr>
      <vt:lpstr>* ĐỊNH LÍ:</vt:lpstr>
      <vt:lpstr>PowerPoint Presentation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QUẢNG NAM</dc:title>
  <dc:creator>PC</dc:creator>
  <cp:lastModifiedBy>Microsoft</cp:lastModifiedBy>
  <cp:revision>54</cp:revision>
  <dcterms:created xsi:type="dcterms:W3CDTF">2016-02-29T23:51:32Z</dcterms:created>
  <dcterms:modified xsi:type="dcterms:W3CDTF">2020-01-30T14:24:51Z</dcterms:modified>
</cp:coreProperties>
</file>