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2"/>
  </p:notesMasterIdLst>
  <p:sldIdLst>
    <p:sldId id="256" r:id="rId2"/>
    <p:sldId id="257" r:id="rId3"/>
    <p:sldId id="267" r:id="rId4"/>
    <p:sldId id="258" r:id="rId5"/>
    <p:sldId id="259" r:id="rId6"/>
    <p:sldId id="260" r:id="rId7"/>
    <p:sldId id="261" r:id="rId8"/>
    <p:sldId id="263" r:id="rId9"/>
    <p:sldId id="262" r:id="rId10"/>
    <p:sldId id="315" r:id="rId11"/>
  </p:sldIdLst>
  <p:sldSz cx="9144000" cy="5143500" type="screen16x9"/>
  <p:notesSz cx="6858000" cy="9144000"/>
  <p:embeddedFontLst>
    <p:embeddedFont>
      <p:font typeface="#9Slide07 SVNDessert Menu Scrip" panose="020B0604020202020204" charset="0"/>
      <p:regular r:id="rId13"/>
    </p:embeddedFont>
    <p:embeddedFont>
      <p:font typeface="Barlow Black" panose="020B0604020202020204" charset="0"/>
      <p:bold r:id="rId14"/>
      <p:boldItalic r:id="rId15"/>
    </p:embeddedFont>
    <p:embeddedFont>
      <p:font typeface="Bebas Neue" panose="020B0604020202020204" charset="0"/>
      <p:regular r:id="rId16"/>
    </p:embeddedFont>
    <p:embeddedFont>
      <p:font typeface="#9Slide04 SVNWallington" panose="020B0604020202020204" charset="0"/>
      <p:regular r:id="rId17"/>
    </p:embeddedFont>
    <p:embeddedFont>
      <p:font typeface="Roboto Condensed Light" panose="020B0604020202020204" charset="0"/>
      <p:regular r:id="rId18"/>
      <p:italic r:id="rId19"/>
    </p:embeddedFont>
    <p:embeddedFont>
      <p:font typeface="#9Slide05 SVNKitten" panose="020B0604020202020204" charset="0"/>
      <p:regular r:id="rId20"/>
    </p:embeddedFont>
    <p:embeddedFont>
      <p:font typeface="Barlow Medium" panose="020B0604020202020204" charset="0"/>
      <p:regular r:id="rId21"/>
      <p:bold r:id="rId22"/>
      <p:italic r:id="rId23"/>
      <p:boldItalic r:id="rId24"/>
    </p:embeddedFont>
    <p:embeddedFont>
      <p:font typeface="Nunito Light" panose="020B0604020202020204" charset="0"/>
      <p:regular r:id="rId25"/>
      <p:italic r:id="rId26"/>
    </p:embeddedFont>
    <p:embeddedFont>
      <p:font typeface="Chivo Black" panose="020B0604020202020204" charset="0"/>
      <p:bold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D2F0A919-011B-44E9-8EE4-FEDBF2F569E8}">
  <a:tblStyle styleId="{D2F0A919-011B-44E9-8EE4-FEDBF2F569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E24A015-00D1-423A-A3C0-F34DC98EF98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3" d="100"/>
          <a:sy n="93" d="100"/>
        </p:scale>
        <p:origin x="-66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font" Target="fonts/font16.fntdata"/><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7183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5"/>
        <p:cNvGrpSpPr/>
        <p:nvPr/>
      </p:nvGrpSpPr>
      <p:grpSpPr>
        <a:xfrm>
          <a:off x="0" y="0"/>
          <a:ext cx="0" cy="0"/>
          <a:chOff x="0" y="0"/>
          <a:chExt cx="0" cy="0"/>
        </a:xfrm>
      </p:grpSpPr>
      <p:sp>
        <p:nvSpPr>
          <p:cNvPr id="3176" name="Google Shape;3176;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7" name="Google Shape;3177;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0"/>
        <p:cNvGrpSpPr/>
        <p:nvPr/>
      </p:nvGrpSpPr>
      <p:grpSpPr>
        <a:xfrm>
          <a:off x="0" y="0"/>
          <a:ext cx="0" cy="0"/>
          <a:chOff x="0" y="0"/>
          <a:chExt cx="0" cy="0"/>
        </a:xfrm>
      </p:grpSpPr>
      <p:sp>
        <p:nvSpPr>
          <p:cNvPr id="3421" name="Google Shape;3421;gead612980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2" name="Google Shape;3422;gead612980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1" name="Google Shape;3251;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0"/>
        <p:cNvGrpSpPr/>
        <p:nvPr/>
      </p:nvGrpSpPr>
      <p:grpSpPr>
        <a:xfrm>
          <a:off x="0" y="0"/>
          <a:ext cx="0" cy="0"/>
          <a:chOff x="0" y="0"/>
          <a:chExt cx="0" cy="0"/>
        </a:xfrm>
      </p:grpSpPr>
      <p:sp>
        <p:nvSpPr>
          <p:cNvPr id="3901" name="Google Shape;3901;gead9bfe9e5_0_69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2" name="Google Shape;3902;gead9bfe9e5_0_69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5"/>
        <p:cNvGrpSpPr/>
        <p:nvPr/>
      </p:nvGrpSpPr>
      <p:grpSpPr>
        <a:xfrm>
          <a:off x="0" y="0"/>
          <a:ext cx="0" cy="0"/>
          <a:chOff x="0" y="0"/>
          <a:chExt cx="0" cy="0"/>
        </a:xfrm>
      </p:grpSpPr>
      <p:sp>
        <p:nvSpPr>
          <p:cNvPr id="3256" name="Google Shape;3256;gead6129809_1_217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7" name="Google Shape;3257;gead6129809_1_217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7"/>
        <p:cNvGrpSpPr/>
        <p:nvPr/>
      </p:nvGrpSpPr>
      <p:grpSpPr>
        <a:xfrm>
          <a:off x="0" y="0"/>
          <a:ext cx="0" cy="0"/>
          <a:chOff x="0" y="0"/>
          <a:chExt cx="0" cy="0"/>
        </a:xfrm>
      </p:grpSpPr>
      <p:sp>
        <p:nvSpPr>
          <p:cNvPr id="3288" name="Google Shape;3288;gead6129809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9" name="Google Shape;3289;gead612980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4"/>
        <p:cNvGrpSpPr/>
        <p:nvPr/>
      </p:nvGrpSpPr>
      <p:grpSpPr>
        <a:xfrm>
          <a:off x="0" y="0"/>
          <a:ext cx="0" cy="0"/>
          <a:chOff x="0" y="0"/>
          <a:chExt cx="0" cy="0"/>
        </a:xfrm>
      </p:grpSpPr>
      <p:sp>
        <p:nvSpPr>
          <p:cNvPr id="3365" name="Google Shape;3365;gead6129809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6" name="Google Shape;3366;gead6129809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8"/>
        <p:cNvGrpSpPr/>
        <p:nvPr/>
      </p:nvGrpSpPr>
      <p:grpSpPr>
        <a:xfrm>
          <a:off x="0" y="0"/>
          <a:ext cx="0" cy="0"/>
          <a:chOff x="0" y="0"/>
          <a:chExt cx="0" cy="0"/>
        </a:xfrm>
      </p:grpSpPr>
      <p:sp>
        <p:nvSpPr>
          <p:cNvPr id="3389" name="Google Shape;3389;gead6129809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0" name="Google Shape;3390;gead6129809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3"/>
        <p:cNvGrpSpPr/>
        <p:nvPr/>
      </p:nvGrpSpPr>
      <p:grpSpPr>
        <a:xfrm>
          <a:off x="0" y="0"/>
          <a:ext cx="0" cy="0"/>
          <a:chOff x="0" y="0"/>
          <a:chExt cx="0" cy="0"/>
        </a:xfrm>
      </p:grpSpPr>
      <p:sp>
        <p:nvSpPr>
          <p:cNvPr id="3524" name="Google Shape;3524;gead612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5" name="Google Shape;3525;gead612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0"/>
        <p:cNvGrpSpPr/>
        <p:nvPr/>
      </p:nvGrpSpPr>
      <p:grpSpPr>
        <a:xfrm>
          <a:off x="0" y="0"/>
          <a:ext cx="0" cy="0"/>
          <a:chOff x="0" y="0"/>
          <a:chExt cx="0" cy="0"/>
        </a:xfrm>
      </p:grpSpPr>
      <p:sp>
        <p:nvSpPr>
          <p:cNvPr id="3421" name="Google Shape;3421;gead612980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2" name="Google Shape;3422;gead612980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6931" y="-5870"/>
            <a:ext cx="9119845" cy="5149200"/>
            <a:chOff x="6931" y="-5870"/>
            <a:chExt cx="9119845" cy="5149200"/>
          </a:xfrm>
        </p:grpSpPr>
        <p:grpSp>
          <p:nvGrpSpPr>
            <p:cNvPr id="10" name="Google Shape;10;p2"/>
            <p:cNvGrpSpPr/>
            <p:nvPr/>
          </p:nvGrpSpPr>
          <p:grpSpPr>
            <a:xfrm rot="5400000">
              <a:off x="1995097" y="-1994035"/>
              <a:ext cx="5143514" cy="9119845"/>
              <a:chOff x="1755382" y="-110800"/>
              <a:chExt cx="5155371" cy="5337300"/>
            </a:xfrm>
          </p:grpSpPr>
          <p:cxnSp>
            <p:nvCxnSpPr>
              <p:cNvPr id="11" name="Google Shape;11;p2"/>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 name="Google Shape;12;p2"/>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 name="Google Shape;13;p2"/>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 name="Google Shape;14;p2"/>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 name="Google Shape;15;p2"/>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 name="Google Shape;16;p2"/>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 name="Google Shape;17;p2"/>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 name="Google Shape;18;p2"/>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9" name="Google Shape;19;p2"/>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0" name="Google Shape;20;p2"/>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1" name="Google Shape;21;p2"/>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2" name="Google Shape;22;p2"/>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3" name="Google Shape;23;p2"/>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4" name="Google Shape;24;p2"/>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5" name="Google Shape;25;p2"/>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6" name="Google Shape;26;p2"/>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7" name="Google Shape;27;p2"/>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8" name="Google Shape;28;p2"/>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9" name="Google Shape;29;p2"/>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0" name="Google Shape;30;p2"/>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1" name="Google Shape;31;p2"/>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2" name="Google Shape;32;p2"/>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3" name="Google Shape;33;p2"/>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4" name="Google Shape;34;p2"/>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5" name="Google Shape;35;p2"/>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grpSp>
        <p:grpSp>
          <p:nvGrpSpPr>
            <p:cNvPr id="36" name="Google Shape;36;p2"/>
            <p:cNvGrpSpPr/>
            <p:nvPr/>
          </p:nvGrpSpPr>
          <p:grpSpPr>
            <a:xfrm>
              <a:off x="36925" y="-226"/>
              <a:ext cx="9021900" cy="5143556"/>
              <a:chOff x="36925" y="-110800"/>
              <a:chExt cx="9021900" cy="5337300"/>
            </a:xfrm>
          </p:grpSpPr>
          <p:cxnSp>
            <p:nvCxnSpPr>
              <p:cNvPr id="37" name="Google Shape;37;p2"/>
              <p:cNvCxnSpPr/>
              <p:nvPr/>
            </p:nvCxnSpPr>
            <p:spPr>
              <a:xfrm>
                <a:off x="369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8" name="Google Shape;38;p2"/>
              <p:cNvCxnSpPr/>
              <p:nvPr/>
            </p:nvCxnSpPr>
            <p:spPr>
              <a:xfrm>
                <a:off x="2517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9" name="Google Shape;39;p2"/>
              <p:cNvCxnSpPr/>
              <p:nvPr/>
            </p:nvCxnSpPr>
            <p:spPr>
              <a:xfrm>
                <a:off x="4665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0" name="Google Shape;40;p2"/>
              <p:cNvCxnSpPr/>
              <p:nvPr/>
            </p:nvCxnSpPr>
            <p:spPr>
              <a:xfrm>
                <a:off x="6813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1" name="Google Shape;41;p2"/>
              <p:cNvCxnSpPr/>
              <p:nvPr/>
            </p:nvCxnSpPr>
            <p:spPr>
              <a:xfrm>
                <a:off x="8961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2" name="Google Shape;42;p2"/>
              <p:cNvCxnSpPr/>
              <p:nvPr/>
            </p:nvCxnSpPr>
            <p:spPr>
              <a:xfrm>
                <a:off x="11109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3" name="Google Shape;43;p2"/>
              <p:cNvCxnSpPr/>
              <p:nvPr/>
            </p:nvCxnSpPr>
            <p:spPr>
              <a:xfrm>
                <a:off x="13257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4" name="Google Shape;44;p2"/>
              <p:cNvCxnSpPr/>
              <p:nvPr/>
            </p:nvCxnSpPr>
            <p:spPr>
              <a:xfrm>
                <a:off x="15405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5" name="Google Shape;45;p2"/>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6" name="Google Shape;46;p2"/>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7" name="Google Shape;47;p2"/>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8" name="Google Shape;48;p2"/>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9" name="Google Shape;49;p2"/>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0" name="Google Shape;50;p2"/>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1" name="Google Shape;51;p2"/>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2" name="Google Shape;52;p2"/>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3" name="Google Shape;53;p2"/>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4" name="Google Shape;54;p2"/>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5" name="Google Shape;55;p2"/>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6" name="Google Shape;56;p2"/>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7" name="Google Shape;57;p2"/>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8" name="Google Shape;58;p2"/>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9" name="Google Shape;59;p2"/>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0" name="Google Shape;60;p2"/>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1" name="Google Shape;61;p2"/>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2" name="Google Shape;62;p2"/>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3" name="Google Shape;63;p2"/>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4" name="Google Shape;64;p2"/>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5" name="Google Shape;65;p2"/>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6" name="Google Shape;66;p2"/>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7" name="Google Shape;67;p2"/>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8" name="Google Shape;68;p2"/>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9" name="Google Shape;69;p2"/>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0" name="Google Shape;70;p2"/>
              <p:cNvCxnSpPr/>
              <p:nvPr/>
            </p:nvCxnSpPr>
            <p:spPr>
              <a:xfrm>
                <a:off x="71255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1" name="Google Shape;71;p2"/>
              <p:cNvCxnSpPr/>
              <p:nvPr/>
            </p:nvCxnSpPr>
            <p:spPr>
              <a:xfrm>
                <a:off x="73403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2" name="Google Shape;72;p2"/>
              <p:cNvCxnSpPr/>
              <p:nvPr/>
            </p:nvCxnSpPr>
            <p:spPr>
              <a:xfrm>
                <a:off x="75551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3" name="Google Shape;73;p2"/>
              <p:cNvCxnSpPr/>
              <p:nvPr/>
            </p:nvCxnSpPr>
            <p:spPr>
              <a:xfrm>
                <a:off x="77699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4" name="Google Shape;74;p2"/>
              <p:cNvCxnSpPr/>
              <p:nvPr/>
            </p:nvCxnSpPr>
            <p:spPr>
              <a:xfrm>
                <a:off x="79847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5" name="Google Shape;75;p2"/>
              <p:cNvCxnSpPr/>
              <p:nvPr/>
            </p:nvCxnSpPr>
            <p:spPr>
              <a:xfrm>
                <a:off x="81995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6" name="Google Shape;76;p2"/>
              <p:cNvCxnSpPr/>
              <p:nvPr/>
            </p:nvCxnSpPr>
            <p:spPr>
              <a:xfrm>
                <a:off x="84144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7" name="Google Shape;77;p2"/>
              <p:cNvCxnSpPr/>
              <p:nvPr/>
            </p:nvCxnSpPr>
            <p:spPr>
              <a:xfrm>
                <a:off x="86292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8" name="Google Shape;78;p2"/>
              <p:cNvCxnSpPr/>
              <p:nvPr/>
            </p:nvCxnSpPr>
            <p:spPr>
              <a:xfrm>
                <a:off x="88440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9" name="Google Shape;79;p2"/>
              <p:cNvCxnSpPr/>
              <p:nvPr/>
            </p:nvCxnSpPr>
            <p:spPr>
              <a:xfrm>
                <a:off x="9058825" y="-110800"/>
                <a:ext cx="0" cy="5337300"/>
              </a:xfrm>
              <a:prstGeom prst="straightConnector1">
                <a:avLst/>
              </a:prstGeom>
              <a:noFill/>
              <a:ln w="9525" cap="flat" cmpd="sng">
                <a:solidFill>
                  <a:srgbClr val="E96B79"/>
                </a:solidFill>
                <a:prstDash val="solid"/>
                <a:round/>
                <a:headEnd type="none" w="med" len="med"/>
                <a:tailEnd type="none" w="med" len="med"/>
              </a:ln>
            </p:spPr>
          </p:cxnSp>
        </p:grpSp>
      </p:grpSp>
      <p:sp>
        <p:nvSpPr>
          <p:cNvPr id="80" name="Google Shape;80;p2"/>
          <p:cNvSpPr txBox="1">
            <a:spLocks noGrp="1"/>
          </p:cNvSpPr>
          <p:nvPr>
            <p:ph type="ctrTitle"/>
          </p:nvPr>
        </p:nvSpPr>
        <p:spPr>
          <a:xfrm>
            <a:off x="1728150" y="1271749"/>
            <a:ext cx="5687700" cy="1981200"/>
          </a:xfrm>
          <a:prstGeom prst="rect">
            <a:avLst/>
          </a:prstGeom>
          <a:effectLst>
            <a:outerShdw dist="76200" dir="3720000" algn="bl" rotWithShape="0">
              <a:schemeClr val="accent3"/>
            </a:outerShdw>
          </a:effectLst>
        </p:spPr>
        <p:txBody>
          <a:bodyPr spcFirstLastPara="1" wrap="square" lIns="91425" tIns="91425" rIns="91425" bIns="91425" anchor="ctr" anchorCtr="0">
            <a:noAutofit/>
          </a:bodyPr>
          <a:lstStyle>
            <a:lvl1pPr lvl="0">
              <a:spcBef>
                <a:spcPts val="0"/>
              </a:spcBef>
              <a:spcAft>
                <a:spcPts val="0"/>
              </a:spcAft>
              <a:buSzPts val="5200"/>
              <a:buNone/>
              <a:defRPr sz="66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81" name="Google Shape;81;p2"/>
          <p:cNvSpPr txBox="1">
            <a:spLocks noGrp="1"/>
          </p:cNvSpPr>
          <p:nvPr>
            <p:ph type="subTitle" idx="1"/>
          </p:nvPr>
        </p:nvSpPr>
        <p:spPr>
          <a:xfrm>
            <a:off x="2307600" y="3323051"/>
            <a:ext cx="4528800" cy="548700"/>
          </a:xfrm>
          <a:prstGeom prst="rect">
            <a:avLst/>
          </a:prstGeom>
          <a:solidFill>
            <a:schemeClr val="dk1"/>
          </a:solidFill>
          <a:ln w="9525" cap="flat" cmpd="sng">
            <a:solidFill>
              <a:schemeClr val="accent3"/>
            </a:solidFill>
            <a:prstDash val="solid"/>
            <a:round/>
            <a:headEnd type="none" w="sm" len="sm"/>
            <a:tailEnd type="none" w="sm" len="sm"/>
          </a:ln>
          <a:effectLst>
            <a:outerShdw dist="114300" dir="2700000" algn="bl" rotWithShape="0">
              <a:schemeClr val="accent3"/>
            </a:outerShdw>
          </a:effectLst>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800">
                <a:latin typeface="Barlow Medium"/>
                <a:ea typeface="Barlow Medium"/>
                <a:cs typeface="Barlow Medium"/>
                <a:sym typeface="Barlow Medium"/>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82" name="Google Shape;82;p2"/>
          <p:cNvSpPr/>
          <p:nvPr/>
        </p:nvSpPr>
        <p:spPr>
          <a:xfrm>
            <a:off x="8075467" y="164085"/>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800000" flipH="1">
            <a:off x="8430775" y="3073525"/>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84" name="Google Shape;84;p2"/>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85" name="Google Shape;85;p2"/>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grpSp>
        <p:nvGrpSpPr>
          <p:cNvPr id="86" name="Google Shape;86;p2"/>
          <p:cNvGrpSpPr/>
          <p:nvPr/>
        </p:nvGrpSpPr>
        <p:grpSpPr>
          <a:xfrm>
            <a:off x="74516" y="1880240"/>
            <a:ext cx="313600" cy="303544"/>
            <a:chOff x="2569000" y="-680000"/>
            <a:chExt cx="176975" cy="171300"/>
          </a:xfrm>
        </p:grpSpPr>
        <p:sp>
          <p:nvSpPr>
            <p:cNvPr id="87" name="Google Shape;87;p2"/>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
          <p:cNvSpPr/>
          <p:nvPr/>
        </p:nvSpPr>
        <p:spPr>
          <a:xfrm>
            <a:off x="6011075" y="-1058525"/>
            <a:ext cx="1881600" cy="1881600"/>
          </a:xfrm>
          <a:prstGeom prst="star12">
            <a:avLst>
              <a:gd name="adj" fmla="val 37500"/>
            </a:avLst>
          </a:pr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831000" y="2656600"/>
            <a:ext cx="1881600" cy="1881600"/>
          </a:xfrm>
          <a:prstGeom prst="star12">
            <a:avLst>
              <a:gd name="adj" fmla="val 37500"/>
            </a:avLst>
          </a:pr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2"/>
          <p:cNvGrpSpPr/>
          <p:nvPr/>
        </p:nvGrpSpPr>
        <p:grpSpPr>
          <a:xfrm rot="-1156518">
            <a:off x="62621" y="2910052"/>
            <a:ext cx="422150" cy="1455519"/>
            <a:chOff x="-2017771" y="278046"/>
            <a:chExt cx="548425" cy="1891364"/>
          </a:xfrm>
        </p:grpSpPr>
        <p:sp>
          <p:nvSpPr>
            <p:cNvPr id="93" name="Google Shape;93;p2"/>
            <p:cNvSpPr/>
            <p:nvPr/>
          </p:nvSpPr>
          <p:spPr>
            <a:xfrm>
              <a:off x="-1599002" y="521938"/>
              <a:ext cx="55999" cy="244721"/>
            </a:xfrm>
            <a:custGeom>
              <a:avLst/>
              <a:gdLst/>
              <a:ahLst/>
              <a:cxnLst/>
              <a:rect l="l" t="t" r="r" b="b"/>
              <a:pathLst>
                <a:path w="1351" h="5904" extrusionOk="0">
                  <a:moveTo>
                    <a:pt x="0" y="1"/>
                  </a:moveTo>
                  <a:lnTo>
                    <a:pt x="0" y="5903"/>
                  </a:lnTo>
                  <a:lnTo>
                    <a:pt x="1351" y="5903"/>
                  </a:lnTo>
                  <a:lnTo>
                    <a:pt x="1351"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585199" y="278046"/>
              <a:ext cx="28393" cy="243933"/>
            </a:xfrm>
            <a:custGeom>
              <a:avLst/>
              <a:gdLst/>
              <a:ahLst/>
              <a:cxnLst/>
              <a:rect l="l" t="t" r="r" b="b"/>
              <a:pathLst>
                <a:path w="685" h="5885" extrusionOk="0">
                  <a:moveTo>
                    <a:pt x="0" y="1"/>
                  </a:moveTo>
                  <a:lnTo>
                    <a:pt x="0" y="5885"/>
                  </a:lnTo>
                  <a:lnTo>
                    <a:pt x="685" y="5885"/>
                  </a:lnTo>
                  <a:lnTo>
                    <a:pt x="685"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2017771" y="725209"/>
              <a:ext cx="548425" cy="1438854"/>
            </a:xfrm>
            <a:custGeom>
              <a:avLst/>
              <a:gdLst/>
              <a:ahLst/>
              <a:cxnLst/>
              <a:rect l="l" t="t" r="r" b="b"/>
              <a:pathLst>
                <a:path w="13231" h="34713" extrusionOk="0">
                  <a:moveTo>
                    <a:pt x="1647" y="0"/>
                  </a:moveTo>
                  <a:lnTo>
                    <a:pt x="1462" y="1073"/>
                  </a:lnTo>
                  <a:lnTo>
                    <a:pt x="1277" y="2165"/>
                  </a:lnTo>
                  <a:lnTo>
                    <a:pt x="1092" y="3238"/>
                  </a:lnTo>
                  <a:lnTo>
                    <a:pt x="925" y="4330"/>
                  </a:lnTo>
                  <a:lnTo>
                    <a:pt x="777" y="5422"/>
                  </a:lnTo>
                  <a:lnTo>
                    <a:pt x="648" y="6495"/>
                  </a:lnTo>
                  <a:lnTo>
                    <a:pt x="518" y="7587"/>
                  </a:lnTo>
                  <a:lnTo>
                    <a:pt x="407" y="8678"/>
                  </a:lnTo>
                  <a:lnTo>
                    <a:pt x="315" y="9751"/>
                  </a:lnTo>
                  <a:lnTo>
                    <a:pt x="241" y="10843"/>
                  </a:lnTo>
                  <a:lnTo>
                    <a:pt x="167" y="11935"/>
                  </a:lnTo>
                  <a:lnTo>
                    <a:pt x="111" y="13008"/>
                  </a:lnTo>
                  <a:lnTo>
                    <a:pt x="56" y="14100"/>
                  </a:lnTo>
                  <a:lnTo>
                    <a:pt x="19" y="15191"/>
                  </a:lnTo>
                  <a:lnTo>
                    <a:pt x="0" y="16265"/>
                  </a:lnTo>
                  <a:lnTo>
                    <a:pt x="0" y="17356"/>
                  </a:lnTo>
                  <a:lnTo>
                    <a:pt x="0" y="18430"/>
                  </a:lnTo>
                  <a:lnTo>
                    <a:pt x="19" y="19521"/>
                  </a:lnTo>
                  <a:lnTo>
                    <a:pt x="56" y="20613"/>
                  </a:lnTo>
                  <a:lnTo>
                    <a:pt x="111" y="21686"/>
                  </a:lnTo>
                  <a:lnTo>
                    <a:pt x="167" y="22778"/>
                  </a:lnTo>
                  <a:lnTo>
                    <a:pt x="241" y="23870"/>
                  </a:lnTo>
                  <a:lnTo>
                    <a:pt x="315" y="24943"/>
                  </a:lnTo>
                  <a:lnTo>
                    <a:pt x="407" y="26034"/>
                  </a:lnTo>
                  <a:lnTo>
                    <a:pt x="518" y="27126"/>
                  </a:lnTo>
                  <a:lnTo>
                    <a:pt x="648" y="28199"/>
                  </a:lnTo>
                  <a:lnTo>
                    <a:pt x="777" y="29291"/>
                  </a:lnTo>
                  <a:lnTo>
                    <a:pt x="925" y="30383"/>
                  </a:lnTo>
                  <a:lnTo>
                    <a:pt x="1092" y="31456"/>
                  </a:lnTo>
                  <a:lnTo>
                    <a:pt x="1277" y="32548"/>
                  </a:lnTo>
                  <a:lnTo>
                    <a:pt x="1462" y="33621"/>
                  </a:lnTo>
                  <a:lnTo>
                    <a:pt x="1647" y="34712"/>
                  </a:lnTo>
                  <a:lnTo>
                    <a:pt x="12083" y="34712"/>
                  </a:lnTo>
                  <a:lnTo>
                    <a:pt x="13193" y="30309"/>
                  </a:lnTo>
                  <a:lnTo>
                    <a:pt x="12212" y="27940"/>
                  </a:lnTo>
                  <a:lnTo>
                    <a:pt x="12249" y="11787"/>
                  </a:lnTo>
                  <a:lnTo>
                    <a:pt x="13138" y="10196"/>
                  </a:lnTo>
                  <a:lnTo>
                    <a:pt x="13230"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818355" y="725209"/>
              <a:ext cx="349009" cy="389630"/>
            </a:xfrm>
            <a:custGeom>
              <a:avLst/>
              <a:gdLst/>
              <a:ahLst/>
              <a:cxnLst/>
              <a:rect l="l" t="t" r="r" b="b"/>
              <a:pathLst>
                <a:path w="8420" h="9400" extrusionOk="0">
                  <a:moveTo>
                    <a:pt x="0" y="0"/>
                  </a:moveTo>
                  <a:lnTo>
                    <a:pt x="0" y="9400"/>
                  </a:lnTo>
                  <a:lnTo>
                    <a:pt x="8419" y="9400"/>
                  </a:lnTo>
                  <a:lnTo>
                    <a:pt x="841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855205" y="1147791"/>
              <a:ext cx="382003" cy="65988"/>
            </a:xfrm>
            <a:custGeom>
              <a:avLst/>
              <a:gdLst/>
              <a:ahLst/>
              <a:cxnLst/>
              <a:rect l="l" t="t" r="r" b="b"/>
              <a:pathLst>
                <a:path w="9216" h="1592" extrusionOk="0">
                  <a:moveTo>
                    <a:pt x="889" y="1"/>
                  </a:moveTo>
                  <a:lnTo>
                    <a:pt x="1" y="1592"/>
                  </a:lnTo>
                  <a:lnTo>
                    <a:pt x="8327" y="1592"/>
                  </a:lnTo>
                  <a:lnTo>
                    <a:pt x="9216"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819889" y="1981475"/>
              <a:ext cx="349009" cy="182587"/>
            </a:xfrm>
            <a:custGeom>
              <a:avLst/>
              <a:gdLst/>
              <a:ahLst/>
              <a:cxnLst/>
              <a:rect l="l" t="t" r="r" b="b"/>
              <a:pathLst>
                <a:path w="8420" h="4405" extrusionOk="0">
                  <a:moveTo>
                    <a:pt x="0" y="1"/>
                  </a:moveTo>
                  <a:lnTo>
                    <a:pt x="0" y="4404"/>
                  </a:lnTo>
                  <a:lnTo>
                    <a:pt x="8419" y="4404"/>
                  </a:lnTo>
                  <a:lnTo>
                    <a:pt x="841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856738" y="1883322"/>
              <a:ext cx="382003" cy="65988"/>
            </a:xfrm>
            <a:custGeom>
              <a:avLst/>
              <a:gdLst/>
              <a:ahLst/>
              <a:cxnLst/>
              <a:rect l="l" t="t" r="r" b="b"/>
              <a:pathLst>
                <a:path w="9216" h="1592" extrusionOk="0">
                  <a:moveTo>
                    <a:pt x="1" y="0"/>
                  </a:moveTo>
                  <a:lnTo>
                    <a:pt x="889" y="1592"/>
                  </a:lnTo>
                  <a:lnTo>
                    <a:pt x="9216" y="1592"/>
                  </a:lnTo>
                  <a:lnTo>
                    <a:pt x="8327"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856738" y="1317280"/>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40139" y="1317280"/>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622794" y="1317280"/>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56738" y="1443827"/>
              <a:ext cx="79833" cy="80579"/>
            </a:xfrm>
            <a:custGeom>
              <a:avLst/>
              <a:gdLst/>
              <a:ahLst/>
              <a:cxnLst/>
              <a:rect l="l" t="t" r="r" b="b"/>
              <a:pathLst>
                <a:path w="1926" h="1944" extrusionOk="0">
                  <a:moveTo>
                    <a:pt x="1" y="1"/>
                  </a:moveTo>
                  <a:lnTo>
                    <a:pt x="1"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740139" y="1443827"/>
              <a:ext cx="80579" cy="80579"/>
            </a:xfrm>
            <a:custGeom>
              <a:avLst/>
              <a:gdLst/>
              <a:ahLst/>
              <a:cxnLst/>
              <a:rect l="l" t="t" r="r" b="b"/>
              <a:pathLst>
                <a:path w="1944" h="1944" extrusionOk="0">
                  <a:moveTo>
                    <a:pt x="0" y="1"/>
                  </a:moveTo>
                  <a:lnTo>
                    <a:pt x="0" y="1944"/>
                  </a:lnTo>
                  <a:lnTo>
                    <a:pt x="1943" y="1944"/>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622794" y="1443827"/>
              <a:ext cx="79791" cy="80579"/>
            </a:xfrm>
            <a:custGeom>
              <a:avLst/>
              <a:gdLst/>
              <a:ahLst/>
              <a:cxnLst/>
              <a:rect l="l" t="t" r="r" b="b"/>
              <a:pathLst>
                <a:path w="1925" h="1944" extrusionOk="0">
                  <a:moveTo>
                    <a:pt x="0" y="1"/>
                  </a:moveTo>
                  <a:lnTo>
                    <a:pt x="0"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856738" y="1571162"/>
              <a:ext cx="79833" cy="80579"/>
            </a:xfrm>
            <a:custGeom>
              <a:avLst/>
              <a:gdLst/>
              <a:ahLst/>
              <a:cxnLst/>
              <a:rect l="l" t="t" r="r" b="b"/>
              <a:pathLst>
                <a:path w="1926" h="1944" extrusionOk="0">
                  <a:moveTo>
                    <a:pt x="1" y="0"/>
                  </a:moveTo>
                  <a:lnTo>
                    <a:pt x="1"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740139" y="1571162"/>
              <a:ext cx="80579" cy="80579"/>
            </a:xfrm>
            <a:custGeom>
              <a:avLst/>
              <a:gdLst/>
              <a:ahLst/>
              <a:cxnLst/>
              <a:rect l="l" t="t" r="r" b="b"/>
              <a:pathLst>
                <a:path w="1944" h="1944" extrusionOk="0">
                  <a:moveTo>
                    <a:pt x="0" y="0"/>
                  </a:moveTo>
                  <a:lnTo>
                    <a:pt x="0" y="1943"/>
                  </a:lnTo>
                  <a:lnTo>
                    <a:pt x="1943" y="1943"/>
                  </a:lnTo>
                  <a:lnTo>
                    <a:pt x="1943"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622794" y="1571162"/>
              <a:ext cx="79791" cy="80579"/>
            </a:xfrm>
            <a:custGeom>
              <a:avLst/>
              <a:gdLst/>
              <a:ahLst/>
              <a:cxnLst/>
              <a:rect l="l" t="t" r="r" b="b"/>
              <a:pathLst>
                <a:path w="1925" h="1944" extrusionOk="0">
                  <a:moveTo>
                    <a:pt x="0" y="0"/>
                  </a:moveTo>
                  <a:lnTo>
                    <a:pt x="0"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856738" y="1698455"/>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740139" y="1698455"/>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622794" y="1698455"/>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761610" y="781166"/>
              <a:ext cx="235477" cy="277715"/>
            </a:xfrm>
            <a:custGeom>
              <a:avLst/>
              <a:gdLst/>
              <a:ahLst/>
              <a:cxnLst/>
              <a:rect l="l" t="t" r="r" b="b"/>
              <a:pathLst>
                <a:path w="5681" h="6700" extrusionOk="0">
                  <a:moveTo>
                    <a:pt x="0" y="1"/>
                  </a:moveTo>
                  <a:lnTo>
                    <a:pt x="0" y="6699"/>
                  </a:lnTo>
                  <a:lnTo>
                    <a:pt x="5681" y="6699"/>
                  </a:lnTo>
                  <a:lnTo>
                    <a:pt x="5681" y="1"/>
                  </a:lnTo>
                  <a:close/>
                </a:path>
              </a:pathLst>
            </a:custGeom>
            <a:solidFill>
              <a:srgbClr val="FFB468"/>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901214" y="719074"/>
              <a:ext cx="51439" cy="1450335"/>
            </a:xfrm>
            <a:custGeom>
              <a:avLst/>
              <a:gdLst/>
              <a:ahLst/>
              <a:cxnLst/>
              <a:rect l="l" t="t" r="r" b="b"/>
              <a:pathLst>
                <a:path w="1241" h="34990" extrusionOk="0">
                  <a:moveTo>
                    <a:pt x="1111" y="0"/>
                  </a:moveTo>
                  <a:lnTo>
                    <a:pt x="1055" y="19"/>
                  </a:lnTo>
                  <a:lnTo>
                    <a:pt x="1018" y="56"/>
                  </a:lnTo>
                  <a:lnTo>
                    <a:pt x="981" y="93"/>
                  </a:lnTo>
                  <a:lnTo>
                    <a:pt x="981" y="148"/>
                  </a:lnTo>
                  <a:lnTo>
                    <a:pt x="981" y="10307"/>
                  </a:lnTo>
                  <a:lnTo>
                    <a:pt x="19" y="11861"/>
                  </a:lnTo>
                  <a:lnTo>
                    <a:pt x="1" y="11935"/>
                  </a:lnTo>
                  <a:lnTo>
                    <a:pt x="1" y="28088"/>
                  </a:lnTo>
                  <a:lnTo>
                    <a:pt x="19" y="28162"/>
                  </a:lnTo>
                  <a:lnTo>
                    <a:pt x="981" y="29717"/>
                  </a:lnTo>
                  <a:lnTo>
                    <a:pt x="981" y="34860"/>
                  </a:lnTo>
                  <a:lnTo>
                    <a:pt x="981" y="34916"/>
                  </a:lnTo>
                  <a:lnTo>
                    <a:pt x="1018" y="34953"/>
                  </a:lnTo>
                  <a:lnTo>
                    <a:pt x="1055" y="34990"/>
                  </a:lnTo>
                  <a:lnTo>
                    <a:pt x="1166" y="34990"/>
                  </a:lnTo>
                  <a:lnTo>
                    <a:pt x="1203" y="34953"/>
                  </a:lnTo>
                  <a:lnTo>
                    <a:pt x="1222" y="34916"/>
                  </a:lnTo>
                  <a:lnTo>
                    <a:pt x="1241" y="34860"/>
                  </a:lnTo>
                  <a:lnTo>
                    <a:pt x="1241" y="29680"/>
                  </a:lnTo>
                  <a:lnTo>
                    <a:pt x="1222" y="29606"/>
                  </a:lnTo>
                  <a:lnTo>
                    <a:pt x="260" y="28051"/>
                  </a:lnTo>
                  <a:lnTo>
                    <a:pt x="260" y="11972"/>
                  </a:lnTo>
                  <a:lnTo>
                    <a:pt x="1222" y="10418"/>
                  </a:lnTo>
                  <a:lnTo>
                    <a:pt x="1241" y="10344"/>
                  </a:lnTo>
                  <a:lnTo>
                    <a:pt x="1241" y="148"/>
                  </a:lnTo>
                  <a:lnTo>
                    <a:pt x="1222" y="93"/>
                  </a:lnTo>
                  <a:lnTo>
                    <a:pt x="1203" y="56"/>
                  </a:lnTo>
                  <a:lnTo>
                    <a:pt x="1166" y="19"/>
                  </a:lnTo>
                  <a:lnTo>
                    <a:pt x="111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1">
  <p:cSld name="CUSTOM_13">
    <p:spTree>
      <p:nvGrpSpPr>
        <p:cNvPr id="1" name="Shape 1631"/>
        <p:cNvGrpSpPr/>
        <p:nvPr/>
      </p:nvGrpSpPr>
      <p:grpSpPr>
        <a:xfrm>
          <a:off x="0" y="0"/>
          <a:ext cx="0" cy="0"/>
          <a:chOff x="0" y="0"/>
          <a:chExt cx="0" cy="0"/>
        </a:xfrm>
      </p:grpSpPr>
      <p:grpSp>
        <p:nvGrpSpPr>
          <p:cNvPr id="1632" name="Google Shape;1632;p17"/>
          <p:cNvGrpSpPr/>
          <p:nvPr/>
        </p:nvGrpSpPr>
        <p:grpSpPr>
          <a:xfrm>
            <a:off x="6931" y="-5870"/>
            <a:ext cx="9119845" cy="5149200"/>
            <a:chOff x="6931" y="-5870"/>
            <a:chExt cx="9119845" cy="5149200"/>
          </a:xfrm>
        </p:grpSpPr>
        <p:grpSp>
          <p:nvGrpSpPr>
            <p:cNvPr id="1633" name="Google Shape;1633;p17"/>
            <p:cNvGrpSpPr/>
            <p:nvPr/>
          </p:nvGrpSpPr>
          <p:grpSpPr>
            <a:xfrm>
              <a:off x="36925" y="-226"/>
              <a:ext cx="9021900" cy="5143556"/>
              <a:chOff x="36925" y="-110800"/>
              <a:chExt cx="9021900" cy="5337300"/>
            </a:xfrm>
          </p:grpSpPr>
          <p:cxnSp>
            <p:nvCxnSpPr>
              <p:cNvPr id="1634" name="Google Shape;1634;p17"/>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5" name="Google Shape;1635;p17"/>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6" name="Google Shape;1636;p17"/>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7" name="Google Shape;1637;p17"/>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8" name="Google Shape;1638;p17"/>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9" name="Google Shape;1639;p17"/>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0" name="Google Shape;1640;p17"/>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1" name="Google Shape;1641;p17"/>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2" name="Google Shape;1642;p1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3" name="Google Shape;1643;p1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4" name="Google Shape;1644;p1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5" name="Google Shape;1645;p1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6" name="Google Shape;1646;p1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7" name="Google Shape;1647;p1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8" name="Google Shape;1648;p1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9" name="Google Shape;1649;p1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0" name="Google Shape;1650;p1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1" name="Google Shape;1651;p1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2" name="Google Shape;1652;p1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3" name="Google Shape;1653;p1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4" name="Google Shape;1654;p1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5" name="Google Shape;1655;p1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6" name="Google Shape;1656;p1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7" name="Google Shape;1657;p1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8" name="Google Shape;1658;p1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9" name="Google Shape;1659;p1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0" name="Google Shape;1660;p1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1" name="Google Shape;1661;p1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2" name="Google Shape;1662;p1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3" name="Google Shape;1663;p1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4" name="Google Shape;1664;p1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5" name="Google Shape;1665;p1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6" name="Google Shape;1666;p1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7" name="Google Shape;1667;p17"/>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8" name="Google Shape;1668;p17"/>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9" name="Google Shape;1669;p17"/>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0" name="Google Shape;1670;p17"/>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1" name="Google Shape;1671;p17"/>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2" name="Google Shape;1672;p17"/>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3" name="Google Shape;1673;p17"/>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4" name="Google Shape;1674;p17"/>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5" name="Google Shape;1675;p17"/>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6" name="Google Shape;1676;p17"/>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677" name="Google Shape;1677;p17"/>
            <p:cNvGrpSpPr/>
            <p:nvPr/>
          </p:nvGrpSpPr>
          <p:grpSpPr>
            <a:xfrm rot="5400000">
              <a:off x="1995097" y="-1994035"/>
              <a:ext cx="5143514" cy="9119845"/>
              <a:chOff x="1755382" y="-110800"/>
              <a:chExt cx="5155371" cy="5337300"/>
            </a:xfrm>
          </p:grpSpPr>
          <p:cxnSp>
            <p:nvCxnSpPr>
              <p:cNvPr id="1678" name="Google Shape;1678;p1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9" name="Google Shape;1679;p1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0" name="Google Shape;1680;p1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1" name="Google Shape;1681;p1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2" name="Google Shape;1682;p1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3" name="Google Shape;1683;p1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4" name="Google Shape;1684;p1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5" name="Google Shape;1685;p1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6" name="Google Shape;1686;p1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7" name="Google Shape;1687;p1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8" name="Google Shape;1688;p1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9" name="Google Shape;1689;p1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0" name="Google Shape;1690;p1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1" name="Google Shape;1691;p1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2" name="Google Shape;1692;p1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3" name="Google Shape;1693;p1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4" name="Google Shape;1694;p1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5" name="Google Shape;1695;p1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6" name="Google Shape;1696;p1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7" name="Google Shape;1697;p1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8" name="Google Shape;1698;p1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9" name="Google Shape;1699;p1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0" name="Google Shape;1700;p1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1" name="Google Shape;1701;p1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2" name="Google Shape;1702;p1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703" name="Google Shape;1703;p17"/>
          <p:cNvSpPr txBox="1">
            <a:spLocks noGrp="1"/>
          </p:cNvSpPr>
          <p:nvPr>
            <p:ph type="title"/>
          </p:nvPr>
        </p:nvSpPr>
        <p:spPr>
          <a:xfrm>
            <a:off x="1755450" y="3042740"/>
            <a:ext cx="5633100" cy="731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704" name="Google Shape;1704;p17"/>
          <p:cNvSpPr txBox="1">
            <a:spLocks noGrp="1"/>
          </p:cNvSpPr>
          <p:nvPr>
            <p:ph type="subTitle" idx="1"/>
          </p:nvPr>
        </p:nvSpPr>
        <p:spPr>
          <a:xfrm>
            <a:off x="1755600" y="4030340"/>
            <a:ext cx="56328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705" name="Google Shape;1705;p17"/>
          <p:cNvSpPr/>
          <p:nvPr/>
        </p:nvSpPr>
        <p:spPr>
          <a:xfrm rot="642797">
            <a:off x="7872720" y="-75429"/>
            <a:ext cx="1547123" cy="1229838"/>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1"/>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6" name="Google Shape;1706;p17"/>
          <p:cNvGrpSpPr/>
          <p:nvPr/>
        </p:nvGrpSpPr>
        <p:grpSpPr>
          <a:xfrm flipH="1">
            <a:off x="185600" y="10538"/>
            <a:ext cx="1166038" cy="1159213"/>
            <a:chOff x="0" y="3752638"/>
            <a:chExt cx="1166038" cy="1159213"/>
          </a:xfrm>
        </p:grpSpPr>
        <p:sp>
          <p:nvSpPr>
            <p:cNvPr id="1707" name="Google Shape;1707;p17"/>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dk2"/>
            </a:solidFill>
            <a:ln w="9525" cap="flat" cmpd="sng">
              <a:solidFill>
                <a:schemeClr val="accent3"/>
              </a:solidFill>
              <a:prstDash val="solid"/>
              <a:round/>
              <a:headEnd type="none" w="med" len="med"/>
              <a:tailEnd type="none" w="med" len="med"/>
            </a:ln>
          </p:spPr>
        </p:sp>
        <p:sp>
          <p:nvSpPr>
            <p:cNvPr id="1708" name="Google Shape;1708;p17"/>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dk2"/>
            </a:solidFill>
            <a:ln w="9525" cap="flat" cmpd="sng">
              <a:solidFill>
                <a:schemeClr val="accent3"/>
              </a:solidFill>
              <a:prstDash val="solid"/>
              <a:round/>
              <a:headEnd type="none" w="med" len="med"/>
              <a:tailEnd type="none" w="med" len="med"/>
            </a:ln>
          </p:spPr>
        </p:sp>
      </p:grpSp>
      <p:sp>
        <p:nvSpPr>
          <p:cNvPr id="1709" name="Google Shape;1709;p17"/>
          <p:cNvSpPr/>
          <p:nvPr/>
        </p:nvSpPr>
        <p:spPr>
          <a:xfrm>
            <a:off x="-896000" y="416125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7"/>
          <p:cNvSpPr/>
          <p:nvPr/>
        </p:nvSpPr>
        <p:spPr>
          <a:xfrm rot="10800000" flipH="1">
            <a:off x="617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934"/>
        <p:cNvGrpSpPr/>
        <p:nvPr/>
      </p:nvGrpSpPr>
      <p:grpSpPr>
        <a:xfrm>
          <a:off x="0" y="0"/>
          <a:ext cx="0" cy="0"/>
          <a:chOff x="0" y="0"/>
          <a:chExt cx="0" cy="0"/>
        </a:xfrm>
      </p:grpSpPr>
      <p:grpSp>
        <p:nvGrpSpPr>
          <p:cNvPr id="2935" name="Google Shape;2935;p29"/>
          <p:cNvGrpSpPr/>
          <p:nvPr/>
        </p:nvGrpSpPr>
        <p:grpSpPr>
          <a:xfrm>
            <a:off x="6931" y="-5870"/>
            <a:ext cx="9119845" cy="5149200"/>
            <a:chOff x="6931" y="-5870"/>
            <a:chExt cx="9119845" cy="5149200"/>
          </a:xfrm>
        </p:grpSpPr>
        <p:grpSp>
          <p:nvGrpSpPr>
            <p:cNvPr id="2936" name="Google Shape;2936;p29"/>
            <p:cNvGrpSpPr/>
            <p:nvPr/>
          </p:nvGrpSpPr>
          <p:grpSpPr>
            <a:xfrm>
              <a:off x="36925" y="-226"/>
              <a:ext cx="9021900" cy="5143556"/>
              <a:chOff x="36925" y="-110800"/>
              <a:chExt cx="9021900" cy="5337300"/>
            </a:xfrm>
          </p:grpSpPr>
          <p:cxnSp>
            <p:nvCxnSpPr>
              <p:cNvPr id="2937" name="Google Shape;2937;p29"/>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38" name="Google Shape;2938;p29"/>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39" name="Google Shape;2939;p29"/>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0" name="Google Shape;2940;p29"/>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1" name="Google Shape;2941;p29"/>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2" name="Google Shape;2942;p29"/>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3" name="Google Shape;2943;p29"/>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4" name="Google Shape;2944;p29"/>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5" name="Google Shape;2945;p2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6" name="Google Shape;2946;p2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7" name="Google Shape;2947;p2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8" name="Google Shape;2948;p2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9" name="Google Shape;2949;p2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0" name="Google Shape;2950;p2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1" name="Google Shape;2951;p2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2" name="Google Shape;2952;p2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3" name="Google Shape;2953;p2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4" name="Google Shape;2954;p2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5" name="Google Shape;2955;p2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6" name="Google Shape;2956;p2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7" name="Google Shape;2957;p2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8" name="Google Shape;2958;p2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9" name="Google Shape;2959;p2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0" name="Google Shape;2960;p2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1" name="Google Shape;2961;p2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2" name="Google Shape;2962;p2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3" name="Google Shape;2963;p2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4" name="Google Shape;2964;p2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5" name="Google Shape;2965;p2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6" name="Google Shape;2966;p2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7" name="Google Shape;2967;p2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8" name="Google Shape;2968;p2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9" name="Google Shape;2969;p2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0" name="Google Shape;2970;p29"/>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1" name="Google Shape;2971;p29"/>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2" name="Google Shape;2972;p29"/>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3" name="Google Shape;2973;p29"/>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4" name="Google Shape;2974;p29"/>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5" name="Google Shape;2975;p29"/>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6" name="Google Shape;2976;p29"/>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7" name="Google Shape;2977;p29"/>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8" name="Google Shape;2978;p29"/>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9" name="Google Shape;2979;p29"/>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2980" name="Google Shape;2980;p29"/>
            <p:cNvGrpSpPr/>
            <p:nvPr/>
          </p:nvGrpSpPr>
          <p:grpSpPr>
            <a:xfrm rot="5400000">
              <a:off x="1995097" y="-1994035"/>
              <a:ext cx="5143514" cy="9119845"/>
              <a:chOff x="1755382" y="-110800"/>
              <a:chExt cx="5155371" cy="5337300"/>
            </a:xfrm>
          </p:grpSpPr>
          <p:cxnSp>
            <p:nvCxnSpPr>
              <p:cNvPr id="2981" name="Google Shape;2981;p2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2" name="Google Shape;2982;p2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3" name="Google Shape;2983;p2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4" name="Google Shape;2984;p2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5" name="Google Shape;2985;p2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6" name="Google Shape;2986;p2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7" name="Google Shape;2987;p2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8" name="Google Shape;2988;p2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9" name="Google Shape;2989;p2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0" name="Google Shape;2990;p2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1" name="Google Shape;2991;p2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2" name="Google Shape;2992;p2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3" name="Google Shape;2993;p2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4" name="Google Shape;2994;p2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5" name="Google Shape;2995;p2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6" name="Google Shape;2996;p2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7" name="Google Shape;2997;p2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8" name="Google Shape;2998;p2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9" name="Google Shape;2999;p2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0" name="Google Shape;3000;p2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1" name="Google Shape;3001;p2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2" name="Google Shape;3002;p2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3" name="Google Shape;3003;p2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4" name="Google Shape;3004;p2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5" name="Google Shape;3005;p2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grpSp>
        <p:nvGrpSpPr>
          <p:cNvPr id="3006" name="Google Shape;3006;p29"/>
          <p:cNvGrpSpPr/>
          <p:nvPr/>
        </p:nvGrpSpPr>
        <p:grpSpPr>
          <a:xfrm>
            <a:off x="141191" y="2416953"/>
            <a:ext cx="313600" cy="303544"/>
            <a:chOff x="2569000" y="-680000"/>
            <a:chExt cx="176975" cy="171300"/>
          </a:xfrm>
        </p:grpSpPr>
        <p:sp>
          <p:nvSpPr>
            <p:cNvPr id="3007" name="Google Shape;3007;p29"/>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29"/>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29"/>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0" name="Google Shape;3010;p29"/>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3011" name="Google Shape;3011;p29"/>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grpSp>
        <p:nvGrpSpPr>
          <p:cNvPr id="3012" name="Google Shape;3012;p29"/>
          <p:cNvGrpSpPr/>
          <p:nvPr/>
        </p:nvGrpSpPr>
        <p:grpSpPr>
          <a:xfrm>
            <a:off x="379494" y="1473430"/>
            <a:ext cx="667444" cy="657296"/>
            <a:chOff x="504704" y="-927246"/>
            <a:chExt cx="588627" cy="579678"/>
          </a:xfrm>
        </p:grpSpPr>
        <p:sp>
          <p:nvSpPr>
            <p:cNvPr id="3013" name="Google Shape;3013;p29"/>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29"/>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29"/>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29"/>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29"/>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29"/>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19" name="Google Shape;3019;p29"/>
          <p:cNvGrpSpPr/>
          <p:nvPr/>
        </p:nvGrpSpPr>
        <p:grpSpPr>
          <a:xfrm rot="425284" flipH="1">
            <a:off x="8071514" y="1254087"/>
            <a:ext cx="649906" cy="1095990"/>
            <a:chOff x="-1319408" y="-2557659"/>
            <a:chExt cx="649879" cy="1095943"/>
          </a:xfrm>
        </p:grpSpPr>
        <p:sp>
          <p:nvSpPr>
            <p:cNvPr id="3020" name="Google Shape;3020;p29"/>
            <p:cNvSpPr/>
            <p:nvPr/>
          </p:nvSpPr>
          <p:spPr>
            <a:xfrm>
              <a:off x="-1319408" y="-2161021"/>
              <a:ext cx="315948" cy="699304"/>
            </a:xfrm>
            <a:custGeom>
              <a:avLst/>
              <a:gdLst/>
              <a:ahLst/>
              <a:cxnLst/>
              <a:rect l="l" t="t" r="r" b="b"/>
              <a:pathLst>
                <a:path w="5376" h="11899" extrusionOk="0">
                  <a:moveTo>
                    <a:pt x="5109" y="1"/>
                  </a:moveTo>
                  <a:lnTo>
                    <a:pt x="4986" y="21"/>
                  </a:lnTo>
                  <a:lnTo>
                    <a:pt x="4904" y="83"/>
                  </a:lnTo>
                  <a:lnTo>
                    <a:pt x="4842" y="185"/>
                  </a:lnTo>
                  <a:lnTo>
                    <a:pt x="21" y="11509"/>
                  </a:lnTo>
                  <a:lnTo>
                    <a:pt x="1" y="11611"/>
                  </a:lnTo>
                  <a:lnTo>
                    <a:pt x="21" y="11714"/>
                  </a:lnTo>
                  <a:lnTo>
                    <a:pt x="83" y="11817"/>
                  </a:lnTo>
                  <a:lnTo>
                    <a:pt x="165" y="11878"/>
                  </a:lnTo>
                  <a:lnTo>
                    <a:pt x="268" y="11899"/>
                  </a:lnTo>
                  <a:lnTo>
                    <a:pt x="370" y="11878"/>
                  </a:lnTo>
                  <a:lnTo>
                    <a:pt x="473" y="11817"/>
                  </a:lnTo>
                  <a:lnTo>
                    <a:pt x="534" y="11714"/>
                  </a:lnTo>
                  <a:lnTo>
                    <a:pt x="5355" y="390"/>
                  </a:lnTo>
                  <a:lnTo>
                    <a:pt x="5376" y="288"/>
                  </a:lnTo>
                  <a:lnTo>
                    <a:pt x="5355" y="185"/>
                  </a:lnTo>
                  <a:lnTo>
                    <a:pt x="5294" y="83"/>
                  </a:lnTo>
                  <a:lnTo>
                    <a:pt x="5212" y="21"/>
                  </a:lnTo>
                  <a:lnTo>
                    <a:pt x="510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29"/>
            <p:cNvSpPr/>
            <p:nvPr/>
          </p:nvSpPr>
          <p:spPr>
            <a:xfrm>
              <a:off x="-1179536" y="-2557659"/>
              <a:ext cx="471453" cy="471453"/>
            </a:xfrm>
            <a:custGeom>
              <a:avLst/>
              <a:gdLst/>
              <a:ahLst/>
              <a:cxnLst/>
              <a:rect l="l" t="t" r="r" b="b"/>
              <a:pathLst>
                <a:path w="8022" h="8022" extrusionOk="0">
                  <a:moveTo>
                    <a:pt x="4021" y="0"/>
                  </a:moveTo>
                  <a:lnTo>
                    <a:pt x="3632" y="21"/>
                  </a:lnTo>
                  <a:lnTo>
                    <a:pt x="3242" y="62"/>
                  </a:lnTo>
                  <a:lnTo>
                    <a:pt x="2873" y="165"/>
                  </a:lnTo>
                  <a:lnTo>
                    <a:pt x="2503" y="288"/>
                  </a:lnTo>
                  <a:lnTo>
                    <a:pt x="2155" y="452"/>
                  </a:lnTo>
                  <a:lnTo>
                    <a:pt x="1826" y="636"/>
                  </a:lnTo>
                  <a:lnTo>
                    <a:pt x="1519" y="862"/>
                  </a:lnTo>
                  <a:lnTo>
                    <a:pt x="1211" y="1129"/>
                  </a:lnTo>
                  <a:lnTo>
                    <a:pt x="944" y="1416"/>
                  </a:lnTo>
                  <a:lnTo>
                    <a:pt x="698" y="1724"/>
                  </a:lnTo>
                  <a:lnTo>
                    <a:pt x="493" y="2072"/>
                  </a:lnTo>
                  <a:lnTo>
                    <a:pt x="308" y="2442"/>
                  </a:lnTo>
                  <a:lnTo>
                    <a:pt x="165" y="2811"/>
                  </a:lnTo>
                  <a:lnTo>
                    <a:pt x="83" y="3221"/>
                  </a:lnTo>
                  <a:lnTo>
                    <a:pt x="21" y="3611"/>
                  </a:lnTo>
                  <a:lnTo>
                    <a:pt x="1" y="4001"/>
                  </a:lnTo>
                  <a:lnTo>
                    <a:pt x="21" y="4390"/>
                  </a:lnTo>
                  <a:lnTo>
                    <a:pt x="62" y="4760"/>
                  </a:lnTo>
                  <a:lnTo>
                    <a:pt x="165" y="5149"/>
                  </a:lnTo>
                  <a:lnTo>
                    <a:pt x="288" y="5498"/>
                  </a:lnTo>
                  <a:lnTo>
                    <a:pt x="452" y="5847"/>
                  </a:lnTo>
                  <a:lnTo>
                    <a:pt x="637" y="6196"/>
                  </a:lnTo>
                  <a:lnTo>
                    <a:pt x="862" y="6503"/>
                  </a:lnTo>
                  <a:lnTo>
                    <a:pt x="1129" y="6791"/>
                  </a:lnTo>
                  <a:lnTo>
                    <a:pt x="1416" y="7057"/>
                  </a:lnTo>
                  <a:lnTo>
                    <a:pt x="1724" y="7303"/>
                  </a:lnTo>
                  <a:lnTo>
                    <a:pt x="2072" y="7529"/>
                  </a:lnTo>
                  <a:lnTo>
                    <a:pt x="2442" y="7693"/>
                  </a:lnTo>
                  <a:lnTo>
                    <a:pt x="2811" y="7837"/>
                  </a:lnTo>
                  <a:lnTo>
                    <a:pt x="3201" y="7939"/>
                  </a:lnTo>
                  <a:lnTo>
                    <a:pt x="3611" y="8001"/>
                  </a:lnTo>
                  <a:lnTo>
                    <a:pt x="4001" y="8021"/>
                  </a:lnTo>
                  <a:lnTo>
                    <a:pt x="4391" y="8001"/>
                  </a:lnTo>
                  <a:lnTo>
                    <a:pt x="4760" y="7939"/>
                  </a:lnTo>
                  <a:lnTo>
                    <a:pt x="5150" y="7857"/>
                  </a:lnTo>
                  <a:lnTo>
                    <a:pt x="5498" y="7734"/>
                  </a:lnTo>
                  <a:lnTo>
                    <a:pt x="5847" y="7570"/>
                  </a:lnTo>
                  <a:lnTo>
                    <a:pt x="6196" y="7386"/>
                  </a:lnTo>
                  <a:lnTo>
                    <a:pt x="6504" y="7160"/>
                  </a:lnTo>
                  <a:lnTo>
                    <a:pt x="6791" y="6893"/>
                  </a:lnTo>
                  <a:lnTo>
                    <a:pt x="7057" y="6606"/>
                  </a:lnTo>
                  <a:lnTo>
                    <a:pt x="7304" y="6298"/>
                  </a:lnTo>
                  <a:lnTo>
                    <a:pt x="7509" y="5950"/>
                  </a:lnTo>
                  <a:lnTo>
                    <a:pt x="7693" y="5580"/>
                  </a:lnTo>
                  <a:lnTo>
                    <a:pt x="7837" y="5191"/>
                  </a:lnTo>
                  <a:lnTo>
                    <a:pt x="7939" y="4801"/>
                  </a:lnTo>
                  <a:lnTo>
                    <a:pt x="8001" y="4411"/>
                  </a:lnTo>
                  <a:lnTo>
                    <a:pt x="8022" y="4021"/>
                  </a:lnTo>
                  <a:lnTo>
                    <a:pt x="8001" y="3631"/>
                  </a:lnTo>
                  <a:lnTo>
                    <a:pt x="7939" y="3242"/>
                  </a:lnTo>
                  <a:lnTo>
                    <a:pt x="7857" y="2872"/>
                  </a:lnTo>
                  <a:lnTo>
                    <a:pt x="7734" y="2503"/>
                  </a:lnTo>
                  <a:lnTo>
                    <a:pt x="7570" y="2154"/>
                  </a:lnTo>
                  <a:lnTo>
                    <a:pt x="7365" y="1826"/>
                  </a:lnTo>
                  <a:lnTo>
                    <a:pt x="7139" y="1519"/>
                  </a:lnTo>
                  <a:lnTo>
                    <a:pt x="6893" y="1211"/>
                  </a:lnTo>
                  <a:lnTo>
                    <a:pt x="6606" y="944"/>
                  </a:lnTo>
                  <a:lnTo>
                    <a:pt x="6298" y="698"/>
                  </a:lnTo>
                  <a:lnTo>
                    <a:pt x="5950" y="493"/>
                  </a:lnTo>
                  <a:lnTo>
                    <a:pt x="5580" y="308"/>
                  </a:lnTo>
                  <a:lnTo>
                    <a:pt x="5191" y="165"/>
                  </a:lnTo>
                  <a:lnTo>
                    <a:pt x="4801" y="83"/>
                  </a:lnTo>
                  <a:lnTo>
                    <a:pt x="4411" y="21"/>
                  </a:lnTo>
                  <a:lnTo>
                    <a:pt x="402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29"/>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29"/>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4" name="Google Shape;3024;p29"/>
          <p:cNvGrpSpPr/>
          <p:nvPr/>
        </p:nvGrpSpPr>
        <p:grpSpPr>
          <a:xfrm>
            <a:off x="7587891" y="213979"/>
            <a:ext cx="1466399" cy="829645"/>
            <a:chOff x="-1987772" y="582962"/>
            <a:chExt cx="1660137" cy="939149"/>
          </a:xfrm>
        </p:grpSpPr>
        <p:sp>
          <p:nvSpPr>
            <p:cNvPr id="3025" name="Google Shape;3025;p29"/>
            <p:cNvSpPr/>
            <p:nvPr/>
          </p:nvSpPr>
          <p:spPr>
            <a:xfrm>
              <a:off x="-675436" y="929521"/>
              <a:ext cx="172130" cy="122452"/>
            </a:xfrm>
            <a:custGeom>
              <a:avLst/>
              <a:gdLst/>
              <a:ahLst/>
              <a:cxnLst/>
              <a:rect l="l" t="t" r="r" b="b"/>
              <a:pathLst>
                <a:path w="2914" h="2073" extrusionOk="0">
                  <a:moveTo>
                    <a:pt x="82" y="0"/>
                  </a:moveTo>
                  <a:lnTo>
                    <a:pt x="41" y="21"/>
                  </a:lnTo>
                  <a:lnTo>
                    <a:pt x="0" y="62"/>
                  </a:lnTo>
                  <a:lnTo>
                    <a:pt x="0" y="144"/>
                  </a:lnTo>
                  <a:lnTo>
                    <a:pt x="21" y="165"/>
                  </a:lnTo>
                  <a:lnTo>
                    <a:pt x="41" y="206"/>
                  </a:lnTo>
                  <a:lnTo>
                    <a:pt x="226" y="329"/>
                  </a:lnTo>
                  <a:lnTo>
                    <a:pt x="370" y="452"/>
                  </a:lnTo>
                  <a:lnTo>
                    <a:pt x="493" y="554"/>
                  </a:lnTo>
                  <a:lnTo>
                    <a:pt x="595" y="677"/>
                  </a:lnTo>
                  <a:lnTo>
                    <a:pt x="677" y="800"/>
                  </a:lnTo>
                  <a:lnTo>
                    <a:pt x="718" y="903"/>
                  </a:lnTo>
                  <a:lnTo>
                    <a:pt x="759" y="1006"/>
                  </a:lnTo>
                  <a:lnTo>
                    <a:pt x="780" y="1108"/>
                  </a:lnTo>
                  <a:lnTo>
                    <a:pt x="800" y="1272"/>
                  </a:lnTo>
                  <a:lnTo>
                    <a:pt x="800" y="1416"/>
                  </a:lnTo>
                  <a:lnTo>
                    <a:pt x="759" y="1518"/>
                  </a:lnTo>
                  <a:lnTo>
                    <a:pt x="2872" y="2072"/>
                  </a:lnTo>
                  <a:lnTo>
                    <a:pt x="2893" y="2031"/>
                  </a:lnTo>
                  <a:lnTo>
                    <a:pt x="2913" y="1908"/>
                  </a:lnTo>
                  <a:lnTo>
                    <a:pt x="2913" y="1724"/>
                  </a:lnTo>
                  <a:lnTo>
                    <a:pt x="2913" y="1621"/>
                  </a:lnTo>
                  <a:lnTo>
                    <a:pt x="2872" y="1498"/>
                  </a:lnTo>
                  <a:lnTo>
                    <a:pt x="2831" y="1375"/>
                  </a:lnTo>
                  <a:lnTo>
                    <a:pt x="2770" y="1252"/>
                  </a:lnTo>
                  <a:lnTo>
                    <a:pt x="2667" y="1108"/>
                  </a:lnTo>
                  <a:lnTo>
                    <a:pt x="2544" y="985"/>
                  </a:lnTo>
                  <a:lnTo>
                    <a:pt x="2400" y="841"/>
                  </a:lnTo>
                  <a:lnTo>
                    <a:pt x="2216" y="718"/>
                  </a:lnTo>
                  <a:lnTo>
                    <a:pt x="1990" y="595"/>
                  </a:lnTo>
                  <a:lnTo>
                    <a:pt x="1723" y="472"/>
                  </a:lnTo>
                  <a:lnTo>
                    <a:pt x="1190" y="288"/>
                  </a:lnTo>
                  <a:lnTo>
                    <a:pt x="759" y="144"/>
                  </a:lnTo>
                  <a:lnTo>
                    <a:pt x="390"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29"/>
            <p:cNvSpPr/>
            <p:nvPr/>
          </p:nvSpPr>
          <p:spPr>
            <a:xfrm>
              <a:off x="-652399" y="1000995"/>
              <a:ext cx="147852" cy="109102"/>
            </a:xfrm>
            <a:custGeom>
              <a:avLst/>
              <a:gdLst/>
              <a:ahLst/>
              <a:cxnLst/>
              <a:rect l="l" t="t" r="r" b="b"/>
              <a:pathLst>
                <a:path w="2503" h="1847" extrusionOk="0">
                  <a:moveTo>
                    <a:pt x="985" y="1"/>
                  </a:moveTo>
                  <a:lnTo>
                    <a:pt x="759" y="21"/>
                  </a:lnTo>
                  <a:lnTo>
                    <a:pt x="554" y="62"/>
                  </a:lnTo>
                  <a:lnTo>
                    <a:pt x="369" y="165"/>
                  </a:lnTo>
                  <a:lnTo>
                    <a:pt x="205" y="267"/>
                  </a:lnTo>
                  <a:lnTo>
                    <a:pt x="103" y="411"/>
                  </a:lnTo>
                  <a:lnTo>
                    <a:pt x="62" y="493"/>
                  </a:lnTo>
                  <a:lnTo>
                    <a:pt x="21" y="575"/>
                  </a:lnTo>
                  <a:lnTo>
                    <a:pt x="0" y="678"/>
                  </a:lnTo>
                  <a:lnTo>
                    <a:pt x="0" y="760"/>
                  </a:lnTo>
                  <a:lnTo>
                    <a:pt x="21" y="944"/>
                  </a:lnTo>
                  <a:lnTo>
                    <a:pt x="103" y="1129"/>
                  </a:lnTo>
                  <a:lnTo>
                    <a:pt x="205" y="1293"/>
                  </a:lnTo>
                  <a:lnTo>
                    <a:pt x="369" y="1457"/>
                  </a:lnTo>
                  <a:lnTo>
                    <a:pt x="554" y="1580"/>
                  </a:lnTo>
                  <a:lnTo>
                    <a:pt x="780" y="1703"/>
                  </a:lnTo>
                  <a:lnTo>
                    <a:pt x="1005" y="1785"/>
                  </a:lnTo>
                  <a:lnTo>
                    <a:pt x="1272" y="1826"/>
                  </a:lnTo>
                  <a:lnTo>
                    <a:pt x="1518" y="1847"/>
                  </a:lnTo>
                  <a:lnTo>
                    <a:pt x="1744" y="1826"/>
                  </a:lnTo>
                  <a:lnTo>
                    <a:pt x="1949" y="1765"/>
                  </a:lnTo>
                  <a:lnTo>
                    <a:pt x="2133" y="1683"/>
                  </a:lnTo>
                  <a:lnTo>
                    <a:pt x="2298" y="1560"/>
                  </a:lnTo>
                  <a:lnTo>
                    <a:pt x="2400" y="1416"/>
                  </a:lnTo>
                  <a:lnTo>
                    <a:pt x="2441" y="1334"/>
                  </a:lnTo>
                  <a:lnTo>
                    <a:pt x="2482" y="1252"/>
                  </a:lnTo>
                  <a:lnTo>
                    <a:pt x="2503" y="1170"/>
                  </a:lnTo>
                  <a:lnTo>
                    <a:pt x="2503" y="1067"/>
                  </a:lnTo>
                  <a:lnTo>
                    <a:pt x="2462" y="883"/>
                  </a:lnTo>
                  <a:lnTo>
                    <a:pt x="2400" y="719"/>
                  </a:lnTo>
                  <a:lnTo>
                    <a:pt x="2277" y="555"/>
                  </a:lnTo>
                  <a:lnTo>
                    <a:pt x="2133" y="391"/>
                  </a:lnTo>
                  <a:lnTo>
                    <a:pt x="1949" y="247"/>
                  </a:lnTo>
                  <a:lnTo>
                    <a:pt x="1723" y="144"/>
                  </a:lnTo>
                  <a:lnTo>
                    <a:pt x="1477"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29"/>
            <p:cNvSpPr/>
            <p:nvPr/>
          </p:nvSpPr>
          <p:spPr>
            <a:xfrm>
              <a:off x="-1430338" y="670207"/>
              <a:ext cx="764661" cy="262980"/>
            </a:xfrm>
            <a:custGeom>
              <a:avLst/>
              <a:gdLst/>
              <a:ahLst/>
              <a:cxnLst/>
              <a:rect l="l" t="t" r="r" b="b"/>
              <a:pathLst>
                <a:path w="12945" h="4452" extrusionOk="0">
                  <a:moveTo>
                    <a:pt x="2544" y="0"/>
                  </a:moveTo>
                  <a:lnTo>
                    <a:pt x="2175" y="21"/>
                  </a:lnTo>
                  <a:lnTo>
                    <a:pt x="1805" y="82"/>
                  </a:lnTo>
                  <a:lnTo>
                    <a:pt x="1457" y="185"/>
                  </a:lnTo>
                  <a:lnTo>
                    <a:pt x="1128" y="308"/>
                  </a:lnTo>
                  <a:lnTo>
                    <a:pt x="821" y="493"/>
                  </a:lnTo>
                  <a:lnTo>
                    <a:pt x="513" y="698"/>
                  </a:lnTo>
                  <a:lnTo>
                    <a:pt x="246" y="944"/>
                  </a:lnTo>
                  <a:lnTo>
                    <a:pt x="21" y="1211"/>
                  </a:lnTo>
                  <a:lnTo>
                    <a:pt x="0" y="1252"/>
                  </a:lnTo>
                  <a:lnTo>
                    <a:pt x="21" y="1272"/>
                  </a:lnTo>
                  <a:lnTo>
                    <a:pt x="62" y="1293"/>
                  </a:lnTo>
                  <a:lnTo>
                    <a:pt x="103" y="1272"/>
                  </a:lnTo>
                  <a:lnTo>
                    <a:pt x="328" y="1006"/>
                  </a:lnTo>
                  <a:lnTo>
                    <a:pt x="595" y="780"/>
                  </a:lnTo>
                  <a:lnTo>
                    <a:pt x="862" y="575"/>
                  </a:lnTo>
                  <a:lnTo>
                    <a:pt x="1169" y="411"/>
                  </a:lnTo>
                  <a:lnTo>
                    <a:pt x="1498" y="288"/>
                  </a:lnTo>
                  <a:lnTo>
                    <a:pt x="1826" y="185"/>
                  </a:lnTo>
                  <a:lnTo>
                    <a:pt x="2175" y="124"/>
                  </a:lnTo>
                  <a:lnTo>
                    <a:pt x="2749" y="124"/>
                  </a:lnTo>
                  <a:lnTo>
                    <a:pt x="2954" y="144"/>
                  </a:lnTo>
                  <a:lnTo>
                    <a:pt x="3159" y="185"/>
                  </a:lnTo>
                  <a:lnTo>
                    <a:pt x="3364" y="247"/>
                  </a:lnTo>
                  <a:lnTo>
                    <a:pt x="3569" y="308"/>
                  </a:lnTo>
                  <a:lnTo>
                    <a:pt x="3754" y="370"/>
                  </a:lnTo>
                  <a:lnTo>
                    <a:pt x="3959" y="472"/>
                  </a:lnTo>
                  <a:lnTo>
                    <a:pt x="4144" y="575"/>
                  </a:lnTo>
                  <a:lnTo>
                    <a:pt x="4329" y="677"/>
                  </a:lnTo>
                  <a:lnTo>
                    <a:pt x="4513" y="821"/>
                  </a:lnTo>
                  <a:lnTo>
                    <a:pt x="4698" y="944"/>
                  </a:lnTo>
                  <a:lnTo>
                    <a:pt x="4862" y="1108"/>
                  </a:lnTo>
                  <a:lnTo>
                    <a:pt x="5190" y="1436"/>
                  </a:lnTo>
                  <a:lnTo>
                    <a:pt x="5498" y="1826"/>
                  </a:lnTo>
                  <a:lnTo>
                    <a:pt x="5744" y="2154"/>
                  </a:lnTo>
                  <a:lnTo>
                    <a:pt x="5990" y="2421"/>
                  </a:lnTo>
                  <a:lnTo>
                    <a:pt x="6236" y="2667"/>
                  </a:lnTo>
                  <a:lnTo>
                    <a:pt x="6482" y="2872"/>
                  </a:lnTo>
                  <a:lnTo>
                    <a:pt x="6708" y="3057"/>
                  </a:lnTo>
                  <a:lnTo>
                    <a:pt x="6954" y="3201"/>
                  </a:lnTo>
                  <a:lnTo>
                    <a:pt x="7180" y="3303"/>
                  </a:lnTo>
                  <a:lnTo>
                    <a:pt x="7406" y="3406"/>
                  </a:lnTo>
                  <a:lnTo>
                    <a:pt x="7631" y="3467"/>
                  </a:lnTo>
                  <a:lnTo>
                    <a:pt x="7857" y="3508"/>
                  </a:lnTo>
                  <a:lnTo>
                    <a:pt x="8062" y="3549"/>
                  </a:lnTo>
                  <a:lnTo>
                    <a:pt x="8288" y="3570"/>
                  </a:lnTo>
                  <a:lnTo>
                    <a:pt x="8698" y="3570"/>
                  </a:lnTo>
                  <a:lnTo>
                    <a:pt x="9108" y="3549"/>
                  </a:lnTo>
                  <a:lnTo>
                    <a:pt x="9785" y="3549"/>
                  </a:lnTo>
                  <a:lnTo>
                    <a:pt x="10011" y="3570"/>
                  </a:lnTo>
                  <a:lnTo>
                    <a:pt x="10483" y="3652"/>
                  </a:lnTo>
                  <a:lnTo>
                    <a:pt x="10975" y="3775"/>
                  </a:lnTo>
                  <a:lnTo>
                    <a:pt x="11447" y="3919"/>
                  </a:lnTo>
                  <a:lnTo>
                    <a:pt x="11898" y="4062"/>
                  </a:lnTo>
                  <a:lnTo>
                    <a:pt x="12596" y="4329"/>
                  </a:lnTo>
                  <a:lnTo>
                    <a:pt x="12862" y="4431"/>
                  </a:lnTo>
                  <a:lnTo>
                    <a:pt x="12903" y="4452"/>
                  </a:lnTo>
                  <a:lnTo>
                    <a:pt x="12924" y="4431"/>
                  </a:lnTo>
                  <a:lnTo>
                    <a:pt x="12944" y="4411"/>
                  </a:lnTo>
                  <a:lnTo>
                    <a:pt x="12944" y="4370"/>
                  </a:lnTo>
                  <a:lnTo>
                    <a:pt x="12924" y="4329"/>
                  </a:lnTo>
                  <a:lnTo>
                    <a:pt x="12637" y="4226"/>
                  </a:lnTo>
                  <a:lnTo>
                    <a:pt x="11939" y="3960"/>
                  </a:lnTo>
                  <a:lnTo>
                    <a:pt x="11488" y="3796"/>
                  </a:lnTo>
                  <a:lnTo>
                    <a:pt x="10996" y="3652"/>
                  </a:lnTo>
                  <a:lnTo>
                    <a:pt x="10503" y="3549"/>
                  </a:lnTo>
                  <a:lnTo>
                    <a:pt x="10031" y="3467"/>
                  </a:lnTo>
                  <a:lnTo>
                    <a:pt x="9806" y="3447"/>
                  </a:lnTo>
                  <a:lnTo>
                    <a:pt x="9580" y="3426"/>
                  </a:lnTo>
                  <a:lnTo>
                    <a:pt x="9108" y="3447"/>
                  </a:lnTo>
                  <a:lnTo>
                    <a:pt x="8718" y="3467"/>
                  </a:lnTo>
                  <a:lnTo>
                    <a:pt x="8308" y="3467"/>
                  </a:lnTo>
                  <a:lnTo>
                    <a:pt x="8083" y="3447"/>
                  </a:lnTo>
                  <a:lnTo>
                    <a:pt x="7877" y="3406"/>
                  </a:lnTo>
                  <a:lnTo>
                    <a:pt x="7672" y="3365"/>
                  </a:lnTo>
                  <a:lnTo>
                    <a:pt x="7447" y="3303"/>
                  </a:lnTo>
                  <a:lnTo>
                    <a:pt x="7221" y="3201"/>
                  </a:lnTo>
                  <a:lnTo>
                    <a:pt x="6995" y="3098"/>
                  </a:lnTo>
                  <a:lnTo>
                    <a:pt x="6770" y="2954"/>
                  </a:lnTo>
                  <a:lnTo>
                    <a:pt x="6544" y="2790"/>
                  </a:lnTo>
                  <a:lnTo>
                    <a:pt x="6298" y="2585"/>
                  </a:lnTo>
                  <a:lnTo>
                    <a:pt x="6072" y="2360"/>
                  </a:lnTo>
                  <a:lnTo>
                    <a:pt x="5826" y="2072"/>
                  </a:lnTo>
                  <a:lnTo>
                    <a:pt x="5580" y="1765"/>
                  </a:lnTo>
                  <a:lnTo>
                    <a:pt x="5272" y="1375"/>
                  </a:lnTo>
                  <a:lnTo>
                    <a:pt x="5108" y="1190"/>
                  </a:lnTo>
                  <a:lnTo>
                    <a:pt x="4944" y="1026"/>
                  </a:lnTo>
                  <a:lnTo>
                    <a:pt x="4759" y="862"/>
                  </a:lnTo>
                  <a:lnTo>
                    <a:pt x="4575" y="718"/>
                  </a:lnTo>
                  <a:lnTo>
                    <a:pt x="4390" y="595"/>
                  </a:lnTo>
                  <a:lnTo>
                    <a:pt x="4205" y="472"/>
                  </a:lnTo>
                  <a:lnTo>
                    <a:pt x="4000" y="370"/>
                  </a:lnTo>
                  <a:lnTo>
                    <a:pt x="3795" y="267"/>
                  </a:lnTo>
                  <a:lnTo>
                    <a:pt x="3590" y="206"/>
                  </a:lnTo>
                  <a:lnTo>
                    <a:pt x="3385" y="124"/>
                  </a:lnTo>
                  <a:lnTo>
                    <a:pt x="3180" y="82"/>
                  </a:lnTo>
                  <a:lnTo>
                    <a:pt x="2975" y="41"/>
                  </a:lnTo>
                  <a:lnTo>
                    <a:pt x="2749" y="21"/>
                  </a:lnTo>
                  <a:lnTo>
                    <a:pt x="2544" y="0"/>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29"/>
            <p:cNvSpPr/>
            <p:nvPr/>
          </p:nvSpPr>
          <p:spPr>
            <a:xfrm>
              <a:off x="-500946" y="929521"/>
              <a:ext cx="173311" cy="122452"/>
            </a:xfrm>
            <a:custGeom>
              <a:avLst/>
              <a:gdLst/>
              <a:ahLst/>
              <a:cxnLst/>
              <a:rect l="l" t="t" r="r" b="b"/>
              <a:pathLst>
                <a:path w="2934" h="2073" extrusionOk="0">
                  <a:moveTo>
                    <a:pt x="82" y="0"/>
                  </a:moveTo>
                  <a:lnTo>
                    <a:pt x="41" y="21"/>
                  </a:lnTo>
                  <a:lnTo>
                    <a:pt x="0" y="62"/>
                  </a:lnTo>
                  <a:lnTo>
                    <a:pt x="0" y="144"/>
                  </a:lnTo>
                  <a:lnTo>
                    <a:pt x="21" y="165"/>
                  </a:lnTo>
                  <a:lnTo>
                    <a:pt x="62" y="206"/>
                  </a:lnTo>
                  <a:lnTo>
                    <a:pt x="226" y="329"/>
                  </a:lnTo>
                  <a:lnTo>
                    <a:pt x="390" y="452"/>
                  </a:lnTo>
                  <a:lnTo>
                    <a:pt x="513" y="554"/>
                  </a:lnTo>
                  <a:lnTo>
                    <a:pt x="595" y="677"/>
                  </a:lnTo>
                  <a:lnTo>
                    <a:pt x="677" y="800"/>
                  </a:lnTo>
                  <a:lnTo>
                    <a:pt x="739" y="903"/>
                  </a:lnTo>
                  <a:lnTo>
                    <a:pt x="780" y="1006"/>
                  </a:lnTo>
                  <a:lnTo>
                    <a:pt x="800" y="1108"/>
                  </a:lnTo>
                  <a:lnTo>
                    <a:pt x="821" y="1272"/>
                  </a:lnTo>
                  <a:lnTo>
                    <a:pt x="800" y="1416"/>
                  </a:lnTo>
                  <a:lnTo>
                    <a:pt x="780" y="1518"/>
                  </a:lnTo>
                  <a:lnTo>
                    <a:pt x="2893" y="2072"/>
                  </a:lnTo>
                  <a:lnTo>
                    <a:pt x="2893" y="2031"/>
                  </a:lnTo>
                  <a:lnTo>
                    <a:pt x="2913" y="1908"/>
                  </a:lnTo>
                  <a:lnTo>
                    <a:pt x="2934" y="1724"/>
                  </a:lnTo>
                  <a:lnTo>
                    <a:pt x="2913" y="1621"/>
                  </a:lnTo>
                  <a:lnTo>
                    <a:pt x="2893" y="1498"/>
                  </a:lnTo>
                  <a:lnTo>
                    <a:pt x="2852" y="1375"/>
                  </a:lnTo>
                  <a:lnTo>
                    <a:pt x="2770" y="1252"/>
                  </a:lnTo>
                  <a:lnTo>
                    <a:pt x="2688" y="1108"/>
                  </a:lnTo>
                  <a:lnTo>
                    <a:pt x="2565" y="985"/>
                  </a:lnTo>
                  <a:lnTo>
                    <a:pt x="2421" y="841"/>
                  </a:lnTo>
                  <a:lnTo>
                    <a:pt x="2216" y="718"/>
                  </a:lnTo>
                  <a:lnTo>
                    <a:pt x="1990" y="595"/>
                  </a:lnTo>
                  <a:lnTo>
                    <a:pt x="1723" y="472"/>
                  </a:lnTo>
                  <a:lnTo>
                    <a:pt x="1211" y="288"/>
                  </a:lnTo>
                  <a:lnTo>
                    <a:pt x="780" y="144"/>
                  </a:lnTo>
                  <a:lnTo>
                    <a:pt x="411"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29"/>
            <p:cNvSpPr/>
            <p:nvPr/>
          </p:nvSpPr>
          <p:spPr>
            <a:xfrm>
              <a:off x="-476727" y="1000995"/>
              <a:ext cx="146671" cy="109102"/>
            </a:xfrm>
            <a:custGeom>
              <a:avLst/>
              <a:gdLst/>
              <a:ahLst/>
              <a:cxnLst/>
              <a:rect l="l" t="t" r="r" b="b"/>
              <a:pathLst>
                <a:path w="2483" h="1847" extrusionOk="0">
                  <a:moveTo>
                    <a:pt x="985" y="1"/>
                  </a:moveTo>
                  <a:lnTo>
                    <a:pt x="760" y="21"/>
                  </a:lnTo>
                  <a:lnTo>
                    <a:pt x="534" y="62"/>
                  </a:lnTo>
                  <a:lnTo>
                    <a:pt x="349" y="165"/>
                  </a:lnTo>
                  <a:lnTo>
                    <a:pt x="206" y="267"/>
                  </a:lnTo>
                  <a:lnTo>
                    <a:pt x="83" y="411"/>
                  </a:lnTo>
                  <a:lnTo>
                    <a:pt x="42" y="493"/>
                  </a:lnTo>
                  <a:lnTo>
                    <a:pt x="21" y="575"/>
                  </a:lnTo>
                  <a:lnTo>
                    <a:pt x="1" y="678"/>
                  </a:lnTo>
                  <a:lnTo>
                    <a:pt x="1" y="760"/>
                  </a:lnTo>
                  <a:lnTo>
                    <a:pt x="21" y="944"/>
                  </a:lnTo>
                  <a:lnTo>
                    <a:pt x="83" y="1129"/>
                  </a:lnTo>
                  <a:lnTo>
                    <a:pt x="206" y="1293"/>
                  </a:lnTo>
                  <a:lnTo>
                    <a:pt x="349" y="1457"/>
                  </a:lnTo>
                  <a:lnTo>
                    <a:pt x="554" y="1580"/>
                  </a:lnTo>
                  <a:lnTo>
                    <a:pt x="760" y="1703"/>
                  </a:lnTo>
                  <a:lnTo>
                    <a:pt x="1006" y="1785"/>
                  </a:lnTo>
                  <a:lnTo>
                    <a:pt x="1252" y="1826"/>
                  </a:lnTo>
                  <a:lnTo>
                    <a:pt x="1498" y="1847"/>
                  </a:lnTo>
                  <a:lnTo>
                    <a:pt x="1724" y="1826"/>
                  </a:lnTo>
                  <a:lnTo>
                    <a:pt x="1949" y="1765"/>
                  </a:lnTo>
                  <a:lnTo>
                    <a:pt x="2134" y="1683"/>
                  </a:lnTo>
                  <a:lnTo>
                    <a:pt x="2278" y="1560"/>
                  </a:lnTo>
                  <a:lnTo>
                    <a:pt x="2401" y="1416"/>
                  </a:lnTo>
                  <a:lnTo>
                    <a:pt x="2442" y="1334"/>
                  </a:lnTo>
                  <a:lnTo>
                    <a:pt x="2462" y="1252"/>
                  </a:lnTo>
                  <a:lnTo>
                    <a:pt x="2483" y="1170"/>
                  </a:lnTo>
                  <a:lnTo>
                    <a:pt x="2483" y="1067"/>
                  </a:lnTo>
                  <a:lnTo>
                    <a:pt x="2462" y="883"/>
                  </a:lnTo>
                  <a:lnTo>
                    <a:pt x="2401" y="719"/>
                  </a:lnTo>
                  <a:lnTo>
                    <a:pt x="2278" y="555"/>
                  </a:lnTo>
                  <a:lnTo>
                    <a:pt x="2113" y="391"/>
                  </a:lnTo>
                  <a:lnTo>
                    <a:pt x="1929" y="247"/>
                  </a:lnTo>
                  <a:lnTo>
                    <a:pt x="1724" y="144"/>
                  </a:lnTo>
                  <a:lnTo>
                    <a:pt x="1478"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29"/>
            <p:cNvSpPr/>
            <p:nvPr/>
          </p:nvSpPr>
          <p:spPr>
            <a:xfrm>
              <a:off x="-858431" y="873760"/>
              <a:ext cx="368420" cy="59424"/>
            </a:xfrm>
            <a:custGeom>
              <a:avLst/>
              <a:gdLst/>
              <a:ahLst/>
              <a:cxnLst/>
              <a:rect l="l" t="t" r="r" b="b"/>
              <a:pathLst>
                <a:path w="6237" h="1006" extrusionOk="0">
                  <a:moveTo>
                    <a:pt x="21" y="1"/>
                  </a:moveTo>
                  <a:lnTo>
                    <a:pt x="1" y="42"/>
                  </a:lnTo>
                  <a:lnTo>
                    <a:pt x="21" y="83"/>
                  </a:lnTo>
                  <a:lnTo>
                    <a:pt x="62" y="103"/>
                  </a:lnTo>
                  <a:lnTo>
                    <a:pt x="780" y="103"/>
                  </a:lnTo>
                  <a:lnTo>
                    <a:pt x="1478" y="124"/>
                  </a:lnTo>
                  <a:lnTo>
                    <a:pt x="2114" y="165"/>
                  </a:lnTo>
                  <a:lnTo>
                    <a:pt x="2708" y="226"/>
                  </a:lnTo>
                  <a:lnTo>
                    <a:pt x="3242" y="288"/>
                  </a:lnTo>
                  <a:lnTo>
                    <a:pt x="3755" y="370"/>
                  </a:lnTo>
                  <a:lnTo>
                    <a:pt x="4206" y="452"/>
                  </a:lnTo>
                  <a:lnTo>
                    <a:pt x="4596" y="534"/>
                  </a:lnTo>
                  <a:lnTo>
                    <a:pt x="5273" y="698"/>
                  </a:lnTo>
                  <a:lnTo>
                    <a:pt x="5765" y="842"/>
                  </a:lnTo>
                  <a:lnTo>
                    <a:pt x="6052" y="944"/>
                  </a:lnTo>
                  <a:lnTo>
                    <a:pt x="6155" y="985"/>
                  </a:lnTo>
                  <a:lnTo>
                    <a:pt x="6175" y="1006"/>
                  </a:lnTo>
                  <a:lnTo>
                    <a:pt x="6216" y="985"/>
                  </a:lnTo>
                  <a:lnTo>
                    <a:pt x="6237" y="965"/>
                  </a:lnTo>
                  <a:lnTo>
                    <a:pt x="6237" y="924"/>
                  </a:lnTo>
                  <a:lnTo>
                    <a:pt x="6196" y="883"/>
                  </a:lnTo>
                  <a:lnTo>
                    <a:pt x="6093" y="842"/>
                  </a:lnTo>
                  <a:lnTo>
                    <a:pt x="5806" y="739"/>
                  </a:lnTo>
                  <a:lnTo>
                    <a:pt x="5314" y="596"/>
                  </a:lnTo>
                  <a:lnTo>
                    <a:pt x="4637" y="432"/>
                  </a:lnTo>
                  <a:lnTo>
                    <a:pt x="4227" y="350"/>
                  </a:lnTo>
                  <a:lnTo>
                    <a:pt x="3775" y="267"/>
                  </a:lnTo>
                  <a:lnTo>
                    <a:pt x="3262" y="185"/>
                  </a:lnTo>
                  <a:lnTo>
                    <a:pt x="2729" y="124"/>
                  </a:lnTo>
                  <a:lnTo>
                    <a:pt x="2114" y="62"/>
                  </a:lnTo>
                  <a:lnTo>
                    <a:pt x="1478" y="21"/>
                  </a:lnTo>
                  <a:lnTo>
                    <a:pt x="801" y="1"/>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29"/>
            <p:cNvSpPr/>
            <p:nvPr/>
          </p:nvSpPr>
          <p:spPr>
            <a:xfrm>
              <a:off x="-1987772" y="902881"/>
              <a:ext cx="1028822" cy="619231"/>
            </a:xfrm>
            <a:custGeom>
              <a:avLst/>
              <a:gdLst/>
              <a:ahLst/>
              <a:cxnLst/>
              <a:rect l="l" t="t" r="r" b="b"/>
              <a:pathLst>
                <a:path w="17417" h="10483" extrusionOk="0">
                  <a:moveTo>
                    <a:pt x="5068" y="0"/>
                  </a:moveTo>
                  <a:lnTo>
                    <a:pt x="3734" y="21"/>
                  </a:lnTo>
                  <a:lnTo>
                    <a:pt x="2544" y="62"/>
                  </a:lnTo>
                  <a:lnTo>
                    <a:pt x="780" y="164"/>
                  </a:lnTo>
                  <a:lnTo>
                    <a:pt x="124" y="205"/>
                  </a:lnTo>
                  <a:lnTo>
                    <a:pt x="83" y="287"/>
                  </a:lnTo>
                  <a:lnTo>
                    <a:pt x="42" y="410"/>
                  </a:lnTo>
                  <a:lnTo>
                    <a:pt x="21" y="554"/>
                  </a:lnTo>
                  <a:lnTo>
                    <a:pt x="1" y="759"/>
                  </a:lnTo>
                  <a:lnTo>
                    <a:pt x="1" y="1026"/>
                  </a:lnTo>
                  <a:lnTo>
                    <a:pt x="42" y="1313"/>
                  </a:lnTo>
                  <a:lnTo>
                    <a:pt x="124" y="1641"/>
                  </a:lnTo>
                  <a:lnTo>
                    <a:pt x="247" y="2031"/>
                  </a:lnTo>
                  <a:lnTo>
                    <a:pt x="431" y="2462"/>
                  </a:lnTo>
                  <a:lnTo>
                    <a:pt x="678" y="2934"/>
                  </a:lnTo>
                  <a:lnTo>
                    <a:pt x="1026" y="3446"/>
                  </a:lnTo>
                  <a:lnTo>
                    <a:pt x="1437" y="4000"/>
                  </a:lnTo>
                  <a:lnTo>
                    <a:pt x="1683" y="4308"/>
                  </a:lnTo>
                  <a:lnTo>
                    <a:pt x="1970" y="4616"/>
                  </a:lnTo>
                  <a:lnTo>
                    <a:pt x="2257" y="4923"/>
                  </a:lnTo>
                  <a:lnTo>
                    <a:pt x="2585" y="5252"/>
                  </a:lnTo>
                  <a:lnTo>
                    <a:pt x="2955" y="5600"/>
                  </a:lnTo>
                  <a:lnTo>
                    <a:pt x="3344" y="5949"/>
                  </a:lnTo>
                  <a:lnTo>
                    <a:pt x="4124" y="6626"/>
                  </a:lnTo>
                  <a:lnTo>
                    <a:pt x="4883" y="7221"/>
                  </a:lnTo>
                  <a:lnTo>
                    <a:pt x="5621" y="7775"/>
                  </a:lnTo>
                  <a:lnTo>
                    <a:pt x="6298" y="8247"/>
                  </a:lnTo>
                  <a:lnTo>
                    <a:pt x="6955" y="8678"/>
                  </a:lnTo>
                  <a:lnTo>
                    <a:pt x="7570" y="9047"/>
                  </a:lnTo>
                  <a:lnTo>
                    <a:pt x="8145" y="9354"/>
                  </a:lnTo>
                  <a:lnTo>
                    <a:pt x="8658" y="9621"/>
                  </a:lnTo>
                  <a:lnTo>
                    <a:pt x="9129" y="9847"/>
                  </a:lnTo>
                  <a:lnTo>
                    <a:pt x="9560" y="10052"/>
                  </a:lnTo>
                  <a:lnTo>
                    <a:pt x="10217" y="10298"/>
                  </a:lnTo>
                  <a:lnTo>
                    <a:pt x="10627" y="10442"/>
                  </a:lnTo>
                  <a:lnTo>
                    <a:pt x="10791" y="10483"/>
                  </a:lnTo>
                  <a:lnTo>
                    <a:pt x="10955" y="10462"/>
                  </a:lnTo>
                  <a:lnTo>
                    <a:pt x="11427" y="10380"/>
                  </a:lnTo>
                  <a:lnTo>
                    <a:pt x="11776" y="10298"/>
                  </a:lnTo>
                  <a:lnTo>
                    <a:pt x="12165" y="10196"/>
                  </a:lnTo>
                  <a:lnTo>
                    <a:pt x="12596" y="10072"/>
                  </a:lnTo>
                  <a:lnTo>
                    <a:pt x="13068" y="9908"/>
                  </a:lnTo>
                  <a:lnTo>
                    <a:pt x="13581" y="9724"/>
                  </a:lnTo>
                  <a:lnTo>
                    <a:pt x="14114" y="9478"/>
                  </a:lnTo>
                  <a:lnTo>
                    <a:pt x="14668" y="9190"/>
                  </a:lnTo>
                  <a:lnTo>
                    <a:pt x="15222" y="8862"/>
                  </a:lnTo>
                  <a:lnTo>
                    <a:pt x="15776" y="8493"/>
                  </a:lnTo>
                  <a:lnTo>
                    <a:pt x="16063" y="8288"/>
                  </a:lnTo>
                  <a:lnTo>
                    <a:pt x="16350" y="8062"/>
                  </a:lnTo>
                  <a:lnTo>
                    <a:pt x="16617" y="7816"/>
                  </a:lnTo>
                  <a:lnTo>
                    <a:pt x="16884" y="7570"/>
                  </a:lnTo>
                  <a:lnTo>
                    <a:pt x="17150" y="7303"/>
                  </a:lnTo>
                  <a:lnTo>
                    <a:pt x="17417" y="7016"/>
                  </a:lnTo>
                  <a:lnTo>
                    <a:pt x="17417" y="6749"/>
                  </a:lnTo>
                  <a:lnTo>
                    <a:pt x="17396" y="6400"/>
                  </a:lnTo>
                  <a:lnTo>
                    <a:pt x="17355" y="5908"/>
                  </a:lnTo>
                  <a:lnTo>
                    <a:pt x="17273" y="5252"/>
                  </a:lnTo>
                  <a:lnTo>
                    <a:pt x="17109" y="4452"/>
                  </a:lnTo>
                  <a:lnTo>
                    <a:pt x="16884" y="3467"/>
                  </a:lnTo>
                  <a:lnTo>
                    <a:pt x="16740" y="2913"/>
                  </a:lnTo>
                  <a:lnTo>
                    <a:pt x="16555" y="2318"/>
                  </a:lnTo>
                  <a:lnTo>
                    <a:pt x="16494" y="2175"/>
                  </a:lnTo>
                  <a:lnTo>
                    <a:pt x="16432" y="2010"/>
                  </a:lnTo>
                  <a:lnTo>
                    <a:pt x="16330" y="1887"/>
                  </a:lnTo>
                  <a:lnTo>
                    <a:pt x="16207" y="1744"/>
                  </a:lnTo>
                  <a:lnTo>
                    <a:pt x="16084" y="1621"/>
                  </a:lnTo>
                  <a:lnTo>
                    <a:pt x="15919" y="1498"/>
                  </a:lnTo>
                  <a:lnTo>
                    <a:pt x="15755" y="1395"/>
                  </a:lnTo>
                  <a:lnTo>
                    <a:pt x="15571" y="1272"/>
                  </a:lnTo>
                  <a:lnTo>
                    <a:pt x="15140" y="1067"/>
                  </a:lnTo>
                  <a:lnTo>
                    <a:pt x="14668" y="903"/>
                  </a:lnTo>
                  <a:lnTo>
                    <a:pt x="14135" y="739"/>
                  </a:lnTo>
                  <a:lnTo>
                    <a:pt x="13560" y="595"/>
                  </a:lnTo>
                  <a:lnTo>
                    <a:pt x="12945" y="472"/>
                  </a:lnTo>
                  <a:lnTo>
                    <a:pt x="12309" y="369"/>
                  </a:lnTo>
                  <a:lnTo>
                    <a:pt x="11632" y="267"/>
                  </a:lnTo>
                  <a:lnTo>
                    <a:pt x="10914" y="205"/>
                  </a:lnTo>
                  <a:lnTo>
                    <a:pt x="10196" y="144"/>
                  </a:lnTo>
                  <a:lnTo>
                    <a:pt x="9458" y="82"/>
                  </a:lnTo>
                  <a:lnTo>
                    <a:pt x="7960" y="21"/>
                  </a:lnTo>
                  <a:lnTo>
                    <a:pt x="648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29"/>
            <p:cNvSpPr/>
            <p:nvPr/>
          </p:nvSpPr>
          <p:spPr>
            <a:xfrm>
              <a:off x="-1980506" y="582962"/>
              <a:ext cx="1021557" cy="894320"/>
            </a:xfrm>
            <a:custGeom>
              <a:avLst/>
              <a:gdLst/>
              <a:ahLst/>
              <a:cxnLst/>
              <a:rect l="l" t="t" r="r" b="b"/>
              <a:pathLst>
                <a:path w="17294" h="15140" extrusionOk="0">
                  <a:moveTo>
                    <a:pt x="9376" y="0"/>
                  </a:moveTo>
                  <a:lnTo>
                    <a:pt x="8863" y="21"/>
                  </a:lnTo>
                  <a:lnTo>
                    <a:pt x="8350" y="41"/>
                  </a:lnTo>
                  <a:lnTo>
                    <a:pt x="7858" y="103"/>
                  </a:lnTo>
                  <a:lnTo>
                    <a:pt x="7386" y="165"/>
                  </a:lnTo>
                  <a:lnTo>
                    <a:pt x="6934" y="267"/>
                  </a:lnTo>
                  <a:lnTo>
                    <a:pt x="6483" y="370"/>
                  </a:lnTo>
                  <a:lnTo>
                    <a:pt x="6073" y="472"/>
                  </a:lnTo>
                  <a:lnTo>
                    <a:pt x="5663" y="616"/>
                  </a:lnTo>
                  <a:lnTo>
                    <a:pt x="5273" y="759"/>
                  </a:lnTo>
                  <a:lnTo>
                    <a:pt x="4883" y="903"/>
                  </a:lnTo>
                  <a:lnTo>
                    <a:pt x="4534" y="1067"/>
                  </a:lnTo>
                  <a:lnTo>
                    <a:pt x="4186" y="1252"/>
                  </a:lnTo>
                  <a:lnTo>
                    <a:pt x="3857" y="1416"/>
                  </a:lnTo>
                  <a:lnTo>
                    <a:pt x="3529" y="1601"/>
                  </a:lnTo>
                  <a:lnTo>
                    <a:pt x="3221" y="1806"/>
                  </a:lnTo>
                  <a:lnTo>
                    <a:pt x="2668" y="2195"/>
                  </a:lnTo>
                  <a:lnTo>
                    <a:pt x="2155" y="2626"/>
                  </a:lnTo>
                  <a:lnTo>
                    <a:pt x="1703" y="3036"/>
                  </a:lnTo>
                  <a:lnTo>
                    <a:pt x="1314" y="3447"/>
                  </a:lnTo>
                  <a:lnTo>
                    <a:pt x="965" y="3837"/>
                  </a:lnTo>
                  <a:lnTo>
                    <a:pt x="657" y="4226"/>
                  </a:lnTo>
                  <a:lnTo>
                    <a:pt x="411" y="4575"/>
                  </a:lnTo>
                  <a:lnTo>
                    <a:pt x="206" y="4883"/>
                  </a:lnTo>
                  <a:lnTo>
                    <a:pt x="103" y="5047"/>
                  </a:lnTo>
                  <a:lnTo>
                    <a:pt x="42" y="5231"/>
                  </a:lnTo>
                  <a:lnTo>
                    <a:pt x="1" y="5416"/>
                  </a:lnTo>
                  <a:lnTo>
                    <a:pt x="1" y="5601"/>
                  </a:lnTo>
                  <a:lnTo>
                    <a:pt x="21" y="5785"/>
                  </a:lnTo>
                  <a:lnTo>
                    <a:pt x="42" y="5949"/>
                  </a:lnTo>
                  <a:lnTo>
                    <a:pt x="124" y="6134"/>
                  </a:lnTo>
                  <a:lnTo>
                    <a:pt x="206" y="6298"/>
                  </a:lnTo>
                  <a:lnTo>
                    <a:pt x="719" y="7098"/>
                  </a:lnTo>
                  <a:lnTo>
                    <a:pt x="1047" y="7550"/>
                  </a:lnTo>
                  <a:lnTo>
                    <a:pt x="1396" y="8042"/>
                  </a:lnTo>
                  <a:lnTo>
                    <a:pt x="1806" y="8555"/>
                  </a:lnTo>
                  <a:lnTo>
                    <a:pt x="2278" y="9109"/>
                  </a:lnTo>
                  <a:lnTo>
                    <a:pt x="2791" y="9683"/>
                  </a:lnTo>
                  <a:lnTo>
                    <a:pt x="3345" y="10257"/>
                  </a:lnTo>
                  <a:lnTo>
                    <a:pt x="3980" y="10873"/>
                  </a:lnTo>
                  <a:lnTo>
                    <a:pt x="4657" y="11468"/>
                  </a:lnTo>
                  <a:lnTo>
                    <a:pt x="5416" y="12083"/>
                  </a:lnTo>
                  <a:lnTo>
                    <a:pt x="6237" y="12699"/>
                  </a:lnTo>
                  <a:lnTo>
                    <a:pt x="7119" y="13293"/>
                  </a:lnTo>
                  <a:lnTo>
                    <a:pt x="7591" y="13581"/>
                  </a:lnTo>
                  <a:lnTo>
                    <a:pt x="8083" y="13888"/>
                  </a:lnTo>
                  <a:lnTo>
                    <a:pt x="8596" y="14176"/>
                  </a:lnTo>
                  <a:lnTo>
                    <a:pt x="9109" y="14463"/>
                  </a:lnTo>
                  <a:lnTo>
                    <a:pt x="9663" y="14750"/>
                  </a:lnTo>
                  <a:lnTo>
                    <a:pt x="10217" y="15017"/>
                  </a:lnTo>
                  <a:lnTo>
                    <a:pt x="10422" y="15078"/>
                  </a:lnTo>
                  <a:lnTo>
                    <a:pt x="10606" y="15140"/>
                  </a:lnTo>
                  <a:lnTo>
                    <a:pt x="10812" y="15140"/>
                  </a:lnTo>
                  <a:lnTo>
                    <a:pt x="11017" y="15119"/>
                  </a:lnTo>
                  <a:lnTo>
                    <a:pt x="11632" y="14996"/>
                  </a:lnTo>
                  <a:lnTo>
                    <a:pt x="12207" y="14832"/>
                  </a:lnTo>
                  <a:lnTo>
                    <a:pt x="12740" y="14668"/>
                  </a:lnTo>
                  <a:lnTo>
                    <a:pt x="13232" y="14483"/>
                  </a:lnTo>
                  <a:lnTo>
                    <a:pt x="13704" y="14278"/>
                  </a:lnTo>
                  <a:lnTo>
                    <a:pt x="14155" y="14073"/>
                  </a:lnTo>
                  <a:lnTo>
                    <a:pt x="14566" y="13847"/>
                  </a:lnTo>
                  <a:lnTo>
                    <a:pt x="14935" y="13622"/>
                  </a:lnTo>
                  <a:lnTo>
                    <a:pt x="15304" y="13396"/>
                  </a:lnTo>
                  <a:lnTo>
                    <a:pt x="15612" y="13170"/>
                  </a:lnTo>
                  <a:lnTo>
                    <a:pt x="15899" y="12945"/>
                  </a:lnTo>
                  <a:lnTo>
                    <a:pt x="16166" y="12740"/>
                  </a:lnTo>
                  <a:lnTo>
                    <a:pt x="16617" y="12329"/>
                  </a:lnTo>
                  <a:lnTo>
                    <a:pt x="16945" y="11981"/>
                  </a:lnTo>
                  <a:lnTo>
                    <a:pt x="17048" y="11857"/>
                  </a:lnTo>
                  <a:lnTo>
                    <a:pt x="17109" y="11734"/>
                  </a:lnTo>
                  <a:lnTo>
                    <a:pt x="17191" y="11611"/>
                  </a:lnTo>
                  <a:lnTo>
                    <a:pt x="17232" y="11468"/>
                  </a:lnTo>
                  <a:lnTo>
                    <a:pt x="17273" y="11324"/>
                  </a:lnTo>
                  <a:lnTo>
                    <a:pt x="17273" y="11181"/>
                  </a:lnTo>
                  <a:lnTo>
                    <a:pt x="17294" y="11037"/>
                  </a:lnTo>
                  <a:lnTo>
                    <a:pt x="17273" y="10873"/>
                  </a:lnTo>
                  <a:lnTo>
                    <a:pt x="17150" y="10052"/>
                  </a:lnTo>
                  <a:lnTo>
                    <a:pt x="17048" y="9539"/>
                  </a:lnTo>
                  <a:lnTo>
                    <a:pt x="16945" y="8965"/>
                  </a:lnTo>
                  <a:lnTo>
                    <a:pt x="16781" y="8370"/>
                  </a:lnTo>
                  <a:lnTo>
                    <a:pt x="16597" y="7714"/>
                  </a:lnTo>
                  <a:lnTo>
                    <a:pt x="16350" y="7037"/>
                  </a:lnTo>
                  <a:lnTo>
                    <a:pt x="16043" y="6319"/>
                  </a:lnTo>
                  <a:lnTo>
                    <a:pt x="15879" y="5970"/>
                  </a:lnTo>
                  <a:lnTo>
                    <a:pt x="15673" y="5580"/>
                  </a:lnTo>
                  <a:lnTo>
                    <a:pt x="15468" y="5211"/>
                  </a:lnTo>
                  <a:lnTo>
                    <a:pt x="15243" y="4842"/>
                  </a:lnTo>
                  <a:lnTo>
                    <a:pt x="14996" y="4452"/>
                  </a:lnTo>
                  <a:lnTo>
                    <a:pt x="14730" y="4062"/>
                  </a:lnTo>
                  <a:lnTo>
                    <a:pt x="14422" y="3672"/>
                  </a:lnTo>
                  <a:lnTo>
                    <a:pt x="14114" y="3283"/>
                  </a:lnTo>
                  <a:lnTo>
                    <a:pt x="13766" y="2893"/>
                  </a:lnTo>
                  <a:lnTo>
                    <a:pt x="13396" y="2503"/>
                  </a:lnTo>
                  <a:lnTo>
                    <a:pt x="13007" y="2134"/>
                  </a:lnTo>
                  <a:lnTo>
                    <a:pt x="12596" y="1744"/>
                  </a:lnTo>
                  <a:lnTo>
                    <a:pt x="12145" y="1354"/>
                  </a:lnTo>
                  <a:lnTo>
                    <a:pt x="11673" y="965"/>
                  </a:lnTo>
                  <a:lnTo>
                    <a:pt x="11160" y="595"/>
                  </a:lnTo>
                  <a:lnTo>
                    <a:pt x="10627" y="226"/>
                  </a:lnTo>
                  <a:lnTo>
                    <a:pt x="10463" y="124"/>
                  </a:lnTo>
                  <a:lnTo>
                    <a:pt x="10278" y="62"/>
                  </a:lnTo>
                  <a:lnTo>
                    <a:pt x="10114" y="21"/>
                  </a:lnTo>
                  <a:lnTo>
                    <a:pt x="992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29"/>
            <p:cNvSpPr/>
            <p:nvPr/>
          </p:nvSpPr>
          <p:spPr>
            <a:xfrm>
              <a:off x="-1327380" y="1221559"/>
              <a:ext cx="244845" cy="166046"/>
            </a:xfrm>
            <a:custGeom>
              <a:avLst/>
              <a:gdLst/>
              <a:ahLst/>
              <a:cxnLst/>
              <a:rect l="l" t="t" r="r" b="b"/>
              <a:pathLst>
                <a:path w="4145" h="2811" extrusionOk="0">
                  <a:moveTo>
                    <a:pt x="3283" y="0"/>
                  </a:moveTo>
                  <a:lnTo>
                    <a:pt x="3139" y="21"/>
                  </a:lnTo>
                  <a:lnTo>
                    <a:pt x="2975" y="62"/>
                  </a:lnTo>
                  <a:lnTo>
                    <a:pt x="452" y="1272"/>
                  </a:lnTo>
                  <a:lnTo>
                    <a:pt x="308" y="1354"/>
                  </a:lnTo>
                  <a:lnTo>
                    <a:pt x="185" y="1477"/>
                  </a:lnTo>
                  <a:lnTo>
                    <a:pt x="103" y="1600"/>
                  </a:lnTo>
                  <a:lnTo>
                    <a:pt x="42" y="1744"/>
                  </a:lnTo>
                  <a:lnTo>
                    <a:pt x="1" y="1888"/>
                  </a:lnTo>
                  <a:lnTo>
                    <a:pt x="1" y="2052"/>
                  </a:lnTo>
                  <a:lnTo>
                    <a:pt x="21" y="2216"/>
                  </a:lnTo>
                  <a:lnTo>
                    <a:pt x="62" y="2359"/>
                  </a:lnTo>
                  <a:lnTo>
                    <a:pt x="144" y="2503"/>
                  </a:lnTo>
                  <a:lnTo>
                    <a:pt x="267" y="2626"/>
                  </a:lnTo>
                  <a:lnTo>
                    <a:pt x="391" y="2708"/>
                  </a:lnTo>
                  <a:lnTo>
                    <a:pt x="534" y="2770"/>
                  </a:lnTo>
                  <a:lnTo>
                    <a:pt x="678" y="2811"/>
                  </a:lnTo>
                  <a:lnTo>
                    <a:pt x="842" y="2811"/>
                  </a:lnTo>
                  <a:lnTo>
                    <a:pt x="1006" y="2790"/>
                  </a:lnTo>
                  <a:lnTo>
                    <a:pt x="1150" y="2749"/>
                  </a:lnTo>
                  <a:lnTo>
                    <a:pt x="3673" y="1539"/>
                  </a:lnTo>
                  <a:lnTo>
                    <a:pt x="3816" y="1457"/>
                  </a:lnTo>
                  <a:lnTo>
                    <a:pt x="3939" y="1334"/>
                  </a:lnTo>
                  <a:lnTo>
                    <a:pt x="4021" y="1211"/>
                  </a:lnTo>
                  <a:lnTo>
                    <a:pt x="4104" y="1067"/>
                  </a:lnTo>
                  <a:lnTo>
                    <a:pt x="4124" y="923"/>
                  </a:lnTo>
                  <a:lnTo>
                    <a:pt x="4145" y="759"/>
                  </a:lnTo>
                  <a:lnTo>
                    <a:pt x="4124" y="616"/>
                  </a:lnTo>
                  <a:lnTo>
                    <a:pt x="4063" y="452"/>
                  </a:lnTo>
                  <a:lnTo>
                    <a:pt x="3980" y="308"/>
                  </a:lnTo>
                  <a:lnTo>
                    <a:pt x="3878" y="205"/>
                  </a:lnTo>
                  <a:lnTo>
                    <a:pt x="3734" y="103"/>
                  </a:lnTo>
                  <a:lnTo>
                    <a:pt x="3591" y="41"/>
                  </a:lnTo>
                  <a:lnTo>
                    <a:pt x="344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29"/>
            <p:cNvSpPr/>
            <p:nvPr/>
          </p:nvSpPr>
          <p:spPr>
            <a:xfrm>
              <a:off x="-1756339" y="682317"/>
              <a:ext cx="551418" cy="479944"/>
            </a:xfrm>
            <a:custGeom>
              <a:avLst/>
              <a:gdLst/>
              <a:ahLst/>
              <a:cxnLst/>
              <a:rect l="l" t="t" r="r" b="b"/>
              <a:pathLst>
                <a:path w="9335" h="8125" extrusionOk="0">
                  <a:moveTo>
                    <a:pt x="4350" y="1"/>
                  </a:moveTo>
                  <a:lnTo>
                    <a:pt x="3878" y="42"/>
                  </a:lnTo>
                  <a:lnTo>
                    <a:pt x="3447" y="103"/>
                  </a:lnTo>
                  <a:lnTo>
                    <a:pt x="3016" y="206"/>
                  </a:lnTo>
                  <a:lnTo>
                    <a:pt x="2586" y="349"/>
                  </a:lnTo>
                  <a:lnTo>
                    <a:pt x="2196" y="534"/>
                  </a:lnTo>
                  <a:lnTo>
                    <a:pt x="1827" y="739"/>
                  </a:lnTo>
                  <a:lnTo>
                    <a:pt x="1498" y="965"/>
                  </a:lnTo>
                  <a:lnTo>
                    <a:pt x="1170" y="1231"/>
                  </a:lnTo>
                  <a:lnTo>
                    <a:pt x="903" y="1539"/>
                  </a:lnTo>
                  <a:lnTo>
                    <a:pt x="657" y="1847"/>
                  </a:lnTo>
                  <a:lnTo>
                    <a:pt x="432" y="2196"/>
                  </a:lnTo>
                  <a:lnTo>
                    <a:pt x="267" y="2565"/>
                  </a:lnTo>
                  <a:lnTo>
                    <a:pt x="124" y="2934"/>
                  </a:lnTo>
                  <a:lnTo>
                    <a:pt x="42" y="3344"/>
                  </a:lnTo>
                  <a:lnTo>
                    <a:pt x="1" y="3755"/>
                  </a:lnTo>
                  <a:lnTo>
                    <a:pt x="21" y="4165"/>
                  </a:lnTo>
                  <a:lnTo>
                    <a:pt x="62" y="4575"/>
                  </a:lnTo>
                  <a:lnTo>
                    <a:pt x="165" y="4965"/>
                  </a:lnTo>
                  <a:lnTo>
                    <a:pt x="309" y="5334"/>
                  </a:lnTo>
                  <a:lnTo>
                    <a:pt x="493" y="5703"/>
                  </a:lnTo>
                  <a:lnTo>
                    <a:pt x="698" y="6052"/>
                  </a:lnTo>
                  <a:lnTo>
                    <a:pt x="965" y="6380"/>
                  </a:lnTo>
                  <a:lnTo>
                    <a:pt x="1252" y="6688"/>
                  </a:lnTo>
                  <a:lnTo>
                    <a:pt x="1560" y="6975"/>
                  </a:lnTo>
                  <a:lnTo>
                    <a:pt x="1909" y="7242"/>
                  </a:lnTo>
                  <a:lnTo>
                    <a:pt x="2298" y="7468"/>
                  </a:lnTo>
                  <a:lnTo>
                    <a:pt x="2688" y="7673"/>
                  </a:lnTo>
                  <a:lnTo>
                    <a:pt x="3119" y="7837"/>
                  </a:lnTo>
                  <a:lnTo>
                    <a:pt x="3570" y="7960"/>
                  </a:lnTo>
                  <a:lnTo>
                    <a:pt x="4042" y="8063"/>
                  </a:lnTo>
                  <a:lnTo>
                    <a:pt x="4514" y="8104"/>
                  </a:lnTo>
                  <a:lnTo>
                    <a:pt x="4986" y="8124"/>
                  </a:lnTo>
                  <a:lnTo>
                    <a:pt x="5437" y="8104"/>
                  </a:lnTo>
                  <a:lnTo>
                    <a:pt x="5888" y="8022"/>
                  </a:lnTo>
                  <a:lnTo>
                    <a:pt x="6319" y="7919"/>
                  </a:lnTo>
                  <a:lnTo>
                    <a:pt x="6729" y="7775"/>
                  </a:lnTo>
                  <a:lnTo>
                    <a:pt x="7119" y="7611"/>
                  </a:lnTo>
                  <a:lnTo>
                    <a:pt x="7488" y="7406"/>
                  </a:lnTo>
                  <a:lnTo>
                    <a:pt x="7837" y="7160"/>
                  </a:lnTo>
                  <a:lnTo>
                    <a:pt x="8145" y="6893"/>
                  </a:lnTo>
                  <a:lnTo>
                    <a:pt x="8432" y="6606"/>
                  </a:lnTo>
                  <a:lnTo>
                    <a:pt x="8678" y="6278"/>
                  </a:lnTo>
                  <a:lnTo>
                    <a:pt x="8883" y="5950"/>
                  </a:lnTo>
                  <a:lnTo>
                    <a:pt x="9068" y="5580"/>
                  </a:lnTo>
                  <a:lnTo>
                    <a:pt x="9191" y="5191"/>
                  </a:lnTo>
                  <a:lnTo>
                    <a:pt x="9294" y="4780"/>
                  </a:lnTo>
                  <a:lnTo>
                    <a:pt x="9335" y="4370"/>
                  </a:lnTo>
                  <a:lnTo>
                    <a:pt x="9314" y="3960"/>
                  </a:lnTo>
                  <a:lnTo>
                    <a:pt x="9253" y="3570"/>
                  </a:lnTo>
                  <a:lnTo>
                    <a:pt x="9171" y="3180"/>
                  </a:lnTo>
                  <a:lnTo>
                    <a:pt x="9027" y="2790"/>
                  </a:lnTo>
                  <a:lnTo>
                    <a:pt x="8842" y="2421"/>
                  </a:lnTo>
                  <a:lnTo>
                    <a:pt x="8617" y="2072"/>
                  </a:lnTo>
                  <a:lnTo>
                    <a:pt x="8371" y="1744"/>
                  </a:lnTo>
                  <a:lnTo>
                    <a:pt x="8083" y="1437"/>
                  </a:lnTo>
                  <a:lnTo>
                    <a:pt x="7755" y="1149"/>
                  </a:lnTo>
                  <a:lnTo>
                    <a:pt x="7406" y="903"/>
                  </a:lnTo>
                  <a:lnTo>
                    <a:pt x="7037" y="657"/>
                  </a:lnTo>
                  <a:lnTo>
                    <a:pt x="6627" y="472"/>
                  </a:lnTo>
                  <a:lnTo>
                    <a:pt x="6196" y="288"/>
                  </a:lnTo>
                  <a:lnTo>
                    <a:pt x="5745" y="165"/>
                  </a:lnTo>
                  <a:lnTo>
                    <a:pt x="5293" y="62"/>
                  </a:lnTo>
                  <a:lnTo>
                    <a:pt x="4801" y="21"/>
                  </a:lnTo>
                  <a:lnTo>
                    <a:pt x="435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35" name="Google Shape;3035;p29"/>
          <p:cNvSpPr/>
          <p:nvPr/>
        </p:nvSpPr>
        <p:spPr>
          <a:xfrm rot="5400000">
            <a:off x="7847725" y="4078188"/>
            <a:ext cx="1547075" cy="1229800"/>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29"/>
          <p:cNvSpPr/>
          <p:nvPr/>
        </p:nvSpPr>
        <p:spPr>
          <a:xfrm>
            <a:off x="3588963" y="4201563"/>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7" name="Google Shape;3037;p29"/>
          <p:cNvGrpSpPr/>
          <p:nvPr/>
        </p:nvGrpSpPr>
        <p:grpSpPr>
          <a:xfrm>
            <a:off x="7054750" y="4352138"/>
            <a:ext cx="803050" cy="681875"/>
            <a:chOff x="-3179425" y="668525"/>
            <a:chExt cx="803050" cy="681875"/>
          </a:xfrm>
        </p:grpSpPr>
        <p:sp>
          <p:nvSpPr>
            <p:cNvPr id="3038" name="Google Shape;3038;p29"/>
            <p:cNvSpPr/>
            <p:nvPr/>
          </p:nvSpPr>
          <p:spPr>
            <a:xfrm>
              <a:off x="-2606300" y="964100"/>
              <a:ext cx="181375" cy="73575"/>
            </a:xfrm>
            <a:custGeom>
              <a:avLst/>
              <a:gdLst/>
              <a:ahLst/>
              <a:cxnLst/>
              <a:rect l="l" t="t" r="r" b="b"/>
              <a:pathLst>
                <a:path w="7255" h="2943" extrusionOk="0">
                  <a:moveTo>
                    <a:pt x="1037" y="1"/>
                  </a:moveTo>
                  <a:lnTo>
                    <a:pt x="1" y="2925"/>
                  </a:lnTo>
                  <a:lnTo>
                    <a:pt x="241" y="2943"/>
                  </a:lnTo>
                  <a:lnTo>
                    <a:pt x="926" y="2943"/>
                  </a:lnTo>
                  <a:lnTo>
                    <a:pt x="1907" y="2925"/>
                  </a:lnTo>
                  <a:lnTo>
                    <a:pt x="2480" y="2887"/>
                  </a:lnTo>
                  <a:lnTo>
                    <a:pt x="3091" y="2850"/>
                  </a:lnTo>
                  <a:lnTo>
                    <a:pt x="3720" y="2795"/>
                  </a:lnTo>
                  <a:lnTo>
                    <a:pt x="4331" y="2721"/>
                  </a:lnTo>
                  <a:lnTo>
                    <a:pt x="4941" y="2610"/>
                  </a:lnTo>
                  <a:lnTo>
                    <a:pt x="5515" y="2480"/>
                  </a:lnTo>
                  <a:lnTo>
                    <a:pt x="5792" y="2406"/>
                  </a:lnTo>
                  <a:lnTo>
                    <a:pt x="6051" y="2332"/>
                  </a:lnTo>
                  <a:lnTo>
                    <a:pt x="6310" y="2240"/>
                  </a:lnTo>
                  <a:lnTo>
                    <a:pt x="6532" y="2147"/>
                  </a:lnTo>
                  <a:lnTo>
                    <a:pt x="6755" y="2036"/>
                  </a:lnTo>
                  <a:lnTo>
                    <a:pt x="6940" y="1907"/>
                  </a:lnTo>
                  <a:lnTo>
                    <a:pt x="7106" y="1796"/>
                  </a:lnTo>
                  <a:lnTo>
                    <a:pt x="7254" y="1648"/>
                  </a:lnTo>
                  <a:lnTo>
                    <a:pt x="7180" y="1592"/>
                  </a:lnTo>
                  <a:lnTo>
                    <a:pt x="7088" y="1518"/>
                  </a:lnTo>
                  <a:lnTo>
                    <a:pt x="6810" y="1370"/>
                  </a:lnTo>
                  <a:lnTo>
                    <a:pt x="6458" y="1222"/>
                  </a:lnTo>
                  <a:lnTo>
                    <a:pt x="6033" y="1074"/>
                  </a:lnTo>
                  <a:lnTo>
                    <a:pt x="5552" y="945"/>
                  </a:lnTo>
                  <a:lnTo>
                    <a:pt x="5034" y="797"/>
                  </a:lnTo>
                  <a:lnTo>
                    <a:pt x="3924" y="556"/>
                  </a:lnTo>
                  <a:lnTo>
                    <a:pt x="2850" y="334"/>
                  </a:lnTo>
                  <a:lnTo>
                    <a:pt x="1925" y="168"/>
                  </a:lnTo>
                  <a:lnTo>
                    <a:pt x="1037"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29"/>
            <p:cNvSpPr/>
            <p:nvPr/>
          </p:nvSpPr>
          <p:spPr>
            <a:xfrm>
              <a:off x="-3141950" y="743450"/>
              <a:ext cx="181800" cy="65250"/>
            </a:xfrm>
            <a:custGeom>
              <a:avLst/>
              <a:gdLst/>
              <a:ahLst/>
              <a:cxnLst/>
              <a:rect l="l" t="t" r="r" b="b"/>
              <a:pathLst>
                <a:path w="7272" h="2610" extrusionOk="0">
                  <a:moveTo>
                    <a:pt x="1499" y="1"/>
                  </a:moveTo>
                  <a:lnTo>
                    <a:pt x="0" y="667"/>
                  </a:lnTo>
                  <a:lnTo>
                    <a:pt x="3960" y="2610"/>
                  </a:lnTo>
                  <a:lnTo>
                    <a:pt x="7272" y="1944"/>
                  </a:lnTo>
                  <a:lnTo>
                    <a:pt x="1499"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29"/>
            <p:cNvSpPr/>
            <p:nvPr/>
          </p:nvSpPr>
          <p:spPr>
            <a:xfrm>
              <a:off x="-3042975" y="668525"/>
              <a:ext cx="541250" cy="387200"/>
            </a:xfrm>
            <a:custGeom>
              <a:avLst/>
              <a:gdLst/>
              <a:ahLst/>
              <a:cxnLst/>
              <a:rect l="l" t="t" r="r" b="b"/>
              <a:pathLst>
                <a:path w="21650" h="15488" extrusionOk="0">
                  <a:moveTo>
                    <a:pt x="13360" y="0"/>
                  </a:moveTo>
                  <a:lnTo>
                    <a:pt x="12453" y="19"/>
                  </a:lnTo>
                  <a:lnTo>
                    <a:pt x="11565" y="74"/>
                  </a:lnTo>
                  <a:lnTo>
                    <a:pt x="10733" y="167"/>
                  </a:lnTo>
                  <a:lnTo>
                    <a:pt x="9919" y="296"/>
                  </a:lnTo>
                  <a:lnTo>
                    <a:pt x="9160" y="426"/>
                  </a:lnTo>
                  <a:lnTo>
                    <a:pt x="8420" y="592"/>
                  </a:lnTo>
                  <a:lnTo>
                    <a:pt x="7717" y="778"/>
                  </a:lnTo>
                  <a:lnTo>
                    <a:pt x="7051" y="981"/>
                  </a:lnTo>
                  <a:lnTo>
                    <a:pt x="6421" y="1203"/>
                  </a:lnTo>
                  <a:lnTo>
                    <a:pt x="5811" y="1425"/>
                  </a:lnTo>
                  <a:lnTo>
                    <a:pt x="5237" y="1666"/>
                  </a:lnTo>
                  <a:lnTo>
                    <a:pt x="4701" y="1925"/>
                  </a:lnTo>
                  <a:lnTo>
                    <a:pt x="4201" y="2184"/>
                  </a:lnTo>
                  <a:lnTo>
                    <a:pt x="3720" y="2461"/>
                  </a:lnTo>
                  <a:lnTo>
                    <a:pt x="3294" y="2720"/>
                  </a:lnTo>
                  <a:lnTo>
                    <a:pt x="2869" y="2998"/>
                  </a:lnTo>
                  <a:lnTo>
                    <a:pt x="2480" y="3257"/>
                  </a:lnTo>
                  <a:lnTo>
                    <a:pt x="2129" y="3516"/>
                  </a:lnTo>
                  <a:lnTo>
                    <a:pt x="1814" y="3775"/>
                  </a:lnTo>
                  <a:lnTo>
                    <a:pt x="1518" y="4034"/>
                  </a:lnTo>
                  <a:lnTo>
                    <a:pt x="1240" y="4256"/>
                  </a:lnTo>
                  <a:lnTo>
                    <a:pt x="796" y="4700"/>
                  </a:lnTo>
                  <a:lnTo>
                    <a:pt x="445" y="5070"/>
                  </a:lnTo>
                  <a:lnTo>
                    <a:pt x="204" y="5366"/>
                  </a:lnTo>
                  <a:lnTo>
                    <a:pt x="1" y="5607"/>
                  </a:lnTo>
                  <a:lnTo>
                    <a:pt x="1129" y="6569"/>
                  </a:lnTo>
                  <a:lnTo>
                    <a:pt x="2221" y="7457"/>
                  </a:lnTo>
                  <a:lnTo>
                    <a:pt x="3276" y="8290"/>
                  </a:lnTo>
                  <a:lnTo>
                    <a:pt x="4294" y="9067"/>
                  </a:lnTo>
                  <a:lnTo>
                    <a:pt x="5274" y="9789"/>
                  </a:lnTo>
                  <a:lnTo>
                    <a:pt x="6218" y="10436"/>
                  </a:lnTo>
                  <a:lnTo>
                    <a:pt x="7125" y="11047"/>
                  </a:lnTo>
                  <a:lnTo>
                    <a:pt x="7994" y="11602"/>
                  </a:lnTo>
                  <a:lnTo>
                    <a:pt x="8827" y="12120"/>
                  </a:lnTo>
                  <a:lnTo>
                    <a:pt x="9622" y="12583"/>
                  </a:lnTo>
                  <a:lnTo>
                    <a:pt x="10381" y="12990"/>
                  </a:lnTo>
                  <a:lnTo>
                    <a:pt x="11103" y="13378"/>
                  </a:lnTo>
                  <a:lnTo>
                    <a:pt x="11806" y="13711"/>
                  </a:lnTo>
                  <a:lnTo>
                    <a:pt x="12453" y="14007"/>
                  </a:lnTo>
                  <a:lnTo>
                    <a:pt x="13064" y="14266"/>
                  </a:lnTo>
                  <a:lnTo>
                    <a:pt x="13656" y="14507"/>
                  </a:lnTo>
                  <a:lnTo>
                    <a:pt x="14193" y="14710"/>
                  </a:lnTo>
                  <a:lnTo>
                    <a:pt x="14711" y="14877"/>
                  </a:lnTo>
                  <a:lnTo>
                    <a:pt x="15173" y="15025"/>
                  </a:lnTo>
                  <a:lnTo>
                    <a:pt x="15618" y="15136"/>
                  </a:lnTo>
                  <a:lnTo>
                    <a:pt x="16025" y="15229"/>
                  </a:lnTo>
                  <a:lnTo>
                    <a:pt x="16395" y="15321"/>
                  </a:lnTo>
                  <a:lnTo>
                    <a:pt x="17024" y="15414"/>
                  </a:lnTo>
                  <a:lnTo>
                    <a:pt x="17505" y="15469"/>
                  </a:lnTo>
                  <a:lnTo>
                    <a:pt x="17856" y="15488"/>
                  </a:lnTo>
                  <a:lnTo>
                    <a:pt x="18060" y="15488"/>
                  </a:lnTo>
                  <a:lnTo>
                    <a:pt x="18134" y="15469"/>
                  </a:lnTo>
                  <a:lnTo>
                    <a:pt x="21650" y="10029"/>
                  </a:lnTo>
                  <a:lnTo>
                    <a:pt x="21391" y="9807"/>
                  </a:lnTo>
                  <a:lnTo>
                    <a:pt x="20687" y="9178"/>
                  </a:lnTo>
                  <a:lnTo>
                    <a:pt x="20206" y="8715"/>
                  </a:lnTo>
                  <a:lnTo>
                    <a:pt x="19670" y="8179"/>
                  </a:lnTo>
                  <a:lnTo>
                    <a:pt x="19078" y="7568"/>
                  </a:lnTo>
                  <a:lnTo>
                    <a:pt x="18467" y="6902"/>
                  </a:lnTo>
                  <a:lnTo>
                    <a:pt x="17819" y="6162"/>
                  </a:lnTo>
                  <a:lnTo>
                    <a:pt x="17190" y="5385"/>
                  </a:lnTo>
                  <a:lnTo>
                    <a:pt x="16876" y="4959"/>
                  </a:lnTo>
                  <a:lnTo>
                    <a:pt x="16580" y="4552"/>
                  </a:lnTo>
                  <a:lnTo>
                    <a:pt x="16284" y="4127"/>
                  </a:lnTo>
                  <a:lnTo>
                    <a:pt x="16006" y="3683"/>
                  </a:lnTo>
                  <a:lnTo>
                    <a:pt x="15729" y="3238"/>
                  </a:lnTo>
                  <a:lnTo>
                    <a:pt x="15469" y="2794"/>
                  </a:lnTo>
                  <a:lnTo>
                    <a:pt x="15229" y="2332"/>
                  </a:lnTo>
                  <a:lnTo>
                    <a:pt x="14988" y="1869"/>
                  </a:lnTo>
                  <a:lnTo>
                    <a:pt x="14785" y="1407"/>
                  </a:lnTo>
                  <a:lnTo>
                    <a:pt x="14600" y="944"/>
                  </a:lnTo>
                  <a:lnTo>
                    <a:pt x="14452" y="463"/>
                  </a:lnTo>
                  <a:lnTo>
                    <a:pt x="14322"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29"/>
            <p:cNvSpPr/>
            <p:nvPr/>
          </p:nvSpPr>
          <p:spPr>
            <a:xfrm>
              <a:off x="-3179425" y="760125"/>
              <a:ext cx="803050" cy="590275"/>
            </a:xfrm>
            <a:custGeom>
              <a:avLst/>
              <a:gdLst/>
              <a:ahLst/>
              <a:cxnLst/>
              <a:rect l="l" t="t" r="r" b="b"/>
              <a:pathLst>
                <a:path w="32122" h="23611" extrusionOk="0">
                  <a:moveTo>
                    <a:pt x="1499" y="0"/>
                  </a:moveTo>
                  <a:lnTo>
                    <a:pt x="740" y="11250"/>
                  </a:lnTo>
                  <a:lnTo>
                    <a:pt x="241" y="18929"/>
                  </a:lnTo>
                  <a:lnTo>
                    <a:pt x="0" y="22315"/>
                  </a:lnTo>
                  <a:lnTo>
                    <a:pt x="370" y="22463"/>
                  </a:lnTo>
                  <a:lnTo>
                    <a:pt x="722" y="22593"/>
                  </a:lnTo>
                  <a:lnTo>
                    <a:pt x="1074" y="22704"/>
                  </a:lnTo>
                  <a:lnTo>
                    <a:pt x="1425" y="22796"/>
                  </a:lnTo>
                  <a:lnTo>
                    <a:pt x="1758" y="22870"/>
                  </a:lnTo>
                  <a:lnTo>
                    <a:pt x="2110" y="22926"/>
                  </a:lnTo>
                  <a:lnTo>
                    <a:pt x="2424" y="22963"/>
                  </a:lnTo>
                  <a:lnTo>
                    <a:pt x="2757" y="23000"/>
                  </a:lnTo>
                  <a:lnTo>
                    <a:pt x="3053" y="23018"/>
                  </a:lnTo>
                  <a:lnTo>
                    <a:pt x="3368" y="23037"/>
                  </a:lnTo>
                  <a:lnTo>
                    <a:pt x="3942" y="23018"/>
                  </a:lnTo>
                  <a:lnTo>
                    <a:pt x="4478" y="22981"/>
                  </a:lnTo>
                  <a:lnTo>
                    <a:pt x="4978" y="22907"/>
                  </a:lnTo>
                  <a:lnTo>
                    <a:pt x="5440" y="22815"/>
                  </a:lnTo>
                  <a:lnTo>
                    <a:pt x="5847" y="22704"/>
                  </a:lnTo>
                  <a:lnTo>
                    <a:pt x="6199" y="22593"/>
                  </a:lnTo>
                  <a:lnTo>
                    <a:pt x="6495" y="22482"/>
                  </a:lnTo>
                  <a:lnTo>
                    <a:pt x="6902" y="22315"/>
                  </a:lnTo>
                  <a:lnTo>
                    <a:pt x="7032" y="22241"/>
                  </a:lnTo>
                  <a:lnTo>
                    <a:pt x="7032" y="4052"/>
                  </a:lnTo>
                  <a:lnTo>
                    <a:pt x="7346" y="4145"/>
                  </a:lnTo>
                  <a:lnTo>
                    <a:pt x="7642" y="4256"/>
                  </a:lnTo>
                  <a:lnTo>
                    <a:pt x="7938" y="4385"/>
                  </a:lnTo>
                  <a:lnTo>
                    <a:pt x="8216" y="4552"/>
                  </a:lnTo>
                  <a:lnTo>
                    <a:pt x="8475" y="4718"/>
                  </a:lnTo>
                  <a:lnTo>
                    <a:pt x="8734" y="4922"/>
                  </a:lnTo>
                  <a:lnTo>
                    <a:pt x="8974" y="5125"/>
                  </a:lnTo>
                  <a:lnTo>
                    <a:pt x="9215" y="5347"/>
                  </a:lnTo>
                  <a:lnTo>
                    <a:pt x="9437" y="5588"/>
                  </a:lnTo>
                  <a:lnTo>
                    <a:pt x="9659" y="5847"/>
                  </a:lnTo>
                  <a:lnTo>
                    <a:pt x="9863" y="6125"/>
                  </a:lnTo>
                  <a:lnTo>
                    <a:pt x="10066" y="6421"/>
                  </a:lnTo>
                  <a:lnTo>
                    <a:pt x="10251" y="6717"/>
                  </a:lnTo>
                  <a:lnTo>
                    <a:pt x="10436" y="7031"/>
                  </a:lnTo>
                  <a:lnTo>
                    <a:pt x="10603" y="7346"/>
                  </a:lnTo>
                  <a:lnTo>
                    <a:pt x="10769" y="7679"/>
                  </a:lnTo>
                  <a:lnTo>
                    <a:pt x="10917" y="8030"/>
                  </a:lnTo>
                  <a:lnTo>
                    <a:pt x="11065" y="8382"/>
                  </a:lnTo>
                  <a:lnTo>
                    <a:pt x="11343" y="9122"/>
                  </a:lnTo>
                  <a:lnTo>
                    <a:pt x="11583" y="9881"/>
                  </a:lnTo>
                  <a:lnTo>
                    <a:pt x="11787" y="10658"/>
                  </a:lnTo>
                  <a:lnTo>
                    <a:pt x="11972" y="11472"/>
                  </a:lnTo>
                  <a:lnTo>
                    <a:pt x="12138" y="12286"/>
                  </a:lnTo>
                  <a:lnTo>
                    <a:pt x="12286" y="13100"/>
                  </a:lnTo>
                  <a:lnTo>
                    <a:pt x="12397" y="13915"/>
                  </a:lnTo>
                  <a:lnTo>
                    <a:pt x="12490" y="14747"/>
                  </a:lnTo>
                  <a:lnTo>
                    <a:pt x="12564" y="15543"/>
                  </a:lnTo>
                  <a:lnTo>
                    <a:pt x="12620" y="16338"/>
                  </a:lnTo>
                  <a:lnTo>
                    <a:pt x="12675" y="17097"/>
                  </a:lnTo>
                  <a:lnTo>
                    <a:pt x="12694" y="17837"/>
                  </a:lnTo>
                  <a:lnTo>
                    <a:pt x="12712" y="18540"/>
                  </a:lnTo>
                  <a:lnTo>
                    <a:pt x="12731" y="19817"/>
                  </a:lnTo>
                  <a:lnTo>
                    <a:pt x="12712" y="20890"/>
                  </a:lnTo>
                  <a:lnTo>
                    <a:pt x="12657" y="21704"/>
                  </a:lnTo>
                  <a:lnTo>
                    <a:pt x="12620" y="22222"/>
                  </a:lnTo>
                  <a:lnTo>
                    <a:pt x="12601" y="22352"/>
                  </a:lnTo>
                  <a:lnTo>
                    <a:pt x="12583" y="22389"/>
                  </a:lnTo>
                  <a:lnTo>
                    <a:pt x="13711" y="22667"/>
                  </a:lnTo>
                  <a:lnTo>
                    <a:pt x="14803" y="22889"/>
                  </a:lnTo>
                  <a:lnTo>
                    <a:pt x="15876" y="23074"/>
                  </a:lnTo>
                  <a:lnTo>
                    <a:pt x="16912" y="23240"/>
                  </a:lnTo>
                  <a:lnTo>
                    <a:pt x="17911" y="23370"/>
                  </a:lnTo>
                  <a:lnTo>
                    <a:pt x="18892" y="23462"/>
                  </a:lnTo>
                  <a:lnTo>
                    <a:pt x="19836" y="23536"/>
                  </a:lnTo>
                  <a:lnTo>
                    <a:pt x="20761" y="23592"/>
                  </a:lnTo>
                  <a:lnTo>
                    <a:pt x="21631" y="23610"/>
                  </a:lnTo>
                  <a:lnTo>
                    <a:pt x="23314" y="23610"/>
                  </a:lnTo>
                  <a:lnTo>
                    <a:pt x="24092" y="23573"/>
                  </a:lnTo>
                  <a:lnTo>
                    <a:pt x="24850" y="23518"/>
                  </a:lnTo>
                  <a:lnTo>
                    <a:pt x="25572" y="23462"/>
                  </a:lnTo>
                  <a:lnTo>
                    <a:pt x="26256" y="23388"/>
                  </a:lnTo>
                  <a:lnTo>
                    <a:pt x="26904" y="23296"/>
                  </a:lnTo>
                  <a:lnTo>
                    <a:pt x="27515" y="23203"/>
                  </a:lnTo>
                  <a:lnTo>
                    <a:pt x="28107" y="23092"/>
                  </a:lnTo>
                  <a:lnTo>
                    <a:pt x="28643" y="22981"/>
                  </a:lnTo>
                  <a:lnTo>
                    <a:pt x="29143" y="22870"/>
                  </a:lnTo>
                  <a:lnTo>
                    <a:pt x="30031" y="22648"/>
                  </a:lnTo>
                  <a:lnTo>
                    <a:pt x="30790" y="22445"/>
                  </a:lnTo>
                  <a:lnTo>
                    <a:pt x="31363" y="22241"/>
                  </a:lnTo>
                  <a:lnTo>
                    <a:pt x="31789" y="22093"/>
                  </a:lnTo>
                  <a:lnTo>
                    <a:pt x="32122" y="21945"/>
                  </a:lnTo>
                  <a:lnTo>
                    <a:pt x="31863" y="20058"/>
                  </a:lnTo>
                  <a:lnTo>
                    <a:pt x="31271" y="15913"/>
                  </a:lnTo>
                  <a:lnTo>
                    <a:pt x="30938" y="13692"/>
                  </a:lnTo>
                  <a:lnTo>
                    <a:pt x="30605" y="11750"/>
                  </a:lnTo>
                  <a:lnTo>
                    <a:pt x="30475" y="10954"/>
                  </a:lnTo>
                  <a:lnTo>
                    <a:pt x="30346" y="10362"/>
                  </a:lnTo>
                  <a:lnTo>
                    <a:pt x="30253" y="9955"/>
                  </a:lnTo>
                  <a:lnTo>
                    <a:pt x="30216" y="9862"/>
                  </a:lnTo>
                  <a:lnTo>
                    <a:pt x="30179" y="9807"/>
                  </a:lnTo>
                  <a:lnTo>
                    <a:pt x="28421" y="10103"/>
                  </a:lnTo>
                  <a:lnTo>
                    <a:pt x="27589" y="10232"/>
                  </a:lnTo>
                  <a:lnTo>
                    <a:pt x="26793" y="10325"/>
                  </a:lnTo>
                  <a:lnTo>
                    <a:pt x="26034" y="10417"/>
                  </a:lnTo>
                  <a:lnTo>
                    <a:pt x="25294" y="10491"/>
                  </a:lnTo>
                  <a:lnTo>
                    <a:pt x="24610" y="10547"/>
                  </a:lnTo>
                  <a:lnTo>
                    <a:pt x="23925" y="10584"/>
                  </a:lnTo>
                  <a:lnTo>
                    <a:pt x="23296" y="10602"/>
                  </a:lnTo>
                  <a:lnTo>
                    <a:pt x="22667" y="10602"/>
                  </a:lnTo>
                  <a:lnTo>
                    <a:pt x="22075" y="10584"/>
                  </a:lnTo>
                  <a:lnTo>
                    <a:pt x="21501" y="10547"/>
                  </a:lnTo>
                  <a:lnTo>
                    <a:pt x="20964" y="10491"/>
                  </a:lnTo>
                  <a:lnTo>
                    <a:pt x="20428" y="10436"/>
                  </a:lnTo>
                  <a:lnTo>
                    <a:pt x="19928" y="10343"/>
                  </a:lnTo>
                  <a:lnTo>
                    <a:pt x="19429" y="10251"/>
                  </a:lnTo>
                  <a:lnTo>
                    <a:pt x="18966" y="10121"/>
                  </a:lnTo>
                  <a:lnTo>
                    <a:pt x="18504" y="9992"/>
                  </a:lnTo>
                  <a:lnTo>
                    <a:pt x="18059" y="9825"/>
                  </a:lnTo>
                  <a:lnTo>
                    <a:pt x="17634" y="9659"/>
                  </a:lnTo>
                  <a:lnTo>
                    <a:pt x="17208" y="9455"/>
                  </a:lnTo>
                  <a:lnTo>
                    <a:pt x="16801" y="9233"/>
                  </a:lnTo>
                  <a:lnTo>
                    <a:pt x="16394" y="9011"/>
                  </a:lnTo>
                  <a:lnTo>
                    <a:pt x="16006" y="8752"/>
                  </a:lnTo>
                  <a:lnTo>
                    <a:pt x="15617" y="8493"/>
                  </a:lnTo>
                  <a:lnTo>
                    <a:pt x="15228" y="8197"/>
                  </a:lnTo>
                  <a:lnTo>
                    <a:pt x="14858" y="7901"/>
                  </a:lnTo>
                  <a:lnTo>
                    <a:pt x="14470" y="7568"/>
                  </a:lnTo>
                  <a:lnTo>
                    <a:pt x="14100" y="7216"/>
                  </a:lnTo>
                  <a:lnTo>
                    <a:pt x="13730" y="6865"/>
                  </a:lnTo>
                  <a:lnTo>
                    <a:pt x="13341" y="6476"/>
                  </a:lnTo>
                  <a:lnTo>
                    <a:pt x="12953" y="6069"/>
                  </a:lnTo>
                  <a:lnTo>
                    <a:pt x="12564" y="5662"/>
                  </a:lnTo>
                  <a:lnTo>
                    <a:pt x="12157" y="5273"/>
                  </a:lnTo>
                  <a:lnTo>
                    <a:pt x="11713" y="4903"/>
                  </a:lnTo>
                  <a:lnTo>
                    <a:pt x="11287" y="4533"/>
                  </a:lnTo>
                  <a:lnTo>
                    <a:pt x="10825" y="4200"/>
                  </a:lnTo>
                  <a:lnTo>
                    <a:pt x="10362" y="3867"/>
                  </a:lnTo>
                  <a:lnTo>
                    <a:pt x="9900" y="3553"/>
                  </a:lnTo>
                  <a:lnTo>
                    <a:pt x="9437" y="3257"/>
                  </a:lnTo>
                  <a:lnTo>
                    <a:pt x="8956" y="2979"/>
                  </a:lnTo>
                  <a:lnTo>
                    <a:pt x="8475" y="2702"/>
                  </a:lnTo>
                  <a:lnTo>
                    <a:pt x="7994" y="2442"/>
                  </a:lnTo>
                  <a:lnTo>
                    <a:pt x="7513" y="2202"/>
                  </a:lnTo>
                  <a:lnTo>
                    <a:pt x="6587" y="1758"/>
                  </a:lnTo>
                  <a:lnTo>
                    <a:pt x="5681" y="1369"/>
                  </a:lnTo>
                  <a:lnTo>
                    <a:pt x="4830" y="1036"/>
                  </a:lnTo>
                  <a:lnTo>
                    <a:pt x="4034" y="759"/>
                  </a:lnTo>
                  <a:lnTo>
                    <a:pt x="3331" y="518"/>
                  </a:lnTo>
                  <a:lnTo>
                    <a:pt x="2702" y="333"/>
                  </a:lnTo>
                  <a:lnTo>
                    <a:pt x="1814" y="74"/>
                  </a:lnTo>
                  <a:lnTo>
                    <a:pt x="149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3042"/>
        <p:cNvGrpSpPr/>
        <p:nvPr/>
      </p:nvGrpSpPr>
      <p:grpSpPr>
        <a:xfrm>
          <a:off x="0" y="0"/>
          <a:ext cx="0" cy="0"/>
          <a:chOff x="0" y="0"/>
          <a:chExt cx="0" cy="0"/>
        </a:xfrm>
      </p:grpSpPr>
      <p:grpSp>
        <p:nvGrpSpPr>
          <p:cNvPr id="3043" name="Google Shape;3043;p30"/>
          <p:cNvGrpSpPr/>
          <p:nvPr/>
        </p:nvGrpSpPr>
        <p:grpSpPr>
          <a:xfrm>
            <a:off x="6931" y="-5870"/>
            <a:ext cx="9119845" cy="5149200"/>
            <a:chOff x="6931" y="-5870"/>
            <a:chExt cx="9119845" cy="5149200"/>
          </a:xfrm>
        </p:grpSpPr>
        <p:grpSp>
          <p:nvGrpSpPr>
            <p:cNvPr id="3044" name="Google Shape;3044;p30"/>
            <p:cNvGrpSpPr/>
            <p:nvPr/>
          </p:nvGrpSpPr>
          <p:grpSpPr>
            <a:xfrm>
              <a:off x="36925" y="-226"/>
              <a:ext cx="9021900" cy="5143556"/>
              <a:chOff x="36925" y="-110800"/>
              <a:chExt cx="9021900" cy="5337300"/>
            </a:xfrm>
          </p:grpSpPr>
          <p:cxnSp>
            <p:nvCxnSpPr>
              <p:cNvPr id="3045" name="Google Shape;3045;p30"/>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6" name="Google Shape;3046;p30"/>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7" name="Google Shape;3047;p30"/>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8" name="Google Shape;3048;p30"/>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9" name="Google Shape;3049;p30"/>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0" name="Google Shape;3050;p30"/>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1" name="Google Shape;3051;p30"/>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2" name="Google Shape;3052;p30"/>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3" name="Google Shape;3053;p30"/>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4" name="Google Shape;3054;p30"/>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5" name="Google Shape;3055;p30"/>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6" name="Google Shape;3056;p30"/>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7" name="Google Shape;3057;p30"/>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8" name="Google Shape;3058;p30"/>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9" name="Google Shape;3059;p30"/>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0" name="Google Shape;3060;p30"/>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1" name="Google Shape;3061;p30"/>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2" name="Google Shape;3062;p30"/>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3" name="Google Shape;3063;p30"/>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4" name="Google Shape;3064;p30"/>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5" name="Google Shape;3065;p30"/>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6" name="Google Shape;3066;p30"/>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7" name="Google Shape;3067;p30"/>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8" name="Google Shape;3068;p30"/>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9" name="Google Shape;3069;p30"/>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0" name="Google Shape;3070;p30"/>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1" name="Google Shape;3071;p30"/>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2" name="Google Shape;3072;p30"/>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3" name="Google Shape;3073;p30"/>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4" name="Google Shape;3074;p30"/>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5" name="Google Shape;3075;p30"/>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6" name="Google Shape;3076;p30"/>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7" name="Google Shape;3077;p30"/>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8" name="Google Shape;3078;p30"/>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9" name="Google Shape;3079;p30"/>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0" name="Google Shape;3080;p30"/>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1" name="Google Shape;3081;p30"/>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2" name="Google Shape;3082;p30"/>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3" name="Google Shape;3083;p30"/>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4" name="Google Shape;3084;p30"/>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5" name="Google Shape;3085;p30"/>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6" name="Google Shape;3086;p30"/>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7" name="Google Shape;3087;p30"/>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3088" name="Google Shape;3088;p30"/>
            <p:cNvGrpSpPr/>
            <p:nvPr/>
          </p:nvGrpSpPr>
          <p:grpSpPr>
            <a:xfrm rot="5400000">
              <a:off x="1995097" y="-1994035"/>
              <a:ext cx="5143514" cy="9119845"/>
              <a:chOff x="1755382" y="-110800"/>
              <a:chExt cx="5155371" cy="5337300"/>
            </a:xfrm>
          </p:grpSpPr>
          <p:cxnSp>
            <p:nvCxnSpPr>
              <p:cNvPr id="3089" name="Google Shape;3089;p30"/>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0" name="Google Shape;3090;p30"/>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1" name="Google Shape;3091;p30"/>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2" name="Google Shape;3092;p30"/>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3" name="Google Shape;3093;p30"/>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4" name="Google Shape;3094;p30"/>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5" name="Google Shape;3095;p30"/>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6" name="Google Shape;3096;p30"/>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7" name="Google Shape;3097;p30"/>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8" name="Google Shape;3098;p30"/>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9" name="Google Shape;3099;p30"/>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0" name="Google Shape;3100;p30"/>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1" name="Google Shape;3101;p30"/>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2" name="Google Shape;3102;p30"/>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3" name="Google Shape;3103;p30"/>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4" name="Google Shape;3104;p30"/>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5" name="Google Shape;3105;p30"/>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6" name="Google Shape;3106;p30"/>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7" name="Google Shape;3107;p30"/>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8" name="Google Shape;3108;p30"/>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9" name="Google Shape;3109;p30"/>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0" name="Google Shape;3110;p30"/>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1" name="Google Shape;3111;p30"/>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2" name="Google Shape;3112;p30"/>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3" name="Google Shape;3113;p30"/>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3114" name="Google Shape;3114;p30"/>
          <p:cNvSpPr/>
          <p:nvPr/>
        </p:nvSpPr>
        <p:spPr>
          <a:xfrm>
            <a:off x="216617" y="1386426"/>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30"/>
          <p:cNvSpPr/>
          <p:nvPr/>
        </p:nvSpPr>
        <p:spPr>
          <a:xfrm>
            <a:off x="341400" y="104775"/>
            <a:ext cx="743658" cy="1121910"/>
          </a:xfrm>
          <a:custGeom>
            <a:avLst/>
            <a:gdLst/>
            <a:ahLst/>
            <a:cxnLst/>
            <a:rect l="l" t="t" r="r" b="b"/>
            <a:pathLst>
              <a:path w="55342" h="83491" extrusionOk="0">
                <a:moveTo>
                  <a:pt x="28498" y="1"/>
                </a:moveTo>
                <a:lnTo>
                  <a:pt x="3212" y="31613"/>
                </a:lnTo>
                <a:lnTo>
                  <a:pt x="18824" y="37414"/>
                </a:lnTo>
                <a:lnTo>
                  <a:pt x="0" y="55479"/>
                </a:lnTo>
                <a:lnTo>
                  <a:pt x="16235" y="61533"/>
                </a:lnTo>
                <a:lnTo>
                  <a:pt x="234" y="83490"/>
                </a:lnTo>
                <a:lnTo>
                  <a:pt x="39068" y="59372"/>
                </a:lnTo>
                <a:lnTo>
                  <a:pt x="27837" y="55187"/>
                </a:lnTo>
                <a:lnTo>
                  <a:pt x="48373" y="34417"/>
                </a:lnTo>
                <a:lnTo>
                  <a:pt x="35895" y="29764"/>
                </a:lnTo>
                <a:lnTo>
                  <a:pt x="55342" y="9987"/>
                </a:lnTo>
                <a:lnTo>
                  <a:pt x="2849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16" name="Google Shape;3116;p30"/>
          <p:cNvGrpSpPr/>
          <p:nvPr/>
        </p:nvGrpSpPr>
        <p:grpSpPr>
          <a:xfrm rot="705457">
            <a:off x="8292863" y="4284953"/>
            <a:ext cx="628587" cy="628947"/>
            <a:chOff x="-2417410" y="-770981"/>
            <a:chExt cx="1304363" cy="1305109"/>
          </a:xfrm>
        </p:grpSpPr>
        <p:sp>
          <p:nvSpPr>
            <p:cNvPr id="3117" name="Google Shape;3117;p30"/>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8" name="Google Shape;3118;p30"/>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30"/>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30"/>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30"/>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30"/>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30"/>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30"/>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30"/>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30"/>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30"/>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30"/>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30"/>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30"/>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1" name="Google Shape;3131;p30"/>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2" name="Google Shape;3132;p30"/>
          <p:cNvSpPr/>
          <p:nvPr/>
        </p:nvSpPr>
        <p:spPr>
          <a:xfrm>
            <a:off x="7999267" y="164085"/>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3" name="Google Shape;3133;p30"/>
          <p:cNvGrpSpPr/>
          <p:nvPr/>
        </p:nvGrpSpPr>
        <p:grpSpPr>
          <a:xfrm rot="-281060">
            <a:off x="8261091" y="3290557"/>
            <a:ext cx="667437" cy="657289"/>
            <a:chOff x="504704" y="-927246"/>
            <a:chExt cx="588627" cy="579678"/>
          </a:xfrm>
        </p:grpSpPr>
        <p:sp>
          <p:nvSpPr>
            <p:cNvPr id="3134" name="Google Shape;3134;p30"/>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30"/>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30"/>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30"/>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30"/>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30"/>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40" name="Google Shape;3140;p30"/>
          <p:cNvGrpSpPr/>
          <p:nvPr/>
        </p:nvGrpSpPr>
        <p:grpSpPr>
          <a:xfrm rot="-1156855">
            <a:off x="464959" y="2450611"/>
            <a:ext cx="357091" cy="1231327"/>
            <a:chOff x="-2017771" y="278046"/>
            <a:chExt cx="548425" cy="1891364"/>
          </a:xfrm>
        </p:grpSpPr>
        <p:sp>
          <p:nvSpPr>
            <p:cNvPr id="3141" name="Google Shape;3141;p30"/>
            <p:cNvSpPr/>
            <p:nvPr/>
          </p:nvSpPr>
          <p:spPr>
            <a:xfrm>
              <a:off x="-1599002" y="521938"/>
              <a:ext cx="55999" cy="244721"/>
            </a:xfrm>
            <a:custGeom>
              <a:avLst/>
              <a:gdLst/>
              <a:ahLst/>
              <a:cxnLst/>
              <a:rect l="l" t="t" r="r" b="b"/>
              <a:pathLst>
                <a:path w="1351" h="5904" extrusionOk="0">
                  <a:moveTo>
                    <a:pt x="0" y="1"/>
                  </a:moveTo>
                  <a:lnTo>
                    <a:pt x="0" y="5903"/>
                  </a:lnTo>
                  <a:lnTo>
                    <a:pt x="1351" y="5903"/>
                  </a:lnTo>
                  <a:lnTo>
                    <a:pt x="1351"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30"/>
            <p:cNvSpPr/>
            <p:nvPr/>
          </p:nvSpPr>
          <p:spPr>
            <a:xfrm>
              <a:off x="-1585199" y="278046"/>
              <a:ext cx="28393" cy="243933"/>
            </a:xfrm>
            <a:custGeom>
              <a:avLst/>
              <a:gdLst/>
              <a:ahLst/>
              <a:cxnLst/>
              <a:rect l="l" t="t" r="r" b="b"/>
              <a:pathLst>
                <a:path w="685" h="5885" extrusionOk="0">
                  <a:moveTo>
                    <a:pt x="0" y="1"/>
                  </a:moveTo>
                  <a:lnTo>
                    <a:pt x="0" y="5885"/>
                  </a:lnTo>
                  <a:lnTo>
                    <a:pt x="685" y="5885"/>
                  </a:lnTo>
                  <a:lnTo>
                    <a:pt x="685"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30"/>
            <p:cNvSpPr/>
            <p:nvPr/>
          </p:nvSpPr>
          <p:spPr>
            <a:xfrm>
              <a:off x="-2017771" y="725209"/>
              <a:ext cx="548425" cy="1438854"/>
            </a:xfrm>
            <a:custGeom>
              <a:avLst/>
              <a:gdLst/>
              <a:ahLst/>
              <a:cxnLst/>
              <a:rect l="l" t="t" r="r" b="b"/>
              <a:pathLst>
                <a:path w="13231" h="34713" extrusionOk="0">
                  <a:moveTo>
                    <a:pt x="1647" y="0"/>
                  </a:moveTo>
                  <a:lnTo>
                    <a:pt x="1462" y="1073"/>
                  </a:lnTo>
                  <a:lnTo>
                    <a:pt x="1277" y="2165"/>
                  </a:lnTo>
                  <a:lnTo>
                    <a:pt x="1092" y="3238"/>
                  </a:lnTo>
                  <a:lnTo>
                    <a:pt x="925" y="4330"/>
                  </a:lnTo>
                  <a:lnTo>
                    <a:pt x="777" y="5422"/>
                  </a:lnTo>
                  <a:lnTo>
                    <a:pt x="648" y="6495"/>
                  </a:lnTo>
                  <a:lnTo>
                    <a:pt x="518" y="7587"/>
                  </a:lnTo>
                  <a:lnTo>
                    <a:pt x="407" y="8678"/>
                  </a:lnTo>
                  <a:lnTo>
                    <a:pt x="315" y="9751"/>
                  </a:lnTo>
                  <a:lnTo>
                    <a:pt x="241" y="10843"/>
                  </a:lnTo>
                  <a:lnTo>
                    <a:pt x="167" y="11935"/>
                  </a:lnTo>
                  <a:lnTo>
                    <a:pt x="111" y="13008"/>
                  </a:lnTo>
                  <a:lnTo>
                    <a:pt x="56" y="14100"/>
                  </a:lnTo>
                  <a:lnTo>
                    <a:pt x="19" y="15191"/>
                  </a:lnTo>
                  <a:lnTo>
                    <a:pt x="0" y="16265"/>
                  </a:lnTo>
                  <a:lnTo>
                    <a:pt x="0" y="17356"/>
                  </a:lnTo>
                  <a:lnTo>
                    <a:pt x="0" y="18430"/>
                  </a:lnTo>
                  <a:lnTo>
                    <a:pt x="19" y="19521"/>
                  </a:lnTo>
                  <a:lnTo>
                    <a:pt x="56" y="20613"/>
                  </a:lnTo>
                  <a:lnTo>
                    <a:pt x="111" y="21686"/>
                  </a:lnTo>
                  <a:lnTo>
                    <a:pt x="167" y="22778"/>
                  </a:lnTo>
                  <a:lnTo>
                    <a:pt x="241" y="23870"/>
                  </a:lnTo>
                  <a:lnTo>
                    <a:pt x="315" y="24943"/>
                  </a:lnTo>
                  <a:lnTo>
                    <a:pt x="407" y="26034"/>
                  </a:lnTo>
                  <a:lnTo>
                    <a:pt x="518" y="27126"/>
                  </a:lnTo>
                  <a:lnTo>
                    <a:pt x="648" y="28199"/>
                  </a:lnTo>
                  <a:lnTo>
                    <a:pt x="777" y="29291"/>
                  </a:lnTo>
                  <a:lnTo>
                    <a:pt x="925" y="30383"/>
                  </a:lnTo>
                  <a:lnTo>
                    <a:pt x="1092" y="31456"/>
                  </a:lnTo>
                  <a:lnTo>
                    <a:pt x="1277" y="32548"/>
                  </a:lnTo>
                  <a:lnTo>
                    <a:pt x="1462" y="33621"/>
                  </a:lnTo>
                  <a:lnTo>
                    <a:pt x="1647" y="34712"/>
                  </a:lnTo>
                  <a:lnTo>
                    <a:pt x="12083" y="34712"/>
                  </a:lnTo>
                  <a:lnTo>
                    <a:pt x="13193" y="30309"/>
                  </a:lnTo>
                  <a:lnTo>
                    <a:pt x="12212" y="27940"/>
                  </a:lnTo>
                  <a:lnTo>
                    <a:pt x="12249" y="11787"/>
                  </a:lnTo>
                  <a:lnTo>
                    <a:pt x="13138" y="10196"/>
                  </a:lnTo>
                  <a:lnTo>
                    <a:pt x="13230"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30"/>
            <p:cNvSpPr/>
            <p:nvPr/>
          </p:nvSpPr>
          <p:spPr>
            <a:xfrm>
              <a:off x="-1818355" y="725209"/>
              <a:ext cx="349009" cy="389630"/>
            </a:xfrm>
            <a:custGeom>
              <a:avLst/>
              <a:gdLst/>
              <a:ahLst/>
              <a:cxnLst/>
              <a:rect l="l" t="t" r="r" b="b"/>
              <a:pathLst>
                <a:path w="8420" h="9400" extrusionOk="0">
                  <a:moveTo>
                    <a:pt x="0" y="0"/>
                  </a:moveTo>
                  <a:lnTo>
                    <a:pt x="0" y="9400"/>
                  </a:lnTo>
                  <a:lnTo>
                    <a:pt x="8419" y="9400"/>
                  </a:lnTo>
                  <a:lnTo>
                    <a:pt x="841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30"/>
            <p:cNvSpPr/>
            <p:nvPr/>
          </p:nvSpPr>
          <p:spPr>
            <a:xfrm>
              <a:off x="-1855205" y="1147791"/>
              <a:ext cx="382003" cy="65988"/>
            </a:xfrm>
            <a:custGeom>
              <a:avLst/>
              <a:gdLst/>
              <a:ahLst/>
              <a:cxnLst/>
              <a:rect l="l" t="t" r="r" b="b"/>
              <a:pathLst>
                <a:path w="9216" h="1592" extrusionOk="0">
                  <a:moveTo>
                    <a:pt x="889" y="1"/>
                  </a:moveTo>
                  <a:lnTo>
                    <a:pt x="1" y="1592"/>
                  </a:lnTo>
                  <a:lnTo>
                    <a:pt x="8327" y="1592"/>
                  </a:lnTo>
                  <a:lnTo>
                    <a:pt x="9216"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30"/>
            <p:cNvSpPr/>
            <p:nvPr/>
          </p:nvSpPr>
          <p:spPr>
            <a:xfrm>
              <a:off x="-1819889" y="1981475"/>
              <a:ext cx="349009" cy="182587"/>
            </a:xfrm>
            <a:custGeom>
              <a:avLst/>
              <a:gdLst/>
              <a:ahLst/>
              <a:cxnLst/>
              <a:rect l="l" t="t" r="r" b="b"/>
              <a:pathLst>
                <a:path w="8420" h="4405" extrusionOk="0">
                  <a:moveTo>
                    <a:pt x="0" y="1"/>
                  </a:moveTo>
                  <a:lnTo>
                    <a:pt x="0" y="4404"/>
                  </a:lnTo>
                  <a:lnTo>
                    <a:pt x="8419" y="4404"/>
                  </a:lnTo>
                  <a:lnTo>
                    <a:pt x="841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30"/>
            <p:cNvSpPr/>
            <p:nvPr/>
          </p:nvSpPr>
          <p:spPr>
            <a:xfrm>
              <a:off x="-1856738" y="1883322"/>
              <a:ext cx="382003" cy="65988"/>
            </a:xfrm>
            <a:custGeom>
              <a:avLst/>
              <a:gdLst/>
              <a:ahLst/>
              <a:cxnLst/>
              <a:rect l="l" t="t" r="r" b="b"/>
              <a:pathLst>
                <a:path w="9216" h="1592" extrusionOk="0">
                  <a:moveTo>
                    <a:pt x="1" y="0"/>
                  </a:moveTo>
                  <a:lnTo>
                    <a:pt x="889" y="1592"/>
                  </a:lnTo>
                  <a:lnTo>
                    <a:pt x="9216" y="1592"/>
                  </a:lnTo>
                  <a:lnTo>
                    <a:pt x="8327"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30"/>
            <p:cNvSpPr/>
            <p:nvPr/>
          </p:nvSpPr>
          <p:spPr>
            <a:xfrm>
              <a:off x="-1856738" y="1317280"/>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30"/>
            <p:cNvSpPr/>
            <p:nvPr/>
          </p:nvSpPr>
          <p:spPr>
            <a:xfrm>
              <a:off x="-1740139" y="1317280"/>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30"/>
            <p:cNvSpPr/>
            <p:nvPr/>
          </p:nvSpPr>
          <p:spPr>
            <a:xfrm>
              <a:off x="-1622794" y="1317280"/>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30"/>
            <p:cNvSpPr/>
            <p:nvPr/>
          </p:nvSpPr>
          <p:spPr>
            <a:xfrm>
              <a:off x="-1856738" y="1443827"/>
              <a:ext cx="79833" cy="80579"/>
            </a:xfrm>
            <a:custGeom>
              <a:avLst/>
              <a:gdLst/>
              <a:ahLst/>
              <a:cxnLst/>
              <a:rect l="l" t="t" r="r" b="b"/>
              <a:pathLst>
                <a:path w="1926" h="1944" extrusionOk="0">
                  <a:moveTo>
                    <a:pt x="1" y="1"/>
                  </a:moveTo>
                  <a:lnTo>
                    <a:pt x="1"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30"/>
            <p:cNvSpPr/>
            <p:nvPr/>
          </p:nvSpPr>
          <p:spPr>
            <a:xfrm>
              <a:off x="-1740139" y="1443827"/>
              <a:ext cx="80579" cy="80579"/>
            </a:xfrm>
            <a:custGeom>
              <a:avLst/>
              <a:gdLst/>
              <a:ahLst/>
              <a:cxnLst/>
              <a:rect l="l" t="t" r="r" b="b"/>
              <a:pathLst>
                <a:path w="1944" h="1944" extrusionOk="0">
                  <a:moveTo>
                    <a:pt x="0" y="1"/>
                  </a:moveTo>
                  <a:lnTo>
                    <a:pt x="0" y="1944"/>
                  </a:lnTo>
                  <a:lnTo>
                    <a:pt x="1943" y="1944"/>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30"/>
            <p:cNvSpPr/>
            <p:nvPr/>
          </p:nvSpPr>
          <p:spPr>
            <a:xfrm>
              <a:off x="-1622794" y="1443827"/>
              <a:ext cx="79791" cy="80579"/>
            </a:xfrm>
            <a:custGeom>
              <a:avLst/>
              <a:gdLst/>
              <a:ahLst/>
              <a:cxnLst/>
              <a:rect l="l" t="t" r="r" b="b"/>
              <a:pathLst>
                <a:path w="1925" h="1944" extrusionOk="0">
                  <a:moveTo>
                    <a:pt x="0" y="1"/>
                  </a:moveTo>
                  <a:lnTo>
                    <a:pt x="0"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30"/>
            <p:cNvSpPr/>
            <p:nvPr/>
          </p:nvSpPr>
          <p:spPr>
            <a:xfrm>
              <a:off x="-1856738" y="1571162"/>
              <a:ext cx="79833" cy="80579"/>
            </a:xfrm>
            <a:custGeom>
              <a:avLst/>
              <a:gdLst/>
              <a:ahLst/>
              <a:cxnLst/>
              <a:rect l="l" t="t" r="r" b="b"/>
              <a:pathLst>
                <a:path w="1926" h="1944" extrusionOk="0">
                  <a:moveTo>
                    <a:pt x="1" y="0"/>
                  </a:moveTo>
                  <a:lnTo>
                    <a:pt x="1"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30"/>
            <p:cNvSpPr/>
            <p:nvPr/>
          </p:nvSpPr>
          <p:spPr>
            <a:xfrm>
              <a:off x="-1740139" y="1571162"/>
              <a:ext cx="80579" cy="80579"/>
            </a:xfrm>
            <a:custGeom>
              <a:avLst/>
              <a:gdLst/>
              <a:ahLst/>
              <a:cxnLst/>
              <a:rect l="l" t="t" r="r" b="b"/>
              <a:pathLst>
                <a:path w="1944" h="1944" extrusionOk="0">
                  <a:moveTo>
                    <a:pt x="0" y="0"/>
                  </a:moveTo>
                  <a:lnTo>
                    <a:pt x="0" y="1943"/>
                  </a:lnTo>
                  <a:lnTo>
                    <a:pt x="1943" y="1943"/>
                  </a:lnTo>
                  <a:lnTo>
                    <a:pt x="1943"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30"/>
            <p:cNvSpPr/>
            <p:nvPr/>
          </p:nvSpPr>
          <p:spPr>
            <a:xfrm>
              <a:off x="-1622794" y="1571162"/>
              <a:ext cx="79791" cy="80579"/>
            </a:xfrm>
            <a:custGeom>
              <a:avLst/>
              <a:gdLst/>
              <a:ahLst/>
              <a:cxnLst/>
              <a:rect l="l" t="t" r="r" b="b"/>
              <a:pathLst>
                <a:path w="1925" h="1944" extrusionOk="0">
                  <a:moveTo>
                    <a:pt x="0" y="0"/>
                  </a:moveTo>
                  <a:lnTo>
                    <a:pt x="0"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30"/>
            <p:cNvSpPr/>
            <p:nvPr/>
          </p:nvSpPr>
          <p:spPr>
            <a:xfrm>
              <a:off x="-1856738" y="1698455"/>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30"/>
            <p:cNvSpPr/>
            <p:nvPr/>
          </p:nvSpPr>
          <p:spPr>
            <a:xfrm>
              <a:off x="-1740139" y="1698455"/>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30"/>
            <p:cNvSpPr/>
            <p:nvPr/>
          </p:nvSpPr>
          <p:spPr>
            <a:xfrm>
              <a:off x="-1622794" y="1698455"/>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30"/>
            <p:cNvSpPr/>
            <p:nvPr/>
          </p:nvSpPr>
          <p:spPr>
            <a:xfrm>
              <a:off x="-1761610" y="781166"/>
              <a:ext cx="235477" cy="277715"/>
            </a:xfrm>
            <a:custGeom>
              <a:avLst/>
              <a:gdLst/>
              <a:ahLst/>
              <a:cxnLst/>
              <a:rect l="l" t="t" r="r" b="b"/>
              <a:pathLst>
                <a:path w="5681" h="6700" extrusionOk="0">
                  <a:moveTo>
                    <a:pt x="0" y="1"/>
                  </a:moveTo>
                  <a:lnTo>
                    <a:pt x="0" y="6699"/>
                  </a:lnTo>
                  <a:lnTo>
                    <a:pt x="5681" y="6699"/>
                  </a:lnTo>
                  <a:lnTo>
                    <a:pt x="5681" y="1"/>
                  </a:lnTo>
                  <a:close/>
                </a:path>
              </a:pathLst>
            </a:custGeom>
            <a:solidFill>
              <a:srgbClr val="FFB468"/>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30"/>
            <p:cNvSpPr/>
            <p:nvPr/>
          </p:nvSpPr>
          <p:spPr>
            <a:xfrm>
              <a:off x="-1901214" y="719074"/>
              <a:ext cx="51439" cy="1450335"/>
            </a:xfrm>
            <a:custGeom>
              <a:avLst/>
              <a:gdLst/>
              <a:ahLst/>
              <a:cxnLst/>
              <a:rect l="l" t="t" r="r" b="b"/>
              <a:pathLst>
                <a:path w="1241" h="34990" extrusionOk="0">
                  <a:moveTo>
                    <a:pt x="1111" y="0"/>
                  </a:moveTo>
                  <a:lnTo>
                    <a:pt x="1055" y="19"/>
                  </a:lnTo>
                  <a:lnTo>
                    <a:pt x="1018" y="56"/>
                  </a:lnTo>
                  <a:lnTo>
                    <a:pt x="981" y="93"/>
                  </a:lnTo>
                  <a:lnTo>
                    <a:pt x="981" y="148"/>
                  </a:lnTo>
                  <a:lnTo>
                    <a:pt x="981" y="10307"/>
                  </a:lnTo>
                  <a:lnTo>
                    <a:pt x="19" y="11861"/>
                  </a:lnTo>
                  <a:lnTo>
                    <a:pt x="1" y="11935"/>
                  </a:lnTo>
                  <a:lnTo>
                    <a:pt x="1" y="28088"/>
                  </a:lnTo>
                  <a:lnTo>
                    <a:pt x="19" y="28162"/>
                  </a:lnTo>
                  <a:lnTo>
                    <a:pt x="981" y="29717"/>
                  </a:lnTo>
                  <a:lnTo>
                    <a:pt x="981" y="34860"/>
                  </a:lnTo>
                  <a:lnTo>
                    <a:pt x="981" y="34916"/>
                  </a:lnTo>
                  <a:lnTo>
                    <a:pt x="1018" y="34953"/>
                  </a:lnTo>
                  <a:lnTo>
                    <a:pt x="1055" y="34990"/>
                  </a:lnTo>
                  <a:lnTo>
                    <a:pt x="1166" y="34990"/>
                  </a:lnTo>
                  <a:lnTo>
                    <a:pt x="1203" y="34953"/>
                  </a:lnTo>
                  <a:lnTo>
                    <a:pt x="1222" y="34916"/>
                  </a:lnTo>
                  <a:lnTo>
                    <a:pt x="1241" y="34860"/>
                  </a:lnTo>
                  <a:lnTo>
                    <a:pt x="1241" y="29680"/>
                  </a:lnTo>
                  <a:lnTo>
                    <a:pt x="1222" y="29606"/>
                  </a:lnTo>
                  <a:lnTo>
                    <a:pt x="260" y="28051"/>
                  </a:lnTo>
                  <a:lnTo>
                    <a:pt x="260" y="11972"/>
                  </a:lnTo>
                  <a:lnTo>
                    <a:pt x="1222" y="10418"/>
                  </a:lnTo>
                  <a:lnTo>
                    <a:pt x="1241" y="10344"/>
                  </a:lnTo>
                  <a:lnTo>
                    <a:pt x="1241" y="148"/>
                  </a:lnTo>
                  <a:lnTo>
                    <a:pt x="1222" y="93"/>
                  </a:lnTo>
                  <a:lnTo>
                    <a:pt x="1203" y="56"/>
                  </a:lnTo>
                  <a:lnTo>
                    <a:pt x="1166" y="19"/>
                  </a:lnTo>
                  <a:lnTo>
                    <a:pt x="111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2" name="Google Shape;3162;p30"/>
          <p:cNvGrpSpPr/>
          <p:nvPr/>
        </p:nvGrpSpPr>
        <p:grpSpPr>
          <a:xfrm>
            <a:off x="8235386" y="1118933"/>
            <a:ext cx="870980" cy="653235"/>
            <a:chOff x="2609400" y="2709025"/>
            <a:chExt cx="426700" cy="320025"/>
          </a:xfrm>
        </p:grpSpPr>
        <p:sp>
          <p:nvSpPr>
            <p:cNvPr id="3163" name="Google Shape;3163;p30"/>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30"/>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30"/>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30"/>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30"/>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30"/>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30"/>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30"/>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1"/>
        </a:solidFill>
        <a:effectLst/>
      </p:bgPr>
    </p:bg>
    <p:spTree>
      <p:nvGrpSpPr>
        <p:cNvPr id="1" name="Shape 114"/>
        <p:cNvGrpSpPr/>
        <p:nvPr/>
      </p:nvGrpSpPr>
      <p:grpSpPr>
        <a:xfrm>
          <a:off x="0" y="0"/>
          <a:ext cx="0" cy="0"/>
          <a:chOff x="0" y="0"/>
          <a:chExt cx="0" cy="0"/>
        </a:xfrm>
      </p:grpSpPr>
      <p:grpSp>
        <p:nvGrpSpPr>
          <p:cNvPr id="115" name="Google Shape;115;p3"/>
          <p:cNvGrpSpPr/>
          <p:nvPr/>
        </p:nvGrpSpPr>
        <p:grpSpPr>
          <a:xfrm>
            <a:off x="6931" y="-5870"/>
            <a:ext cx="9119845" cy="5149200"/>
            <a:chOff x="6931" y="-5870"/>
            <a:chExt cx="9119845" cy="5149200"/>
          </a:xfrm>
        </p:grpSpPr>
        <p:grpSp>
          <p:nvGrpSpPr>
            <p:cNvPr id="116" name="Google Shape;116;p3"/>
            <p:cNvGrpSpPr/>
            <p:nvPr/>
          </p:nvGrpSpPr>
          <p:grpSpPr>
            <a:xfrm rot="5400000">
              <a:off x="1995097" y="-1994035"/>
              <a:ext cx="5143514" cy="9119845"/>
              <a:chOff x="1755382" y="-110800"/>
              <a:chExt cx="5155371" cy="5337300"/>
            </a:xfrm>
          </p:grpSpPr>
          <p:cxnSp>
            <p:nvCxnSpPr>
              <p:cNvPr id="117" name="Google Shape;117;p3"/>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18" name="Google Shape;118;p3"/>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19" name="Google Shape;119;p3"/>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0" name="Google Shape;120;p3"/>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1" name="Google Shape;121;p3"/>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2" name="Google Shape;122;p3"/>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3" name="Google Shape;123;p3"/>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4" name="Google Shape;124;p3"/>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5" name="Google Shape;125;p3"/>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6" name="Google Shape;126;p3"/>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7" name="Google Shape;127;p3"/>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8" name="Google Shape;128;p3"/>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9" name="Google Shape;129;p3"/>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0" name="Google Shape;130;p3"/>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1" name="Google Shape;131;p3"/>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2" name="Google Shape;132;p3"/>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3" name="Google Shape;133;p3"/>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4" name="Google Shape;134;p3"/>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5" name="Google Shape;135;p3"/>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6" name="Google Shape;136;p3"/>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7" name="Google Shape;137;p3"/>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8" name="Google Shape;138;p3"/>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9" name="Google Shape;139;p3"/>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0" name="Google Shape;140;p3"/>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1" name="Google Shape;141;p3"/>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grpSp>
        <p:grpSp>
          <p:nvGrpSpPr>
            <p:cNvPr id="142" name="Google Shape;142;p3"/>
            <p:cNvGrpSpPr/>
            <p:nvPr/>
          </p:nvGrpSpPr>
          <p:grpSpPr>
            <a:xfrm>
              <a:off x="36925" y="-226"/>
              <a:ext cx="9021900" cy="5143556"/>
              <a:chOff x="36925" y="-110800"/>
              <a:chExt cx="9021900" cy="5337300"/>
            </a:xfrm>
          </p:grpSpPr>
          <p:cxnSp>
            <p:nvCxnSpPr>
              <p:cNvPr id="143" name="Google Shape;143;p3"/>
              <p:cNvCxnSpPr/>
              <p:nvPr/>
            </p:nvCxnSpPr>
            <p:spPr>
              <a:xfrm>
                <a:off x="369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4" name="Google Shape;144;p3"/>
              <p:cNvCxnSpPr/>
              <p:nvPr/>
            </p:nvCxnSpPr>
            <p:spPr>
              <a:xfrm>
                <a:off x="2517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5" name="Google Shape;145;p3"/>
              <p:cNvCxnSpPr/>
              <p:nvPr/>
            </p:nvCxnSpPr>
            <p:spPr>
              <a:xfrm>
                <a:off x="4665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6" name="Google Shape;146;p3"/>
              <p:cNvCxnSpPr/>
              <p:nvPr/>
            </p:nvCxnSpPr>
            <p:spPr>
              <a:xfrm>
                <a:off x="6813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7" name="Google Shape;147;p3"/>
              <p:cNvCxnSpPr/>
              <p:nvPr/>
            </p:nvCxnSpPr>
            <p:spPr>
              <a:xfrm>
                <a:off x="8961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8" name="Google Shape;148;p3"/>
              <p:cNvCxnSpPr/>
              <p:nvPr/>
            </p:nvCxnSpPr>
            <p:spPr>
              <a:xfrm>
                <a:off x="11109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9" name="Google Shape;149;p3"/>
              <p:cNvCxnSpPr/>
              <p:nvPr/>
            </p:nvCxnSpPr>
            <p:spPr>
              <a:xfrm>
                <a:off x="13257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0" name="Google Shape;150;p3"/>
              <p:cNvCxnSpPr/>
              <p:nvPr/>
            </p:nvCxnSpPr>
            <p:spPr>
              <a:xfrm>
                <a:off x="15405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1" name="Google Shape;151;p3"/>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2" name="Google Shape;152;p3"/>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3" name="Google Shape;153;p3"/>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4" name="Google Shape;154;p3"/>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5" name="Google Shape;155;p3"/>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6" name="Google Shape;156;p3"/>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7" name="Google Shape;157;p3"/>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8" name="Google Shape;158;p3"/>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9" name="Google Shape;159;p3"/>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0" name="Google Shape;160;p3"/>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1" name="Google Shape;161;p3"/>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2" name="Google Shape;162;p3"/>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3" name="Google Shape;163;p3"/>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4" name="Google Shape;164;p3"/>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5" name="Google Shape;165;p3"/>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6" name="Google Shape;166;p3"/>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7" name="Google Shape;167;p3"/>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8" name="Google Shape;168;p3"/>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9" name="Google Shape;169;p3"/>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0" name="Google Shape;170;p3"/>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1" name="Google Shape;171;p3"/>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2" name="Google Shape;172;p3"/>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3" name="Google Shape;173;p3"/>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4" name="Google Shape;174;p3"/>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5" name="Google Shape;175;p3"/>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6" name="Google Shape;176;p3"/>
              <p:cNvCxnSpPr/>
              <p:nvPr/>
            </p:nvCxnSpPr>
            <p:spPr>
              <a:xfrm>
                <a:off x="71255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7" name="Google Shape;177;p3"/>
              <p:cNvCxnSpPr/>
              <p:nvPr/>
            </p:nvCxnSpPr>
            <p:spPr>
              <a:xfrm>
                <a:off x="73403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8" name="Google Shape;178;p3"/>
              <p:cNvCxnSpPr/>
              <p:nvPr/>
            </p:nvCxnSpPr>
            <p:spPr>
              <a:xfrm>
                <a:off x="75551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9" name="Google Shape;179;p3"/>
              <p:cNvCxnSpPr/>
              <p:nvPr/>
            </p:nvCxnSpPr>
            <p:spPr>
              <a:xfrm>
                <a:off x="77699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0" name="Google Shape;180;p3"/>
              <p:cNvCxnSpPr/>
              <p:nvPr/>
            </p:nvCxnSpPr>
            <p:spPr>
              <a:xfrm>
                <a:off x="79847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1" name="Google Shape;181;p3"/>
              <p:cNvCxnSpPr/>
              <p:nvPr/>
            </p:nvCxnSpPr>
            <p:spPr>
              <a:xfrm>
                <a:off x="81995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2" name="Google Shape;182;p3"/>
              <p:cNvCxnSpPr/>
              <p:nvPr/>
            </p:nvCxnSpPr>
            <p:spPr>
              <a:xfrm>
                <a:off x="84144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3" name="Google Shape;183;p3"/>
              <p:cNvCxnSpPr/>
              <p:nvPr/>
            </p:nvCxnSpPr>
            <p:spPr>
              <a:xfrm>
                <a:off x="86292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4" name="Google Shape;184;p3"/>
              <p:cNvCxnSpPr/>
              <p:nvPr/>
            </p:nvCxnSpPr>
            <p:spPr>
              <a:xfrm>
                <a:off x="88440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5" name="Google Shape;185;p3"/>
              <p:cNvCxnSpPr/>
              <p:nvPr/>
            </p:nvCxnSpPr>
            <p:spPr>
              <a:xfrm>
                <a:off x="9058825" y="-110800"/>
                <a:ext cx="0" cy="5337300"/>
              </a:xfrm>
              <a:prstGeom prst="straightConnector1">
                <a:avLst/>
              </a:prstGeom>
              <a:noFill/>
              <a:ln w="9525" cap="flat" cmpd="sng">
                <a:solidFill>
                  <a:srgbClr val="E96B79"/>
                </a:solidFill>
                <a:prstDash val="solid"/>
                <a:round/>
                <a:headEnd type="none" w="med" len="med"/>
                <a:tailEnd type="none" w="med" len="med"/>
              </a:ln>
            </p:spPr>
          </p:cxnSp>
        </p:grpSp>
      </p:grpSp>
      <p:sp>
        <p:nvSpPr>
          <p:cNvPr id="186" name="Google Shape;186;p3"/>
          <p:cNvSpPr txBox="1">
            <a:spLocks noGrp="1"/>
          </p:cNvSpPr>
          <p:nvPr>
            <p:ph type="title"/>
          </p:nvPr>
        </p:nvSpPr>
        <p:spPr>
          <a:xfrm>
            <a:off x="716550" y="2226900"/>
            <a:ext cx="7710900" cy="681900"/>
          </a:xfrm>
          <a:prstGeom prst="rect">
            <a:avLst/>
          </a:prstGeom>
          <a:noFill/>
        </p:spPr>
        <p:txBody>
          <a:bodyPr spcFirstLastPara="1" wrap="square" lIns="91425" tIns="91425" rIns="91425" bIns="91425" anchor="ctr" anchorCtr="0">
            <a:noAutofit/>
          </a:bodyPr>
          <a:lstStyle>
            <a:lvl1pPr lvl="0">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7" name="Google Shape;187;p3"/>
          <p:cNvSpPr txBox="1">
            <a:spLocks noGrp="1"/>
          </p:cNvSpPr>
          <p:nvPr>
            <p:ph type="title" idx="2" hasCustomPrompt="1"/>
          </p:nvPr>
        </p:nvSpPr>
        <p:spPr>
          <a:xfrm>
            <a:off x="4114800" y="1143731"/>
            <a:ext cx="914400" cy="914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6000"/>
              <a:buNone/>
              <a:defRPr sz="4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88" name="Google Shape;188;p3"/>
          <p:cNvSpPr txBox="1">
            <a:spLocks noGrp="1"/>
          </p:cNvSpPr>
          <p:nvPr>
            <p:ph type="subTitle" idx="1"/>
          </p:nvPr>
        </p:nvSpPr>
        <p:spPr>
          <a:xfrm>
            <a:off x="2377200" y="3008113"/>
            <a:ext cx="4389600" cy="548700"/>
          </a:xfrm>
          <a:prstGeom prst="rect">
            <a:avLst/>
          </a:prstGeom>
          <a:solidFill>
            <a:schemeClr val="dk1"/>
          </a:solidFill>
          <a:ln w="9525" cap="flat" cmpd="sng">
            <a:solidFill>
              <a:schemeClr val="accent3"/>
            </a:solidFill>
            <a:prstDash val="solid"/>
            <a:round/>
            <a:headEnd type="none" w="sm" len="sm"/>
            <a:tailEnd type="none" w="sm" len="sm"/>
          </a:ln>
          <a:effectLst>
            <a:outerShdw dist="47625" dir="2340000" algn="bl" rotWithShape="0">
              <a:srgbClr val="000000"/>
            </a:outerShdw>
          </a:effectLst>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grpSp>
        <p:nvGrpSpPr>
          <p:cNvPr id="189" name="Google Shape;189;p3"/>
          <p:cNvGrpSpPr/>
          <p:nvPr/>
        </p:nvGrpSpPr>
        <p:grpSpPr>
          <a:xfrm rot="-5400000">
            <a:off x="29" y="3981318"/>
            <a:ext cx="1166038" cy="1159213"/>
            <a:chOff x="0" y="3752638"/>
            <a:chExt cx="1166038" cy="1159213"/>
          </a:xfrm>
        </p:grpSpPr>
        <p:sp>
          <p:nvSpPr>
            <p:cNvPr id="190" name="Google Shape;190;p3"/>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191" name="Google Shape;191;p3"/>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grpSp>
        <p:nvGrpSpPr>
          <p:cNvPr id="192" name="Google Shape;192;p3"/>
          <p:cNvGrpSpPr/>
          <p:nvPr/>
        </p:nvGrpSpPr>
        <p:grpSpPr>
          <a:xfrm rot="705697">
            <a:off x="7851614" y="3931740"/>
            <a:ext cx="1005914" cy="1006490"/>
            <a:chOff x="-2417410" y="-770981"/>
            <a:chExt cx="1304363" cy="1305109"/>
          </a:xfrm>
        </p:grpSpPr>
        <p:sp>
          <p:nvSpPr>
            <p:cNvPr id="193" name="Google Shape;193;p3"/>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3"/>
          <p:cNvGrpSpPr/>
          <p:nvPr/>
        </p:nvGrpSpPr>
        <p:grpSpPr>
          <a:xfrm>
            <a:off x="7032750" y="4182275"/>
            <a:ext cx="803050" cy="681875"/>
            <a:chOff x="-3179425" y="668525"/>
            <a:chExt cx="803050" cy="681875"/>
          </a:xfrm>
        </p:grpSpPr>
        <p:sp>
          <p:nvSpPr>
            <p:cNvPr id="209" name="Google Shape;209;p3"/>
            <p:cNvSpPr/>
            <p:nvPr/>
          </p:nvSpPr>
          <p:spPr>
            <a:xfrm>
              <a:off x="-2606300" y="964100"/>
              <a:ext cx="181375" cy="73575"/>
            </a:xfrm>
            <a:custGeom>
              <a:avLst/>
              <a:gdLst/>
              <a:ahLst/>
              <a:cxnLst/>
              <a:rect l="l" t="t" r="r" b="b"/>
              <a:pathLst>
                <a:path w="7255" h="2943" extrusionOk="0">
                  <a:moveTo>
                    <a:pt x="1037" y="1"/>
                  </a:moveTo>
                  <a:lnTo>
                    <a:pt x="1" y="2925"/>
                  </a:lnTo>
                  <a:lnTo>
                    <a:pt x="241" y="2943"/>
                  </a:lnTo>
                  <a:lnTo>
                    <a:pt x="926" y="2943"/>
                  </a:lnTo>
                  <a:lnTo>
                    <a:pt x="1907" y="2925"/>
                  </a:lnTo>
                  <a:lnTo>
                    <a:pt x="2480" y="2887"/>
                  </a:lnTo>
                  <a:lnTo>
                    <a:pt x="3091" y="2850"/>
                  </a:lnTo>
                  <a:lnTo>
                    <a:pt x="3720" y="2795"/>
                  </a:lnTo>
                  <a:lnTo>
                    <a:pt x="4331" y="2721"/>
                  </a:lnTo>
                  <a:lnTo>
                    <a:pt x="4941" y="2610"/>
                  </a:lnTo>
                  <a:lnTo>
                    <a:pt x="5515" y="2480"/>
                  </a:lnTo>
                  <a:lnTo>
                    <a:pt x="5792" y="2406"/>
                  </a:lnTo>
                  <a:lnTo>
                    <a:pt x="6051" y="2332"/>
                  </a:lnTo>
                  <a:lnTo>
                    <a:pt x="6310" y="2240"/>
                  </a:lnTo>
                  <a:lnTo>
                    <a:pt x="6532" y="2147"/>
                  </a:lnTo>
                  <a:lnTo>
                    <a:pt x="6755" y="2036"/>
                  </a:lnTo>
                  <a:lnTo>
                    <a:pt x="6940" y="1907"/>
                  </a:lnTo>
                  <a:lnTo>
                    <a:pt x="7106" y="1796"/>
                  </a:lnTo>
                  <a:lnTo>
                    <a:pt x="7254" y="1648"/>
                  </a:lnTo>
                  <a:lnTo>
                    <a:pt x="7180" y="1592"/>
                  </a:lnTo>
                  <a:lnTo>
                    <a:pt x="7088" y="1518"/>
                  </a:lnTo>
                  <a:lnTo>
                    <a:pt x="6810" y="1370"/>
                  </a:lnTo>
                  <a:lnTo>
                    <a:pt x="6458" y="1222"/>
                  </a:lnTo>
                  <a:lnTo>
                    <a:pt x="6033" y="1074"/>
                  </a:lnTo>
                  <a:lnTo>
                    <a:pt x="5552" y="945"/>
                  </a:lnTo>
                  <a:lnTo>
                    <a:pt x="5034" y="797"/>
                  </a:lnTo>
                  <a:lnTo>
                    <a:pt x="3924" y="556"/>
                  </a:lnTo>
                  <a:lnTo>
                    <a:pt x="2850" y="334"/>
                  </a:lnTo>
                  <a:lnTo>
                    <a:pt x="1925" y="168"/>
                  </a:lnTo>
                  <a:lnTo>
                    <a:pt x="1037"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3141950" y="743450"/>
              <a:ext cx="181800" cy="65250"/>
            </a:xfrm>
            <a:custGeom>
              <a:avLst/>
              <a:gdLst/>
              <a:ahLst/>
              <a:cxnLst/>
              <a:rect l="l" t="t" r="r" b="b"/>
              <a:pathLst>
                <a:path w="7272" h="2610" extrusionOk="0">
                  <a:moveTo>
                    <a:pt x="1499" y="1"/>
                  </a:moveTo>
                  <a:lnTo>
                    <a:pt x="0" y="667"/>
                  </a:lnTo>
                  <a:lnTo>
                    <a:pt x="3960" y="2610"/>
                  </a:lnTo>
                  <a:lnTo>
                    <a:pt x="7272" y="1944"/>
                  </a:lnTo>
                  <a:lnTo>
                    <a:pt x="1499"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3042975" y="668525"/>
              <a:ext cx="541250" cy="387200"/>
            </a:xfrm>
            <a:custGeom>
              <a:avLst/>
              <a:gdLst/>
              <a:ahLst/>
              <a:cxnLst/>
              <a:rect l="l" t="t" r="r" b="b"/>
              <a:pathLst>
                <a:path w="21650" h="15488" extrusionOk="0">
                  <a:moveTo>
                    <a:pt x="13360" y="0"/>
                  </a:moveTo>
                  <a:lnTo>
                    <a:pt x="12453" y="19"/>
                  </a:lnTo>
                  <a:lnTo>
                    <a:pt x="11565" y="74"/>
                  </a:lnTo>
                  <a:lnTo>
                    <a:pt x="10733" y="167"/>
                  </a:lnTo>
                  <a:lnTo>
                    <a:pt x="9919" y="296"/>
                  </a:lnTo>
                  <a:lnTo>
                    <a:pt x="9160" y="426"/>
                  </a:lnTo>
                  <a:lnTo>
                    <a:pt x="8420" y="592"/>
                  </a:lnTo>
                  <a:lnTo>
                    <a:pt x="7717" y="778"/>
                  </a:lnTo>
                  <a:lnTo>
                    <a:pt x="7051" y="981"/>
                  </a:lnTo>
                  <a:lnTo>
                    <a:pt x="6421" y="1203"/>
                  </a:lnTo>
                  <a:lnTo>
                    <a:pt x="5811" y="1425"/>
                  </a:lnTo>
                  <a:lnTo>
                    <a:pt x="5237" y="1666"/>
                  </a:lnTo>
                  <a:lnTo>
                    <a:pt x="4701" y="1925"/>
                  </a:lnTo>
                  <a:lnTo>
                    <a:pt x="4201" y="2184"/>
                  </a:lnTo>
                  <a:lnTo>
                    <a:pt x="3720" y="2461"/>
                  </a:lnTo>
                  <a:lnTo>
                    <a:pt x="3294" y="2720"/>
                  </a:lnTo>
                  <a:lnTo>
                    <a:pt x="2869" y="2998"/>
                  </a:lnTo>
                  <a:lnTo>
                    <a:pt x="2480" y="3257"/>
                  </a:lnTo>
                  <a:lnTo>
                    <a:pt x="2129" y="3516"/>
                  </a:lnTo>
                  <a:lnTo>
                    <a:pt x="1814" y="3775"/>
                  </a:lnTo>
                  <a:lnTo>
                    <a:pt x="1518" y="4034"/>
                  </a:lnTo>
                  <a:lnTo>
                    <a:pt x="1240" y="4256"/>
                  </a:lnTo>
                  <a:lnTo>
                    <a:pt x="796" y="4700"/>
                  </a:lnTo>
                  <a:lnTo>
                    <a:pt x="445" y="5070"/>
                  </a:lnTo>
                  <a:lnTo>
                    <a:pt x="204" y="5366"/>
                  </a:lnTo>
                  <a:lnTo>
                    <a:pt x="1" y="5607"/>
                  </a:lnTo>
                  <a:lnTo>
                    <a:pt x="1129" y="6569"/>
                  </a:lnTo>
                  <a:lnTo>
                    <a:pt x="2221" y="7457"/>
                  </a:lnTo>
                  <a:lnTo>
                    <a:pt x="3276" y="8290"/>
                  </a:lnTo>
                  <a:lnTo>
                    <a:pt x="4294" y="9067"/>
                  </a:lnTo>
                  <a:lnTo>
                    <a:pt x="5274" y="9789"/>
                  </a:lnTo>
                  <a:lnTo>
                    <a:pt x="6218" y="10436"/>
                  </a:lnTo>
                  <a:lnTo>
                    <a:pt x="7125" y="11047"/>
                  </a:lnTo>
                  <a:lnTo>
                    <a:pt x="7994" y="11602"/>
                  </a:lnTo>
                  <a:lnTo>
                    <a:pt x="8827" y="12120"/>
                  </a:lnTo>
                  <a:lnTo>
                    <a:pt x="9622" y="12583"/>
                  </a:lnTo>
                  <a:lnTo>
                    <a:pt x="10381" y="12990"/>
                  </a:lnTo>
                  <a:lnTo>
                    <a:pt x="11103" y="13378"/>
                  </a:lnTo>
                  <a:lnTo>
                    <a:pt x="11806" y="13711"/>
                  </a:lnTo>
                  <a:lnTo>
                    <a:pt x="12453" y="14007"/>
                  </a:lnTo>
                  <a:lnTo>
                    <a:pt x="13064" y="14266"/>
                  </a:lnTo>
                  <a:lnTo>
                    <a:pt x="13656" y="14507"/>
                  </a:lnTo>
                  <a:lnTo>
                    <a:pt x="14193" y="14710"/>
                  </a:lnTo>
                  <a:lnTo>
                    <a:pt x="14711" y="14877"/>
                  </a:lnTo>
                  <a:lnTo>
                    <a:pt x="15173" y="15025"/>
                  </a:lnTo>
                  <a:lnTo>
                    <a:pt x="15618" y="15136"/>
                  </a:lnTo>
                  <a:lnTo>
                    <a:pt x="16025" y="15229"/>
                  </a:lnTo>
                  <a:lnTo>
                    <a:pt x="16395" y="15321"/>
                  </a:lnTo>
                  <a:lnTo>
                    <a:pt x="17024" y="15414"/>
                  </a:lnTo>
                  <a:lnTo>
                    <a:pt x="17505" y="15469"/>
                  </a:lnTo>
                  <a:lnTo>
                    <a:pt x="17856" y="15488"/>
                  </a:lnTo>
                  <a:lnTo>
                    <a:pt x="18060" y="15488"/>
                  </a:lnTo>
                  <a:lnTo>
                    <a:pt x="18134" y="15469"/>
                  </a:lnTo>
                  <a:lnTo>
                    <a:pt x="21650" y="10029"/>
                  </a:lnTo>
                  <a:lnTo>
                    <a:pt x="21391" y="9807"/>
                  </a:lnTo>
                  <a:lnTo>
                    <a:pt x="20687" y="9178"/>
                  </a:lnTo>
                  <a:lnTo>
                    <a:pt x="20206" y="8715"/>
                  </a:lnTo>
                  <a:lnTo>
                    <a:pt x="19670" y="8179"/>
                  </a:lnTo>
                  <a:lnTo>
                    <a:pt x="19078" y="7568"/>
                  </a:lnTo>
                  <a:lnTo>
                    <a:pt x="18467" y="6902"/>
                  </a:lnTo>
                  <a:lnTo>
                    <a:pt x="17819" y="6162"/>
                  </a:lnTo>
                  <a:lnTo>
                    <a:pt x="17190" y="5385"/>
                  </a:lnTo>
                  <a:lnTo>
                    <a:pt x="16876" y="4959"/>
                  </a:lnTo>
                  <a:lnTo>
                    <a:pt x="16580" y="4552"/>
                  </a:lnTo>
                  <a:lnTo>
                    <a:pt x="16284" y="4127"/>
                  </a:lnTo>
                  <a:lnTo>
                    <a:pt x="16006" y="3683"/>
                  </a:lnTo>
                  <a:lnTo>
                    <a:pt x="15729" y="3238"/>
                  </a:lnTo>
                  <a:lnTo>
                    <a:pt x="15469" y="2794"/>
                  </a:lnTo>
                  <a:lnTo>
                    <a:pt x="15229" y="2332"/>
                  </a:lnTo>
                  <a:lnTo>
                    <a:pt x="14988" y="1869"/>
                  </a:lnTo>
                  <a:lnTo>
                    <a:pt x="14785" y="1407"/>
                  </a:lnTo>
                  <a:lnTo>
                    <a:pt x="14600" y="944"/>
                  </a:lnTo>
                  <a:lnTo>
                    <a:pt x="14452" y="463"/>
                  </a:lnTo>
                  <a:lnTo>
                    <a:pt x="14322"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3179425" y="760125"/>
              <a:ext cx="803050" cy="590275"/>
            </a:xfrm>
            <a:custGeom>
              <a:avLst/>
              <a:gdLst/>
              <a:ahLst/>
              <a:cxnLst/>
              <a:rect l="l" t="t" r="r" b="b"/>
              <a:pathLst>
                <a:path w="32122" h="23611" extrusionOk="0">
                  <a:moveTo>
                    <a:pt x="1499" y="0"/>
                  </a:moveTo>
                  <a:lnTo>
                    <a:pt x="740" y="11250"/>
                  </a:lnTo>
                  <a:lnTo>
                    <a:pt x="241" y="18929"/>
                  </a:lnTo>
                  <a:lnTo>
                    <a:pt x="0" y="22315"/>
                  </a:lnTo>
                  <a:lnTo>
                    <a:pt x="370" y="22463"/>
                  </a:lnTo>
                  <a:lnTo>
                    <a:pt x="722" y="22593"/>
                  </a:lnTo>
                  <a:lnTo>
                    <a:pt x="1074" y="22704"/>
                  </a:lnTo>
                  <a:lnTo>
                    <a:pt x="1425" y="22796"/>
                  </a:lnTo>
                  <a:lnTo>
                    <a:pt x="1758" y="22870"/>
                  </a:lnTo>
                  <a:lnTo>
                    <a:pt x="2110" y="22926"/>
                  </a:lnTo>
                  <a:lnTo>
                    <a:pt x="2424" y="22963"/>
                  </a:lnTo>
                  <a:lnTo>
                    <a:pt x="2757" y="23000"/>
                  </a:lnTo>
                  <a:lnTo>
                    <a:pt x="3053" y="23018"/>
                  </a:lnTo>
                  <a:lnTo>
                    <a:pt x="3368" y="23037"/>
                  </a:lnTo>
                  <a:lnTo>
                    <a:pt x="3942" y="23018"/>
                  </a:lnTo>
                  <a:lnTo>
                    <a:pt x="4478" y="22981"/>
                  </a:lnTo>
                  <a:lnTo>
                    <a:pt x="4978" y="22907"/>
                  </a:lnTo>
                  <a:lnTo>
                    <a:pt x="5440" y="22815"/>
                  </a:lnTo>
                  <a:lnTo>
                    <a:pt x="5847" y="22704"/>
                  </a:lnTo>
                  <a:lnTo>
                    <a:pt x="6199" y="22593"/>
                  </a:lnTo>
                  <a:lnTo>
                    <a:pt x="6495" y="22482"/>
                  </a:lnTo>
                  <a:lnTo>
                    <a:pt x="6902" y="22315"/>
                  </a:lnTo>
                  <a:lnTo>
                    <a:pt x="7032" y="22241"/>
                  </a:lnTo>
                  <a:lnTo>
                    <a:pt x="7032" y="4052"/>
                  </a:lnTo>
                  <a:lnTo>
                    <a:pt x="7346" y="4145"/>
                  </a:lnTo>
                  <a:lnTo>
                    <a:pt x="7642" y="4256"/>
                  </a:lnTo>
                  <a:lnTo>
                    <a:pt x="7938" y="4385"/>
                  </a:lnTo>
                  <a:lnTo>
                    <a:pt x="8216" y="4552"/>
                  </a:lnTo>
                  <a:lnTo>
                    <a:pt x="8475" y="4718"/>
                  </a:lnTo>
                  <a:lnTo>
                    <a:pt x="8734" y="4922"/>
                  </a:lnTo>
                  <a:lnTo>
                    <a:pt x="8974" y="5125"/>
                  </a:lnTo>
                  <a:lnTo>
                    <a:pt x="9215" y="5347"/>
                  </a:lnTo>
                  <a:lnTo>
                    <a:pt x="9437" y="5588"/>
                  </a:lnTo>
                  <a:lnTo>
                    <a:pt x="9659" y="5847"/>
                  </a:lnTo>
                  <a:lnTo>
                    <a:pt x="9863" y="6125"/>
                  </a:lnTo>
                  <a:lnTo>
                    <a:pt x="10066" y="6421"/>
                  </a:lnTo>
                  <a:lnTo>
                    <a:pt x="10251" y="6717"/>
                  </a:lnTo>
                  <a:lnTo>
                    <a:pt x="10436" y="7031"/>
                  </a:lnTo>
                  <a:lnTo>
                    <a:pt x="10603" y="7346"/>
                  </a:lnTo>
                  <a:lnTo>
                    <a:pt x="10769" y="7679"/>
                  </a:lnTo>
                  <a:lnTo>
                    <a:pt x="10917" y="8030"/>
                  </a:lnTo>
                  <a:lnTo>
                    <a:pt x="11065" y="8382"/>
                  </a:lnTo>
                  <a:lnTo>
                    <a:pt x="11343" y="9122"/>
                  </a:lnTo>
                  <a:lnTo>
                    <a:pt x="11583" y="9881"/>
                  </a:lnTo>
                  <a:lnTo>
                    <a:pt x="11787" y="10658"/>
                  </a:lnTo>
                  <a:lnTo>
                    <a:pt x="11972" y="11472"/>
                  </a:lnTo>
                  <a:lnTo>
                    <a:pt x="12138" y="12286"/>
                  </a:lnTo>
                  <a:lnTo>
                    <a:pt x="12286" y="13100"/>
                  </a:lnTo>
                  <a:lnTo>
                    <a:pt x="12397" y="13915"/>
                  </a:lnTo>
                  <a:lnTo>
                    <a:pt x="12490" y="14747"/>
                  </a:lnTo>
                  <a:lnTo>
                    <a:pt x="12564" y="15543"/>
                  </a:lnTo>
                  <a:lnTo>
                    <a:pt x="12620" y="16338"/>
                  </a:lnTo>
                  <a:lnTo>
                    <a:pt x="12675" y="17097"/>
                  </a:lnTo>
                  <a:lnTo>
                    <a:pt x="12694" y="17837"/>
                  </a:lnTo>
                  <a:lnTo>
                    <a:pt x="12712" y="18540"/>
                  </a:lnTo>
                  <a:lnTo>
                    <a:pt x="12731" y="19817"/>
                  </a:lnTo>
                  <a:lnTo>
                    <a:pt x="12712" y="20890"/>
                  </a:lnTo>
                  <a:lnTo>
                    <a:pt x="12657" y="21704"/>
                  </a:lnTo>
                  <a:lnTo>
                    <a:pt x="12620" y="22222"/>
                  </a:lnTo>
                  <a:lnTo>
                    <a:pt x="12601" y="22352"/>
                  </a:lnTo>
                  <a:lnTo>
                    <a:pt x="12583" y="22389"/>
                  </a:lnTo>
                  <a:lnTo>
                    <a:pt x="13711" y="22667"/>
                  </a:lnTo>
                  <a:lnTo>
                    <a:pt x="14803" y="22889"/>
                  </a:lnTo>
                  <a:lnTo>
                    <a:pt x="15876" y="23074"/>
                  </a:lnTo>
                  <a:lnTo>
                    <a:pt x="16912" y="23240"/>
                  </a:lnTo>
                  <a:lnTo>
                    <a:pt x="17911" y="23370"/>
                  </a:lnTo>
                  <a:lnTo>
                    <a:pt x="18892" y="23462"/>
                  </a:lnTo>
                  <a:lnTo>
                    <a:pt x="19836" y="23536"/>
                  </a:lnTo>
                  <a:lnTo>
                    <a:pt x="20761" y="23592"/>
                  </a:lnTo>
                  <a:lnTo>
                    <a:pt x="21631" y="23610"/>
                  </a:lnTo>
                  <a:lnTo>
                    <a:pt x="23314" y="23610"/>
                  </a:lnTo>
                  <a:lnTo>
                    <a:pt x="24092" y="23573"/>
                  </a:lnTo>
                  <a:lnTo>
                    <a:pt x="24850" y="23518"/>
                  </a:lnTo>
                  <a:lnTo>
                    <a:pt x="25572" y="23462"/>
                  </a:lnTo>
                  <a:lnTo>
                    <a:pt x="26256" y="23388"/>
                  </a:lnTo>
                  <a:lnTo>
                    <a:pt x="26904" y="23296"/>
                  </a:lnTo>
                  <a:lnTo>
                    <a:pt x="27515" y="23203"/>
                  </a:lnTo>
                  <a:lnTo>
                    <a:pt x="28107" y="23092"/>
                  </a:lnTo>
                  <a:lnTo>
                    <a:pt x="28643" y="22981"/>
                  </a:lnTo>
                  <a:lnTo>
                    <a:pt x="29143" y="22870"/>
                  </a:lnTo>
                  <a:lnTo>
                    <a:pt x="30031" y="22648"/>
                  </a:lnTo>
                  <a:lnTo>
                    <a:pt x="30790" y="22445"/>
                  </a:lnTo>
                  <a:lnTo>
                    <a:pt x="31363" y="22241"/>
                  </a:lnTo>
                  <a:lnTo>
                    <a:pt x="31789" y="22093"/>
                  </a:lnTo>
                  <a:lnTo>
                    <a:pt x="32122" y="21945"/>
                  </a:lnTo>
                  <a:lnTo>
                    <a:pt x="31863" y="20058"/>
                  </a:lnTo>
                  <a:lnTo>
                    <a:pt x="31271" y="15913"/>
                  </a:lnTo>
                  <a:lnTo>
                    <a:pt x="30938" y="13692"/>
                  </a:lnTo>
                  <a:lnTo>
                    <a:pt x="30605" y="11750"/>
                  </a:lnTo>
                  <a:lnTo>
                    <a:pt x="30475" y="10954"/>
                  </a:lnTo>
                  <a:lnTo>
                    <a:pt x="30346" y="10362"/>
                  </a:lnTo>
                  <a:lnTo>
                    <a:pt x="30253" y="9955"/>
                  </a:lnTo>
                  <a:lnTo>
                    <a:pt x="30216" y="9862"/>
                  </a:lnTo>
                  <a:lnTo>
                    <a:pt x="30179" y="9807"/>
                  </a:lnTo>
                  <a:lnTo>
                    <a:pt x="28421" y="10103"/>
                  </a:lnTo>
                  <a:lnTo>
                    <a:pt x="27589" y="10232"/>
                  </a:lnTo>
                  <a:lnTo>
                    <a:pt x="26793" y="10325"/>
                  </a:lnTo>
                  <a:lnTo>
                    <a:pt x="26034" y="10417"/>
                  </a:lnTo>
                  <a:lnTo>
                    <a:pt x="25294" y="10491"/>
                  </a:lnTo>
                  <a:lnTo>
                    <a:pt x="24610" y="10547"/>
                  </a:lnTo>
                  <a:lnTo>
                    <a:pt x="23925" y="10584"/>
                  </a:lnTo>
                  <a:lnTo>
                    <a:pt x="23296" y="10602"/>
                  </a:lnTo>
                  <a:lnTo>
                    <a:pt x="22667" y="10602"/>
                  </a:lnTo>
                  <a:lnTo>
                    <a:pt x="22075" y="10584"/>
                  </a:lnTo>
                  <a:lnTo>
                    <a:pt x="21501" y="10547"/>
                  </a:lnTo>
                  <a:lnTo>
                    <a:pt x="20964" y="10491"/>
                  </a:lnTo>
                  <a:lnTo>
                    <a:pt x="20428" y="10436"/>
                  </a:lnTo>
                  <a:lnTo>
                    <a:pt x="19928" y="10343"/>
                  </a:lnTo>
                  <a:lnTo>
                    <a:pt x="19429" y="10251"/>
                  </a:lnTo>
                  <a:lnTo>
                    <a:pt x="18966" y="10121"/>
                  </a:lnTo>
                  <a:lnTo>
                    <a:pt x="18504" y="9992"/>
                  </a:lnTo>
                  <a:lnTo>
                    <a:pt x="18059" y="9825"/>
                  </a:lnTo>
                  <a:lnTo>
                    <a:pt x="17634" y="9659"/>
                  </a:lnTo>
                  <a:lnTo>
                    <a:pt x="17208" y="9455"/>
                  </a:lnTo>
                  <a:lnTo>
                    <a:pt x="16801" y="9233"/>
                  </a:lnTo>
                  <a:lnTo>
                    <a:pt x="16394" y="9011"/>
                  </a:lnTo>
                  <a:lnTo>
                    <a:pt x="16006" y="8752"/>
                  </a:lnTo>
                  <a:lnTo>
                    <a:pt x="15617" y="8493"/>
                  </a:lnTo>
                  <a:lnTo>
                    <a:pt x="15228" y="8197"/>
                  </a:lnTo>
                  <a:lnTo>
                    <a:pt x="14858" y="7901"/>
                  </a:lnTo>
                  <a:lnTo>
                    <a:pt x="14470" y="7568"/>
                  </a:lnTo>
                  <a:lnTo>
                    <a:pt x="14100" y="7216"/>
                  </a:lnTo>
                  <a:lnTo>
                    <a:pt x="13730" y="6865"/>
                  </a:lnTo>
                  <a:lnTo>
                    <a:pt x="13341" y="6476"/>
                  </a:lnTo>
                  <a:lnTo>
                    <a:pt x="12953" y="6069"/>
                  </a:lnTo>
                  <a:lnTo>
                    <a:pt x="12564" y="5662"/>
                  </a:lnTo>
                  <a:lnTo>
                    <a:pt x="12157" y="5273"/>
                  </a:lnTo>
                  <a:lnTo>
                    <a:pt x="11713" y="4903"/>
                  </a:lnTo>
                  <a:lnTo>
                    <a:pt x="11287" y="4533"/>
                  </a:lnTo>
                  <a:lnTo>
                    <a:pt x="10825" y="4200"/>
                  </a:lnTo>
                  <a:lnTo>
                    <a:pt x="10362" y="3867"/>
                  </a:lnTo>
                  <a:lnTo>
                    <a:pt x="9900" y="3553"/>
                  </a:lnTo>
                  <a:lnTo>
                    <a:pt x="9437" y="3257"/>
                  </a:lnTo>
                  <a:lnTo>
                    <a:pt x="8956" y="2979"/>
                  </a:lnTo>
                  <a:lnTo>
                    <a:pt x="8475" y="2702"/>
                  </a:lnTo>
                  <a:lnTo>
                    <a:pt x="7994" y="2442"/>
                  </a:lnTo>
                  <a:lnTo>
                    <a:pt x="7513" y="2202"/>
                  </a:lnTo>
                  <a:lnTo>
                    <a:pt x="6587" y="1758"/>
                  </a:lnTo>
                  <a:lnTo>
                    <a:pt x="5681" y="1369"/>
                  </a:lnTo>
                  <a:lnTo>
                    <a:pt x="4830" y="1036"/>
                  </a:lnTo>
                  <a:lnTo>
                    <a:pt x="4034" y="759"/>
                  </a:lnTo>
                  <a:lnTo>
                    <a:pt x="3331" y="518"/>
                  </a:lnTo>
                  <a:lnTo>
                    <a:pt x="2702" y="333"/>
                  </a:lnTo>
                  <a:lnTo>
                    <a:pt x="1814" y="74"/>
                  </a:lnTo>
                  <a:lnTo>
                    <a:pt x="149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 name="Google Shape;213;p3"/>
          <p:cNvSpPr/>
          <p:nvPr/>
        </p:nvSpPr>
        <p:spPr>
          <a:xfrm>
            <a:off x="8122367" y="216126"/>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 name="Google Shape;214;p3"/>
          <p:cNvGrpSpPr/>
          <p:nvPr/>
        </p:nvGrpSpPr>
        <p:grpSpPr>
          <a:xfrm>
            <a:off x="255491" y="235965"/>
            <a:ext cx="313600" cy="303544"/>
            <a:chOff x="2569000" y="-680000"/>
            <a:chExt cx="176975" cy="171300"/>
          </a:xfrm>
        </p:grpSpPr>
        <p:sp>
          <p:nvSpPr>
            <p:cNvPr id="215" name="Google Shape;215;p3"/>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8"/>
        <p:cNvGrpSpPr/>
        <p:nvPr/>
      </p:nvGrpSpPr>
      <p:grpSpPr>
        <a:xfrm>
          <a:off x="0" y="0"/>
          <a:ext cx="0" cy="0"/>
          <a:chOff x="0" y="0"/>
          <a:chExt cx="0" cy="0"/>
        </a:xfrm>
      </p:grpSpPr>
      <p:grpSp>
        <p:nvGrpSpPr>
          <p:cNvPr id="219" name="Google Shape;219;p4"/>
          <p:cNvGrpSpPr/>
          <p:nvPr/>
        </p:nvGrpSpPr>
        <p:grpSpPr>
          <a:xfrm>
            <a:off x="6931" y="-5870"/>
            <a:ext cx="9119845" cy="5149200"/>
            <a:chOff x="6931" y="-5870"/>
            <a:chExt cx="9119845" cy="5149200"/>
          </a:xfrm>
        </p:grpSpPr>
        <p:grpSp>
          <p:nvGrpSpPr>
            <p:cNvPr id="220" name="Google Shape;220;p4"/>
            <p:cNvGrpSpPr/>
            <p:nvPr/>
          </p:nvGrpSpPr>
          <p:grpSpPr>
            <a:xfrm>
              <a:off x="36925" y="-226"/>
              <a:ext cx="9021900" cy="5143556"/>
              <a:chOff x="36925" y="-110800"/>
              <a:chExt cx="9021900" cy="5337300"/>
            </a:xfrm>
          </p:grpSpPr>
          <p:cxnSp>
            <p:nvCxnSpPr>
              <p:cNvPr id="221" name="Google Shape;221;p4"/>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2" name="Google Shape;222;p4"/>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3" name="Google Shape;223;p4"/>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4" name="Google Shape;224;p4"/>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5" name="Google Shape;225;p4"/>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6" name="Google Shape;226;p4"/>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7" name="Google Shape;227;p4"/>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8" name="Google Shape;228;p4"/>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9" name="Google Shape;229;p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0" name="Google Shape;230;p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1" name="Google Shape;231;p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2" name="Google Shape;232;p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3" name="Google Shape;233;p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4" name="Google Shape;234;p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5" name="Google Shape;235;p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6" name="Google Shape;236;p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7" name="Google Shape;237;p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8" name="Google Shape;238;p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9" name="Google Shape;239;p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0" name="Google Shape;240;p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1" name="Google Shape;241;p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2" name="Google Shape;242;p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3" name="Google Shape;243;p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4" name="Google Shape;244;p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5" name="Google Shape;245;p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6" name="Google Shape;246;p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7" name="Google Shape;247;p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8" name="Google Shape;248;p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9" name="Google Shape;249;p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0" name="Google Shape;250;p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1" name="Google Shape;251;p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2" name="Google Shape;252;p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3" name="Google Shape;253;p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4" name="Google Shape;254;p4"/>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5" name="Google Shape;255;p4"/>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6" name="Google Shape;256;p4"/>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7" name="Google Shape;257;p4"/>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8" name="Google Shape;258;p4"/>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9" name="Google Shape;259;p4"/>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0" name="Google Shape;260;p4"/>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1" name="Google Shape;261;p4"/>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2" name="Google Shape;262;p4"/>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3" name="Google Shape;263;p4"/>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264" name="Google Shape;264;p4"/>
            <p:cNvGrpSpPr/>
            <p:nvPr/>
          </p:nvGrpSpPr>
          <p:grpSpPr>
            <a:xfrm rot="5400000">
              <a:off x="1995097" y="-1994035"/>
              <a:ext cx="5143514" cy="9119845"/>
              <a:chOff x="1755382" y="-110800"/>
              <a:chExt cx="5155371" cy="5337300"/>
            </a:xfrm>
          </p:grpSpPr>
          <p:cxnSp>
            <p:nvCxnSpPr>
              <p:cNvPr id="265" name="Google Shape;265;p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6" name="Google Shape;266;p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7" name="Google Shape;267;p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8" name="Google Shape;268;p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9" name="Google Shape;269;p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0" name="Google Shape;270;p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1" name="Google Shape;271;p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2" name="Google Shape;272;p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3" name="Google Shape;273;p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4" name="Google Shape;274;p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5" name="Google Shape;275;p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6" name="Google Shape;276;p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7" name="Google Shape;277;p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8" name="Google Shape;278;p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9" name="Google Shape;279;p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0" name="Google Shape;280;p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1" name="Google Shape;281;p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2" name="Google Shape;282;p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3" name="Google Shape;283;p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4" name="Google Shape;284;p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5" name="Google Shape;285;p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6" name="Google Shape;286;p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7" name="Google Shape;287;p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8" name="Google Shape;288;p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9" name="Google Shape;289;p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290" name="Google Shape;290;p4"/>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txBox="1">
            <a:spLocks noGrp="1"/>
          </p:cNvSpPr>
          <p:nvPr>
            <p:ph type="title"/>
          </p:nvPr>
        </p:nvSpPr>
        <p:spPr>
          <a:xfrm>
            <a:off x="719925" y="437700"/>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2" name="Google Shape;292;p4"/>
          <p:cNvSpPr txBox="1">
            <a:spLocks noGrp="1"/>
          </p:cNvSpPr>
          <p:nvPr>
            <p:ph type="body" idx="1"/>
          </p:nvPr>
        </p:nvSpPr>
        <p:spPr>
          <a:xfrm>
            <a:off x="720000" y="1279350"/>
            <a:ext cx="7704000" cy="32766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0"/>
              </a:spcBef>
              <a:spcAft>
                <a:spcPts val="0"/>
              </a:spcAft>
              <a:buSzPts val="1200"/>
              <a:buFont typeface="Roboto Condensed Light"/>
              <a:buAutoNum type="alphaLcPeriod"/>
              <a:defRPr/>
            </a:lvl2pPr>
            <a:lvl3pPr marL="1371600" lvl="2" indent="-304800" rtl="0">
              <a:lnSpc>
                <a:spcPct val="100000"/>
              </a:lnSpc>
              <a:spcBef>
                <a:spcPts val="0"/>
              </a:spcBef>
              <a:spcAft>
                <a:spcPts val="0"/>
              </a:spcAft>
              <a:buSzPts val="1200"/>
              <a:buFont typeface="Roboto Condensed Light"/>
              <a:buAutoNum type="romanLcPeriod"/>
              <a:defRPr/>
            </a:lvl3pPr>
            <a:lvl4pPr marL="1828800" lvl="3" indent="-304800" rtl="0">
              <a:lnSpc>
                <a:spcPct val="100000"/>
              </a:lnSpc>
              <a:spcBef>
                <a:spcPts val="0"/>
              </a:spcBef>
              <a:spcAft>
                <a:spcPts val="0"/>
              </a:spcAft>
              <a:buSzPts val="1200"/>
              <a:buFont typeface="Roboto Condensed Light"/>
              <a:buAutoNum type="arabicPeriod"/>
              <a:defRPr/>
            </a:lvl4pPr>
            <a:lvl5pPr marL="2286000" lvl="4" indent="-304800" rtl="0">
              <a:lnSpc>
                <a:spcPct val="100000"/>
              </a:lnSpc>
              <a:spcBef>
                <a:spcPts val="0"/>
              </a:spcBef>
              <a:spcAft>
                <a:spcPts val="0"/>
              </a:spcAft>
              <a:buSzPts val="1200"/>
              <a:buFont typeface="Roboto Condensed Light"/>
              <a:buAutoNum type="alphaLcPeriod"/>
              <a:defRPr/>
            </a:lvl5pPr>
            <a:lvl6pPr marL="2743200" lvl="5" indent="-304800" rtl="0">
              <a:lnSpc>
                <a:spcPct val="100000"/>
              </a:lnSpc>
              <a:spcBef>
                <a:spcPts val="0"/>
              </a:spcBef>
              <a:spcAft>
                <a:spcPts val="0"/>
              </a:spcAft>
              <a:buSzPts val="1200"/>
              <a:buFont typeface="Roboto Condensed Light"/>
              <a:buAutoNum type="romanLcPeriod"/>
              <a:defRPr/>
            </a:lvl6pPr>
            <a:lvl7pPr marL="3200400" lvl="6" indent="-304800" rtl="0">
              <a:lnSpc>
                <a:spcPct val="100000"/>
              </a:lnSpc>
              <a:spcBef>
                <a:spcPts val="0"/>
              </a:spcBef>
              <a:spcAft>
                <a:spcPts val="0"/>
              </a:spcAft>
              <a:buSzPts val="1200"/>
              <a:buFont typeface="Roboto Condensed Light"/>
              <a:buAutoNum type="arabicPeriod"/>
              <a:defRPr/>
            </a:lvl7pPr>
            <a:lvl8pPr marL="3657600" lvl="7" indent="-304800" rtl="0">
              <a:lnSpc>
                <a:spcPct val="100000"/>
              </a:lnSpc>
              <a:spcBef>
                <a:spcPts val="0"/>
              </a:spcBef>
              <a:spcAft>
                <a:spcPts val="0"/>
              </a:spcAft>
              <a:buSzPts val="1200"/>
              <a:buFont typeface="Roboto Condensed Light"/>
              <a:buAutoNum type="alphaLcPeriod"/>
              <a:defRPr/>
            </a:lvl8pPr>
            <a:lvl9pPr marL="4114800" lvl="8" indent="-304800" rtl="0">
              <a:lnSpc>
                <a:spcPct val="100000"/>
              </a:lnSpc>
              <a:spcBef>
                <a:spcPts val="0"/>
              </a:spcBef>
              <a:spcAft>
                <a:spcPts val="0"/>
              </a:spcAft>
              <a:buSzPts val="1200"/>
              <a:buFont typeface="Roboto Condensed Light"/>
              <a:buAutoNum type="romanLcPeriod"/>
              <a:defRPr/>
            </a:lvl9pPr>
          </a:lstStyle>
          <a:p>
            <a:endParaRPr/>
          </a:p>
        </p:txBody>
      </p:sp>
      <p:grpSp>
        <p:nvGrpSpPr>
          <p:cNvPr id="293" name="Google Shape;293;p4"/>
          <p:cNvGrpSpPr/>
          <p:nvPr/>
        </p:nvGrpSpPr>
        <p:grpSpPr>
          <a:xfrm rot="425284" flipH="1">
            <a:off x="65139" y="99862"/>
            <a:ext cx="649906" cy="1095990"/>
            <a:chOff x="-1319408" y="-2557659"/>
            <a:chExt cx="649879" cy="1095943"/>
          </a:xfrm>
        </p:grpSpPr>
        <p:sp>
          <p:nvSpPr>
            <p:cNvPr id="294" name="Google Shape;294;p4"/>
            <p:cNvSpPr/>
            <p:nvPr/>
          </p:nvSpPr>
          <p:spPr>
            <a:xfrm>
              <a:off x="-1319408" y="-2161021"/>
              <a:ext cx="315948" cy="699304"/>
            </a:xfrm>
            <a:custGeom>
              <a:avLst/>
              <a:gdLst/>
              <a:ahLst/>
              <a:cxnLst/>
              <a:rect l="l" t="t" r="r" b="b"/>
              <a:pathLst>
                <a:path w="5376" h="11899" extrusionOk="0">
                  <a:moveTo>
                    <a:pt x="5109" y="1"/>
                  </a:moveTo>
                  <a:lnTo>
                    <a:pt x="4986" y="21"/>
                  </a:lnTo>
                  <a:lnTo>
                    <a:pt x="4904" y="83"/>
                  </a:lnTo>
                  <a:lnTo>
                    <a:pt x="4842" y="185"/>
                  </a:lnTo>
                  <a:lnTo>
                    <a:pt x="21" y="11509"/>
                  </a:lnTo>
                  <a:lnTo>
                    <a:pt x="1" y="11611"/>
                  </a:lnTo>
                  <a:lnTo>
                    <a:pt x="21" y="11714"/>
                  </a:lnTo>
                  <a:lnTo>
                    <a:pt x="83" y="11817"/>
                  </a:lnTo>
                  <a:lnTo>
                    <a:pt x="165" y="11878"/>
                  </a:lnTo>
                  <a:lnTo>
                    <a:pt x="268" y="11899"/>
                  </a:lnTo>
                  <a:lnTo>
                    <a:pt x="370" y="11878"/>
                  </a:lnTo>
                  <a:lnTo>
                    <a:pt x="473" y="11817"/>
                  </a:lnTo>
                  <a:lnTo>
                    <a:pt x="534" y="11714"/>
                  </a:lnTo>
                  <a:lnTo>
                    <a:pt x="5355" y="390"/>
                  </a:lnTo>
                  <a:lnTo>
                    <a:pt x="5376" y="288"/>
                  </a:lnTo>
                  <a:lnTo>
                    <a:pt x="5355" y="185"/>
                  </a:lnTo>
                  <a:lnTo>
                    <a:pt x="5294" y="83"/>
                  </a:lnTo>
                  <a:lnTo>
                    <a:pt x="5212" y="21"/>
                  </a:lnTo>
                  <a:lnTo>
                    <a:pt x="510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1179536" y="-2557659"/>
              <a:ext cx="471453" cy="471453"/>
            </a:xfrm>
            <a:custGeom>
              <a:avLst/>
              <a:gdLst/>
              <a:ahLst/>
              <a:cxnLst/>
              <a:rect l="l" t="t" r="r" b="b"/>
              <a:pathLst>
                <a:path w="8022" h="8022" extrusionOk="0">
                  <a:moveTo>
                    <a:pt x="4021" y="0"/>
                  </a:moveTo>
                  <a:lnTo>
                    <a:pt x="3632" y="21"/>
                  </a:lnTo>
                  <a:lnTo>
                    <a:pt x="3242" y="62"/>
                  </a:lnTo>
                  <a:lnTo>
                    <a:pt x="2873" y="165"/>
                  </a:lnTo>
                  <a:lnTo>
                    <a:pt x="2503" y="288"/>
                  </a:lnTo>
                  <a:lnTo>
                    <a:pt x="2155" y="452"/>
                  </a:lnTo>
                  <a:lnTo>
                    <a:pt x="1826" y="636"/>
                  </a:lnTo>
                  <a:lnTo>
                    <a:pt x="1519" y="862"/>
                  </a:lnTo>
                  <a:lnTo>
                    <a:pt x="1211" y="1129"/>
                  </a:lnTo>
                  <a:lnTo>
                    <a:pt x="944" y="1416"/>
                  </a:lnTo>
                  <a:lnTo>
                    <a:pt x="698" y="1724"/>
                  </a:lnTo>
                  <a:lnTo>
                    <a:pt x="493" y="2072"/>
                  </a:lnTo>
                  <a:lnTo>
                    <a:pt x="308" y="2442"/>
                  </a:lnTo>
                  <a:lnTo>
                    <a:pt x="165" y="2811"/>
                  </a:lnTo>
                  <a:lnTo>
                    <a:pt x="83" y="3221"/>
                  </a:lnTo>
                  <a:lnTo>
                    <a:pt x="21" y="3611"/>
                  </a:lnTo>
                  <a:lnTo>
                    <a:pt x="1" y="4001"/>
                  </a:lnTo>
                  <a:lnTo>
                    <a:pt x="21" y="4390"/>
                  </a:lnTo>
                  <a:lnTo>
                    <a:pt x="62" y="4760"/>
                  </a:lnTo>
                  <a:lnTo>
                    <a:pt x="165" y="5149"/>
                  </a:lnTo>
                  <a:lnTo>
                    <a:pt x="288" y="5498"/>
                  </a:lnTo>
                  <a:lnTo>
                    <a:pt x="452" y="5847"/>
                  </a:lnTo>
                  <a:lnTo>
                    <a:pt x="637" y="6196"/>
                  </a:lnTo>
                  <a:lnTo>
                    <a:pt x="862" y="6503"/>
                  </a:lnTo>
                  <a:lnTo>
                    <a:pt x="1129" y="6791"/>
                  </a:lnTo>
                  <a:lnTo>
                    <a:pt x="1416" y="7057"/>
                  </a:lnTo>
                  <a:lnTo>
                    <a:pt x="1724" y="7303"/>
                  </a:lnTo>
                  <a:lnTo>
                    <a:pt x="2072" y="7529"/>
                  </a:lnTo>
                  <a:lnTo>
                    <a:pt x="2442" y="7693"/>
                  </a:lnTo>
                  <a:lnTo>
                    <a:pt x="2811" y="7837"/>
                  </a:lnTo>
                  <a:lnTo>
                    <a:pt x="3201" y="7939"/>
                  </a:lnTo>
                  <a:lnTo>
                    <a:pt x="3611" y="8001"/>
                  </a:lnTo>
                  <a:lnTo>
                    <a:pt x="4001" y="8021"/>
                  </a:lnTo>
                  <a:lnTo>
                    <a:pt x="4391" y="8001"/>
                  </a:lnTo>
                  <a:lnTo>
                    <a:pt x="4760" y="7939"/>
                  </a:lnTo>
                  <a:lnTo>
                    <a:pt x="5150" y="7857"/>
                  </a:lnTo>
                  <a:lnTo>
                    <a:pt x="5498" y="7734"/>
                  </a:lnTo>
                  <a:lnTo>
                    <a:pt x="5847" y="7570"/>
                  </a:lnTo>
                  <a:lnTo>
                    <a:pt x="6196" y="7386"/>
                  </a:lnTo>
                  <a:lnTo>
                    <a:pt x="6504" y="7160"/>
                  </a:lnTo>
                  <a:lnTo>
                    <a:pt x="6791" y="6893"/>
                  </a:lnTo>
                  <a:lnTo>
                    <a:pt x="7057" y="6606"/>
                  </a:lnTo>
                  <a:lnTo>
                    <a:pt x="7304" y="6298"/>
                  </a:lnTo>
                  <a:lnTo>
                    <a:pt x="7509" y="5950"/>
                  </a:lnTo>
                  <a:lnTo>
                    <a:pt x="7693" y="5580"/>
                  </a:lnTo>
                  <a:lnTo>
                    <a:pt x="7837" y="5191"/>
                  </a:lnTo>
                  <a:lnTo>
                    <a:pt x="7939" y="4801"/>
                  </a:lnTo>
                  <a:lnTo>
                    <a:pt x="8001" y="4411"/>
                  </a:lnTo>
                  <a:lnTo>
                    <a:pt x="8022" y="4021"/>
                  </a:lnTo>
                  <a:lnTo>
                    <a:pt x="8001" y="3631"/>
                  </a:lnTo>
                  <a:lnTo>
                    <a:pt x="7939" y="3242"/>
                  </a:lnTo>
                  <a:lnTo>
                    <a:pt x="7857" y="2872"/>
                  </a:lnTo>
                  <a:lnTo>
                    <a:pt x="7734" y="2503"/>
                  </a:lnTo>
                  <a:lnTo>
                    <a:pt x="7570" y="2154"/>
                  </a:lnTo>
                  <a:lnTo>
                    <a:pt x="7365" y="1826"/>
                  </a:lnTo>
                  <a:lnTo>
                    <a:pt x="7139" y="1519"/>
                  </a:lnTo>
                  <a:lnTo>
                    <a:pt x="6893" y="1211"/>
                  </a:lnTo>
                  <a:lnTo>
                    <a:pt x="6606" y="944"/>
                  </a:lnTo>
                  <a:lnTo>
                    <a:pt x="6298" y="698"/>
                  </a:lnTo>
                  <a:lnTo>
                    <a:pt x="5950" y="493"/>
                  </a:lnTo>
                  <a:lnTo>
                    <a:pt x="5580" y="308"/>
                  </a:lnTo>
                  <a:lnTo>
                    <a:pt x="5191" y="165"/>
                  </a:lnTo>
                  <a:lnTo>
                    <a:pt x="4801" y="83"/>
                  </a:lnTo>
                  <a:lnTo>
                    <a:pt x="4411" y="21"/>
                  </a:lnTo>
                  <a:lnTo>
                    <a:pt x="402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8" name="Google Shape;298;p4"/>
          <p:cNvGrpSpPr/>
          <p:nvPr/>
        </p:nvGrpSpPr>
        <p:grpSpPr>
          <a:xfrm>
            <a:off x="8653316" y="485940"/>
            <a:ext cx="313600" cy="303544"/>
            <a:chOff x="2569000" y="-680000"/>
            <a:chExt cx="176975" cy="171300"/>
          </a:xfrm>
        </p:grpSpPr>
        <p:sp>
          <p:nvSpPr>
            <p:cNvPr id="299" name="Google Shape;299;p4"/>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 name="Google Shape;302;p4"/>
          <p:cNvGrpSpPr/>
          <p:nvPr/>
        </p:nvGrpSpPr>
        <p:grpSpPr>
          <a:xfrm>
            <a:off x="8095936" y="4417521"/>
            <a:ext cx="870980" cy="653235"/>
            <a:chOff x="2609400" y="2709025"/>
            <a:chExt cx="426700" cy="320025"/>
          </a:xfrm>
        </p:grpSpPr>
        <p:sp>
          <p:nvSpPr>
            <p:cNvPr id="303" name="Google Shape;303;p4"/>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 name="Google Shape;311;p4"/>
          <p:cNvGrpSpPr/>
          <p:nvPr/>
        </p:nvGrpSpPr>
        <p:grpSpPr>
          <a:xfrm flipH="1">
            <a:off x="-319710" y="3917196"/>
            <a:ext cx="941650" cy="1172616"/>
            <a:chOff x="3556838" y="-906575"/>
            <a:chExt cx="804142" cy="1001380"/>
          </a:xfrm>
        </p:grpSpPr>
        <p:sp>
          <p:nvSpPr>
            <p:cNvPr id="312" name="Google Shape;312;p4"/>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0"/>
        <p:cNvGrpSpPr/>
        <p:nvPr/>
      </p:nvGrpSpPr>
      <p:grpSpPr>
        <a:xfrm>
          <a:off x="0" y="0"/>
          <a:ext cx="0" cy="0"/>
          <a:chOff x="0" y="0"/>
          <a:chExt cx="0" cy="0"/>
        </a:xfrm>
      </p:grpSpPr>
      <p:grpSp>
        <p:nvGrpSpPr>
          <p:cNvPr id="371" name="Google Shape;371;p5"/>
          <p:cNvGrpSpPr/>
          <p:nvPr/>
        </p:nvGrpSpPr>
        <p:grpSpPr>
          <a:xfrm>
            <a:off x="6931" y="-5870"/>
            <a:ext cx="9119845" cy="5149200"/>
            <a:chOff x="6931" y="-5870"/>
            <a:chExt cx="9119845" cy="5149200"/>
          </a:xfrm>
        </p:grpSpPr>
        <p:grpSp>
          <p:nvGrpSpPr>
            <p:cNvPr id="372" name="Google Shape;372;p5"/>
            <p:cNvGrpSpPr/>
            <p:nvPr/>
          </p:nvGrpSpPr>
          <p:grpSpPr>
            <a:xfrm>
              <a:off x="36925" y="-226"/>
              <a:ext cx="9021900" cy="5143556"/>
              <a:chOff x="36925" y="-110800"/>
              <a:chExt cx="9021900" cy="5337300"/>
            </a:xfrm>
          </p:grpSpPr>
          <p:cxnSp>
            <p:nvCxnSpPr>
              <p:cNvPr id="373" name="Google Shape;373;p5"/>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4" name="Google Shape;374;p5"/>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5" name="Google Shape;375;p5"/>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6" name="Google Shape;376;p5"/>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7" name="Google Shape;377;p5"/>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8" name="Google Shape;378;p5"/>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9" name="Google Shape;379;p5"/>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0" name="Google Shape;380;p5"/>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1" name="Google Shape;381;p5"/>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2" name="Google Shape;382;p5"/>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3" name="Google Shape;383;p5"/>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4" name="Google Shape;384;p5"/>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5" name="Google Shape;385;p5"/>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6" name="Google Shape;386;p5"/>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7" name="Google Shape;387;p5"/>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8" name="Google Shape;388;p5"/>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9" name="Google Shape;389;p5"/>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0" name="Google Shape;390;p5"/>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1" name="Google Shape;391;p5"/>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2" name="Google Shape;392;p5"/>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3" name="Google Shape;393;p5"/>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4" name="Google Shape;394;p5"/>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5" name="Google Shape;395;p5"/>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6" name="Google Shape;396;p5"/>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7" name="Google Shape;397;p5"/>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8" name="Google Shape;398;p5"/>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9" name="Google Shape;399;p5"/>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0" name="Google Shape;400;p5"/>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1" name="Google Shape;401;p5"/>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2" name="Google Shape;402;p5"/>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3" name="Google Shape;403;p5"/>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4" name="Google Shape;404;p5"/>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5" name="Google Shape;405;p5"/>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6" name="Google Shape;406;p5"/>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7" name="Google Shape;407;p5"/>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8" name="Google Shape;408;p5"/>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9" name="Google Shape;409;p5"/>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0" name="Google Shape;410;p5"/>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1" name="Google Shape;411;p5"/>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2" name="Google Shape;412;p5"/>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3" name="Google Shape;413;p5"/>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4" name="Google Shape;414;p5"/>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5" name="Google Shape;415;p5"/>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416" name="Google Shape;416;p5"/>
            <p:cNvGrpSpPr/>
            <p:nvPr/>
          </p:nvGrpSpPr>
          <p:grpSpPr>
            <a:xfrm rot="5400000">
              <a:off x="1995097" y="-1994035"/>
              <a:ext cx="5143514" cy="9119845"/>
              <a:chOff x="1755382" y="-110800"/>
              <a:chExt cx="5155371" cy="5337300"/>
            </a:xfrm>
          </p:grpSpPr>
          <p:cxnSp>
            <p:nvCxnSpPr>
              <p:cNvPr id="417" name="Google Shape;417;p5"/>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8" name="Google Shape;418;p5"/>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9" name="Google Shape;419;p5"/>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0" name="Google Shape;420;p5"/>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1" name="Google Shape;421;p5"/>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2" name="Google Shape;422;p5"/>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3" name="Google Shape;423;p5"/>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4" name="Google Shape;424;p5"/>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5" name="Google Shape;425;p5"/>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6" name="Google Shape;426;p5"/>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7" name="Google Shape;427;p5"/>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8" name="Google Shape;428;p5"/>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9" name="Google Shape;429;p5"/>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0" name="Google Shape;430;p5"/>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1" name="Google Shape;431;p5"/>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2" name="Google Shape;432;p5"/>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3" name="Google Shape;433;p5"/>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4" name="Google Shape;434;p5"/>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5" name="Google Shape;435;p5"/>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6" name="Google Shape;436;p5"/>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7" name="Google Shape;437;p5"/>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8" name="Google Shape;438;p5"/>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9" name="Google Shape;439;p5"/>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40" name="Google Shape;440;p5"/>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41" name="Google Shape;441;p5"/>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442" name="Google Shape;442;p5"/>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5"/>
          <p:cNvSpPr txBox="1">
            <a:spLocks noGrp="1"/>
          </p:cNvSpPr>
          <p:nvPr>
            <p:ph type="title"/>
          </p:nvPr>
        </p:nvSpPr>
        <p:spPr>
          <a:xfrm>
            <a:off x="720000" y="438912"/>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4" name="Google Shape;444;p5"/>
          <p:cNvSpPr txBox="1">
            <a:spLocks noGrp="1"/>
          </p:cNvSpPr>
          <p:nvPr>
            <p:ph type="title" idx="2"/>
          </p:nvPr>
        </p:nvSpPr>
        <p:spPr>
          <a:xfrm>
            <a:off x="1464614" y="3630802"/>
            <a:ext cx="27426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b="0">
                <a:solidFill>
                  <a:schemeClr val="lt1"/>
                </a:solidFill>
                <a:latin typeface="Barlow Black"/>
                <a:ea typeface="Barlow Black"/>
                <a:cs typeface="Barlow Black"/>
                <a:sym typeface="Barlow Blac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5" name="Google Shape;445;p5"/>
          <p:cNvSpPr txBox="1">
            <a:spLocks noGrp="1"/>
          </p:cNvSpPr>
          <p:nvPr>
            <p:ph type="title" idx="3"/>
          </p:nvPr>
        </p:nvSpPr>
        <p:spPr>
          <a:xfrm>
            <a:off x="4936786" y="3630802"/>
            <a:ext cx="27426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b="0">
                <a:solidFill>
                  <a:schemeClr val="lt1"/>
                </a:solidFill>
                <a:latin typeface="Barlow Black"/>
                <a:ea typeface="Barlow Black"/>
                <a:cs typeface="Barlow Black"/>
                <a:sym typeface="Barlow Blac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6" name="Google Shape;446;p5"/>
          <p:cNvSpPr txBox="1">
            <a:spLocks noGrp="1"/>
          </p:cNvSpPr>
          <p:nvPr>
            <p:ph type="subTitle" idx="1"/>
          </p:nvPr>
        </p:nvSpPr>
        <p:spPr>
          <a:xfrm>
            <a:off x="5055286" y="4042228"/>
            <a:ext cx="25056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47" name="Google Shape;447;p5"/>
          <p:cNvSpPr txBox="1">
            <a:spLocks noGrp="1"/>
          </p:cNvSpPr>
          <p:nvPr>
            <p:ph type="subTitle" idx="4"/>
          </p:nvPr>
        </p:nvSpPr>
        <p:spPr>
          <a:xfrm>
            <a:off x="1583114" y="4042228"/>
            <a:ext cx="25056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448" name="Google Shape;448;p5"/>
          <p:cNvGrpSpPr/>
          <p:nvPr/>
        </p:nvGrpSpPr>
        <p:grpSpPr>
          <a:xfrm rot="4554550">
            <a:off x="-264314" y="4240199"/>
            <a:ext cx="941679" cy="1172651"/>
            <a:chOff x="3556838" y="-906575"/>
            <a:chExt cx="804142" cy="1001380"/>
          </a:xfrm>
        </p:grpSpPr>
        <p:sp>
          <p:nvSpPr>
            <p:cNvPr id="449" name="Google Shape;449;p5"/>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5"/>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5"/>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5"/>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5"/>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5"/>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5"/>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5"/>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5"/>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5"/>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5"/>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5"/>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5"/>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5"/>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5"/>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5"/>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5"/>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5"/>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5"/>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5"/>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5"/>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5"/>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5"/>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5"/>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5"/>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5"/>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5"/>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5"/>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5"/>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5"/>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5"/>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5"/>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5"/>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5"/>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5"/>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5"/>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5"/>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5"/>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5"/>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5"/>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5"/>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5"/>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5"/>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5"/>
          <p:cNvGrpSpPr/>
          <p:nvPr/>
        </p:nvGrpSpPr>
        <p:grpSpPr>
          <a:xfrm>
            <a:off x="7999275" y="3996488"/>
            <a:ext cx="1166038" cy="1159213"/>
            <a:chOff x="0" y="3752638"/>
            <a:chExt cx="1166038" cy="1159213"/>
          </a:xfrm>
        </p:grpSpPr>
        <p:sp>
          <p:nvSpPr>
            <p:cNvPr id="508" name="Google Shape;508;p5"/>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509" name="Google Shape;509;p5"/>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sp>
        <p:nvSpPr>
          <p:cNvPr id="510" name="Google Shape;510;p5"/>
          <p:cNvSpPr/>
          <p:nvPr/>
        </p:nvSpPr>
        <p:spPr>
          <a:xfrm>
            <a:off x="164755" y="515110"/>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7"/>
        <p:cNvGrpSpPr/>
        <p:nvPr/>
      </p:nvGrpSpPr>
      <p:grpSpPr>
        <a:xfrm>
          <a:off x="0" y="0"/>
          <a:ext cx="0" cy="0"/>
          <a:chOff x="0" y="0"/>
          <a:chExt cx="0" cy="0"/>
        </a:xfrm>
      </p:grpSpPr>
      <p:grpSp>
        <p:nvGrpSpPr>
          <p:cNvPr id="628" name="Google Shape;628;p7"/>
          <p:cNvGrpSpPr/>
          <p:nvPr/>
        </p:nvGrpSpPr>
        <p:grpSpPr>
          <a:xfrm>
            <a:off x="6931" y="-5870"/>
            <a:ext cx="9119845" cy="5149200"/>
            <a:chOff x="6931" y="-5870"/>
            <a:chExt cx="9119845" cy="5149200"/>
          </a:xfrm>
        </p:grpSpPr>
        <p:grpSp>
          <p:nvGrpSpPr>
            <p:cNvPr id="629" name="Google Shape;629;p7"/>
            <p:cNvGrpSpPr/>
            <p:nvPr/>
          </p:nvGrpSpPr>
          <p:grpSpPr>
            <a:xfrm>
              <a:off x="36925" y="-226"/>
              <a:ext cx="9021900" cy="5143556"/>
              <a:chOff x="36925" y="-110800"/>
              <a:chExt cx="9021900" cy="5337300"/>
            </a:xfrm>
          </p:grpSpPr>
          <p:cxnSp>
            <p:nvCxnSpPr>
              <p:cNvPr id="630" name="Google Shape;630;p7"/>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1" name="Google Shape;631;p7"/>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2" name="Google Shape;632;p7"/>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3" name="Google Shape;633;p7"/>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4" name="Google Shape;634;p7"/>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5" name="Google Shape;635;p7"/>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6" name="Google Shape;636;p7"/>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7" name="Google Shape;637;p7"/>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8" name="Google Shape;638;p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9" name="Google Shape;639;p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0" name="Google Shape;640;p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1" name="Google Shape;641;p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2" name="Google Shape;642;p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3" name="Google Shape;643;p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4" name="Google Shape;644;p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5" name="Google Shape;645;p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6" name="Google Shape;646;p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7" name="Google Shape;647;p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8" name="Google Shape;648;p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9" name="Google Shape;649;p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0" name="Google Shape;650;p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1" name="Google Shape;651;p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2" name="Google Shape;652;p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3" name="Google Shape;653;p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4" name="Google Shape;654;p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5" name="Google Shape;655;p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6" name="Google Shape;656;p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7" name="Google Shape;657;p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8" name="Google Shape;658;p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9" name="Google Shape;659;p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0" name="Google Shape;660;p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1" name="Google Shape;661;p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2" name="Google Shape;662;p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3" name="Google Shape;663;p7"/>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4" name="Google Shape;664;p7"/>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5" name="Google Shape;665;p7"/>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6" name="Google Shape;666;p7"/>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7" name="Google Shape;667;p7"/>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8" name="Google Shape;668;p7"/>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9" name="Google Shape;669;p7"/>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0" name="Google Shape;670;p7"/>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1" name="Google Shape;671;p7"/>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2" name="Google Shape;672;p7"/>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673" name="Google Shape;673;p7"/>
            <p:cNvGrpSpPr/>
            <p:nvPr/>
          </p:nvGrpSpPr>
          <p:grpSpPr>
            <a:xfrm rot="5400000">
              <a:off x="1995097" y="-1994035"/>
              <a:ext cx="5143514" cy="9119845"/>
              <a:chOff x="1755382" y="-110800"/>
              <a:chExt cx="5155371" cy="5337300"/>
            </a:xfrm>
          </p:grpSpPr>
          <p:cxnSp>
            <p:nvCxnSpPr>
              <p:cNvPr id="674" name="Google Shape;674;p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5" name="Google Shape;675;p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6" name="Google Shape;676;p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7" name="Google Shape;677;p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8" name="Google Shape;678;p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9" name="Google Shape;679;p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0" name="Google Shape;680;p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1" name="Google Shape;681;p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2" name="Google Shape;682;p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3" name="Google Shape;683;p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4" name="Google Shape;684;p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5" name="Google Shape;685;p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6" name="Google Shape;686;p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7" name="Google Shape;687;p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8" name="Google Shape;688;p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9" name="Google Shape;689;p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0" name="Google Shape;690;p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1" name="Google Shape;691;p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2" name="Google Shape;692;p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3" name="Google Shape;693;p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4" name="Google Shape;694;p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5" name="Google Shape;695;p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6" name="Google Shape;696;p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7" name="Google Shape;697;p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8" name="Google Shape;698;p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699" name="Google Shape;699;p7"/>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7"/>
          <p:cNvSpPr txBox="1">
            <a:spLocks noGrp="1"/>
          </p:cNvSpPr>
          <p:nvPr>
            <p:ph type="body" idx="1"/>
          </p:nvPr>
        </p:nvSpPr>
        <p:spPr>
          <a:xfrm>
            <a:off x="1242713" y="1502760"/>
            <a:ext cx="4067400" cy="26229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SzPts val="1600"/>
              <a:buFont typeface="Nunito Light"/>
              <a:buChar char="●"/>
              <a:defRPr sz="1600"/>
            </a:lvl1pPr>
            <a:lvl2pPr marL="914400" lvl="1" indent="-330200" rtl="0">
              <a:lnSpc>
                <a:spcPct val="100000"/>
              </a:lnSpc>
              <a:spcBef>
                <a:spcPts val="0"/>
              </a:spcBef>
              <a:spcAft>
                <a:spcPts val="0"/>
              </a:spcAft>
              <a:buSzPts val="1600"/>
              <a:buFont typeface="Nunito Light"/>
              <a:buChar char="○"/>
              <a:defRPr/>
            </a:lvl2pPr>
            <a:lvl3pPr marL="1371600" lvl="2" indent="-323850" rtl="0">
              <a:lnSpc>
                <a:spcPct val="100000"/>
              </a:lnSpc>
              <a:spcBef>
                <a:spcPts val="1600"/>
              </a:spcBef>
              <a:spcAft>
                <a:spcPts val="0"/>
              </a:spcAft>
              <a:buSzPts val="1500"/>
              <a:buFont typeface="Nunito Light"/>
              <a:buChar char="■"/>
              <a:defRPr/>
            </a:lvl3pPr>
            <a:lvl4pPr marL="1828800" lvl="3" indent="-323850" rtl="0">
              <a:lnSpc>
                <a:spcPct val="100000"/>
              </a:lnSpc>
              <a:spcBef>
                <a:spcPts val="1600"/>
              </a:spcBef>
              <a:spcAft>
                <a:spcPts val="0"/>
              </a:spcAft>
              <a:buSzPts val="1500"/>
              <a:buFont typeface="Nunito Light"/>
              <a:buChar char="●"/>
              <a:defRPr/>
            </a:lvl4pPr>
            <a:lvl5pPr marL="2286000" lvl="4" indent="-330200" rtl="0">
              <a:lnSpc>
                <a:spcPct val="100000"/>
              </a:lnSpc>
              <a:spcBef>
                <a:spcPts val="1600"/>
              </a:spcBef>
              <a:spcAft>
                <a:spcPts val="0"/>
              </a:spcAft>
              <a:buSzPts val="1600"/>
              <a:buFont typeface="Nunito Light"/>
              <a:buChar char="○"/>
              <a:defRPr/>
            </a:lvl5pPr>
            <a:lvl6pPr marL="2743200" lvl="5" indent="-330200" rtl="0">
              <a:lnSpc>
                <a:spcPct val="100000"/>
              </a:lnSpc>
              <a:spcBef>
                <a:spcPts val="1600"/>
              </a:spcBef>
              <a:spcAft>
                <a:spcPts val="0"/>
              </a:spcAft>
              <a:buSzPts val="1600"/>
              <a:buFont typeface="Nunito Light"/>
              <a:buChar char="■"/>
              <a:defRPr/>
            </a:lvl6pPr>
            <a:lvl7pPr marL="3200400" lvl="6" indent="-311150" rtl="0">
              <a:lnSpc>
                <a:spcPct val="100000"/>
              </a:lnSpc>
              <a:spcBef>
                <a:spcPts val="1600"/>
              </a:spcBef>
              <a:spcAft>
                <a:spcPts val="0"/>
              </a:spcAft>
              <a:buSzPts val="1300"/>
              <a:buFont typeface="Nunito Light"/>
              <a:buChar char="●"/>
              <a:defRPr/>
            </a:lvl7pPr>
            <a:lvl8pPr marL="3657600" lvl="7" indent="-311150" rtl="0">
              <a:lnSpc>
                <a:spcPct val="100000"/>
              </a:lnSpc>
              <a:spcBef>
                <a:spcPts val="1600"/>
              </a:spcBef>
              <a:spcAft>
                <a:spcPts val="0"/>
              </a:spcAft>
              <a:buSzPts val="1300"/>
              <a:buFont typeface="Nunito Light"/>
              <a:buChar char="○"/>
              <a:defRPr/>
            </a:lvl8pPr>
            <a:lvl9pPr marL="4114800" lvl="8" indent="-330200" rtl="0">
              <a:lnSpc>
                <a:spcPct val="100000"/>
              </a:lnSpc>
              <a:spcBef>
                <a:spcPts val="1600"/>
              </a:spcBef>
              <a:spcAft>
                <a:spcPts val="1600"/>
              </a:spcAft>
              <a:buSzPts val="1600"/>
              <a:buFont typeface="Nunito Light"/>
              <a:buChar char="■"/>
              <a:defRPr/>
            </a:lvl9pPr>
          </a:lstStyle>
          <a:p>
            <a:endParaRPr/>
          </a:p>
        </p:txBody>
      </p:sp>
      <p:sp>
        <p:nvSpPr>
          <p:cNvPr id="701" name="Google Shape;701;p7"/>
          <p:cNvSpPr txBox="1">
            <a:spLocks noGrp="1"/>
          </p:cNvSpPr>
          <p:nvPr>
            <p:ph type="title"/>
          </p:nvPr>
        </p:nvSpPr>
        <p:spPr>
          <a:xfrm>
            <a:off x="722376" y="457200"/>
            <a:ext cx="77085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02" name="Google Shape;702;p7"/>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703" name="Google Shape;703;p7"/>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704" name="Google Shape;704;p7"/>
          <p:cNvSpPr/>
          <p:nvPr/>
        </p:nvSpPr>
        <p:spPr>
          <a:xfrm rot="3029139">
            <a:off x="8301289" y="2042854"/>
            <a:ext cx="1547145" cy="1229855"/>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accen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86"/>
        <p:cNvGrpSpPr/>
        <p:nvPr/>
      </p:nvGrpSpPr>
      <p:grpSpPr>
        <a:xfrm>
          <a:off x="0" y="0"/>
          <a:ext cx="0" cy="0"/>
          <a:chOff x="0" y="0"/>
          <a:chExt cx="0" cy="0"/>
        </a:xfrm>
      </p:grpSpPr>
      <p:grpSp>
        <p:nvGrpSpPr>
          <p:cNvPr id="787" name="Google Shape;787;p9"/>
          <p:cNvGrpSpPr/>
          <p:nvPr/>
        </p:nvGrpSpPr>
        <p:grpSpPr>
          <a:xfrm>
            <a:off x="6931" y="-5870"/>
            <a:ext cx="9119845" cy="5149200"/>
            <a:chOff x="6931" y="-5870"/>
            <a:chExt cx="9119845" cy="5149200"/>
          </a:xfrm>
        </p:grpSpPr>
        <p:grpSp>
          <p:nvGrpSpPr>
            <p:cNvPr id="788" name="Google Shape;788;p9"/>
            <p:cNvGrpSpPr/>
            <p:nvPr/>
          </p:nvGrpSpPr>
          <p:grpSpPr>
            <a:xfrm>
              <a:off x="36925" y="-226"/>
              <a:ext cx="9021900" cy="5143556"/>
              <a:chOff x="36925" y="-110800"/>
              <a:chExt cx="9021900" cy="5337300"/>
            </a:xfrm>
          </p:grpSpPr>
          <p:cxnSp>
            <p:nvCxnSpPr>
              <p:cNvPr id="789" name="Google Shape;789;p9"/>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0" name="Google Shape;790;p9"/>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1" name="Google Shape;791;p9"/>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2" name="Google Shape;792;p9"/>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3" name="Google Shape;793;p9"/>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4" name="Google Shape;794;p9"/>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5" name="Google Shape;795;p9"/>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6" name="Google Shape;796;p9"/>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7" name="Google Shape;797;p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8" name="Google Shape;798;p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9" name="Google Shape;799;p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0" name="Google Shape;800;p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1" name="Google Shape;801;p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2" name="Google Shape;802;p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3" name="Google Shape;803;p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4" name="Google Shape;804;p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5" name="Google Shape;805;p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6" name="Google Shape;806;p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7" name="Google Shape;807;p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8" name="Google Shape;808;p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9" name="Google Shape;809;p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0" name="Google Shape;810;p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1" name="Google Shape;811;p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2" name="Google Shape;812;p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3" name="Google Shape;813;p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4" name="Google Shape;814;p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5" name="Google Shape;815;p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6" name="Google Shape;816;p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7" name="Google Shape;817;p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8" name="Google Shape;818;p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9" name="Google Shape;819;p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0" name="Google Shape;820;p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1" name="Google Shape;821;p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2" name="Google Shape;822;p9"/>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3" name="Google Shape;823;p9"/>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4" name="Google Shape;824;p9"/>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5" name="Google Shape;825;p9"/>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6" name="Google Shape;826;p9"/>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7" name="Google Shape;827;p9"/>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8" name="Google Shape;828;p9"/>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9" name="Google Shape;829;p9"/>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0" name="Google Shape;830;p9"/>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1" name="Google Shape;831;p9"/>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832" name="Google Shape;832;p9"/>
            <p:cNvGrpSpPr/>
            <p:nvPr/>
          </p:nvGrpSpPr>
          <p:grpSpPr>
            <a:xfrm rot="5400000">
              <a:off x="1995097" y="-1994035"/>
              <a:ext cx="5143514" cy="9119845"/>
              <a:chOff x="1755382" y="-110800"/>
              <a:chExt cx="5155371" cy="5337300"/>
            </a:xfrm>
          </p:grpSpPr>
          <p:cxnSp>
            <p:nvCxnSpPr>
              <p:cNvPr id="833" name="Google Shape;833;p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4" name="Google Shape;834;p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5" name="Google Shape;835;p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6" name="Google Shape;836;p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7" name="Google Shape;837;p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8" name="Google Shape;838;p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9" name="Google Shape;839;p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0" name="Google Shape;840;p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1" name="Google Shape;841;p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2" name="Google Shape;842;p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3" name="Google Shape;843;p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4" name="Google Shape;844;p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5" name="Google Shape;845;p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6" name="Google Shape;846;p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7" name="Google Shape;847;p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8" name="Google Shape;848;p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9" name="Google Shape;849;p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0" name="Google Shape;850;p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1" name="Google Shape;851;p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2" name="Google Shape;852;p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3" name="Google Shape;853;p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4" name="Google Shape;854;p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5" name="Google Shape;855;p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6" name="Google Shape;856;p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7" name="Google Shape;857;p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858" name="Google Shape;858;p9"/>
          <p:cNvSpPr txBox="1">
            <a:spLocks noGrp="1"/>
          </p:cNvSpPr>
          <p:nvPr>
            <p:ph type="title"/>
          </p:nvPr>
        </p:nvSpPr>
        <p:spPr>
          <a:xfrm>
            <a:off x="2058900" y="1542241"/>
            <a:ext cx="50262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45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59" name="Google Shape;859;p9"/>
          <p:cNvSpPr txBox="1">
            <a:spLocks noGrp="1"/>
          </p:cNvSpPr>
          <p:nvPr>
            <p:ph type="subTitle" idx="1"/>
          </p:nvPr>
        </p:nvSpPr>
        <p:spPr>
          <a:xfrm>
            <a:off x="2424600" y="2595359"/>
            <a:ext cx="4294800" cy="1097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01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017"/>
        <p:cNvGrpSpPr/>
        <p:nvPr/>
      </p:nvGrpSpPr>
      <p:grpSpPr>
        <a:xfrm>
          <a:off x="0" y="0"/>
          <a:ext cx="0" cy="0"/>
          <a:chOff x="0" y="0"/>
          <a:chExt cx="0" cy="0"/>
        </a:xfrm>
      </p:grpSpPr>
      <p:grpSp>
        <p:nvGrpSpPr>
          <p:cNvPr id="1018" name="Google Shape;1018;p13"/>
          <p:cNvGrpSpPr/>
          <p:nvPr/>
        </p:nvGrpSpPr>
        <p:grpSpPr>
          <a:xfrm>
            <a:off x="6931" y="-5870"/>
            <a:ext cx="9119845" cy="5149200"/>
            <a:chOff x="6931" y="-5870"/>
            <a:chExt cx="9119845" cy="5149200"/>
          </a:xfrm>
        </p:grpSpPr>
        <p:grpSp>
          <p:nvGrpSpPr>
            <p:cNvPr id="1019" name="Google Shape;1019;p13"/>
            <p:cNvGrpSpPr/>
            <p:nvPr/>
          </p:nvGrpSpPr>
          <p:grpSpPr>
            <a:xfrm>
              <a:off x="36925" y="-226"/>
              <a:ext cx="9021900" cy="5143556"/>
              <a:chOff x="36925" y="-110800"/>
              <a:chExt cx="9021900" cy="5337300"/>
            </a:xfrm>
          </p:grpSpPr>
          <p:cxnSp>
            <p:nvCxnSpPr>
              <p:cNvPr id="1020" name="Google Shape;1020;p13"/>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1" name="Google Shape;1021;p13"/>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2" name="Google Shape;1022;p13"/>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3" name="Google Shape;1023;p13"/>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4" name="Google Shape;1024;p13"/>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5" name="Google Shape;1025;p13"/>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6" name="Google Shape;1026;p13"/>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7" name="Google Shape;1027;p13"/>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8" name="Google Shape;1028;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9" name="Google Shape;1029;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0" name="Google Shape;1030;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1" name="Google Shape;1031;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2" name="Google Shape;1032;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3" name="Google Shape;1033;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4" name="Google Shape;1034;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5" name="Google Shape;1035;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6" name="Google Shape;1036;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7" name="Google Shape;1037;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8" name="Google Shape;1038;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9" name="Google Shape;1039;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0" name="Google Shape;1040;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1" name="Google Shape;1041;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2" name="Google Shape;1042;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3" name="Google Shape;1043;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4" name="Google Shape;1044;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5" name="Google Shape;1045;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6" name="Google Shape;1046;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7" name="Google Shape;1047;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8" name="Google Shape;1048;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9" name="Google Shape;1049;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0" name="Google Shape;1050;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1" name="Google Shape;1051;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2" name="Google Shape;1052;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3" name="Google Shape;1053;p13"/>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4" name="Google Shape;1054;p13"/>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5" name="Google Shape;1055;p13"/>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6" name="Google Shape;1056;p13"/>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7" name="Google Shape;1057;p13"/>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8" name="Google Shape;1058;p13"/>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9" name="Google Shape;1059;p13"/>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0" name="Google Shape;1060;p13"/>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1" name="Google Shape;1061;p13"/>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2" name="Google Shape;1062;p13"/>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063" name="Google Shape;1063;p13"/>
            <p:cNvGrpSpPr/>
            <p:nvPr/>
          </p:nvGrpSpPr>
          <p:grpSpPr>
            <a:xfrm rot="5400000">
              <a:off x="1995097" y="-1994035"/>
              <a:ext cx="5143514" cy="9119845"/>
              <a:chOff x="1755382" y="-110800"/>
              <a:chExt cx="5155371" cy="5337300"/>
            </a:xfrm>
          </p:grpSpPr>
          <p:cxnSp>
            <p:nvCxnSpPr>
              <p:cNvPr id="1064" name="Google Shape;1064;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5" name="Google Shape;1065;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6" name="Google Shape;1066;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7" name="Google Shape;1067;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8" name="Google Shape;1068;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9" name="Google Shape;1069;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0" name="Google Shape;1070;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1" name="Google Shape;1071;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2" name="Google Shape;1072;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3" name="Google Shape;1073;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4" name="Google Shape;1074;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5" name="Google Shape;1075;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6" name="Google Shape;1076;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7" name="Google Shape;1077;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8" name="Google Shape;1078;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9" name="Google Shape;1079;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0" name="Google Shape;1080;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1" name="Google Shape;1081;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2" name="Google Shape;1082;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3" name="Google Shape;1083;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4" name="Google Shape;1084;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5" name="Google Shape;1085;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6" name="Google Shape;1086;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7" name="Google Shape;1087;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8" name="Google Shape;1088;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grpSp>
        <p:nvGrpSpPr>
          <p:cNvPr id="1089" name="Google Shape;1089;p13"/>
          <p:cNvGrpSpPr/>
          <p:nvPr/>
        </p:nvGrpSpPr>
        <p:grpSpPr>
          <a:xfrm>
            <a:off x="6931" y="-5870"/>
            <a:ext cx="9119845" cy="5149200"/>
            <a:chOff x="6931" y="-5870"/>
            <a:chExt cx="9119845" cy="5149200"/>
          </a:xfrm>
        </p:grpSpPr>
        <p:grpSp>
          <p:nvGrpSpPr>
            <p:cNvPr id="1090" name="Google Shape;1090;p13"/>
            <p:cNvGrpSpPr/>
            <p:nvPr/>
          </p:nvGrpSpPr>
          <p:grpSpPr>
            <a:xfrm>
              <a:off x="36925" y="-226"/>
              <a:ext cx="9021900" cy="5143556"/>
              <a:chOff x="36925" y="-110800"/>
              <a:chExt cx="9021900" cy="5337300"/>
            </a:xfrm>
          </p:grpSpPr>
          <p:cxnSp>
            <p:nvCxnSpPr>
              <p:cNvPr id="1091" name="Google Shape;1091;p13"/>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2" name="Google Shape;1092;p13"/>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3" name="Google Shape;1093;p13"/>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4" name="Google Shape;1094;p13"/>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5" name="Google Shape;1095;p13"/>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6" name="Google Shape;1096;p13"/>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7" name="Google Shape;1097;p13"/>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8" name="Google Shape;1098;p13"/>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9" name="Google Shape;1099;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0" name="Google Shape;1100;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1" name="Google Shape;1101;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2" name="Google Shape;1102;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3" name="Google Shape;1103;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4" name="Google Shape;1104;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5" name="Google Shape;1105;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6" name="Google Shape;1106;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7" name="Google Shape;1107;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8" name="Google Shape;1108;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9" name="Google Shape;1109;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0" name="Google Shape;1110;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1" name="Google Shape;1111;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2" name="Google Shape;1112;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3" name="Google Shape;1113;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4" name="Google Shape;1114;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5" name="Google Shape;1115;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6" name="Google Shape;1116;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7" name="Google Shape;1117;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8" name="Google Shape;1118;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9" name="Google Shape;1119;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0" name="Google Shape;1120;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1" name="Google Shape;1121;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2" name="Google Shape;1122;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3" name="Google Shape;1123;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4" name="Google Shape;1124;p13"/>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5" name="Google Shape;1125;p13"/>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6" name="Google Shape;1126;p13"/>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7" name="Google Shape;1127;p13"/>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8" name="Google Shape;1128;p13"/>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9" name="Google Shape;1129;p13"/>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0" name="Google Shape;1130;p13"/>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1" name="Google Shape;1131;p13"/>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2" name="Google Shape;1132;p13"/>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3" name="Google Shape;1133;p13"/>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134" name="Google Shape;1134;p13"/>
            <p:cNvGrpSpPr/>
            <p:nvPr/>
          </p:nvGrpSpPr>
          <p:grpSpPr>
            <a:xfrm rot="5400000">
              <a:off x="1995097" y="-1994035"/>
              <a:ext cx="5143514" cy="9119845"/>
              <a:chOff x="1755382" y="-110800"/>
              <a:chExt cx="5155371" cy="5337300"/>
            </a:xfrm>
          </p:grpSpPr>
          <p:cxnSp>
            <p:nvCxnSpPr>
              <p:cNvPr id="1135" name="Google Shape;1135;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6" name="Google Shape;1136;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7" name="Google Shape;1137;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8" name="Google Shape;1138;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9" name="Google Shape;1139;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0" name="Google Shape;1140;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1" name="Google Shape;1141;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2" name="Google Shape;1142;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3" name="Google Shape;1143;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4" name="Google Shape;1144;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5" name="Google Shape;1145;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6" name="Google Shape;1146;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7" name="Google Shape;1147;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8" name="Google Shape;1148;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9" name="Google Shape;1149;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0" name="Google Shape;1150;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1" name="Google Shape;1151;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2" name="Google Shape;1152;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3" name="Google Shape;1153;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4" name="Google Shape;1154;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5" name="Google Shape;1155;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6" name="Google Shape;1156;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7" name="Google Shape;1157;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8" name="Google Shape;1158;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9" name="Google Shape;1159;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160" name="Google Shape;1160;p13"/>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3"/>
          <p:cNvSpPr txBox="1">
            <a:spLocks noGrp="1"/>
          </p:cNvSpPr>
          <p:nvPr>
            <p:ph type="title"/>
          </p:nvPr>
        </p:nvSpPr>
        <p:spPr>
          <a:xfrm>
            <a:off x="720000" y="460200"/>
            <a:ext cx="7704000" cy="527700"/>
          </a:xfrm>
          <a:prstGeom prst="rect">
            <a:avLst/>
          </a:prstGeom>
          <a:effectLst>
            <a:outerShdw dist="4762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62" name="Google Shape;1162;p13"/>
          <p:cNvSpPr txBox="1">
            <a:spLocks noGrp="1"/>
          </p:cNvSpPr>
          <p:nvPr>
            <p:ph type="title" idx="2"/>
          </p:nvPr>
        </p:nvSpPr>
        <p:spPr>
          <a:xfrm>
            <a:off x="1703517" y="1553280"/>
            <a:ext cx="2999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3" name="Google Shape;1163;p13"/>
          <p:cNvSpPr txBox="1">
            <a:spLocks noGrp="1"/>
          </p:cNvSpPr>
          <p:nvPr>
            <p:ph type="subTitle" idx="1"/>
          </p:nvPr>
        </p:nvSpPr>
        <p:spPr>
          <a:xfrm>
            <a:off x="1654192" y="1987405"/>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4" name="Google Shape;1164;p13"/>
          <p:cNvSpPr txBox="1">
            <a:spLocks noGrp="1"/>
          </p:cNvSpPr>
          <p:nvPr>
            <p:ph type="title" idx="3"/>
          </p:nvPr>
        </p:nvSpPr>
        <p:spPr>
          <a:xfrm>
            <a:off x="5525848" y="1553285"/>
            <a:ext cx="2684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5" name="Google Shape;1165;p13"/>
          <p:cNvSpPr txBox="1">
            <a:spLocks noGrp="1"/>
          </p:cNvSpPr>
          <p:nvPr>
            <p:ph type="subTitle" idx="4"/>
          </p:nvPr>
        </p:nvSpPr>
        <p:spPr>
          <a:xfrm>
            <a:off x="5476519" y="1987405"/>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6" name="Google Shape;1166;p13"/>
          <p:cNvSpPr txBox="1">
            <a:spLocks noGrp="1"/>
          </p:cNvSpPr>
          <p:nvPr>
            <p:ph type="title" idx="5"/>
          </p:nvPr>
        </p:nvSpPr>
        <p:spPr>
          <a:xfrm>
            <a:off x="1703523" y="3239010"/>
            <a:ext cx="30000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7" name="Google Shape;1167;p13"/>
          <p:cNvSpPr txBox="1">
            <a:spLocks noGrp="1"/>
          </p:cNvSpPr>
          <p:nvPr>
            <p:ph type="subTitle" idx="6"/>
          </p:nvPr>
        </p:nvSpPr>
        <p:spPr>
          <a:xfrm>
            <a:off x="1703517" y="3666306"/>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8" name="Google Shape;1168;p13"/>
          <p:cNvSpPr txBox="1">
            <a:spLocks noGrp="1"/>
          </p:cNvSpPr>
          <p:nvPr>
            <p:ph type="title" idx="7"/>
          </p:nvPr>
        </p:nvSpPr>
        <p:spPr>
          <a:xfrm>
            <a:off x="5525847" y="3239010"/>
            <a:ext cx="2414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9" name="Google Shape;1169;p13"/>
          <p:cNvSpPr txBox="1">
            <a:spLocks noGrp="1"/>
          </p:cNvSpPr>
          <p:nvPr>
            <p:ph type="subTitle" idx="8"/>
          </p:nvPr>
        </p:nvSpPr>
        <p:spPr>
          <a:xfrm>
            <a:off x="5525844" y="3666306"/>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70" name="Google Shape;1170;p13"/>
          <p:cNvSpPr txBox="1">
            <a:spLocks noGrp="1"/>
          </p:cNvSpPr>
          <p:nvPr>
            <p:ph type="title" idx="9" hasCustomPrompt="1"/>
          </p:nvPr>
        </p:nvSpPr>
        <p:spPr>
          <a:xfrm>
            <a:off x="934052" y="1640430"/>
            <a:ext cx="621900" cy="447600"/>
          </a:xfrm>
          <a:prstGeom prst="rect">
            <a:avLst/>
          </a:prstGeom>
          <a:noFill/>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1" name="Google Shape;1171;p13"/>
          <p:cNvSpPr txBox="1">
            <a:spLocks noGrp="1"/>
          </p:cNvSpPr>
          <p:nvPr>
            <p:ph type="title" idx="13" hasCustomPrompt="1"/>
          </p:nvPr>
        </p:nvSpPr>
        <p:spPr>
          <a:xfrm>
            <a:off x="934052" y="3296500"/>
            <a:ext cx="6219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2" name="Google Shape;1172;p13"/>
          <p:cNvSpPr txBox="1">
            <a:spLocks noGrp="1"/>
          </p:cNvSpPr>
          <p:nvPr>
            <p:ph type="title" idx="14" hasCustomPrompt="1"/>
          </p:nvPr>
        </p:nvSpPr>
        <p:spPr>
          <a:xfrm>
            <a:off x="4756058" y="1640430"/>
            <a:ext cx="6219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3" name="Google Shape;1173;p13"/>
          <p:cNvSpPr txBox="1">
            <a:spLocks noGrp="1"/>
          </p:cNvSpPr>
          <p:nvPr>
            <p:ph type="title" idx="15" hasCustomPrompt="1"/>
          </p:nvPr>
        </p:nvSpPr>
        <p:spPr>
          <a:xfrm>
            <a:off x="4763818" y="3296500"/>
            <a:ext cx="6210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4" name="Google Shape;1174;p13"/>
          <p:cNvSpPr/>
          <p:nvPr/>
        </p:nvSpPr>
        <p:spPr>
          <a:xfrm rot="5400000">
            <a:off x="7948900" y="3984513"/>
            <a:ext cx="1547075" cy="1229800"/>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5" name="Google Shape;1175;p13"/>
          <p:cNvGrpSpPr/>
          <p:nvPr/>
        </p:nvGrpSpPr>
        <p:grpSpPr>
          <a:xfrm>
            <a:off x="8424011" y="3028558"/>
            <a:ext cx="870980" cy="653235"/>
            <a:chOff x="2609400" y="2709025"/>
            <a:chExt cx="426700" cy="320025"/>
          </a:xfrm>
        </p:grpSpPr>
        <p:sp>
          <p:nvSpPr>
            <p:cNvPr id="1176" name="Google Shape;1176;p13"/>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3"/>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3"/>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3"/>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3"/>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3"/>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3"/>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3"/>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p:cSld name="CUSTOM_15">
    <p:spTree>
      <p:nvGrpSpPr>
        <p:cNvPr id="1" name="Shape 1543"/>
        <p:cNvGrpSpPr/>
        <p:nvPr/>
      </p:nvGrpSpPr>
      <p:grpSpPr>
        <a:xfrm>
          <a:off x="0" y="0"/>
          <a:ext cx="0" cy="0"/>
          <a:chOff x="0" y="0"/>
          <a:chExt cx="0" cy="0"/>
        </a:xfrm>
      </p:grpSpPr>
      <p:grpSp>
        <p:nvGrpSpPr>
          <p:cNvPr id="1544" name="Google Shape;1544;p16"/>
          <p:cNvGrpSpPr/>
          <p:nvPr/>
        </p:nvGrpSpPr>
        <p:grpSpPr>
          <a:xfrm>
            <a:off x="6931" y="-5870"/>
            <a:ext cx="9119845" cy="5149200"/>
            <a:chOff x="6931" y="-5870"/>
            <a:chExt cx="9119845" cy="5149200"/>
          </a:xfrm>
        </p:grpSpPr>
        <p:grpSp>
          <p:nvGrpSpPr>
            <p:cNvPr id="1545" name="Google Shape;1545;p16"/>
            <p:cNvGrpSpPr/>
            <p:nvPr/>
          </p:nvGrpSpPr>
          <p:grpSpPr>
            <a:xfrm>
              <a:off x="36925" y="-226"/>
              <a:ext cx="9021900" cy="5143556"/>
              <a:chOff x="36925" y="-110800"/>
              <a:chExt cx="9021900" cy="5337300"/>
            </a:xfrm>
          </p:grpSpPr>
          <p:cxnSp>
            <p:nvCxnSpPr>
              <p:cNvPr id="1546" name="Google Shape;1546;p16"/>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7" name="Google Shape;1547;p16"/>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8" name="Google Shape;1548;p16"/>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9" name="Google Shape;1549;p16"/>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0" name="Google Shape;1550;p16"/>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1" name="Google Shape;1551;p16"/>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2" name="Google Shape;1552;p16"/>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3" name="Google Shape;1553;p16"/>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4" name="Google Shape;1554;p16"/>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5" name="Google Shape;1555;p16"/>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6" name="Google Shape;1556;p16"/>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7" name="Google Shape;1557;p16"/>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8" name="Google Shape;1558;p16"/>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9" name="Google Shape;1559;p16"/>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0" name="Google Shape;1560;p16"/>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1" name="Google Shape;1561;p16"/>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2" name="Google Shape;1562;p16"/>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3" name="Google Shape;1563;p16"/>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4" name="Google Shape;1564;p16"/>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5" name="Google Shape;1565;p16"/>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6" name="Google Shape;1566;p16"/>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7" name="Google Shape;1567;p16"/>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8" name="Google Shape;1568;p16"/>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9" name="Google Shape;1569;p16"/>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0" name="Google Shape;1570;p16"/>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1" name="Google Shape;1571;p16"/>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2" name="Google Shape;1572;p16"/>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3" name="Google Shape;1573;p16"/>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4" name="Google Shape;1574;p16"/>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5" name="Google Shape;1575;p16"/>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6" name="Google Shape;1576;p16"/>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7" name="Google Shape;1577;p16"/>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8" name="Google Shape;1578;p16"/>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9" name="Google Shape;1579;p16"/>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0" name="Google Shape;1580;p16"/>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1" name="Google Shape;1581;p16"/>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2" name="Google Shape;1582;p16"/>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3" name="Google Shape;1583;p16"/>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4" name="Google Shape;1584;p16"/>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5" name="Google Shape;1585;p16"/>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6" name="Google Shape;1586;p16"/>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7" name="Google Shape;1587;p16"/>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8" name="Google Shape;1588;p16"/>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589" name="Google Shape;1589;p16"/>
            <p:cNvGrpSpPr/>
            <p:nvPr/>
          </p:nvGrpSpPr>
          <p:grpSpPr>
            <a:xfrm rot="5400000">
              <a:off x="1995097" y="-1994035"/>
              <a:ext cx="5143514" cy="9119845"/>
              <a:chOff x="1755382" y="-110800"/>
              <a:chExt cx="5155371" cy="5337300"/>
            </a:xfrm>
          </p:grpSpPr>
          <p:cxnSp>
            <p:nvCxnSpPr>
              <p:cNvPr id="1590" name="Google Shape;1590;p16"/>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1" name="Google Shape;1591;p16"/>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2" name="Google Shape;1592;p16"/>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3" name="Google Shape;1593;p16"/>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4" name="Google Shape;1594;p16"/>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5" name="Google Shape;1595;p16"/>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6" name="Google Shape;1596;p16"/>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7" name="Google Shape;1597;p16"/>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8" name="Google Shape;1598;p16"/>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9" name="Google Shape;1599;p16"/>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0" name="Google Shape;1600;p16"/>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1" name="Google Shape;1601;p16"/>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2" name="Google Shape;1602;p16"/>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3" name="Google Shape;1603;p16"/>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4" name="Google Shape;1604;p16"/>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5" name="Google Shape;1605;p16"/>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6" name="Google Shape;1606;p16"/>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7" name="Google Shape;1607;p16"/>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8" name="Google Shape;1608;p16"/>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9" name="Google Shape;1609;p16"/>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0" name="Google Shape;1610;p16"/>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1" name="Google Shape;1611;p16"/>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2" name="Google Shape;1612;p16"/>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3" name="Google Shape;1613;p16"/>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4" name="Google Shape;1614;p16"/>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615" name="Google Shape;1615;p16"/>
          <p:cNvSpPr txBox="1">
            <a:spLocks noGrp="1"/>
          </p:cNvSpPr>
          <p:nvPr>
            <p:ph type="title"/>
          </p:nvPr>
        </p:nvSpPr>
        <p:spPr>
          <a:xfrm>
            <a:off x="2950950" y="1933275"/>
            <a:ext cx="3242100" cy="53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65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616" name="Google Shape;1616;p16"/>
          <p:cNvSpPr txBox="1">
            <a:spLocks noGrp="1"/>
          </p:cNvSpPr>
          <p:nvPr>
            <p:ph type="subTitle" idx="1"/>
          </p:nvPr>
        </p:nvSpPr>
        <p:spPr>
          <a:xfrm>
            <a:off x="2135550" y="2919525"/>
            <a:ext cx="48729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grpSp>
        <p:nvGrpSpPr>
          <p:cNvPr id="1617" name="Google Shape;1617;p16"/>
          <p:cNvGrpSpPr/>
          <p:nvPr/>
        </p:nvGrpSpPr>
        <p:grpSpPr>
          <a:xfrm rot="10800000">
            <a:off x="7977950" y="3984288"/>
            <a:ext cx="1166038" cy="1159213"/>
            <a:chOff x="0" y="3752638"/>
            <a:chExt cx="1166038" cy="1159213"/>
          </a:xfrm>
        </p:grpSpPr>
        <p:sp>
          <p:nvSpPr>
            <p:cNvPr id="1618" name="Google Shape;1618;p16"/>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1619" name="Google Shape;1619;p16"/>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sp>
        <p:nvSpPr>
          <p:cNvPr id="1620" name="Google Shape;1620;p16"/>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1621" name="Google Shape;1621;p16"/>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1622" name="Google Shape;1622;p16"/>
          <p:cNvSpPr/>
          <p:nvPr/>
        </p:nvSpPr>
        <p:spPr>
          <a:xfrm>
            <a:off x="3588963" y="421540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16"/>
          <p:cNvGrpSpPr/>
          <p:nvPr/>
        </p:nvGrpSpPr>
        <p:grpSpPr>
          <a:xfrm rot="-622168">
            <a:off x="438944" y="280660"/>
            <a:ext cx="667456" cy="657308"/>
            <a:chOff x="504704" y="-927246"/>
            <a:chExt cx="588627" cy="579678"/>
          </a:xfrm>
        </p:grpSpPr>
        <p:sp>
          <p:nvSpPr>
            <p:cNvPr id="1624" name="Google Shape;1624;p16"/>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6"/>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6"/>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6"/>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6"/>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6"/>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0" name="Google Shape;1630;p16"/>
          <p:cNvSpPr/>
          <p:nvPr/>
        </p:nvSpPr>
        <p:spPr>
          <a:xfrm rot="821746">
            <a:off x="418059" y="1066566"/>
            <a:ext cx="709245" cy="709245"/>
          </a:xfrm>
          <a:custGeom>
            <a:avLst/>
            <a:gdLst/>
            <a:ahLst/>
            <a:cxnLst/>
            <a:rect l="l" t="t" r="r" b="b"/>
            <a:pathLst>
              <a:path w="16709" h="16709" extrusionOk="0">
                <a:moveTo>
                  <a:pt x="7087" y="2146"/>
                </a:moveTo>
                <a:lnTo>
                  <a:pt x="7087" y="7420"/>
                </a:lnTo>
                <a:lnTo>
                  <a:pt x="6569" y="7956"/>
                </a:lnTo>
                <a:lnTo>
                  <a:pt x="2924" y="11583"/>
                </a:lnTo>
                <a:lnTo>
                  <a:pt x="2739" y="11232"/>
                </a:lnTo>
                <a:lnTo>
                  <a:pt x="2554" y="10843"/>
                </a:lnTo>
                <a:lnTo>
                  <a:pt x="2406" y="10454"/>
                </a:lnTo>
                <a:lnTo>
                  <a:pt x="2276" y="10066"/>
                </a:lnTo>
                <a:lnTo>
                  <a:pt x="2165" y="9640"/>
                </a:lnTo>
                <a:lnTo>
                  <a:pt x="2091" y="9215"/>
                </a:lnTo>
                <a:lnTo>
                  <a:pt x="2054" y="8789"/>
                </a:lnTo>
                <a:lnTo>
                  <a:pt x="2036" y="8345"/>
                </a:lnTo>
                <a:lnTo>
                  <a:pt x="2036" y="8067"/>
                </a:lnTo>
                <a:lnTo>
                  <a:pt x="2054" y="7790"/>
                </a:lnTo>
                <a:lnTo>
                  <a:pt x="2091" y="7512"/>
                </a:lnTo>
                <a:lnTo>
                  <a:pt x="2128" y="7235"/>
                </a:lnTo>
                <a:lnTo>
                  <a:pt x="2184" y="6957"/>
                </a:lnTo>
                <a:lnTo>
                  <a:pt x="2258" y="6698"/>
                </a:lnTo>
                <a:lnTo>
                  <a:pt x="2332" y="6439"/>
                </a:lnTo>
                <a:lnTo>
                  <a:pt x="2424" y="6180"/>
                </a:lnTo>
                <a:lnTo>
                  <a:pt x="2517" y="5921"/>
                </a:lnTo>
                <a:lnTo>
                  <a:pt x="2628" y="5681"/>
                </a:lnTo>
                <a:lnTo>
                  <a:pt x="2739" y="5440"/>
                </a:lnTo>
                <a:lnTo>
                  <a:pt x="2868" y="5199"/>
                </a:lnTo>
                <a:lnTo>
                  <a:pt x="3016" y="4977"/>
                </a:lnTo>
                <a:lnTo>
                  <a:pt x="3164" y="4755"/>
                </a:lnTo>
                <a:lnTo>
                  <a:pt x="3312" y="4533"/>
                </a:lnTo>
                <a:lnTo>
                  <a:pt x="3479" y="4330"/>
                </a:lnTo>
                <a:lnTo>
                  <a:pt x="3645" y="4126"/>
                </a:lnTo>
                <a:lnTo>
                  <a:pt x="3830" y="3923"/>
                </a:lnTo>
                <a:lnTo>
                  <a:pt x="4034" y="3738"/>
                </a:lnTo>
                <a:lnTo>
                  <a:pt x="4219" y="3571"/>
                </a:lnTo>
                <a:lnTo>
                  <a:pt x="4423" y="3386"/>
                </a:lnTo>
                <a:lnTo>
                  <a:pt x="4645" y="3238"/>
                </a:lnTo>
                <a:lnTo>
                  <a:pt x="4867" y="3090"/>
                </a:lnTo>
                <a:lnTo>
                  <a:pt x="5089" y="2942"/>
                </a:lnTo>
                <a:lnTo>
                  <a:pt x="5311" y="2813"/>
                </a:lnTo>
                <a:lnTo>
                  <a:pt x="5551" y="2683"/>
                </a:lnTo>
                <a:lnTo>
                  <a:pt x="5792" y="2572"/>
                </a:lnTo>
                <a:lnTo>
                  <a:pt x="6051" y="2461"/>
                </a:lnTo>
                <a:lnTo>
                  <a:pt x="6310" y="2368"/>
                </a:lnTo>
                <a:lnTo>
                  <a:pt x="6569" y="2276"/>
                </a:lnTo>
                <a:lnTo>
                  <a:pt x="6828" y="2220"/>
                </a:lnTo>
                <a:lnTo>
                  <a:pt x="7087" y="2146"/>
                </a:lnTo>
                <a:close/>
                <a:moveTo>
                  <a:pt x="9622" y="2146"/>
                </a:moveTo>
                <a:lnTo>
                  <a:pt x="9900" y="2220"/>
                </a:lnTo>
                <a:lnTo>
                  <a:pt x="10159" y="2276"/>
                </a:lnTo>
                <a:lnTo>
                  <a:pt x="10418" y="2368"/>
                </a:lnTo>
                <a:lnTo>
                  <a:pt x="10677" y="2461"/>
                </a:lnTo>
                <a:lnTo>
                  <a:pt x="10917" y="2572"/>
                </a:lnTo>
                <a:lnTo>
                  <a:pt x="11158" y="2683"/>
                </a:lnTo>
                <a:lnTo>
                  <a:pt x="11398" y="2813"/>
                </a:lnTo>
                <a:lnTo>
                  <a:pt x="11639" y="2942"/>
                </a:lnTo>
                <a:lnTo>
                  <a:pt x="11861" y="3090"/>
                </a:lnTo>
                <a:lnTo>
                  <a:pt x="12083" y="3238"/>
                </a:lnTo>
                <a:lnTo>
                  <a:pt x="12286" y="3386"/>
                </a:lnTo>
                <a:lnTo>
                  <a:pt x="12490" y="3571"/>
                </a:lnTo>
                <a:lnTo>
                  <a:pt x="12693" y="3738"/>
                </a:lnTo>
                <a:lnTo>
                  <a:pt x="12879" y="3923"/>
                </a:lnTo>
                <a:lnTo>
                  <a:pt x="13064" y="4126"/>
                </a:lnTo>
                <a:lnTo>
                  <a:pt x="13230" y="4330"/>
                </a:lnTo>
                <a:lnTo>
                  <a:pt x="13397" y="4533"/>
                </a:lnTo>
                <a:lnTo>
                  <a:pt x="13563" y="4755"/>
                </a:lnTo>
                <a:lnTo>
                  <a:pt x="13711" y="4977"/>
                </a:lnTo>
                <a:lnTo>
                  <a:pt x="13841" y="5199"/>
                </a:lnTo>
                <a:lnTo>
                  <a:pt x="13970" y="5440"/>
                </a:lnTo>
                <a:lnTo>
                  <a:pt x="14100" y="5681"/>
                </a:lnTo>
                <a:lnTo>
                  <a:pt x="14192" y="5921"/>
                </a:lnTo>
                <a:lnTo>
                  <a:pt x="14303" y="6180"/>
                </a:lnTo>
                <a:lnTo>
                  <a:pt x="14396" y="6439"/>
                </a:lnTo>
                <a:lnTo>
                  <a:pt x="14470" y="6698"/>
                </a:lnTo>
                <a:lnTo>
                  <a:pt x="14525" y="6957"/>
                </a:lnTo>
                <a:lnTo>
                  <a:pt x="14581" y="7235"/>
                </a:lnTo>
                <a:lnTo>
                  <a:pt x="14636" y="7512"/>
                </a:lnTo>
                <a:lnTo>
                  <a:pt x="14655" y="7790"/>
                </a:lnTo>
                <a:lnTo>
                  <a:pt x="14673" y="8067"/>
                </a:lnTo>
                <a:lnTo>
                  <a:pt x="14692" y="8345"/>
                </a:lnTo>
                <a:lnTo>
                  <a:pt x="14673" y="8789"/>
                </a:lnTo>
                <a:lnTo>
                  <a:pt x="14618" y="9215"/>
                </a:lnTo>
                <a:lnTo>
                  <a:pt x="14544" y="9640"/>
                </a:lnTo>
                <a:lnTo>
                  <a:pt x="14451" y="10066"/>
                </a:lnTo>
                <a:lnTo>
                  <a:pt x="14322" y="10454"/>
                </a:lnTo>
                <a:lnTo>
                  <a:pt x="14174" y="10843"/>
                </a:lnTo>
                <a:lnTo>
                  <a:pt x="13989" y="11232"/>
                </a:lnTo>
                <a:lnTo>
                  <a:pt x="13785" y="11583"/>
                </a:lnTo>
                <a:lnTo>
                  <a:pt x="10140" y="7956"/>
                </a:lnTo>
                <a:lnTo>
                  <a:pt x="9622" y="7420"/>
                </a:lnTo>
                <a:lnTo>
                  <a:pt x="9622" y="2146"/>
                </a:lnTo>
                <a:close/>
                <a:moveTo>
                  <a:pt x="7087" y="11009"/>
                </a:moveTo>
                <a:lnTo>
                  <a:pt x="7087" y="14544"/>
                </a:lnTo>
                <a:lnTo>
                  <a:pt x="6754" y="14470"/>
                </a:lnTo>
                <a:lnTo>
                  <a:pt x="6421" y="14377"/>
                </a:lnTo>
                <a:lnTo>
                  <a:pt x="6106" y="14266"/>
                </a:lnTo>
                <a:lnTo>
                  <a:pt x="5792" y="14137"/>
                </a:lnTo>
                <a:lnTo>
                  <a:pt x="5496" y="13989"/>
                </a:lnTo>
                <a:lnTo>
                  <a:pt x="5200" y="13822"/>
                </a:lnTo>
                <a:lnTo>
                  <a:pt x="4922" y="13655"/>
                </a:lnTo>
                <a:lnTo>
                  <a:pt x="4645" y="13452"/>
                </a:lnTo>
                <a:lnTo>
                  <a:pt x="7087" y="11009"/>
                </a:lnTo>
                <a:close/>
                <a:moveTo>
                  <a:pt x="9622" y="11009"/>
                </a:moveTo>
                <a:lnTo>
                  <a:pt x="12083" y="13452"/>
                </a:lnTo>
                <a:lnTo>
                  <a:pt x="11805" y="13655"/>
                </a:lnTo>
                <a:lnTo>
                  <a:pt x="11509" y="13822"/>
                </a:lnTo>
                <a:lnTo>
                  <a:pt x="11232" y="13989"/>
                </a:lnTo>
                <a:lnTo>
                  <a:pt x="10917" y="14137"/>
                </a:lnTo>
                <a:lnTo>
                  <a:pt x="10603" y="14266"/>
                </a:lnTo>
                <a:lnTo>
                  <a:pt x="10288" y="14377"/>
                </a:lnTo>
                <a:lnTo>
                  <a:pt x="9955" y="14470"/>
                </a:lnTo>
                <a:lnTo>
                  <a:pt x="9622" y="14544"/>
                </a:lnTo>
                <a:lnTo>
                  <a:pt x="9622" y="11009"/>
                </a:lnTo>
                <a:close/>
                <a:moveTo>
                  <a:pt x="8364" y="0"/>
                </a:moveTo>
                <a:lnTo>
                  <a:pt x="7920" y="19"/>
                </a:lnTo>
                <a:lnTo>
                  <a:pt x="7513" y="37"/>
                </a:lnTo>
                <a:lnTo>
                  <a:pt x="7087" y="93"/>
                </a:lnTo>
                <a:lnTo>
                  <a:pt x="6680" y="167"/>
                </a:lnTo>
                <a:lnTo>
                  <a:pt x="6273" y="259"/>
                </a:lnTo>
                <a:lnTo>
                  <a:pt x="5884" y="370"/>
                </a:lnTo>
                <a:lnTo>
                  <a:pt x="5496" y="500"/>
                </a:lnTo>
                <a:lnTo>
                  <a:pt x="5107" y="666"/>
                </a:lnTo>
                <a:lnTo>
                  <a:pt x="4737" y="833"/>
                </a:lnTo>
                <a:lnTo>
                  <a:pt x="4386" y="1018"/>
                </a:lnTo>
                <a:lnTo>
                  <a:pt x="4034" y="1203"/>
                </a:lnTo>
                <a:lnTo>
                  <a:pt x="3682" y="1425"/>
                </a:lnTo>
                <a:lnTo>
                  <a:pt x="3368" y="1665"/>
                </a:lnTo>
                <a:lnTo>
                  <a:pt x="3053" y="1906"/>
                </a:lnTo>
                <a:lnTo>
                  <a:pt x="2739" y="2165"/>
                </a:lnTo>
                <a:lnTo>
                  <a:pt x="2461" y="2442"/>
                </a:lnTo>
                <a:lnTo>
                  <a:pt x="2184" y="2739"/>
                </a:lnTo>
                <a:lnTo>
                  <a:pt x="1906" y="3035"/>
                </a:lnTo>
                <a:lnTo>
                  <a:pt x="1666" y="3349"/>
                </a:lnTo>
                <a:lnTo>
                  <a:pt x="1444" y="3682"/>
                </a:lnTo>
                <a:lnTo>
                  <a:pt x="1221" y="4015"/>
                </a:lnTo>
                <a:lnTo>
                  <a:pt x="1018" y="4367"/>
                </a:lnTo>
                <a:lnTo>
                  <a:pt x="833" y="4737"/>
                </a:lnTo>
                <a:lnTo>
                  <a:pt x="666" y="5107"/>
                </a:lnTo>
                <a:lnTo>
                  <a:pt x="518" y="5477"/>
                </a:lnTo>
                <a:lnTo>
                  <a:pt x="389" y="5866"/>
                </a:lnTo>
                <a:lnTo>
                  <a:pt x="278" y="6273"/>
                </a:lnTo>
                <a:lnTo>
                  <a:pt x="185" y="6661"/>
                </a:lnTo>
                <a:lnTo>
                  <a:pt x="111" y="7087"/>
                </a:lnTo>
                <a:lnTo>
                  <a:pt x="56" y="7494"/>
                </a:lnTo>
                <a:lnTo>
                  <a:pt x="19" y="7919"/>
                </a:lnTo>
                <a:lnTo>
                  <a:pt x="0" y="8345"/>
                </a:lnTo>
                <a:lnTo>
                  <a:pt x="19" y="8678"/>
                </a:lnTo>
                <a:lnTo>
                  <a:pt x="37" y="8993"/>
                </a:lnTo>
                <a:lnTo>
                  <a:pt x="56" y="9326"/>
                </a:lnTo>
                <a:lnTo>
                  <a:pt x="111" y="9640"/>
                </a:lnTo>
                <a:lnTo>
                  <a:pt x="167" y="9955"/>
                </a:lnTo>
                <a:lnTo>
                  <a:pt x="222" y="10251"/>
                </a:lnTo>
                <a:lnTo>
                  <a:pt x="296" y="10565"/>
                </a:lnTo>
                <a:lnTo>
                  <a:pt x="389" y="10861"/>
                </a:lnTo>
                <a:lnTo>
                  <a:pt x="481" y="11158"/>
                </a:lnTo>
                <a:lnTo>
                  <a:pt x="592" y="11435"/>
                </a:lnTo>
                <a:lnTo>
                  <a:pt x="722" y="11731"/>
                </a:lnTo>
                <a:lnTo>
                  <a:pt x="851" y="12009"/>
                </a:lnTo>
                <a:lnTo>
                  <a:pt x="981" y="12268"/>
                </a:lnTo>
                <a:lnTo>
                  <a:pt x="1129" y="12545"/>
                </a:lnTo>
                <a:lnTo>
                  <a:pt x="1295" y="12804"/>
                </a:lnTo>
                <a:lnTo>
                  <a:pt x="1462" y="13063"/>
                </a:lnTo>
                <a:lnTo>
                  <a:pt x="1647" y="13322"/>
                </a:lnTo>
                <a:lnTo>
                  <a:pt x="1832" y="13563"/>
                </a:lnTo>
                <a:lnTo>
                  <a:pt x="2036" y="13803"/>
                </a:lnTo>
                <a:lnTo>
                  <a:pt x="2258" y="14044"/>
                </a:lnTo>
                <a:lnTo>
                  <a:pt x="2480" y="14285"/>
                </a:lnTo>
                <a:lnTo>
                  <a:pt x="2702" y="14488"/>
                </a:lnTo>
                <a:lnTo>
                  <a:pt x="2942" y="14710"/>
                </a:lnTo>
                <a:lnTo>
                  <a:pt x="3183" y="14914"/>
                </a:lnTo>
                <a:lnTo>
                  <a:pt x="3460" y="15117"/>
                </a:lnTo>
                <a:lnTo>
                  <a:pt x="3738" y="15302"/>
                </a:lnTo>
                <a:lnTo>
                  <a:pt x="4034" y="15487"/>
                </a:lnTo>
                <a:lnTo>
                  <a:pt x="4330" y="15654"/>
                </a:lnTo>
                <a:lnTo>
                  <a:pt x="4626" y="15820"/>
                </a:lnTo>
                <a:lnTo>
                  <a:pt x="4941" y="15968"/>
                </a:lnTo>
                <a:lnTo>
                  <a:pt x="5255" y="16098"/>
                </a:lnTo>
                <a:lnTo>
                  <a:pt x="5570" y="16227"/>
                </a:lnTo>
                <a:lnTo>
                  <a:pt x="5903" y="16338"/>
                </a:lnTo>
                <a:lnTo>
                  <a:pt x="6236" y="16431"/>
                </a:lnTo>
                <a:lnTo>
                  <a:pt x="6587" y="16505"/>
                </a:lnTo>
                <a:lnTo>
                  <a:pt x="6920" y="16579"/>
                </a:lnTo>
                <a:lnTo>
                  <a:pt x="7272" y="16634"/>
                </a:lnTo>
                <a:lnTo>
                  <a:pt x="7642" y="16671"/>
                </a:lnTo>
                <a:lnTo>
                  <a:pt x="7994" y="16690"/>
                </a:lnTo>
                <a:lnTo>
                  <a:pt x="8364" y="16709"/>
                </a:lnTo>
                <a:lnTo>
                  <a:pt x="8715" y="16690"/>
                </a:lnTo>
                <a:lnTo>
                  <a:pt x="9085" y="16671"/>
                </a:lnTo>
                <a:lnTo>
                  <a:pt x="9437" y="16634"/>
                </a:lnTo>
                <a:lnTo>
                  <a:pt x="9788" y="16579"/>
                </a:lnTo>
                <a:lnTo>
                  <a:pt x="10140" y="16505"/>
                </a:lnTo>
                <a:lnTo>
                  <a:pt x="10473" y="16431"/>
                </a:lnTo>
                <a:lnTo>
                  <a:pt x="10806" y="16338"/>
                </a:lnTo>
                <a:lnTo>
                  <a:pt x="11139" y="16227"/>
                </a:lnTo>
                <a:lnTo>
                  <a:pt x="11472" y="16098"/>
                </a:lnTo>
                <a:lnTo>
                  <a:pt x="11787" y="15968"/>
                </a:lnTo>
                <a:lnTo>
                  <a:pt x="12083" y="15820"/>
                </a:lnTo>
                <a:lnTo>
                  <a:pt x="12397" y="15654"/>
                </a:lnTo>
                <a:lnTo>
                  <a:pt x="12693" y="15487"/>
                </a:lnTo>
                <a:lnTo>
                  <a:pt x="12971" y="15302"/>
                </a:lnTo>
                <a:lnTo>
                  <a:pt x="13249" y="15117"/>
                </a:lnTo>
                <a:lnTo>
                  <a:pt x="13526" y="14914"/>
                </a:lnTo>
                <a:lnTo>
                  <a:pt x="13767" y="14710"/>
                </a:lnTo>
                <a:lnTo>
                  <a:pt x="14007" y="14488"/>
                </a:lnTo>
                <a:lnTo>
                  <a:pt x="14229" y="14285"/>
                </a:lnTo>
                <a:lnTo>
                  <a:pt x="14451" y="14044"/>
                </a:lnTo>
                <a:lnTo>
                  <a:pt x="14673" y="13803"/>
                </a:lnTo>
                <a:lnTo>
                  <a:pt x="14877" y="13563"/>
                </a:lnTo>
                <a:lnTo>
                  <a:pt x="15062" y="13322"/>
                </a:lnTo>
                <a:lnTo>
                  <a:pt x="15247" y="13063"/>
                </a:lnTo>
                <a:lnTo>
                  <a:pt x="15413" y="12804"/>
                </a:lnTo>
                <a:lnTo>
                  <a:pt x="15580" y="12545"/>
                </a:lnTo>
                <a:lnTo>
                  <a:pt x="15728" y="12268"/>
                </a:lnTo>
                <a:lnTo>
                  <a:pt x="15876" y="12009"/>
                </a:lnTo>
                <a:lnTo>
                  <a:pt x="16006" y="11731"/>
                </a:lnTo>
                <a:lnTo>
                  <a:pt x="16117" y="11435"/>
                </a:lnTo>
                <a:lnTo>
                  <a:pt x="16228" y="11158"/>
                </a:lnTo>
                <a:lnTo>
                  <a:pt x="16320" y="10861"/>
                </a:lnTo>
                <a:lnTo>
                  <a:pt x="16413" y="10565"/>
                </a:lnTo>
                <a:lnTo>
                  <a:pt x="16487" y="10251"/>
                </a:lnTo>
                <a:lnTo>
                  <a:pt x="16561" y="9955"/>
                </a:lnTo>
                <a:lnTo>
                  <a:pt x="16616" y="9640"/>
                </a:lnTo>
                <a:lnTo>
                  <a:pt x="16653" y="9326"/>
                </a:lnTo>
                <a:lnTo>
                  <a:pt x="16690" y="8993"/>
                </a:lnTo>
                <a:lnTo>
                  <a:pt x="16709" y="8678"/>
                </a:lnTo>
                <a:lnTo>
                  <a:pt x="16709" y="8345"/>
                </a:lnTo>
                <a:lnTo>
                  <a:pt x="16690" y="7919"/>
                </a:lnTo>
                <a:lnTo>
                  <a:pt x="16672" y="7494"/>
                </a:lnTo>
                <a:lnTo>
                  <a:pt x="16616" y="7087"/>
                </a:lnTo>
                <a:lnTo>
                  <a:pt x="16542" y="6661"/>
                </a:lnTo>
                <a:lnTo>
                  <a:pt x="16450" y="6273"/>
                </a:lnTo>
                <a:lnTo>
                  <a:pt x="16339" y="5866"/>
                </a:lnTo>
                <a:lnTo>
                  <a:pt x="16209" y="5477"/>
                </a:lnTo>
                <a:lnTo>
                  <a:pt x="16043" y="5107"/>
                </a:lnTo>
                <a:lnTo>
                  <a:pt x="15876" y="4737"/>
                </a:lnTo>
                <a:lnTo>
                  <a:pt x="15691" y="4367"/>
                </a:lnTo>
                <a:lnTo>
                  <a:pt x="15506" y="4015"/>
                </a:lnTo>
                <a:lnTo>
                  <a:pt x="15284" y="3682"/>
                </a:lnTo>
                <a:lnTo>
                  <a:pt x="15043" y="3349"/>
                </a:lnTo>
                <a:lnTo>
                  <a:pt x="14803" y="3035"/>
                </a:lnTo>
                <a:lnTo>
                  <a:pt x="14544" y="2739"/>
                </a:lnTo>
                <a:lnTo>
                  <a:pt x="14266" y="2442"/>
                </a:lnTo>
                <a:lnTo>
                  <a:pt x="13970" y="2165"/>
                </a:lnTo>
                <a:lnTo>
                  <a:pt x="13674" y="1906"/>
                </a:lnTo>
                <a:lnTo>
                  <a:pt x="13360" y="1665"/>
                </a:lnTo>
                <a:lnTo>
                  <a:pt x="13027" y="1425"/>
                </a:lnTo>
                <a:lnTo>
                  <a:pt x="12693" y="1203"/>
                </a:lnTo>
                <a:lnTo>
                  <a:pt x="12342" y="1018"/>
                </a:lnTo>
                <a:lnTo>
                  <a:pt x="11972" y="833"/>
                </a:lnTo>
                <a:lnTo>
                  <a:pt x="11602" y="666"/>
                </a:lnTo>
                <a:lnTo>
                  <a:pt x="11232" y="500"/>
                </a:lnTo>
                <a:lnTo>
                  <a:pt x="10843" y="370"/>
                </a:lnTo>
                <a:lnTo>
                  <a:pt x="10436" y="259"/>
                </a:lnTo>
                <a:lnTo>
                  <a:pt x="10048" y="167"/>
                </a:lnTo>
                <a:lnTo>
                  <a:pt x="9622" y="93"/>
                </a:lnTo>
                <a:lnTo>
                  <a:pt x="9215" y="37"/>
                </a:lnTo>
                <a:lnTo>
                  <a:pt x="8789" y="19"/>
                </a:lnTo>
                <a:lnTo>
                  <a:pt x="836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7750" y="438912"/>
            <a:ext cx="7708500" cy="572700"/>
          </a:xfrm>
          <a:prstGeom prst="rect">
            <a:avLst/>
          </a:prstGeom>
          <a:noFill/>
          <a:ln>
            <a:noFill/>
          </a:ln>
          <a:effectLst>
            <a:outerShdw dist="47625" dir="2400000" algn="bl" rotWithShape="0">
              <a:schemeClr val="accent3"/>
            </a:outerShdw>
          </a:effectLst>
        </p:spPr>
        <p:txBody>
          <a:bodyPr spcFirstLastPara="1" wrap="square" lIns="91425" tIns="91425" rIns="91425" bIns="91425" anchor="ctr" anchorCtr="0">
            <a:noAutofit/>
          </a:bodyPr>
          <a:lstStyle>
            <a:lvl1pPr lvl="0" algn="ctr" rtl="0">
              <a:spcBef>
                <a:spcPts val="0"/>
              </a:spcBef>
              <a:spcAft>
                <a:spcPts val="0"/>
              </a:spcAft>
              <a:buClr>
                <a:schemeClr val="dk2"/>
              </a:buClr>
              <a:buSzPts val="2800"/>
              <a:buFont typeface="Chivo Black"/>
              <a:buNone/>
              <a:defRPr sz="2800">
                <a:solidFill>
                  <a:schemeClr val="dk2"/>
                </a:solidFill>
                <a:latin typeface="Chivo Black"/>
                <a:ea typeface="Chivo Black"/>
                <a:cs typeface="Chivo Black"/>
                <a:sym typeface="Chivo Bl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692700" y="1351875"/>
            <a:ext cx="7711800" cy="32475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1pPr>
            <a:lvl2pPr marL="914400" lvl="1"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2pPr>
            <a:lvl3pPr marL="1371600" lvl="2"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3pPr>
            <a:lvl4pPr marL="1828800" lvl="3"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4pPr>
            <a:lvl5pPr marL="2286000" lvl="4"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5pPr>
            <a:lvl6pPr marL="2743200" lvl="5"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6pPr>
            <a:lvl7pPr marL="3200400" lvl="6"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7pPr>
            <a:lvl8pPr marL="3657600" lvl="7"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8pPr>
            <a:lvl9pPr marL="4114800" lvl="8"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5" r:id="rId6"/>
    <p:sldLayoutId id="2147483658" r:id="rId7"/>
    <p:sldLayoutId id="2147483659" r:id="rId8"/>
    <p:sldLayoutId id="2147483662" r:id="rId9"/>
    <p:sldLayoutId id="2147483663" r:id="rId10"/>
    <p:sldLayoutId id="2147483675" r:id="rId11"/>
    <p:sldLayoutId id="2147483676"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vi.wikipedia.org/wiki/H%E1%BB%87_h%C3%B4_h%E1%BA%A5p"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vi.wikipedia.org/wiki/Ph%E1%BB%95i" TargetMode="External"/><Relationship Id="rId5" Type="http://schemas.openxmlformats.org/officeDocument/2006/relationships/hyperlink" Target="https://vi.wikipedia.org/wiki/Cocain" TargetMode="External"/><Relationship Id="rId4" Type="http://schemas.openxmlformats.org/officeDocument/2006/relationships/hyperlink" Target="https://vi.wikipedia.org/w/index.php?title=%E1%BB%A8c_ch%E1%BA%BF&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i.wikipedia.org/wiki/H%E1%BB%87_tu%E1%BA%A7n_ho%C3%A0n"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vi.wikipedia.org/wiki/H%E1%BB%87_th%E1%BA%A7n_kinh"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78"/>
        <p:cNvGrpSpPr/>
        <p:nvPr/>
      </p:nvGrpSpPr>
      <p:grpSpPr>
        <a:xfrm>
          <a:off x="0" y="0"/>
          <a:ext cx="0" cy="0"/>
          <a:chOff x="0" y="0"/>
          <a:chExt cx="0" cy="0"/>
        </a:xfrm>
      </p:grpSpPr>
      <p:grpSp>
        <p:nvGrpSpPr>
          <p:cNvPr id="3179" name="Google Shape;3179;p33"/>
          <p:cNvGrpSpPr/>
          <p:nvPr/>
        </p:nvGrpSpPr>
        <p:grpSpPr>
          <a:xfrm rot="4554550">
            <a:off x="5416336" y="3592499"/>
            <a:ext cx="941679" cy="1172651"/>
            <a:chOff x="3556838" y="-906575"/>
            <a:chExt cx="804142" cy="1001380"/>
          </a:xfrm>
        </p:grpSpPr>
        <p:sp>
          <p:nvSpPr>
            <p:cNvPr id="3180" name="Google Shape;3180;p33"/>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1" name="Google Shape;3181;p33"/>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2" name="Google Shape;3182;p33"/>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3" name="Google Shape;3183;p33"/>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4" name="Google Shape;3184;p33"/>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5" name="Google Shape;3185;p33"/>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6" name="Google Shape;3186;p33"/>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7" name="Google Shape;3187;p33"/>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8" name="Google Shape;3188;p33"/>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9" name="Google Shape;3189;p33"/>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0" name="Google Shape;3190;p33"/>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1" name="Google Shape;3191;p33"/>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2" name="Google Shape;3192;p33"/>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3" name="Google Shape;3193;p33"/>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4" name="Google Shape;3194;p33"/>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5" name="Google Shape;3195;p33"/>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6" name="Google Shape;3196;p33"/>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7" name="Google Shape;3197;p33"/>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8" name="Google Shape;3198;p33"/>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9" name="Google Shape;3199;p33"/>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0" name="Google Shape;3200;p33"/>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1" name="Google Shape;3201;p33"/>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2" name="Google Shape;3202;p33"/>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3" name="Google Shape;3203;p33"/>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4" name="Google Shape;3204;p33"/>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5" name="Google Shape;3205;p33"/>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6" name="Google Shape;3206;p33"/>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7" name="Google Shape;3207;p33"/>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8" name="Google Shape;3208;p33"/>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9" name="Google Shape;3209;p33"/>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0" name="Google Shape;3210;p33"/>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1" name="Google Shape;3211;p33"/>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2" name="Google Shape;3212;p33"/>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3" name="Google Shape;3213;p33"/>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4" name="Google Shape;3214;p33"/>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5" name="Google Shape;3215;p33"/>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6" name="Google Shape;3216;p33"/>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7" name="Google Shape;3217;p33"/>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8" name="Google Shape;3218;p33"/>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9" name="Google Shape;3219;p33"/>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0" name="Google Shape;3220;p33"/>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1" name="Google Shape;3221;p33"/>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2" name="Google Shape;3222;p33"/>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3" name="Google Shape;3223;p33"/>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4" name="Google Shape;3224;p33"/>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5" name="Google Shape;3225;p33"/>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6" name="Google Shape;3226;p33"/>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7" name="Google Shape;3227;p33"/>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8" name="Google Shape;3228;p33"/>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9" name="Google Shape;3229;p33"/>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0" name="Google Shape;3230;p33"/>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1" name="Google Shape;3231;p33"/>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2" name="Google Shape;3232;p33"/>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3" name="Google Shape;3233;p33"/>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4" name="Google Shape;3234;p33"/>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5" name="Google Shape;3235;p33"/>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6" name="Google Shape;3236;p33"/>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7" name="Google Shape;3237;p33"/>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240" name="Google Shape;3240;p33"/>
          <p:cNvSpPr/>
          <p:nvPr/>
        </p:nvSpPr>
        <p:spPr>
          <a:xfrm>
            <a:off x="321392" y="138651"/>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41" name="Google Shape;3241;p33"/>
          <p:cNvGrpSpPr/>
          <p:nvPr/>
        </p:nvGrpSpPr>
        <p:grpSpPr>
          <a:xfrm>
            <a:off x="6432250" y="11888"/>
            <a:ext cx="1073075" cy="933400"/>
            <a:chOff x="2680950" y="3485025"/>
            <a:chExt cx="1073075" cy="933400"/>
          </a:xfrm>
        </p:grpSpPr>
        <p:sp>
          <p:nvSpPr>
            <p:cNvPr id="3242" name="Google Shape;3242;p33"/>
            <p:cNvSpPr/>
            <p:nvPr/>
          </p:nvSpPr>
          <p:spPr>
            <a:xfrm>
              <a:off x="2704800" y="3833950"/>
              <a:ext cx="972350" cy="584475"/>
            </a:xfrm>
            <a:custGeom>
              <a:avLst/>
              <a:gdLst/>
              <a:ahLst/>
              <a:cxnLst/>
              <a:rect l="l" t="t" r="r" b="b"/>
              <a:pathLst>
                <a:path w="38894" h="23379" extrusionOk="0">
                  <a:moveTo>
                    <a:pt x="1110" y="0"/>
                  </a:moveTo>
                  <a:lnTo>
                    <a:pt x="1032" y="137"/>
                  </a:lnTo>
                  <a:lnTo>
                    <a:pt x="857" y="526"/>
                  </a:lnTo>
                  <a:lnTo>
                    <a:pt x="721" y="818"/>
                  </a:lnTo>
                  <a:lnTo>
                    <a:pt x="604" y="1168"/>
                  </a:lnTo>
                  <a:lnTo>
                    <a:pt x="468" y="1558"/>
                  </a:lnTo>
                  <a:lnTo>
                    <a:pt x="351" y="2005"/>
                  </a:lnTo>
                  <a:lnTo>
                    <a:pt x="234" y="2492"/>
                  </a:lnTo>
                  <a:lnTo>
                    <a:pt x="137" y="3037"/>
                  </a:lnTo>
                  <a:lnTo>
                    <a:pt x="59" y="3621"/>
                  </a:lnTo>
                  <a:lnTo>
                    <a:pt x="20" y="4224"/>
                  </a:lnTo>
                  <a:lnTo>
                    <a:pt x="1" y="4886"/>
                  </a:lnTo>
                  <a:lnTo>
                    <a:pt x="40" y="5567"/>
                  </a:lnTo>
                  <a:lnTo>
                    <a:pt x="78" y="5937"/>
                  </a:lnTo>
                  <a:lnTo>
                    <a:pt x="117" y="6288"/>
                  </a:lnTo>
                  <a:lnTo>
                    <a:pt x="176" y="6658"/>
                  </a:lnTo>
                  <a:lnTo>
                    <a:pt x="254" y="7047"/>
                  </a:lnTo>
                  <a:lnTo>
                    <a:pt x="351" y="7417"/>
                  </a:lnTo>
                  <a:lnTo>
                    <a:pt x="468" y="7806"/>
                  </a:lnTo>
                  <a:lnTo>
                    <a:pt x="585" y="8195"/>
                  </a:lnTo>
                  <a:lnTo>
                    <a:pt x="721" y="8604"/>
                  </a:lnTo>
                  <a:lnTo>
                    <a:pt x="896" y="9013"/>
                  </a:lnTo>
                  <a:lnTo>
                    <a:pt x="1071" y="9422"/>
                  </a:lnTo>
                  <a:lnTo>
                    <a:pt x="1266" y="9831"/>
                  </a:lnTo>
                  <a:lnTo>
                    <a:pt x="1499" y="10239"/>
                  </a:lnTo>
                  <a:lnTo>
                    <a:pt x="1733" y="10668"/>
                  </a:lnTo>
                  <a:lnTo>
                    <a:pt x="2006" y="11076"/>
                  </a:lnTo>
                  <a:lnTo>
                    <a:pt x="2298" y="11505"/>
                  </a:lnTo>
                  <a:lnTo>
                    <a:pt x="2609" y="11933"/>
                  </a:lnTo>
                  <a:lnTo>
                    <a:pt x="2959" y="12361"/>
                  </a:lnTo>
                  <a:lnTo>
                    <a:pt x="3310" y="12789"/>
                  </a:lnTo>
                  <a:lnTo>
                    <a:pt x="3719" y="13218"/>
                  </a:lnTo>
                  <a:lnTo>
                    <a:pt x="4127" y="13646"/>
                  </a:lnTo>
                  <a:lnTo>
                    <a:pt x="4575" y="14094"/>
                  </a:lnTo>
                  <a:lnTo>
                    <a:pt x="5062" y="14522"/>
                  </a:lnTo>
                  <a:lnTo>
                    <a:pt x="5568" y="14950"/>
                  </a:lnTo>
                  <a:lnTo>
                    <a:pt x="6093" y="15378"/>
                  </a:lnTo>
                  <a:lnTo>
                    <a:pt x="6677" y="15807"/>
                  </a:lnTo>
                  <a:lnTo>
                    <a:pt x="7281" y="16235"/>
                  </a:lnTo>
                  <a:lnTo>
                    <a:pt x="7904" y="16663"/>
                  </a:lnTo>
                  <a:lnTo>
                    <a:pt x="8585" y="17091"/>
                  </a:lnTo>
                  <a:lnTo>
                    <a:pt x="9286" y="17520"/>
                  </a:lnTo>
                  <a:lnTo>
                    <a:pt x="10026" y="17928"/>
                  </a:lnTo>
                  <a:lnTo>
                    <a:pt x="10785" y="18357"/>
                  </a:lnTo>
                  <a:lnTo>
                    <a:pt x="11602" y="18765"/>
                  </a:lnTo>
                  <a:lnTo>
                    <a:pt x="12459" y="19174"/>
                  </a:lnTo>
                  <a:lnTo>
                    <a:pt x="13335" y="19583"/>
                  </a:lnTo>
                  <a:lnTo>
                    <a:pt x="14269" y="19992"/>
                  </a:lnTo>
                  <a:lnTo>
                    <a:pt x="15242" y="20381"/>
                  </a:lnTo>
                  <a:lnTo>
                    <a:pt x="16216" y="20751"/>
                  </a:lnTo>
                  <a:lnTo>
                    <a:pt x="17169" y="21101"/>
                  </a:lnTo>
                  <a:lnTo>
                    <a:pt x="18084" y="21432"/>
                  </a:lnTo>
                  <a:lnTo>
                    <a:pt x="18980" y="21724"/>
                  </a:lnTo>
                  <a:lnTo>
                    <a:pt x="19856" y="21997"/>
                  </a:lnTo>
                  <a:lnTo>
                    <a:pt x="20693" y="22230"/>
                  </a:lnTo>
                  <a:lnTo>
                    <a:pt x="21510" y="22444"/>
                  </a:lnTo>
                  <a:lnTo>
                    <a:pt x="22308" y="22639"/>
                  </a:lnTo>
                  <a:lnTo>
                    <a:pt x="23087" y="22814"/>
                  </a:lnTo>
                  <a:lnTo>
                    <a:pt x="23827" y="22951"/>
                  </a:lnTo>
                  <a:lnTo>
                    <a:pt x="24566" y="23067"/>
                  </a:lnTo>
                  <a:lnTo>
                    <a:pt x="25267" y="23184"/>
                  </a:lnTo>
                  <a:lnTo>
                    <a:pt x="25929" y="23262"/>
                  </a:lnTo>
                  <a:lnTo>
                    <a:pt x="26591" y="23320"/>
                  </a:lnTo>
                  <a:lnTo>
                    <a:pt x="27233" y="23359"/>
                  </a:lnTo>
                  <a:lnTo>
                    <a:pt x="27837" y="23379"/>
                  </a:lnTo>
                  <a:lnTo>
                    <a:pt x="29005" y="23379"/>
                  </a:lnTo>
                  <a:lnTo>
                    <a:pt x="29550" y="23340"/>
                  </a:lnTo>
                  <a:lnTo>
                    <a:pt x="30075" y="23301"/>
                  </a:lnTo>
                  <a:lnTo>
                    <a:pt x="30581" y="23242"/>
                  </a:lnTo>
                  <a:lnTo>
                    <a:pt x="31068" y="23165"/>
                  </a:lnTo>
                  <a:lnTo>
                    <a:pt x="31555" y="23067"/>
                  </a:lnTo>
                  <a:lnTo>
                    <a:pt x="32002" y="22970"/>
                  </a:lnTo>
                  <a:lnTo>
                    <a:pt x="32431" y="22853"/>
                  </a:lnTo>
                  <a:lnTo>
                    <a:pt x="32839" y="22736"/>
                  </a:lnTo>
                  <a:lnTo>
                    <a:pt x="33248" y="22600"/>
                  </a:lnTo>
                  <a:lnTo>
                    <a:pt x="33618" y="22444"/>
                  </a:lnTo>
                  <a:lnTo>
                    <a:pt x="33988" y="22289"/>
                  </a:lnTo>
                  <a:lnTo>
                    <a:pt x="34338" y="22133"/>
                  </a:lnTo>
                  <a:lnTo>
                    <a:pt x="34669" y="21958"/>
                  </a:lnTo>
                  <a:lnTo>
                    <a:pt x="34981" y="21783"/>
                  </a:lnTo>
                  <a:lnTo>
                    <a:pt x="35273" y="21607"/>
                  </a:lnTo>
                  <a:lnTo>
                    <a:pt x="35565" y="21413"/>
                  </a:lnTo>
                  <a:lnTo>
                    <a:pt x="35837" y="21218"/>
                  </a:lnTo>
                  <a:lnTo>
                    <a:pt x="36090" y="21023"/>
                  </a:lnTo>
                  <a:lnTo>
                    <a:pt x="36557" y="20615"/>
                  </a:lnTo>
                  <a:lnTo>
                    <a:pt x="36966" y="20206"/>
                  </a:lnTo>
                  <a:lnTo>
                    <a:pt x="37336" y="19797"/>
                  </a:lnTo>
                  <a:lnTo>
                    <a:pt x="37667" y="19388"/>
                  </a:lnTo>
                  <a:lnTo>
                    <a:pt x="37940" y="18999"/>
                  </a:lnTo>
                  <a:lnTo>
                    <a:pt x="38173" y="18629"/>
                  </a:lnTo>
                  <a:lnTo>
                    <a:pt x="38368" y="18259"/>
                  </a:lnTo>
                  <a:lnTo>
                    <a:pt x="38523" y="17948"/>
                  </a:lnTo>
                  <a:lnTo>
                    <a:pt x="38640" y="17636"/>
                  </a:lnTo>
                  <a:lnTo>
                    <a:pt x="38738" y="17383"/>
                  </a:lnTo>
                  <a:lnTo>
                    <a:pt x="38874" y="17033"/>
                  </a:lnTo>
                  <a:lnTo>
                    <a:pt x="38893" y="16897"/>
                  </a:lnTo>
                  <a:lnTo>
                    <a:pt x="1110"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33"/>
            <p:cNvSpPr/>
            <p:nvPr/>
          </p:nvSpPr>
          <p:spPr>
            <a:xfrm>
              <a:off x="2680950" y="3746825"/>
              <a:ext cx="637050" cy="434600"/>
            </a:xfrm>
            <a:custGeom>
              <a:avLst/>
              <a:gdLst/>
              <a:ahLst/>
              <a:cxnLst/>
              <a:rect l="l" t="t" r="r" b="b"/>
              <a:pathLst>
                <a:path w="25482" h="17384" extrusionOk="0">
                  <a:moveTo>
                    <a:pt x="4361" y="1"/>
                  </a:moveTo>
                  <a:lnTo>
                    <a:pt x="3680" y="20"/>
                  </a:lnTo>
                  <a:lnTo>
                    <a:pt x="2979" y="79"/>
                  </a:lnTo>
                  <a:lnTo>
                    <a:pt x="2181" y="157"/>
                  </a:lnTo>
                  <a:lnTo>
                    <a:pt x="1772" y="196"/>
                  </a:lnTo>
                  <a:lnTo>
                    <a:pt x="1383" y="273"/>
                  </a:lnTo>
                  <a:lnTo>
                    <a:pt x="1013" y="332"/>
                  </a:lnTo>
                  <a:lnTo>
                    <a:pt x="682" y="429"/>
                  </a:lnTo>
                  <a:lnTo>
                    <a:pt x="410" y="526"/>
                  </a:lnTo>
                  <a:lnTo>
                    <a:pt x="293" y="585"/>
                  </a:lnTo>
                  <a:lnTo>
                    <a:pt x="195" y="643"/>
                  </a:lnTo>
                  <a:lnTo>
                    <a:pt x="118" y="702"/>
                  </a:lnTo>
                  <a:lnTo>
                    <a:pt x="59" y="780"/>
                  </a:lnTo>
                  <a:lnTo>
                    <a:pt x="20" y="838"/>
                  </a:lnTo>
                  <a:lnTo>
                    <a:pt x="1" y="916"/>
                  </a:lnTo>
                  <a:lnTo>
                    <a:pt x="20" y="1013"/>
                  </a:lnTo>
                  <a:lnTo>
                    <a:pt x="79" y="1188"/>
                  </a:lnTo>
                  <a:lnTo>
                    <a:pt x="312" y="1636"/>
                  </a:lnTo>
                  <a:lnTo>
                    <a:pt x="682" y="2278"/>
                  </a:lnTo>
                  <a:lnTo>
                    <a:pt x="1149" y="3057"/>
                  </a:lnTo>
                  <a:lnTo>
                    <a:pt x="1733" y="3972"/>
                  </a:lnTo>
                  <a:lnTo>
                    <a:pt x="2395" y="4984"/>
                  </a:lnTo>
                  <a:lnTo>
                    <a:pt x="3115" y="6074"/>
                  </a:lnTo>
                  <a:lnTo>
                    <a:pt x="3913" y="7203"/>
                  </a:lnTo>
                  <a:lnTo>
                    <a:pt x="4731" y="8371"/>
                  </a:lnTo>
                  <a:lnTo>
                    <a:pt x="5568" y="9539"/>
                  </a:lnTo>
                  <a:lnTo>
                    <a:pt x="6425" y="10688"/>
                  </a:lnTo>
                  <a:lnTo>
                    <a:pt x="7262" y="11778"/>
                  </a:lnTo>
                  <a:lnTo>
                    <a:pt x="8060" y="12790"/>
                  </a:lnTo>
                  <a:lnTo>
                    <a:pt x="8838" y="13724"/>
                  </a:lnTo>
                  <a:lnTo>
                    <a:pt x="9539" y="14522"/>
                  </a:lnTo>
                  <a:lnTo>
                    <a:pt x="9870" y="14873"/>
                  </a:lnTo>
                  <a:lnTo>
                    <a:pt x="10162" y="15184"/>
                  </a:lnTo>
                  <a:lnTo>
                    <a:pt x="11194" y="16138"/>
                  </a:lnTo>
                  <a:lnTo>
                    <a:pt x="11602" y="16508"/>
                  </a:lnTo>
                  <a:lnTo>
                    <a:pt x="11953" y="16800"/>
                  </a:lnTo>
                  <a:lnTo>
                    <a:pt x="12245" y="17014"/>
                  </a:lnTo>
                  <a:lnTo>
                    <a:pt x="12517" y="17189"/>
                  </a:lnTo>
                  <a:lnTo>
                    <a:pt x="12770" y="17287"/>
                  </a:lnTo>
                  <a:lnTo>
                    <a:pt x="13004" y="17364"/>
                  </a:lnTo>
                  <a:lnTo>
                    <a:pt x="13238" y="17384"/>
                  </a:lnTo>
                  <a:lnTo>
                    <a:pt x="13491" y="17384"/>
                  </a:lnTo>
                  <a:lnTo>
                    <a:pt x="13744" y="17345"/>
                  </a:lnTo>
                  <a:lnTo>
                    <a:pt x="14055" y="17287"/>
                  </a:lnTo>
                  <a:lnTo>
                    <a:pt x="14775" y="17150"/>
                  </a:lnTo>
                  <a:lnTo>
                    <a:pt x="15243" y="17072"/>
                  </a:lnTo>
                  <a:lnTo>
                    <a:pt x="15788" y="17014"/>
                  </a:lnTo>
                  <a:lnTo>
                    <a:pt x="18377" y="16761"/>
                  </a:lnTo>
                  <a:lnTo>
                    <a:pt x="21180" y="16508"/>
                  </a:lnTo>
                  <a:lnTo>
                    <a:pt x="22484" y="16372"/>
                  </a:lnTo>
                  <a:lnTo>
                    <a:pt x="23671" y="16235"/>
                  </a:lnTo>
                  <a:lnTo>
                    <a:pt x="24625" y="16099"/>
                  </a:lnTo>
                  <a:lnTo>
                    <a:pt x="25014" y="16021"/>
                  </a:lnTo>
                  <a:lnTo>
                    <a:pt x="25326" y="15963"/>
                  </a:lnTo>
                  <a:lnTo>
                    <a:pt x="25384" y="15924"/>
                  </a:lnTo>
                  <a:lnTo>
                    <a:pt x="25423" y="15885"/>
                  </a:lnTo>
                  <a:lnTo>
                    <a:pt x="25462" y="15827"/>
                  </a:lnTo>
                  <a:lnTo>
                    <a:pt x="25482" y="15749"/>
                  </a:lnTo>
                  <a:lnTo>
                    <a:pt x="25482" y="15671"/>
                  </a:lnTo>
                  <a:lnTo>
                    <a:pt x="25462" y="15554"/>
                  </a:lnTo>
                  <a:lnTo>
                    <a:pt x="25404" y="15301"/>
                  </a:lnTo>
                  <a:lnTo>
                    <a:pt x="25287" y="15009"/>
                  </a:lnTo>
                  <a:lnTo>
                    <a:pt x="25131" y="14659"/>
                  </a:lnTo>
                  <a:lnTo>
                    <a:pt x="24917" y="14250"/>
                  </a:lnTo>
                  <a:lnTo>
                    <a:pt x="24645" y="13822"/>
                  </a:lnTo>
                  <a:lnTo>
                    <a:pt x="24314" y="13335"/>
                  </a:lnTo>
                  <a:lnTo>
                    <a:pt x="23944" y="12829"/>
                  </a:lnTo>
                  <a:lnTo>
                    <a:pt x="23516" y="12284"/>
                  </a:lnTo>
                  <a:lnTo>
                    <a:pt x="23048" y="11700"/>
                  </a:lnTo>
                  <a:lnTo>
                    <a:pt x="22542" y="11116"/>
                  </a:lnTo>
                  <a:lnTo>
                    <a:pt x="21958" y="10493"/>
                  </a:lnTo>
                  <a:lnTo>
                    <a:pt x="21355" y="9851"/>
                  </a:lnTo>
                  <a:lnTo>
                    <a:pt x="20693" y="9208"/>
                  </a:lnTo>
                  <a:lnTo>
                    <a:pt x="19992" y="8546"/>
                  </a:lnTo>
                  <a:lnTo>
                    <a:pt x="19233" y="7885"/>
                  </a:lnTo>
                  <a:lnTo>
                    <a:pt x="18435" y="7223"/>
                  </a:lnTo>
                  <a:lnTo>
                    <a:pt x="17598" y="6561"/>
                  </a:lnTo>
                  <a:lnTo>
                    <a:pt x="16722" y="5899"/>
                  </a:lnTo>
                  <a:lnTo>
                    <a:pt x="15788" y="5257"/>
                  </a:lnTo>
                  <a:lnTo>
                    <a:pt x="14834" y="4614"/>
                  </a:lnTo>
                  <a:lnTo>
                    <a:pt x="13822" y="3991"/>
                  </a:lnTo>
                  <a:lnTo>
                    <a:pt x="12770" y="3388"/>
                  </a:lnTo>
                  <a:lnTo>
                    <a:pt x="11680" y="2804"/>
                  </a:lnTo>
                  <a:lnTo>
                    <a:pt x="10551" y="2259"/>
                  </a:lnTo>
                  <a:lnTo>
                    <a:pt x="9403" y="1733"/>
                  </a:lnTo>
                  <a:lnTo>
                    <a:pt x="8799" y="1480"/>
                  </a:lnTo>
                  <a:lnTo>
                    <a:pt x="8196" y="1227"/>
                  </a:lnTo>
                  <a:lnTo>
                    <a:pt x="7573" y="994"/>
                  </a:lnTo>
                  <a:lnTo>
                    <a:pt x="6950" y="780"/>
                  </a:lnTo>
                  <a:lnTo>
                    <a:pt x="6308" y="565"/>
                  </a:lnTo>
                  <a:lnTo>
                    <a:pt x="5665" y="371"/>
                  </a:lnTo>
                  <a:lnTo>
                    <a:pt x="5023" y="176"/>
                  </a:lnTo>
                  <a:lnTo>
                    <a:pt x="436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33"/>
            <p:cNvSpPr/>
            <p:nvPr/>
          </p:nvSpPr>
          <p:spPr>
            <a:xfrm>
              <a:off x="3011875" y="4045625"/>
              <a:ext cx="720750" cy="288625"/>
            </a:xfrm>
            <a:custGeom>
              <a:avLst/>
              <a:gdLst/>
              <a:ahLst/>
              <a:cxnLst/>
              <a:rect l="l" t="t" r="r" b="b"/>
              <a:pathLst>
                <a:path w="28830" h="11545" extrusionOk="0">
                  <a:moveTo>
                    <a:pt x="7086" y="1"/>
                  </a:moveTo>
                  <a:lnTo>
                    <a:pt x="6210" y="59"/>
                  </a:lnTo>
                  <a:lnTo>
                    <a:pt x="5373" y="118"/>
                  </a:lnTo>
                  <a:lnTo>
                    <a:pt x="4594" y="196"/>
                  </a:lnTo>
                  <a:lnTo>
                    <a:pt x="3855" y="293"/>
                  </a:lnTo>
                  <a:lnTo>
                    <a:pt x="3173" y="390"/>
                  </a:lnTo>
                  <a:lnTo>
                    <a:pt x="2551" y="507"/>
                  </a:lnTo>
                  <a:lnTo>
                    <a:pt x="1986" y="643"/>
                  </a:lnTo>
                  <a:lnTo>
                    <a:pt x="1480" y="780"/>
                  </a:lnTo>
                  <a:lnTo>
                    <a:pt x="1052" y="916"/>
                  </a:lnTo>
                  <a:lnTo>
                    <a:pt x="701" y="1052"/>
                  </a:lnTo>
                  <a:lnTo>
                    <a:pt x="409" y="1208"/>
                  </a:lnTo>
                  <a:lnTo>
                    <a:pt x="195" y="1344"/>
                  </a:lnTo>
                  <a:lnTo>
                    <a:pt x="117" y="1402"/>
                  </a:lnTo>
                  <a:lnTo>
                    <a:pt x="59" y="1480"/>
                  </a:lnTo>
                  <a:lnTo>
                    <a:pt x="20" y="1539"/>
                  </a:lnTo>
                  <a:lnTo>
                    <a:pt x="1" y="1597"/>
                  </a:lnTo>
                  <a:lnTo>
                    <a:pt x="1" y="1675"/>
                  </a:lnTo>
                  <a:lnTo>
                    <a:pt x="20" y="1733"/>
                  </a:lnTo>
                  <a:lnTo>
                    <a:pt x="195" y="1986"/>
                  </a:lnTo>
                  <a:lnTo>
                    <a:pt x="429" y="2317"/>
                  </a:lnTo>
                  <a:lnTo>
                    <a:pt x="1032" y="3077"/>
                  </a:lnTo>
                  <a:lnTo>
                    <a:pt x="1791" y="3972"/>
                  </a:lnTo>
                  <a:lnTo>
                    <a:pt x="2667" y="4984"/>
                  </a:lnTo>
                  <a:lnTo>
                    <a:pt x="4536" y="7086"/>
                  </a:lnTo>
                  <a:lnTo>
                    <a:pt x="6249" y="9033"/>
                  </a:lnTo>
                  <a:lnTo>
                    <a:pt x="6599" y="9461"/>
                  </a:lnTo>
                  <a:lnTo>
                    <a:pt x="6872" y="9831"/>
                  </a:lnTo>
                  <a:lnTo>
                    <a:pt x="7320" y="10435"/>
                  </a:lnTo>
                  <a:lnTo>
                    <a:pt x="7495" y="10668"/>
                  </a:lnTo>
                  <a:lnTo>
                    <a:pt x="7670" y="10882"/>
                  </a:lnTo>
                  <a:lnTo>
                    <a:pt x="7845" y="11058"/>
                  </a:lnTo>
                  <a:lnTo>
                    <a:pt x="8020" y="11194"/>
                  </a:lnTo>
                  <a:lnTo>
                    <a:pt x="8254" y="11311"/>
                  </a:lnTo>
                  <a:lnTo>
                    <a:pt x="8507" y="11408"/>
                  </a:lnTo>
                  <a:lnTo>
                    <a:pt x="8819" y="11466"/>
                  </a:lnTo>
                  <a:lnTo>
                    <a:pt x="9188" y="11505"/>
                  </a:lnTo>
                  <a:lnTo>
                    <a:pt x="9636" y="11544"/>
                  </a:lnTo>
                  <a:lnTo>
                    <a:pt x="11583" y="11544"/>
                  </a:lnTo>
                  <a:lnTo>
                    <a:pt x="12030" y="11525"/>
                  </a:lnTo>
                  <a:lnTo>
                    <a:pt x="12498" y="11505"/>
                  </a:lnTo>
                  <a:lnTo>
                    <a:pt x="13568" y="11408"/>
                  </a:lnTo>
                  <a:lnTo>
                    <a:pt x="14756" y="11252"/>
                  </a:lnTo>
                  <a:lnTo>
                    <a:pt x="16040" y="11077"/>
                  </a:lnTo>
                  <a:lnTo>
                    <a:pt x="17403" y="10843"/>
                  </a:lnTo>
                  <a:lnTo>
                    <a:pt x="18805" y="10590"/>
                  </a:lnTo>
                  <a:lnTo>
                    <a:pt x="20206" y="10318"/>
                  </a:lnTo>
                  <a:lnTo>
                    <a:pt x="21608" y="10045"/>
                  </a:lnTo>
                  <a:lnTo>
                    <a:pt x="22951" y="9753"/>
                  </a:lnTo>
                  <a:lnTo>
                    <a:pt x="24236" y="9461"/>
                  </a:lnTo>
                  <a:lnTo>
                    <a:pt x="25423" y="9169"/>
                  </a:lnTo>
                  <a:lnTo>
                    <a:pt x="26455" y="8916"/>
                  </a:lnTo>
                  <a:lnTo>
                    <a:pt x="27350" y="8663"/>
                  </a:lnTo>
                  <a:lnTo>
                    <a:pt x="28051" y="8449"/>
                  </a:lnTo>
                  <a:lnTo>
                    <a:pt x="28518" y="8274"/>
                  </a:lnTo>
                  <a:lnTo>
                    <a:pt x="28674" y="8196"/>
                  </a:lnTo>
                  <a:lnTo>
                    <a:pt x="28771" y="8138"/>
                  </a:lnTo>
                  <a:lnTo>
                    <a:pt x="28810" y="8060"/>
                  </a:lnTo>
                  <a:lnTo>
                    <a:pt x="28829" y="8001"/>
                  </a:lnTo>
                  <a:lnTo>
                    <a:pt x="28829" y="7904"/>
                  </a:lnTo>
                  <a:lnTo>
                    <a:pt x="28810" y="7807"/>
                  </a:lnTo>
                  <a:lnTo>
                    <a:pt x="28791" y="7690"/>
                  </a:lnTo>
                  <a:lnTo>
                    <a:pt x="28732" y="7573"/>
                  </a:lnTo>
                  <a:lnTo>
                    <a:pt x="28596" y="7301"/>
                  </a:lnTo>
                  <a:lnTo>
                    <a:pt x="28421" y="7028"/>
                  </a:lnTo>
                  <a:lnTo>
                    <a:pt x="28207" y="6717"/>
                  </a:lnTo>
                  <a:lnTo>
                    <a:pt x="27973" y="6405"/>
                  </a:lnTo>
                  <a:lnTo>
                    <a:pt x="27700" y="6074"/>
                  </a:lnTo>
                  <a:lnTo>
                    <a:pt x="27175" y="5471"/>
                  </a:lnTo>
                  <a:lnTo>
                    <a:pt x="26708" y="4965"/>
                  </a:lnTo>
                  <a:lnTo>
                    <a:pt x="26221" y="4478"/>
                  </a:lnTo>
                  <a:lnTo>
                    <a:pt x="25618" y="4147"/>
                  </a:lnTo>
                  <a:lnTo>
                    <a:pt x="25014" y="3836"/>
                  </a:lnTo>
                  <a:lnTo>
                    <a:pt x="24411" y="3544"/>
                  </a:lnTo>
                  <a:lnTo>
                    <a:pt x="23807" y="3271"/>
                  </a:lnTo>
                  <a:lnTo>
                    <a:pt x="23204" y="2999"/>
                  </a:lnTo>
                  <a:lnTo>
                    <a:pt x="22581" y="2746"/>
                  </a:lnTo>
                  <a:lnTo>
                    <a:pt x="21977" y="2512"/>
                  </a:lnTo>
                  <a:lnTo>
                    <a:pt x="21374" y="2278"/>
                  </a:lnTo>
                  <a:lnTo>
                    <a:pt x="20167" y="1870"/>
                  </a:lnTo>
                  <a:lnTo>
                    <a:pt x="18960" y="1500"/>
                  </a:lnTo>
                  <a:lnTo>
                    <a:pt x="17773" y="1169"/>
                  </a:lnTo>
                  <a:lnTo>
                    <a:pt x="16605" y="896"/>
                  </a:lnTo>
                  <a:lnTo>
                    <a:pt x="15437" y="663"/>
                  </a:lnTo>
                  <a:lnTo>
                    <a:pt x="14288" y="468"/>
                  </a:lnTo>
                  <a:lnTo>
                    <a:pt x="13179" y="312"/>
                  </a:lnTo>
                  <a:lnTo>
                    <a:pt x="12089" y="176"/>
                  </a:lnTo>
                  <a:lnTo>
                    <a:pt x="11018" y="98"/>
                  </a:lnTo>
                  <a:lnTo>
                    <a:pt x="9987" y="20"/>
                  </a:lnTo>
                  <a:lnTo>
                    <a:pt x="8974"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33"/>
            <p:cNvSpPr/>
            <p:nvPr/>
          </p:nvSpPr>
          <p:spPr>
            <a:xfrm>
              <a:off x="2757850" y="3746825"/>
              <a:ext cx="354775" cy="354325"/>
            </a:xfrm>
            <a:custGeom>
              <a:avLst/>
              <a:gdLst/>
              <a:ahLst/>
              <a:cxnLst/>
              <a:rect l="l" t="t" r="r" b="b"/>
              <a:pathLst>
                <a:path w="14191" h="14173" extrusionOk="0">
                  <a:moveTo>
                    <a:pt x="6736" y="1"/>
                  </a:moveTo>
                  <a:lnTo>
                    <a:pt x="6366" y="40"/>
                  </a:lnTo>
                  <a:lnTo>
                    <a:pt x="6015" y="79"/>
                  </a:lnTo>
                  <a:lnTo>
                    <a:pt x="5665" y="137"/>
                  </a:lnTo>
                  <a:lnTo>
                    <a:pt x="5315" y="215"/>
                  </a:lnTo>
                  <a:lnTo>
                    <a:pt x="4984" y="312"/>
                  </a:lnTo>
                  <a:lnTo>
                    <a:pt x="4653" y="429"/>
                  </a:lnTo>
                  <a:lnTo>
                    <a:pt x="4341" y="546"/>
                  </a:lnTo>
                  <a:lnTo>
                    <a:pt x="4030" y="702"/>
                  </a:lnTo>
                  <a:lnTo>
                    <a:pt x="3718" y="857"/>
                  </a:lnTo>
                  <a:lnTo>
                    <a:pt x="3426" y="1033"/>
                  </a:lnTo>
                  <a:lnTo>
                    <a:pt x="3134" y="1208"/>
                  </a:lnTo>
                  <a:lnTo>
                    <a:pt x="2842" y="1402"/>
                  </a:lnTo>
                  <a:lnTo>
                    <a:pt x="2589" y="1617"/>
                  </a:lnTo>
                  <a:lnTo>
                    <a:pt x="2317" y="1831"/>
                  </a:lnTo>
                  <a:lnTo>
                    <a:pt x="2083" y="2064"/>
                  </a:lnTo>
                  <a:lnTo>
                    <a:pt x="1850" y="2317"/>
                  </a:lnTo>
                  <a:lnTo>
                    <a:pt x="1616" y="2570"/>
                  </a:lnTo>
                  <a:lnTo>
                    <a:pt x="1421" y="2843"/>
                  </a:lnTo>
                  <a:lnTo>
                    <a:pt x="1207" y="3115"/>
                  </a:lnTo>
                  <a:lnTo>
                    <a:pt x="1032" y="3407"/>
                  </a:lnTo>
                  <a:lnTo>
                    <a:pt x="857" y="3699"/>
                  </a:lnTo>
                  <a:lnTo>
                    <a:pt x="701" y="4011"/>
                  </a:lnTo>
                  <a:lnTo>
                    <a:pt x="565" y="4322"/>
                  </a:lnTo>
                  <a:lnTo>
                    <a:pt x="429" y="4653"/>
                  </a:lnTo>
                  <a:lnTo>
                    <a:pt x="331" y="4984"/>
                  </a:lnTo>
                  <a:lnTo>
                    <a:pt x="234" y="5315"/>
                  </a:lnTo>
                  <a:lnTo>
                    <a:pt x="156" y="5665"/>
                  </a:lnTo>
                  <a:lnTo>
                    <a:pt x="78" y="6016"/>
                  </a:lnTo>
                  <a:lnTo>
                    <a:pt x="39" y="6366"/>
                  </a:lnTo>
                  <a:lnTo>
                    <a:pt x="20" y="6717"/>
                  </a:lnTo>
                  <a:lnTo>
                    <a:pt x="0" y="7086"/>
                  </a:lnTo>
                  <a:lnTo>
                    <a:pt x="20" y="7456"/>
                  </a:lnTo>
                  <a:lnTo>
                    <a:pt x="39" y="7807"/>
                  </a:lnTo>
                  <a:lnTo>
                    <a:pt x="78" y="8177"/>
                  </a:lnTo>
                  <a:lnTo>
                    <a:pt x="156" y="8527"/>
                  </a:lnTo>
                  <a:lnTo>
                    <a:pt x="234" y="8858"/>
                  </a:lnTo>
                  <a:lnTo>
                    <a:pt x="331" y="9189"/>
                  </a:lnTo>
                  <a:lnTo>
                    <a:pt x="429" y="9520"/>
                  </a:lnTo>
                  <a:lnTo>
                    <a:pt x="565" y="9851"/>
                  </a:lnTo>
                  <a:lnTo>
                    <a:pt x="701" y="10162"/>
                  </a:lnTo>
                  <a:lnTo>
                    <a:pt x="857" y="10474"/>
                  </a:lnTo>
                  <a:lnTo>
                    <a:pt x="1032" y="10765"/>
                  </a:lnTo>
                  <a:lnTo>
                    <a:pt x="1207" y="11057"/>
                  </a:lnTo>
                  <a:lnTo>
                    <a:pt x="1421" y="11330"/>
                  </a:lnTo>
                  <a:lnTo>
                    <a:pt x="1616" y="11603"/>
                  </a:lnTo>
                  <a:lnTo>
                    <a:pt x="1850" y="11856"/>
                  </a:lnTo>
                  <a:lnTo>
                    <a:pt x="2083" y="12109"/>
                  </a:lnTo>
                  <a:lnTo>
                    <a:pt x="2317" y="12342"/>
                  </a:lnTo>
                  <a:lnTo>
                    <a:pt x="2589" y="12556"/>
                  </a:lnTo>
                  <a:lnTo>
                    <a:pt x="2842" y="12770"/>
                  </a:lnTo>
                  <a:lnTo>
                    <a:pt x="3134" y="12965"/>
                  </a:lnTo>
                  <a:lnTo>
                    <a:pt x="3426" y="13160"/>
                  </a:lnTo>
                  <a:lnTo>
                    <a:pt x="3718" y="13316"/>
                  </a:lnTo>
                  <a:lnTo>
                    <a:pt x="4030" y="13491"/>
                  </a:lnTo>
                  <a:lnTo>
                    <a:pt x="4341" y="13627"/>
                  </a:lnTo>
                  <a:lnTo>
                    <a:pt x="4653" y="13744"/>
                  </a:lnTo>
                  <a:lnTo>
                    <a:pt x="4984" y="13861"/>
                  </a:lnTo>
                  <a:lnTo>
                    <a:pt x="5315" y="13958"/>
                  </a:lnTo>
                  <a:lnTo>
                    <a:pt x="5665" y="14036"/>
                  </a:lnTo>
                  <a:lnTo>
                    <a:pt x="6015" y="14094"/>
                  </a:lnTo>
                  <a:lnTo>
                    <a:pt x="6366" y="14153"/>
                  </a:lnTo>
                  <a:lnTo>
                    <a:pt x="6736" y="14172"/>
                  </a:lnTo>
                  <a:lnTo>
                    <a:pt x="7456" y="14172"/>
                  </a:lnTo>
                  <a:lnTo>
                    <a:pt x="7826" y="14153"/>
                  </a:lnTo>
                  <a:lnTo>
                    <a:pt x="8176" y="14094"/>
                  </a:lnTo>
                  <a:lnTo>
                    <a:pt x="8526" y="14036"/>
                  </a:lnTo>
                  <a:lnTo>
                    <a:pt x="8877" y="13958"/>
                  </a:lnTo>
                  <a:lnTo>
                    <a:pt x="9208" y="13861"/>
                  </a:lnTo>
                  <a:lnTo>
                    <a:pt x="9539" y="13744"/>
                  </a:lnTo>
                  <a:lnTo>
                    <a:pt x="9850" y="13627"/>
                  </a:lnTo>
                  <a:lnTo>
                    <a:pt x="10162" y="13491"/>
                  </a:lnTo>
                  <a:lnTo>
                    <a:pt x="10473" y="13316"/>
                  </a:lnTo>
                  <a:lnTo>
                    <a:pt x="10765" y="13160"/>
                  </a:lnTo>
                  <a:lnTo>
                    <a:pt x="11057" y="12965"/>
                  </a:lnTo>
                  <a:lnTo>
                    <a:pt x="11330" y="12770"/>
                  </a:lnTo>
                  <a:lnTo>
                    <a:pt x="11602" y="12556"/>
                  </a:lnTo>
                  <a:lnTo>
                    <a:pt x="11855" y="12342"/>
                  </a:lnTo>
                  <a:lnTo>
                    <a:pt x="12108" y="12109"/>
                  </a:lnTo>
                  <a:lnTo>
                    <a:pt x="12342" y="11856"/>
                  </a:lnTo>
                  <a:lnTo>
                    <a:pt x="12575" y="11603"/>
                  </a:lnTo>
                  <a:lnTo>
                    <a:pt x="12770" y="11330"/>
                  </a:lnTo>
                  <a:lnTo>
                    <a:pt x="12984" y="11057"/>
                  </a:lnTo>
                  <a:lnTo>
                    <a:pt x="13159" y="10765"/>
                  </a:lnTo>
                  <a:lnTo>
                    <a:pt x="13334" y="10474"/>
                  </a:lnTo>
                  <a:lnTo>
                    <a:pt x="13490" y="10162"/>
                  </a:lnTo>
                  <a:lnTo>
                    <a:pt x="13626" y="9851"/>
                  </a:lnTo>
                  <a:lnTo>
                    <a:pt x="13763" y="9520"/>
                  </a:lnTo>
                  <a:lnTo>
                    <a:pt x="13860" y="9189"/>
                  </a:lnTo>
                  <a:lnTo>
                    <a:pt x="13957" y="8858"/>
                  </a:lnTo>
                  <a:lnTo>
                    <a:pt x="14035" y="8527"/>
                  </a:lnTo>
                  <a:lnTo>
                    <a:pt x="14113" y="8177"/>
                  </a:lnTo>
                  <a:lnTo>
                    <a:pt x="14152" y="7807"/>
                  </a:lnTo>
                  <a:lnTo>
                    <a:pt x="14172" y="7456"/>
                  </a:lnTo>
                  <a:lnTo>
                    <a:pt x="14191" y="7086"/>
                  </a:lnTo>
                  <a:lnTo>
                    <a:pt x="14172" y="6717"/>
                  </a:lnTo>
                  <a:lnTo>
                    <a:pt x="14152" y="6366"/>
                  </a:lnTo>
                  <a:lnTo>
                    <a:pt x="14113" y="6016"/>
                  </a:lnTo>
                  <a:lnTo>
                    <a:pt x="14035" y="5665"/>
                  </a:lnTo>
                  <a:lnTo>
                    <a:pt x="13957" y="5315"/>
                  </a:lnTo>
                  <a:lnTo>
                    <a:pt x="13860" y="4984"/>
                  </a:lnTo>
                  <a:lnTo>
                    <a:pt x="13763" y="4653"/>
                  </a:lnTo>
                  <a:lnTo>
                    <a:pt x="13626" y="4322"/>
                  </a:lnTo>
                  <a:lnTo>
                    <a:pt x="13490" y="4011"/>
                  </a:lnTo>
                  <a:lnTo>
                    <a:pt x="13334" y="3699"/>
                  </a:lnTo>
                  <a:lnTo>
                    <a:pt x="13159" y="3407"/>
                  </a:lnTo>
                  <a:lnTo>
                    <a:pt x="12984" y="3115"/>
                  </a:lnTo>
                  <a:lnTo>
                    <a:pt x="12770" y="2843"/>
                  </a:lnTo>
                  <a:lnTo>
                    <a:pt x="12575" y="2570"/>
                  </a:lnTo>
                  <a:lnTo>
                    <a:pt x="12342" y="2317"/>
                  </a:lnTo>
                  <a:lnTo>
                    <a:pt x="12108" y="2064"/>
                  </a:lnTo>
                  <a:lnTo>
                    <a:pt x="11855" y="1831"/>
                  </a:lnTo>
                  <a:lnTo>
                    <a:pt x="11602" y="1617"/>
                  </a:lnTo>
                  <a:lnTo>
                    <a:pt x="11330" y="1402"/>
                  </a:lnTo>
                  <a:lnTo>
                    <a:pt x="11057" y="1208"/>
                  </a:lnTo>
                  <a:lnTo>
                    <a:pt x="10765" y="1033"/>
                  </a:lnTo>
                  <a:lnTo>
                    <a:pt x="10473" y="857"/>
                  </a:lnTo>
                  <a:lnTo>
                    <a:pt x="10162" y="702"/>
                  </a:lnTo>
                  <a:lnTo>
                    <a:pt x="9850" y="546"/>
                  </a:lnTo>
                  <a:lnTo>
                    <a:pt x="9539" y="429"/>
                  </a:lnTo>
                  <a:lnTo>
                    <a:pt x="9208" y="312"/>
                  </a:lnTo>
                  <a:lnTo>
                    <a:pt x="8877" y="215"/>
                  </a:lnTo>
                  <a:lnTo>
                    <a:pt x="8526" y="137"/>
                  </a:lnTo>
                  <a:lnTo>
                    <a:pt x="8176" y="79"/>
                  </a:lnTo>
                  <a:lnTo>
                    <a:pt x="7826" y="40"/>
                  </a:lnTo>
                  <a:lnTo>
                    <a:pt x="7456" y="1"/>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33"/>
            <p:cNvSpPr/>
            <p:nvPr/>
          </p:nvSpPr>
          <p:spPr>
            <a:xfrm>
              <a:off x="3237200" y="3948800"/>
              <a:ext cx="354775" cy="354775"/>
            </a:xfrm>
            <a:custGeom>
              <a:avLst/>
              <a:gdLst/>
              <a:ahLst/>
              <a:cxnLst/>
              <a:rect l="l" t="t" r="r" b="b"/>
              <a:pathLst>
                <a:path w="14191" h="14191" extrusionOk="0">
                  <a:moveTo>
                    <a:pt x="7105" y="0"/>
                  </a:moveTo>
                  <a:lnTo>
                    <a:pt x="6735" y="20"/>
                  </a:lnTo>
                  <a:lnTo>
                    <a:pt x="6366" y="39"/>
                  </a:lnTo>
                  <a:lnTo>
                    <a:pt x="6015" y="78"/>
                  </a:lnTo>
                  <a:lnTo>
                    <a:pt x="5665" y="156"/>
                  </a:lnTo>
                  <a:lnTo>
                    <a:pt x="5334" y="234"/>
                  </a:lnTo>
                  <a:lnTo>
                    <a:pt x="4983" y="331"/>
                  </a:lnTo>
                  <a:lnTo>
                    <a:pt x="4653" y="428"/>
                  </a:lnTo>
                  <a:lnTo>
                    <a:pt x="4341" y="565"/>
                  </a:lnTo>
                  <a:lnTo>
                    <a:pt x="4030" y="701"/>
                  </a:lnTo>
                  <a:lnTo>
                    <a:pt x="3718" y="857"/>
                  </a:lnTo>
                  <a:lnTo>
                    <a:pt x="3426" y="1032"/>
                  </a:lnTo>
                  <a:lnTo>
                    <a:pt x="3134" y="1207"/>
                  </a:lnTo>
                  <a:lnTo>
                    <a:pt x="2862" y="1421"/>
                  </a:lnTo>
                  <a:lnTo>
                    <a:pt x="2589" y="1616"/>
                  </a:lnTo>
                  <a:lnTo>
                    <a:pt x="2336" y="1849"/>
                  </a:lnTo>
                  <a:lnTo>
                    <a:pt x="2083" y="2083"/>
                  </a:lnTo>
                  <a:lnTo>
                    <a:pt x="1849" y="2336"/>
                  </a:lnTo>
                  <a:lnTo>
                    <a:pt x="1616" y="2589"/>
                  </a:lnTo>
                  <a:lnTo>
                    <a:pt x="1421" y="2862"/>
                  </a:lnTo>
                  <a:lnTo>
                    <a:pt x="1207" y="3134"/>
                  </a:lnTo>
                  <a:lnTo>
                    <a:pt x="1032" y="3426"/>
                  </a:lnTo>
                  <a:lnTo>
                    <a:pt x="857" y="3718"/>
                  </a:lnTo>
                  <a:lnTo>
                    <a:pt x="701" y="4030"/>
                  </a:lnTo>
                  <a:lnTo>
                    <a:pt x="565" y="4341"/>
                  </a:lnTo>
                  <a:lnTo>
                    <a:pt x="428" y="4653"/>
                  </a:lnTo>
                  <a:lnTo>
                    <a:pt x="331" y="4983"/>
                  </a:lnTo>
                  <a:lnTo>
                    <a:pt x="234" y="5334"/>
                  </a:lnTo>
                  <a:lnTo>
                    <a:pt x="156" y="5665"/>
                  </a:lnTo>
                  <a:lnTo>
                    <a:pt x="78" y="6015"/>
                  </a:lnTo>
                  <a:lnTo>
                    <a:pt x="39" y="6366"/>
                  </a:lnTo>
                  <a:lnTo>
                    <a:pt x="20" y="6735"/>
                  </a:lnTo>
                  <a:lnTo>
                    <a:pt x="0" y="7105"/>
                  </a:lnTo>
                  <a:lnTo>
                    <a:pt x="20" y="7456"/>
                  </a:lnTo>
                  <a:lnTo>
                    <a:pt x="39" y="7825"/>
                  </a:lnTo>
                  <a:lnTo>
                    <a:pt x="78" y="8176"/>
                  </a:lnTo>
                  <a:lnTo>
                    <a:pt x="156" y="8526"/>
                  </a:lnTo>
                  <a:lnTo>
                    <a:pt x="234" y="8877"/>
                  </a:lnTo>
                  <a:lnTo>
                    <a:pt x="331" y="9208"/>
                  </a:lnTo>
                  <a:lnTo>
                    <a:pt x="428" y="9538"/>
                  </a:lnTo>
                  <a:lnTo>
                    <a:pt x="565" y="9850"/>
                  </a:lnTo>
                  <a:lnTo>
                    <a:pt x="701" y="10181"/>
                  </a:lnTo>
                  <a:lnTo>
                    <a:pt x="857" y="10473"/>
                  </a:lnTo>
                  <a:lnTo>
                    <a:pt x="1032" y="10784"/>
                  </a:lnTo>
                  <a:lnTo>
                    <a:pt x="1207" y="11057"/>
                  </a:lnTo>
                  <a:lnTo>
                    <a:pt x="1421" y="11349"/>
                  </a:lnTo>
                  <a:lnTo>
                    <a:pt x="1616" y="11602"/>
                  </a:lnTo>
                  <a:lnTo>
                    <a:pt x="1849" y="11874"/>
                  </a:lnTo>
                  <a:lnTo>
                    <a:pt x="2083" y="12108"/>
                  </a:lnTo>
                  <a:lnTo>
                    <a:pt x="2336" y="12342"/>
                  </a:lnTo>
                  <a:lnTo>
                    <a:pt x="2589" y="12575"/>
                  </a:lnTo>
                  <a:lnTo>
                    <a:pt x="2862" y="12789"/>
                  </a:lnTo>
                  <a:lnTo>
                    <a:pt x="3134" y="12984"/>
                  </a:lnTo>
                  <a:lnTo>
                    <a:pt x="3426" y="13159"/>
                  </a:lnTo>
                  <a:lnTo>
                    <a:pt x="3718" y="13334"/>
                  </a:lnTo>
                  <a:lnTo>
                    <a:pt x="4030" y="13490"/>
                  </a:lnTo>
                  <a:lnTo>
                    <a:pt x="4341" y="13626"/>
                  </a:lnTo>
                  <a:lnTo>
                    <a:pt x="4653" y="13763"/>
                  </a:lnTo>
                  <a:lnTo>
                    <a:pt x="4983" y="13879"/>
                  </a:lnTo>
                  <a:lnTo>
                    <a:pt x="5334" y="13957"/>
                  </a:lnTo>
                  <a:lnTo>
                    <a:pt x="5665" y="14055"/>
                  </a:lnTo>
                  <a:lnTo>
                    <a:pt x="6015" y="14113"/>
                  </a:lnTo>
                  <a:lnTo>
                    <a:pt x="6366" y="14152"/>
                  </a:lnTo>
                  <a:lnTo>
                    <a:pt x="6735" y="14171"/>
                  </a:lnTo>
                  <a:lnTo>
                    <a:pt x="7105" y="14191"/>
                  </a:lnTo>
                  <a:lnTo>
                    <a:pt x="7456" y="14171"/>
                  </a:lnTo>
                  <a:lnTo>
                    <a:pt x="7825" y="14152"/>
                  </a:lnTo>
                  <a:lnTo>
                    <a:pt x="8176" y="14113"/>
                  </a:lnTo>
                  <a:lnTo>
                    <a:pt x="8526" y="14055"/>
                  </a:lnTo>
                  <a:lnTo>
                    <a:pt x="8877" y="13957"/>
                  </a:lnTo>
                  <a:lnTo>
                    <a:pt x="9208" y="13879"/>
                  </a:lnTo>
                  <a:lnTo>
                    <a:pt x="9538" y="13763"/>
                  </a:lnTo>
                  <a:lnTo>
                    <a:pt x="9850" y="13626"/>
                  </a:lnTo>
                  <a:lnTo>
                    <a:pt x="10181" y="13490"/>
                  </a:lnTo>
                  <a:lnTo>
                    <a:pt x="10473" y="13334"/>
                  </a:lnTo>
                  <a:lnTo>
                    <a:pt x="10784" y="13159"/>
                  </a:lnTo>
                  <a:lnTo>
                    <a:pt x="11057" y="12984"/>
                  </a:lnTo>
                  <a:lnTo>
                    <a:pt x="11349" y="12789"/>
                  </a:lnTo>
                  <a:lnTo>
                    <a:pt x="11602" y="12575"/>
                  </a:lnTo>
                  <a:lnTo>
                    <a:pt x="11874" y="12342"/>
                  </a:lnTo>
                  <a:lnTo>
                    <a:pt x="12108" y="12108"/>
                  </a:lnTo>
                  <a:lnTo>
                    <a:pt x="12342" y="11874"/>
                  </a:lnTo>
                  <a:lnTo>
                    <a:pt x="12575" y="11602"/>
                  </a:lnTo>
                  <a:lnTo>
                    <a:pt x="12789" y="11349"/>
                  </a:lnTo>
                  <a:lnTo>
                    <a:pt x="12984" y="11057"/>
                  </a:lnTo>
                  <a:lnTo>
                    <a:pt x="13159" y="10784"/>
                  </a:lnTo>
                  <a:lnTo>
                    <a:pt x="13334" y="10473"/>
                  </a:lnTo>
                  <a:lnTo>
                    <a:pt x="13490" y="10181"/>
                  </a:lnTo>
                  <a:lnTo>
                    <a:pt x="13626" y="9850"/>
                  </a:lnTo>
                  <a:lnTo>
                    <a:pt x="13763" y="9538"/>
                  </a:lnTo>
                  <a:lnTo>
                    <a:pt x="13879" y="9208"/>
                  </a:lnTo>
                  <a:lnTo>
                    <a:pt x="13957" y="8877"/>
                  </a:lnTo>
                  <a:lnTo>
                    <a:pt x="14055" y="8526"/>
                  </a:lnTo>
                  <a:lnTo>
                    <a:pt x="14113" y="8176"/>
                  </a:lnTo>
                  <a:lnTo>
                    <a:pt x="14152" y="7825"/>
                  </a:lnTo>
                  <a:lnTo>
                    <a:pt x="14171" y="7456"/>
                  </a:lnTo>
                  <a:lnTo>
                    <a:pt x="14191" y="7105"/>
                  </a:lnTo>
                  <a:lnTo>
                    <a:pt x="14171" y="6735"/>
                  </a:lnTo>
                  <a:lnTo>
                    <a:pt x="14152" y="6366"/>
                  </a:lnTo>
                  <a:lnTo>
                    <a:pt x="14113" y="6015"/>
                  </a:lnTo>
                  <a:lnTo>
                    <a:pt x="14055" y="5665"/>
                  </a:lnTo>
                  <a:lnTo>
                    <a:pt x="13957" y="5334"/>
                  </a:lnTo>
                  <a:lnTo>
                    <a:pt x="13879" y="4983"/>
                  </a:lnTo>
                  <a:lnTo>
                    <a:pt x="13763" y="4653"/>
                  </a:lnTo>
                  <a:lnTo>
                    <a:pt x="13626" y="4341"/>
                  </a:lnTo>
                  <a:lnTo>
                    <a:pt x="13490" y="4030"/>
                  </a:lnTo>
                  <a:lnTo>
                    <a:pt x="13334" y="3718"/>
                  </a:lnTo>
                  <a:lnTo>
                    <a:pt x="13159" y="3426"/>
                  </a:lnTo>
                  <a:lnTo>
                    <a:pt x="12984" y="3134"/>
                  </a:lnTo>
                  <a:lnTo>
                    <a:pt x="12789" y="2862"/>
                  </a:lnTo>
                  <a:lnTo>
                    <a:pt x="12575" y="2589"/>
                  </a:lnTo>
                  <a:lnTo>
                    <a:pt x="12342" y="2336"/>
                  </a:lnTo>
                  <a:lnTo>
                    <a:pt x="12108" y="2083"/>
                  </a:lnTo>
                  <a:lnTo>
                    <a:pt x="11874" y="1849"/>
                  </a:lnTo>
                  <a:lnTo>
                    <a:pt x="11602" y="1616"/>
                  </a:lnTo>
                  <a:lnTo>
                    <a:pt x="11349" y="1421"/>
                  </a:lnTo>
                  <a:lnTo>
                    <a:pt x="11057" y="1207"/>
                  </a:lnTo>
                  <a:lnTo>
                    <a:pt x="10784" y="1032"/>
                  </a:lnTo>
                  <a:lnTo>
                    <a:pt x="10473" y="857"/>
                  </a:lnTo>
                  <a:lnTo>
                    <a:pt x="10181" y="701"/>
                  </a:lnTo>
                  <a:lnTo>
                    <a:pt x="9850" y="565"/>
                  </a:lnTo>
                  <a:lnTo>
                    <a:pt x="9538" y="428"/>
                  </a:lnTo>
                  <a:lnTo>
                    <a:pt x="9208" y="331"/>
                  </a:lnTo>
                  <a:lnTo>
                    <a:pt x="8877" y="234"/>
                  </a:lnTo>
                  <a:lnTo>
                    <a:pt x="8526" y="156"/>
                  </a:lnTo>
                  <a:lnTo>
                    <a:pt x="8176" y="78"/>
                  </a:lnTo>
                  <a:lnTo>
                    <a:pt x="7825" y="39"/>
                  </a:lnTo>
                  <a:lnTo>
                    <a:pt x="7456" y="20"/>
                  </a:lnTo>
                  <a:lnTo>
                    <a:pt x="7105" y="0"/>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33"/>
            <p:cNvSpPr/>
            <p:nvPr/>
          </p:nvSpPr>
          <p:spPr>
            <a:xfrm>
              <a:off x="2746175" y="3685025"/>
              <a:ext cx="970400" cy="534850"/>
            </a:xfrm>
            <a:custGeom>
              <a:avLst/>
              <a:gdLst/>
              <a:ahLst/>
              <a:cxnLst/>
              <a:rect l="l" t="t" r="r" b="b"/>
              <a:pathLst>
                <a:path w="38816" h="21394" extrusionOk="0">
                  <a:moveTo>
                    <a:pt x="2686" y="1"/>
                  </a:moveTo>
                  <a:lnTo>
                    <a:pt x="2336" y="20"/>
                  </a:lnTo>
                  <a:lnTo>
                    <a:pt x="1986" y="40"/>
                  </a:lnTo>
                  <a:lnTo>
                    <a:pt x="1635" y="118"/>
                  </a:lnTo>
                  <a:lnTo>
                    <a:pt x="1460" y="156"/>
                  </a:lnTo>
                  <a:lnTo>
                    <a:pt x="1285" y="234"/>
                  </a:lnTo>
                  <a:lnTo>
                    <a:pt x="1110" y="293"/>
                  </a:lnTo>
                  <a:lnTo>
                    <a:pt x="954" y="390"/>
                  </a:lnTo>
                  <a:lnTo>
                    <a:pt x="818" y="487"/>
                  </a:lnTo>
                  <a:lnTo>
                    <a:pt x="662" y="604"/>
                  </a:lnTo>
                  <a:lnTo>
                    <a:pt x="526" y="740"/>
                  </a:lnTo>
                  <a:lnTo>
                    <a:pt x="409" y="877"/>
                  </a:lnTo>
                  <a:lnTo>
                    <a:pt x="312" y="1052"/>
                  </a:lnTo>
                  <a:lnTo>
                    <a:pt x="214" y="1227"/>
                  </a:lnTo>
                  <a:lnTo>
                    <a:pt x="117" y="1422"/>
                  </a:lnTo>
                  <a:lnTo>
                    <a:pt x="59" y="1655"/>
                  </a:lnTo>
                  <a:lnTo>
                    <a:pt x="20" y="1869"/>
                  </a:lnTo>
                  <a:lnTo>
                    <a:pt x="0" y="2084"/>
                  </a:lnTo>
                  <a:lnTo>
                    <a:pt x="0" y="2259"/>
                  </a:lnTo>
                  <a:lnTo>
                    <a:pt x="20" y="2434"/>
                  </a:lnTo>
                  <a:lnTo>
                    <a:pt x="59" y="2590"/>
                  </a:lnTo>
                  <a:lnTo>
                    <a:pt x="136" y="2745"/>
                  </a:lnTo>
                  <a:lnTo>
                    <a:pt x="214" y="2862"/>
                  </a:lnTo>
                  <a:lnTo>
                    <a:pt x="312" y="2998"/>
                  </a:lnTo>
                  <a:lnTo>
                    <a:pt x="428" y="3115"/>
                  </a:lnTo>
                  <a:lnTo>
                    <a:pt x="545" y="3213"/>
                  </a:lnTo>
                  <a:lnTo>
                    <a:pt x="701" y="3310"/>
                  </a:lnTo>
                  <a:lnTo>
                    <a:pt x="837" y="3407"/>
                  </a:lnTo>
                  <a:lnTo>
                    <a:pt x="1168" y="3582"/>
                  </a:lnTo>
                  <a:lnTo>
                    <a:pt x="1538" y="3738"/>
                  </a:lnTo>
                  <a:lnTo>
                    <a:pt x="2297" y="4069"/>
                  </a:lnTo>
                  <a:lnTo>
                    <a:pt x="2667" y="4244"/>
                  </a:lnTo>
                  <a:lnTo>
                    <a:pt x="3037" y="4458"/>
                  </a:lnTo>
                  <a:lnTo>
                    <a:pt x="3212" y="4575"/>
                  </a:lnTo>
                  <a:lnTo>
                    <a:pt x="3387" y="4711"/>
                  </a:lnTo>
                  <a:lnTo>
                    <a:pt x="3543" y="4848"/>
                  </a:lnTo>
                  <a:lnTo>
                    <a:pt x="3699" y="5003"/>
                  </a:lnTo>
                  <a:lnTo>
                    <a:pt x="3835" y="5159"/>
                  </a:lnTo>
                  <a:lnTo>
                    <a:pt x="3952" y="5334"/>
                  </a:lnTo>
                  <a:lnTo>
                    <a:pt x="4069" y="5529"/>
                  </a:lnTo>
                  <a:lnTo>
                    <a:pt x="4166" y="5743"/>
                  </a:lnTo>
                  <a:lnTo>
                    <a:pt x="4322" y="6171"/>
                  </a:lnTo>
                  <a:lnTo>
                    <a:pt x="4497" y="6580"/>
                  </a:lnTo>
                  <a:lnTo>
                    <a:pt x="4691" y="6969"/>
                  </a:lnTo>
                  <a:lnTo>
                    <a:pt x="4867" y="7320"/>
                  </a:lnTo>
                  <a:lnTo>
                    <a:pt x="5061" y="7670"/>
                  </a:lnTo>
                  <a:lnTo>
                    <a:pt x="5275" y="7982"/>
                  </a:lnTo>
                  <a:lnTo>
                    <a:pt x="5509" y="8274"/>
                  </a:lnTo>
                  <a:lnTo>
                    <a:pt x="5743" y="8546"/>
                  </a:lnTo>
                  <a:lnTo>
                    <a:pt x="5996" y="8799"/>
                  </a:lnTo>
                  <a:lnTo>
                    <a:pt x="6288" y="9033"/>
                  </a:lnTo>
                  <a:lnTo>
                    <a:pt x="6599" y="9247"/>
                  </a:lnTo>
                  <a:lnTo>
                    <a:pt x="6930" y="9442"/>
                  </a:lnTo>
                  <a:lnTo>
                    <a:pt x="7280" y="9617"/>
                  </a:lnTo>
                  <a:lnTo>
                    <a:pt x="7670" y="9792"/>
                  </a:lnTo>
                  <a:lnTo>
                    <a:pt x="8098" y="9928"/>
                  </a:lnTo>
                  <a:lnTo>
                    <a:pt x="8565" y="10045"/>
                  </a:lnTo>
                  <a:lnTo>
                    <a:pt x="8799" y="10123"/>
                  </a:lnTo>
                  <a:lnTo>
                    <a:pt x="9013" y="10201"/>
                  </a:lnTo>
                  <a:lnTo>
                    <a:pt x="9227" y="10298"/>
                  </a:lnTo>
                  <a:lnTo>
                    <a:pt x="9422" y="10415"/>
                  </a:lnTo>
                  <a:lnTo>
                    <a:pt x="9616" y="10551"/>
                  </a:lnTo>
                  <a:lnTo>
                    <a:pt x="9792" y="10687"/>
                  </a:lnTo>
                  <a:lnTo>
                    <a:pt x="9967" y="10843"/>
                  </a:lnTo>
                  <a:lnTo>
                    <a:pt x="10142" y="11018"/>
                  </a:lnTo>
                  <a:lnTo>
                    <a:pt x="10453" y="11369"/>
                  </a:lnTo>
                  <a:lnTo>
                    <a:pt x="10745" y="11758"/>
                  </a:lnTo>
                  <a:lnTo>
                    <a:pt x="11310" y="12576"/>
                  </a:lnTo>
                  <a:lnTo>
                    <a:pt x="11602" y="12965"/>
                  </a:lnTo>
                  <a:lnTo>
                    <a:pt x="11894" y="13374"/>
                  </a:lnTo>
                  <a:lnTo>
                    <a:pt x="12205" y="13724"/>
                  </a:lnTo>
                  <a:lnTo>
                    <a:pt x="12380" y="13899"/>
                  </a:lnTo>
                  <a:lnTo>
                    <a:pt x="12556" y="14075"/>
                  </a:lnTo>
                  <a:lnTo>
                    <a:pt x="12731" y="14211"/>
                  </a:lnTo>
                  <a:lnTo>
                    <a:pt x="12926" y="14347"/>
                  </a:lnTo>
                  <a:lnTo>
                    <a:pt x="13120" y="14483"/>
                  </a:lnTo>
                  <a:lnTo>
                    <a:pt x="13334" y="14600"/>
                  </a:lnTo>
                  <a:lnTo>
                    <a:pt x="13548" y="14678"/>
                  </a:lnTo>
                  <a:lnTo>
                    <a:pt x="13782" y="14756"/>
                  </a:lnTo>
                  <a:lnTo>
                    <a:pt x="14035" y="14814"/>
                  </a:lnTo>
                  <a:lnTo>
                    <a:pt x="14288" y="14853"/>
                  </a:lnTo>
                  <a:lnTo>
                    <a:pt x="14833" y="14912"/>
                  </a:lnTo>
                  <a:lnTo>
                    <a:pt x="15378" y="14931"/>
                  </a:lnTo>
                  <a:lnTo>
                    <a:pt x="16488" y="14931"/>
                  </a:lnTo>
                  <a:lnTo>
                    <a:pt x="17558" y="14950"/>
                  </a:lnTo>
                  <a:lnTo>
                    <a:pt x="18084" y="14970"/>
                  </a:lnTo>
                  <a:lnTo>
                    <a:pt x="18590" y="15028"/>
                  </a:lnTo>
                  <a:lnTo>
                    <a:pt x="19096" y="15106"/>
                  </a:lnTo>
                  <a:lnTo>
                    <a:pt x="19330" y="15165"/>
                  </a:lnTo>
                  <a:lnTo>
                    <a:pt x="19544" y="15223"/>
                  </a:lnTo>
                  <a:lnTo>
                    <a:pt x="19777" y="15301"/>
                  </a:lnTo>
                  <a:lnTo>
                    <a:pt x="19992" y="15379"/>
                  </a:lnTo>
                  <a:lnTo>
                    <a:pt x="20206" y="15476"/>
                  </a:lnTo>
                  <a:lnTo>
                    <a:pt x="20400" y="15593"/>
                  </a:lnTo>
                  <a:lnTo>
                    <a:pt x="20595" y="15729"/>
                  </a:lnTo>
                  <a:lnTo>
                    <a:pt x="20770" y="15865"/>
                  </a:lnTo>
                  <a:lnTo>
                    <a:pt x="20945" y="16021"/>
                  </a:lnTo>
                  <a:lnTo>
                    <a:pt x="21121" y="16216"/>
                  </a:lnTo>
                  <a:lnTo>
                    <a:pt x="21276" y="16410"/>
                  </a:lnTo>
                  <a:lnTo>
                    <a:pt x="21413" y="16625"/>
                  </a:lnTo>
                  <a:lnTo>
                    <a:pt x="21549" y="16858"/>
                  </a:lnTo>
                  <a:lnTo>
                    <a:pt x="21666" y="17111"/>
                  </a:lnTo>
                  <a:lnTo>
                    <a:pt x="21899" y="17637"/>
                  </a:lnTo>
                  <a:lnTo>
                    <a:pt x="22133" y="18104"/>
                  </a:lnTo>
                  <a:lnTo>
                    <a:pt x="22386" y="18513"/>
                  </a:lnTo>
                  <a:lnTo>
                    <a:pt x="22639" y="18902"/>
                  </a:lnTo>
                  <a:lnTo>
                    <a:pt x="22892" y="19214"/>
                  </a:lnTo>
                  <a:lnTo>
                    <a:pt x="23165" y="19505"/>
                  </a:lnTo>
                  <a:lnTo>
                    <a:pt x="23457" y="19739"/>
                  </a:lnTo>
                  <a:lnTo>
                    <a:pt x="23593" y="19836"/>
                  </a:lnTo>
                  <a:lnTo>
                    <a:pt x="23749" y="19914"/>
                  </a:lnTo>
                  <a:lnTo>
                    <a:pt x="23885" y="19992"/>
                  </a:lnTo>
                  <a:lnTo>
                    <a:pt x="24041" y="20051"/>
                  </a:lnTo>
                  <a:lnTo>
                    <a:pt x="24196" y="20109"/>
                  </a:lnTo>
                  <a:lnTo>
                    <a:pt x="24371" y="20128"/>
                  </a:lnTo>
                  <a:lnTo>
                    <a:pt x="24527" y="20167"/>
                  </a:lnTo>
                  <a:lnTo>
                    <a:pt x="24858" y="20167"/>
                  </a:lnTo>
                  <a:lnTo>
                    <a:pt x="25033" y="20148"/>
                  </a:lnTo>
                  <a:lnTo>
                    <a:pt x="25228" y="20128"/>
                  </a:lnTo>
                  <a:lnTo>
                    <a:pt x="25403" y="20089"/>
                  </a:lnTo>
                  <a:lnTo>
                    <a:pt x="25773" y="19973"/>
                  </a:lnTo>
                  <a:lnTo>
                    <a:pt x="26182" y="19797"/>
                  </a:lnTo>
                  <a:lnTo>
                    <a:pt x="26591" y="19564"/>
                  </a:lnTo>
                  <a:lnTo>
                    <a:pt x="26805" y="19467"/>
                  </a:lnTo>
                  <a:lnTo>
                    <a:pt x="27019" y="19389"/>
                  </a:lnTo>
                  <a:lnTo>
                    <a:pt x="27252" y="19350"/>
                  </a:lnTo>
                  <a:lnTo>
                    <a:pt x="27505" y="19330"/>
                  </a:lnTo>
                  <a:lnTo>
                    <a:pt x="27739" y="19330"/>
                  </a:lnTo>
                  <a:lnTo>
                    <a:pt x="27992" y="19369"/>
                  </a:lnTo>
                  <a:lnTo>
                    <a:pt x="28265" y="19428"/>
                  </a:lnTo>
                  <a:lnTo>
                    <a:pt x="28537" y="19486"/>
                  </a:lnTo>
                  <a:lnTo>
                    <a:pt x="28810" y="19583"/>
                  </a:lnTo>
                  <a:lnTo>
                    <a:pt x="29082" y="19681"/>
                  </a:lnTo>
                  <a:lnTo>
                    <a:pt x="29647" y="19914"/>
                  </a:lnTo>
                  <a:lnTo>
                    <a:pt x="30834" y="20459"/>
                  </a:lnTo>
                  <a:lnTo>
                    <a:pt x="31438" y="20732"/>
                  </a:lnTo>
                  <a:lnTo>
                    <a:pt x="32060" y="20985"/>
                  </a:lnTo>
                  <a:lnTo>
                    <a:pt x="32372" y="21102"/>
                  </a:lnTo>
                  <a:lnTo>
                    <a:pt x="32683" y="21180"/>
                  </a:lnTo>
                  <a:lnTo>
                    <a:pt x="32995" y="21277"/>
                  </a:lnTo>
                  <a:lnTo>
                    <a:pt x="33306" y="21335"/>
                  </a:lnTo>
                  <a:lnTo>
                    <a:pt x="33598" y="21374"/>
                  </a:lnTo>
                  <a:lnTo>
                    <a:pt x="33910" y="21394"/>
                  </a:lnTo>
                  <a:lnTo>
                    <a:pt x="34221" y="21374"/>
                  </a:lnTo>
                  <a:lnTo>
                    <a:pt x="34513" y="21355"/>
                  </a:lnTo>
                  <a:lnTo>
                    <a:pt x="34825" y="21296"/>
                  </a:lnTo>
                  <a:lnTo>
                    <a:pt x="35117" y="21199"/>
                  </a:lnTo>
                  <a:lnTo>
                    <a:pt x="35409" y="21063"/>
                  </a:lnTo>
                  <a:lnTo>
                    <a:pt x="35701" y="20907"/>
                  </a:lnTo>
                  <a:lnTo>
                    <a:pt x="36791" y="20206"/>
                  </a:lnTo>
                  <a:lnTo>
                    <a:pt x="37258" y="19895"/>
                  </a:lnTo>
                  <a:lnTo>
                    <a:pt x="37686" y="19583"/>
                  </a:lnTo>
                  <a:lnTo>
                    <a:pt x="38056" y="19272"/>
                  </a:lnTo>
                  <a:lnTo>
                    <a:pt x="38212" y="19116"/>
                  </a:lnTo>
                  <a:lnTo>
                    <a:pt x="38367" y="18960"/>
                  </a:lnTo>
                  <a:lnTo>
                    <a:pt x="38484" y="18805"/>
                  </a:lnTo>
                  <a:lnTo>
                    <a:pt x="38601" y="18630"/>
                  </a:lnTo>
                  <a:lnTo>
                    <a:pt x="38679" y="18474"/>
                  </a:lnTo>
                  <a:lnTo>
                    <a:pt x="38757" y="18299"/>
                  </a:lnTo>
                  <a:lnTo>
                    <a:pt x="38796" y="18123"/>
                  </a:lnTo>
                  <a:lnTo>
                    <a:pt x="38815" y="17948"/>
                  </a:lnTo>
                  <a:lnTo>
                    <a:pt x="38815" y="17773"/>
                  </a:lnTo>
                  <a:lnTo>
                    <a:pt x="38796" y="17578"/>
                  </a:lnTo>
                  <a:lnTo>
                    <a:pt x="38757" y="17384"/>
                  </a:lnTo>
                  <a:lnTo>
                    <a:pt x="38679" y="17170"/>
                  </a:lnTo>
                  <a:lnTo>
                    <a:pt x="38581" y="16955"/>
                  </a:lnTo>
                  <a:lnTo>
                    <a:pt x="38465" y="16741"/>
                  </a:lnTo>
                  <a:lnTo>
                    <a:pt x="38309" y="16508"/>
                  </a:lnTo>
                  <a:lnTo>
                    <a:pt x="38134" y="16274"/>
                  </a:lnTo>
                  <a:lnTo>
                    <a:pt x="37920" y="16021"/>
                  </a:lnTo>
                  <a:lnTo>
                    <a:pt x="37686" y="15749"/>
                  </a:lnTo>
                  <a:lnTo>
                    <a:pt x="37414" y="15476"/>
                  </a:lnTo>
                  <a:lnTo>
                    <a:pt x="37122" y="15184"/>
                  </a:lnTo>
                  <a:lnTo>
                    <a:pt x="36421" y="14561"/>
                  </a:lnTo>
                  <a:lnTo>
                    <a:pt x="36207" y="14386"/>
                  </a:lnTo>
                  <a:lnTo>
                    <a:pt x="35973" y="14211"/>
                  </a:lnTo>
                  <a:lnTo>
                    <a:pt x="35389" y="13821"/>
                  </a:lnTo>
                  <a:lnTo>
                    <a:pt x="34669" y="13393"/>
                  </a:lnTo>
                  <a:lnTo>
                    <a:pt x="33851" y="12946"/>
                  </a:lnTo>
                  <a:lnTo>
                    <a:pt x="32936" y="12459"/>
                  </a:lnTo>
                  <a:lnTo>
                    <a:pt x="31924" y="11933"/>
                  </a:lnTo>
                  <a:lnTo>
                    <a:pt x="30815" y="11408"/>
                  </a:lnTo>
                  <a:lnTo>
                    <a:pt x="29647" y="10843"/>
                  </a:lnTo>
                  <a:lnTo>
                    <a:pt x="27116" y="9695"/>
                  </a:lnTo>
                  <a:lnTo>
                    <a:pt x="24410" y="8488"/>
                  </a:lnTo>
                  <a:lnTo>
                    <a:pt x="21588" y="7281"/>
                  </a:lnTo>
                  <a:lnTo>
                    <a:pt x="18746" y="6074"/>
                  </a:lnTo>
                  <a:lnTo>
                    <a:pt x="15962" y="4926"/>
                  </a:lnTo>
                  <a:lnTo>
                    <a:pt x="13276" y="3835"/>
                  </a:lnTo>
                  <a:lnTo>
                    <a:pt x="8624" y="1967"/>
                  </a:lnTo>
                  <a:lnTo>
                    <a:pt x="5373" y="682"/>
                  </a:lnTo>
                  <a:lnTo>
                    <a:pt x="4166" y="215"/>
                  </a:lnTo>
                  <a:lnTo>
                    <a:pt x="4010" y="176"/>
                  </a:lnTo>
                  <a:lnTo>
                    <a:pt x="3601" y="98"/>
                  </a:lnTo>
                  <a:lnTo>
                    <a:pt x="3329" y="59"/>
                  </a:lnTo>
                  <a:lnTo>
                    <a:pt x="3017" y="20"/>
                  </a:lnTo>
                  <a:lnTo>
                    <a:pt x="2686" y="1"/>
                  </a:lnTo>
                  <a:close/>
                </a:path>
              </a:pathLst>
            </a:custGeom>
            <a:solidFill>
              <a:schemeClr val="accent4"/>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33"/>
            <p:cNvSpPr/>
            <p:nvPr/>
          </p:nvSpPr>
          <p:spPr>
            <a:xfrm>
              <a:off x="2789975" y="3485025"/>
              <a:ext cx="964050" cy="641425"/>
            </a:xfrm>
            <a:custGeom>
              <a:avLst/>
              <a:gdLst/>
              <a:ahLst/>
              <a:cxnLst/>
              <a:rect l="l" t="t" r="r" b="b"/>
              <a:pathLst>
                <a:path w="38562" h="25657" extrusionOk="0">
                  <a:moveTo>
                    <a:pt x="15943" y="0"/>
                  </a:moveTo>
                  <a:lnTo>
                    <a:pt x="15028" y="20"/>
                  </a:lnTo>
                  <a:lnTo>
                    <a:pt x="14093" y="78"/>
                  </a:lnTo>
                  <a:lnTo>
                    <a:pt x="13140" y="195"/>
                  </a:lnTo>
                  <a:lnTo>
                    <a:pt x="12166" y="331"/>
                  </a:lnTo>
                  <a:lnTo>
                    <a:pt x="11174" y="506"/>
                  </a:lnTo>
                  <a:lnTo>
                    <a:pt x="10161" y="740"/>
                  </a:lnTo>
                  <a:lnTo>
                    <a:pt x="9130" y="993"/>
                  </a:lnTo>
                  <a:lnTo>
                    <a:pt x="8078" y="1304"/>
                  </a:lnTo>
                  <a:lnTo>
                    <a:pt x="7008" y="1655"/>
                  </a:lnTo>
                  <a:lnTo>
                    <a:pt x="5976" y="2044"/>
                  </a:lnTo>
                  <a:lnTo>
                    <a:pt x="5022" y="2414"/>
                  </a:lnTo>
                  <a:lnTo>
                    <a:pt x="4166" y="2803"/>
                  </a:lnTo>
                  <a:lnTo>
                    <a:pt x="3407" y="3193"/>
                  </a:lnTo>
                  <a:lnTo>
                    <a:pt x="2745" y="3582"/>
                  </a:lnTo>
                  <a:lnTo>
                    <a:pt x="2141" y="3971"/>
                  </a:lnTo>
                  <a:lnTo>
                    <a:pt x="1869" y="4166"/>
                  </a:lnTo>
                  <a:lnTo>
                    <a:pt x="1616" y="4361"/>
                  </a:lnTo>
                  <a:lnTo>
                    <a:pt x="1402" y="4555"/>
                  </a:lnTo>
                  <a:lnTo>
                    <a:pt x="1188" y="4750"/>
                  </a:lnTo>
                  <a:lnTo>
                    <a:pt x="993" y="4945"/>
                  </a:lnTo>
                  <a:lnTo>
                    <a:pt x="818" y="5139"/>
                  </a:lnTo>
                  <a:lnTo>
                    <a:pt x="662" y="5334"/>
                  </a:lnTo>
                  <a:lnTo>
                    <a:pt x="526" y="5529"/>
                  </a:lnTo>
                  <a:lnTo>
                    <a:pt x="409" y="5723"/>
                  </a:lnTo>
                  <a:lnTo>
                    <a:pt x="292" y="5918"/>
                  </a:lnTo>
                  <a:lnTo>
                    <a:pt x="214" y="6113"/>
                  </a:lnTo>
                  <a:lnTo>
                    <a:pt x="136" y="6307"/>
                  </a:lnTo>
                  <a:lnTo>
                    <a:pt x="78" y="6502"/>
                  </a:lnTo>
                  <a:lnTo>
                    <a:pt x="39" y="6696"/>
                  </a:lnTo>
                  <a:lnTo>
                    <a:pt x="20" y="6891"/>
                  </a:lnTo>
                  <a:lnTo>
                    <a:pt x="0" y="7086"/>
                  </a:lnTo>
                  <a:lnTo>
                    <a:pt x="0" y="7280"/>
                  </a:lnTo>
                  <a:lnTo>
                    <a:pt x="20" y="7475"/>
                  </a:lnTo>
                  <a:lnTo>
                    <a:pt x="59" y="7670"/>
                  </a:lnTo>
                  <a:lnTo>
                    <a:pt x="97" y="7864"/>
                  </a:lnTo>
                  <a:lnTo>
                    <a:pt x="156" y="8040"/>
                  </a:lnTo>
                  <a:lnTo>
                    <a:pt x="214" y="8234"/>
                  </a:lnTo>
                  <a:lnTo>
                    <a:pt x="389" y="8604"/>
                  </a:lnTo>
                  <a:lnTo>
                    <a:pt x="604" y="8974"/>
                  </a:lnTo>
                  <a:lnTo>
                    <a:pt x="857" y="9344"/>
                  </a:lnTo>
                  <a:lnTo>
                    <a:pt x="1168" y="9694"/>
                  </a:lnTo>
                  <a:lnTo>
                    <a:pt x="1499" y="10045"/>
                  </a:lnTo>
                  <a:lnTo>
                    <a:pt x="1869" y="10395"/>
                  </a:lnTo>
                  <a:lnTo>
                    <a:pt x="2258" y="10726"/>
                  </a:lnTo>
                  <a:lnTo>
                    <a:pt x="2686" y="11057"/>
                  </a:lnTo>
                  <a:lnTo>
                    <a:pt x="3154" y="11388"/>
                  </a:lnTo>
                  <a:lnTo>
                    <a:pt x="3621" y="11699"/>
                  </a:lnTo>
                  <a:lnTo>
                    <a:pt x="4127" y="12011"/>
                  </a:lnTo>
                  <a:lnTo>
                    <a:pt x="4633" y="12303"/>
                  </a:lnTo>
                  <a:lnTo>
                    <a:pt x="5159" y="12595"/>
                  </a:lnTo>
                  <a:lnTo>
                    <a:pt x="5704" y="12867"/>
                  </a:lnTo>
                  <a:lnTo>
                    <a:pt x="6249" y="13140"/>
                  </a:lnTo>
                  <a:lnTo>
                    <a:pt x="7300" y="13646"/>
                  </a:lnTo>
                  <a:lnTo>
                    <a:pt x="8254" y="14113"/>
                  </a:lnTo>
                  <a:lnTo>
                    <a:pt x="9110" y="14580"/>
                  </a:lnTo>
                  <a:lnTo>
                    <a:pt x="9889" y="15028"/>
                  </a:lnTo>
                  <a:lnTo>
                    <a:pt x="10609" y="15437"/>
                  </a:lnTo>
                  <a:lnTo>
                    <a:pt x="11271" y="15845"/>
                  </a:lnTo>
                  <a:lnTo>
                    <a:pt x="12478" y="16605"/>
                  </a:lnTo>
                  <a:lnTo>
                    <a:pt x="13626" y="17286"/>
                  </a:lnTo>
                  <a:lnTo>
                    <a:pt x="14210" y="17617"/>
                  </a:lnTo>
                  <a:lnTo>
                    <a:pt x="14794" y="17928"/>
                  </a:lnTo>
                  <a:lnTo>
                    <a:pt x="15417" y="18220"/>
                  </a:lnTo>
                  <a:lnTo>
                    <a:pt x="16079" y="18512"/>
                  </a:lnTo>
                  <a:lnTo>
                    <a:pt x="16799" y="18804"/>
                  </a:lnTo>
                  <a:lnTo>
                    <a:pt x="17597" y="19077"/>
                  </a:lnTo>
                  <a:lnTo>
                    <a:pt x="18415" y="19369"/>
                  </a:lnTo>
                  <a:lnTo>
                    <a:pt x="19252" y="19700"/>
                  </a:lnTo>
                  <a:lnTo>
                    <a:pt x="20089" y="20050"/>
                  </a:lnTo>
                  <a:lnTo>
                    <a:pt x="20926" y="20439"/>
                  </a:lnTo>
                  <a:lnTo>
                    <a:pt x="21743" y="20848"/>
                  </a:lnTo>
                  <a:lnTo>
                    <a:pt x="22522" y="21257"/>
                  </a:lnTo>
                  <a:lnTo>
                    <a:pt x="23281" y="21666"/>
                  </a:lnTo>
                  <a:lnTo>
                    <a:pt x="24002" y="22075"/>
                  </a:lnTo>
                  <a:lnTo>
                    <a:pt x="25247" y="22814"/>
                  </a:lnTo>
                  <a:lnTo>
                    <a:pt x="26240" y="23418"/>
                  </a:lnTo>
                  <a:lnTo>
                    <a:pt x="27116" y="23982"/>
                  </a:lnTo>
                  <a:lnTo>
                    <a:pt x="27544" y="24235"/>
                  </a:lnTo>
                  <a:lnTo>
                    <a:pt x="27973" y="24469"/>
                  </a:lnTo>
                  <a:lnTo>
                    <a:pt x="28401" y="24663"/>
                  </a:lnTo>
                  <a:lnTo>
                    <a:pt x="28829" y="24858"/>
                  </a:lnTo>
                  <a:lnTo>
                    <a:pt x="29238" y="25014"/>
                  </a:lnTo>
                  <a:lnTo>
                    <a:pt x="29666" y="25150"/>
                  </a:lnTo>
                  <a:lnTo>
                    <a:pt x="30075" y="25286"/>
                  </a:lnTo>
                  <a:lnTo>
                    <a:pt x="30484" y="25384"/>
                  </a:lnTo>
                  <a:lnTo>
                    <a:pt x="30892" y="25481"/>
                  </a:lnTo>
                  <a:lnTo>
                    <a:pt x="31282" y="25539"/>
                  </a:lnTo>
                  <a:lnTo>
                    <a:pt x="31671" y="25598"/>
                  </a:lnTo>
                  <a:lnTo>
                    <a:pt x="32060" y="25637"/>
                  </a:lnTo>
                  <a:lnTo>
                    <a:pt x="32430" y="25637"/>
                  </a:lnTo>
                  <a:lnTo>
                    <a:pt x="32800" y="25656"/>
                  </a:lnTo>
                  <a:lnTo>
                    <a:pt x="33170" y="25637"/>
                  </a:lnTo>
                  <a:lnTo>
                    <a:pt x="33520" y="25598"/>
                  </a:lnTo>
                  <a:lnTo>
                    <a:pt x="33871" y="25559"/>
                  </a:lnTo>
                  <a:lnTo>
                    <a:pt x="34221" y="25501"/>
                  </a:lnTo>
                  <a:lnTo>
                    <a:pt x="34552" y="25423"/>
                  </a:lnTo>
                  <a:lnTo>
                    <a:pt x="34863" y="25325"/>
                  </a:lnTo>
                  <a:lnTo>
                    <a:pt x="35175" y="25228"/>
                  </a:lnTo>
                  <a:lnTo>
                    <a:pt x="35486" y="25111"/>
                  </a:lnTo>
                  <a:lnTo>
                    <a:pt x="35778" y="24994"/>
                  </a:lnTo>
                  <a:lnTo>
                    <a:pt x="36051" y="24858"/>
                  </a:lnTo>
                  <a:lnTo>
                    <a:pt x="36323" y="24702"/>
                  </a:lnTo>
                  <a:lnTo>
                    <a:pt x="36596" y="24547"/>
                  </a:lnTo>
                  <a:lnTo>
                    <a:pt x="36849" y="24371"/>
                  </a:lnTo>
                  <a:lnTo>
                    <a:pt x="37083" y="24196"/>
                  </a:lnTo>
                  <a:lnTo>
                    <a:pt x="37316" y="24002"/>
                  </a:lnTo>
                  <a:lnTo>
                    <a:pt x="37511" y="23807"/>
                  </a:lnTo>
                  <a:lnTo>
                    <a:pt x="37725" y="23593"/>
                  </a:lnTo>
                  <a:lnTo>
                    <a:pt x="37900" y="23379"/>
                  </a:lnTo>
                  <a:lnTo>
                    <a:pt x="38075" y="23145"/>
                  </a:lnTo>
                  <a:lnTo>
                    <a:pt x="38212" y="22873"/>
                  </a:lnTo>
                  <a:lnTo>
                    <a:pt x="38328" y="22581"/>
                  </a:lnTo>
                  <a:lnTo>
                    <a:pt x="38426" y="22250"/>
                  </a:lnTo>
                  <a:lnTo>
                    <a:pt x="38504" y="21919"/>
                  </a:lnTo>
                  <a:lnTo>
                    <a:pt x="38542" y="21549"/>
                  </a:lnTo>
                  <a:lnTo>
                    <a:pt x="38562" y="21140"/>
                  </a:lnTo>
                  <a:lnTo>
                    <a:pt x="38542" y="20731"/>
                  </a:lnTo>
                  <a:lnTo>
                    <a:pt x="38523" y="20303"/>
                  </a:lnTo>
                  <a:lnTo>
                    <a:pt x="38465" y="19836"/>
                  </a:lnTo>
                  <a:lnTo>
                    <a:pt x="38406" y="19369"/>
                  </a:lnTo>
                  <a:lnTo>
                    <a:pt x="38309" y="18882"/>
                  </a:lnTo>
                  <a:lnTo>
                    <a:pt x="38192" y="18376"/>
                  </a:lnTo>
                  <a:lnTo>
                    <a:pt x="38036" y="17850"/>
                  </a:lnTo>
                  <a:lnTo>
                    <a:pt x="37881" y="17305"/>
                  </a:lnTo>
                  <a:lnTo>
                    <a:pt x="37686" y="16760"/>
                  </a:lnTo>
                  <a:lnTo>
                    <a:pt x="37491" y="16215"/>
                  </a:lnTo>
                  <a:lnTo>
                    <a:pt x="37258" y="15651"/>
                  </a:lnTo>
                  <a:lnTo>
                    <a:pt x="37005" y="15067"/>
                  </a:lnTo>
                  <a:lnTo>
                    <a:pt x="36752" y="14483"/>
                  </a:lnTo>
                  <a:lnTo>
                    <a:pt x="36460" y="13899"/>
                  </a:lnTo>
                  <a:lnTo>
                    <a:pt x="36148" y="13295"/>
                  </a:lnTo>
                  <a:lnTo>
                    <a:pt x="35817" y="12711"/>
                  </a:lnTo>
                  <a:lnTo>
                    <a:pt x="35467" y="12108"/>
                  </a:lnTo>
                  <a:lnTo>
                    <a:pt x="35097" y="11505"/>
                  </a:lnTo>
                  <a:lnTo>
                    <a:pt x="34727" y="10921"/>
                  </a:lnTo>
                  <a:lnTo>
                    <a:pt x="34318" y="10317"/>
                  </a:lnTo>
                  <a:lnTo>
                    <a:pt x="33890" y="9714"/>
                  </a:lnTo>
                  <a:lnTo>
                    <a:pt x="33442" y="9130"/>
                  </a:lnTo>
                  <a:lnTo>
                    <a:pt x="32995" y="8546"/>
                  </a:lnTo>
                  <a:lnTo>
                    <a:pt x="32528" y="7962"/>
                  </a:lnTo>
                  <a:lnTo>
                    <a:pt x="32021" y="7397"/>
                  </a:lnTo>
                  <a:lnTo>
                    <a:pt x="31515" y="6833"/>
                  </a:lnTo>
                  <a:lnTo>
                    <a:pt x="30990" y="6288"/>
                  </a:lnTo>
                  <a:lnTo>
                    <a:pt x="30445" y="5762"/>
                  </a:lnTo>
                  <a:lnTo>
                    <a:pt x="29880" y="5256"/>
                  </a:lnTo>
                  <a:lnTo>
                    <a:pt x="29316" y="4750"/>
                  </a:lnTo>
                  <a:lnTo>
                    <a:pt x="28712" y="4283"/>
                  </a:lnTo>
                  <a:lnTo>
                    <a:pt x="28109" y="3816"/>
                  </a:lnTo>
                  <a:lnTo>
                    <a:pt x="27486" y="3387"/>
                  </a:lnTo>
                  <a:lnTo>
                    <a:pt x="26844" y="2979"/>
                  </a:lnTo>
                  <a:lnTo>
                    <a:pt x="26182" y="2589"/>
                  </a:lnTo>
                  <a:lnTo>
                    <a:pt x="25500" y="2219"/>
                  </a:lnTo>
                  <a:lnTo>
                    <a:pt x="24800" y="1869"/>
                  </a:lnTo>
                  <a:lnTo>
                    <a:pt x="24099" y="1558"/>
                  </a:lnTo>
                  <a:lnTo>
                    <a:pt x="23359" y="1266"/>
                  </a:lnTo>
                  <a:lnTo>
                    <a:pt x="22600" y="993"/>
                  </a:lnTo>
                  <a:lnTo>
                    <a:pt x="21841" y="759"/>
                  </a:lnTo>
                  <a:lnTo>
                    <a:pt x="21062" y="565"/>
                  </a:lnTo>
                  <a:lnTo>
                    <a:pt x="20245" y="390"/>
                  </a:lnTo>
                  <a:lnTo>
                    <a:pt x="19427" y="234"/>
                  </a:lnTo>
                  <a:lnTo>
                    <a:pt x="18590" y="136"/>
                  </a:lnTo>
                  <a:lnTo>
                    <a:pt x="17734" y="39"/>
                  </a:lnTo>
                  <a:lnTo>
                    <a:pt x="16838"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3368;p37">
            <a:extLst>
              <a:ext uri="{FF2B5EF4-FFF2-40B4-BE49-F238E27FC236}">
                <a16:creationId xmlns:a16="http://schemas.microsoft.com/office/drawing/2014/main" xmlns="" id="{860AFB19-CDFF-4832-B6E2-EBD99B531079}"/>
              </a:ext>
            </a:extLst>
          </p:cNvPr>
          <p:cNvSpPr/>
          <p:nvPr/>
        </p:nvSpPr>
        <p:spPr>
          <a:xfrm>
            <a:off x="1751752" y="1147985"/>
            <a:ext cx="5901847" cy="2765701"/>
          </a:xfrm>
          <a:prstGeom prst="rect">
            <a:avLst/>
          </a:prstGeom>
          <a:solidFill>
            <a:schemeClr val="accent1">
              <a:lumMod val="60000"/>
              <a:lumOff val="40000"/>
            </a:schemeClr>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xmlns="" id="{12E75F54-7FEB-4DD6-BED4-3DB8573D045D}"/>
              </a:ext>
            </a:extLst>
          </p:cNvPr>
          <p:cNvSpPr txBox="1"/>
          <p:nvPr/>
        </p:nvSpPr>
        <p:spPr>
          <a:xfrm>
            <a:off x="2381550" y="1036854"/>
            <a:ext cx="4930300" cy="2862322"/>
          </a:xfrm>
          <a:prstGeom prst="rect">
            <a:avLst/>
          </a:prstGeom>
          <a:noFill/>
        </p:spPr>
        <p:txBody>
          <a:bodyPr wrap="square" rtlCol="0">
            <a:spAutoFit/>
          </a:bodyPr>
          <a:lstStyle/>
          <a:p>
            <a:pPr algn="ctr">
              <a:lnSpc>
                <a:spcPct val="150000"/>
              </a:lnSpc>
            </a:pPr>
            <a:r>
              <a:rPr lang="en-US" sz="4000" dirty="0">
                <a:solidFill>
                  <a:schemeClr val="tx1">
                    <a:lumMod val="75000"/>
                  </a:schemeClr>
                </a:solidFill>
                <a:latin typeface="#9Slide07 SVNBrandon Printed Sh" panose="02000000000000000000" pitchFamily="2" charset="0"/>
              </a:rPr>
              <a:t>TIẾT </a:t>
            </a:r>
            <a:r>
              <a:rPr lang="en-US" sz="4000" dirty="0" smtClean="0">
                <a:solidFill>
                  <a:schemeClr val="tx1">
                    <a:lumMod val="75000"/>
                  </a:schemeClr>
                </a:solidFill>
                <a:latin typeface="#9Slide07 SVNBrandon Printed Sh" panose="02000000000000000000" pitchFamily="2" charset="0"/>
              </a:rPr>
              <a:t> </a:t>
            </a:r>
            <a:r>
              <a:rPr lang="en-US" sz="4000" dirty="0">
                <a:solidFill>
                  <a:schemeClr val="tx1">
                    <a:lumMod val="75000"/>
                  </a:schemeClr>
                </a:solidFill>
                <a:latin typeface="#9Slide07 SVNBrandon Printed Sh" panose="02000000000000000000" pitchFamily="2" charset="0"/>
              </a:rPr>
              <a:t>32 </a:t>
            </a:r>
          </a:p>
          <a:p>
            <a:pPr algn="ctr">
              <a:lnSpc>
                <a:spcPct val="150000"/>
              </a:lnSpc>
            </a:pPr>
            <a:r>
              <a:rPr lang="en-US" sz="4000" dirty="0">
                <a:solidFill>
                  <a:schemeClr val="tx1">
                    <a:lumMod val="75000"/>
                  </a:schemeClr>
                </a:solidFill>
                <a:latin typeface="#9Slide07 SVNBrandon Printed Sh" panose="02000000000000000000" pitchFamily="2" charset="0"/>
              </a:rPr>
              <a:t>PHÒNG CHỐNG TỆ NẠN XÃ HỘI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23"/>
        <p:cNvGrpSpPr/>
        <p:nvPr/>
      </p:nvGrpSpPr>
      <p:grpSpPr>
        <a:xfrm>
          <a:off x="0" y="0"/>
          <a:ext cx="0" cy="0"/>
          <a:chOff x="0" y="0"/>
          <a:chExt cx="0" cy="0"/>
        </a:xfrm>
      </p:grpSpPr>
      <p:sp>
        <p:nvSpPr>
          <p:cNvPr id="13" name="TextBox 12">
            <a:extLst>
              <a:ext uri="{FF2B5EF4-FFF2-40B4-BE49-F238E27FC236}">
                <a16:creationId xmlns:a16="http://schemas.microsoft.com/office/drawing/2014/main" xmlns="" id="{13542B92-F3E7-4C94-97F4-896D9DE2602C}"/>
              </a:ext>
            </a:extLst>
          </p:cNvPr>
          <p:cNvSpPr txBox="1"/>
          <p:nvPr/>
        </p:nvSpPr>
        <p:spPr>
          <a:xfrm>
            <a:off x="698643" y="417926"/>
            <a:ext cx="8208054" cy="461665"/>
          </a:xfrm>
          <a:prstGeom prst="rect">
            <a:avLst/>
          </a:prstGeom>
          <a:noFill/>
        </p:spPr>
        <p:txBody>
          <a:bodyPr wrap="square" rtlCol="0">
            <a:spAutoFit/>
          </a:bodyPr>
          <a:lstStyle/>
          <a:p>
            <a:r>
              <a:rPr lang="en-US" sz="2400" dirty="0" smtClean="0">
                <a:latin typeface="#9Slide07 SVNDessert Menu Scrip" panose="00000500000000000000" pitchFamily="2" charset="0"/>
              </a:rPr>
              <a:t>VỀ NHÀ: TÌM HIỂU TRƯỚC VỀ BẠO LỰC HỌC ĐƯỜNG.</a:t>
            </a:r>
            <a:endParaRPr lang="vi-VN" sz="2400" dirty="0"/>
          </a:p>
        </p:txBody>
      </p:sp>
    </p:spTree>
    <p:extLst>
      <p:ext uri="{BB962C8B-B14F-4D97-AF65-F5344CB8AC3E}">
        <p14:creationId xmlns:p14="http://schemas.microsoft.com/office/powerpoint/2010/main" val="365297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8" name="Rectangle 7">
            <a:extLst>
              <a:ext uri="{FF2B5EF4-FFF2-40B4-BE49-F238E27FC236}">
                <a16:creationId xmlns:a16="http://schemas.microsoft.com/office/drawing/2014/main" xmlns="" id="{59D2655C-D1AC-413E-80F7-817FF5C2AF93}"/>
              </a:ext>
            </a:extLst>
          </p:cNvPr>
          <p:cNvSpPr/>
          <p:nvPr/>
        </p:nvSpPr>
        <p:spPr>
          <a:xfrm>
            <a:off x="569738" y="1370507"/>
            <a:ext cx="5510339" cy="3486150"/>
          </a:xfrm>
          <a:custGeom>
            <a:avLst/>
            <a:gdLst>
              <a:gd name="connsiteX0" fmla="*/ 0 w 5510339"/>
              <a:gd name="connsiteY0" fmla="*/ 0 h 3486150"/>
              <a:gd name="connsiteX1" fmla="*/ 5510339 w 5510339"/>
              <a:gd name="connsiteY1" fmla="*/ 0 h 3486150"/>
              <a:gd name="connsiteX2" fmla="*/ 5510339 w 5510339"/>
              <a:gd name="connsiteY2" fmla="*/ 3486150 h 3486150"/>
              <a:gd name="connsiteX3" fmla="*/ 0 w 5510339"/>
              <a:gd name="connsiteY3" fmla="*/ 3486150 h 3486150"/>
              <a:gd name="connsiteX4" fmla="*/ 0 w 5510339"/>
              <a:gd name="connsiteY4" fmla="*/ 0 h 3486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10339" h="3486150" fill="none" extrusionOk="0">
                <a:moveTo>
                  <a:pt x="0" y="0"/>
                </a:moveTo>
                <a:cubicBezTo>
                  <a:pt x="2211130" y="-33775"/>
                  <a:pt x="3606589" y="138873"/>
                  <a:pt x="5510339" y="0"/>
                </a:cubicBezTo>
                <a:cubicBezTo>
                  <a:pt x="5436568" y="499332"/>
                  <a:pt x="5354456" y="2702286"/>
                  <a:pt x="5510339" y="3486150"/>
                </a:cubicBezTo>
                <a:cubicBezTo>
                  <a:pt x="4050145" y="3348820"/>
                  <a:pt x="2011802" y="3348294"/>
                  <a:pt x="0" y="3486150"/>
                </a:cubicBezTo>
                <a:cubicBezTo>
                  <a:pt x="152408" y="2145413"/>
                  <a:pt x="73868" y="596824"/>
                  <a:pt x="0" y="0"/>
                </a:cubicBezTo>
                <a:close/>
              </a:path>
              <a:path w="5510339" h="3486150" stroke="0" extrusionOk="0">
                <a:moveTo>
                  <a:pt x="0" y="0"/>
                </a:moveTo>
                <a:cubicBezTo>
                  <a:pt x="2318282" y="-101487"/>
                  <a:pt x="4615665" y="-162162"/>
                  <a:pt x="5510339" y="0"/>
                </a:cubicBezTo>
                <a:cubicBezTo>
                  <a:pt x="5571052" y="935888"/>
                  <a:pt x="5449267" y="3030948"/>
                  <a:pt x="5510339" y="3486150"/>
                </a:cubicBezTo>
                <a:cubicBezTo>
                  <a:pt x="4219736" y="3536215"/>
                  <a:pt x="1468567" y="3327701"/>
                  <a:pt x="0" y="3486150"/>
                </a:cubicBezTo>
                <a:cubicBezTo>
                  <a:pt x="-24452" y="2960069"/>
                  <a:pt x="-67663" y="599148"/>
                  <a:pt x="0" y="0"/>
                </a:cubicBezTo>
                <a:close/>
              </a:path>
            </a:pathLst>
          </a:custGeom>
          <a:solidFill>
            <a:schemeClr val="accent2"/>
          </a:solidFill>
          <a:ln>
            <a:solidFill>
              <a:schemeClr val="accent2">
                <a:lumMod val="50000"/>
              </a:schemeClr>
            </a:solidFill>
            <a:extLst>
              <a:ext uri="{C807C97D-BFC1-408E-A445-0C87EB9F89A2}">
                <ask:lineSketchStyleProps xmlns:ask="http://schemas.microsoft.com/office/drawing/2018/sketchyshapes" xmln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TextBox 8">
            <a:extLst>
              <a:ext uri="{FF2B5EF4-FFF2-40B4-BE49-F238E27FC236}">
                <a16:creationId xmlns:a16="http://schemas.microsoft.com/office/drawing/2014/main" xmlns="" id="{DCF07A0A-5A75-46A9-BE34-8E450DEA3EF7}"/>
              </a:ext>
            </a:extLst>
          </p:cNvPr>
          <p:cNvSpPr txBox="1"/>
          <p:nvPr/>
        </p:nvSpPr>
        <p:spPr>
          <a:xfrm>
            <a:off x="1548823" y="400916"/>
            <a:ext cx="6191250" cy="584775"/>
          </a:xfrm>
          <a:prstGeom prst="rect">
            <a:avLst/>
          </a:prstGeom>
          <a:noFill/>
        </p:spPr>
        <p:txBody>
          <a:bodyPr wrap="square" rtlCol="0">
            <a:spAutoFit/>
          </a:bodyPr>
          <a:lstStyle/>
          <a:p>
            <a:r>
              <a:rPr lang="en-US" sz="3200" dirty="0">
                <a:solidFill>
                  <a:schemeClr val="bg1"/>
                </a:solidFill>
                <a:latin typeface="#9Slide07 SVNDessert Menu Scrip" panose="00000500000000000000" pitchFamily="2" charset="0"/>
              </a:rPr>
              <a:t>2</a:t>
            </a:r>
            <a:r>
              <a:rPr lang="en-US" sz="3200" dirty="0" smtClean="0">
                <a:solidFill>
                  <a:schemeClr val="bg1"/>
                </a:solidFill>
                <a:latin typeface="#9Slide07 SVNDessert Menu Scrip" panose="00000500000000000000" pitchFamily="2" charset="0"/>
              </a:rPr>
              <a:t>. </a:t>
            </a:r>
            <a:r>
              <a:rPr lang="en-US" sz="3200" dirty="0" err="1">
                <a:solidFill>
                  <a:schemeClr val="bg1"/>
                </a:solidFill>
                <a:latin typeface="#9Slide07 SVNDessert Menu Scrip" panose="00000500000000000000" pitchFamily="2" charset="0"/>
              </a:rPr>
              <a:t>Phòng</a:t>
            </a:r>
            <a:r>
              <a:rPr lang="en-US" sz="3200" dirty="0">
                <a:solidFill>
                  <a:schemeClr val="bg1"/>
                </a:solidFill>
                <a:latin typeface="#9Slide07 SVNDessert Menu Scrip" panose="00000500000000000000" pitchFamily="2" charset="0"/>
              </a:rPr>
              <a:t> </a:t>
            </a:r>
            <a:r>
              <a:rPr lang="en-US" sz="3200" dirty="0" err="1">
                <a:solidFill>
                  <a:schemeClr val="bg1"/>
                </a:solidFill>
                <a:latin typeface="#9Slide07 SVNDessert Menu Scrip" panose="00000500000000000000" pitchFamily="2" charset="0"/>
              </a:rPr>
              <a:t>chống</a:t>
            </a:r>
            <a:r>
              <a:rPr lang="en-US" sz="3200" dirty="0">
                <a:solidFill>
                  <a:schemeClr val="bg1"/>
                </a:solidFill>
                <a:latin typeface="#9Slide07 SVNDessert Menu Scrip" panose="00000500000000000000" pitchFamily="2" charset="0"/>
              </a:rPr>
              <a:t> </a:t>
            </a:r>
            <a:r>
              <a:rPr lang="en-US" sz="3200" dirty="0" err="1">
                <a:solidFill>
                  <a:schemeClr val="bg1"/>
                </a:solidFill>
                <a:latin typeface="#9Slide07 SVNDessert Menu Scrip" panose="00000500000000000000" pitchFamily="2" charset="0"/>
              </a:rPr>
              <a:t>tệ</a:t>
            </a:r>
            <a:r>
              <a:rPr lang="en-US" sz="3200" dirty="0">
                <a:solidFill>
                  <a:schemeClr val="bg1"/>
                </a:solidFill>
                <a:latin typeface="#9Slide07 SVNDessert Menu Scrip" panose="00000500000000000000" pitchFamily="2" charset="0"/>
              </a:rPr>
              <a:t> </a:t>
            </a:r>
            <a:r>
              <a:rPr lang="en-US" sz="3200" dirty="0" err="1">
                <a:solidFill>
                  <a:schemeClr val="bg1"/>
                </a:solidFill>
                <a:latin typeface="#9Slide07 SVNDessert Menu Scrip" panose="00000500000000000000" pitchFamily="2" charset="0"/>
              </a:rPr>
              <a:t>nạn</a:t>
            </a:r>
            <a:r>
              <a:rPr lang="en-US" sz="3200" dirty="0">
                <a:solidFill>
                  <a:schemeClr val="bg1"/>
                </a:solidFill>
                <a:latin typeface="#9Slide07 SVNDessert Menu Scrip" panose="00000500000000000000" pitchFamily="2" charset="0"/>
              </a:rPr>
              <a:t> ma </a:t>
            </a:r>
            <a:r>
              <a:rPr lang="en-US" sz="3200" dirty="0" err="1">
                <a:solidFill>
                  <a:schemeClr val="bg1"/>
                </a:solidFill>
                <a:latin typeface="#9Slide07 SVNDessert Menu Scrip" panose="00000500000000000000" pitchFamily="2" charset="0"/>
              </a:rPr>
              <a:t>túy</a:t>
            </a:r>
            <a:r>
              <a:rPr lang="en-US" sz="3200" dirty="0">
                <a:solidFill>
                  <a:schemeClr val="bg1"/>
                </a:solidFill>
                <a:latin typeface="#9Slide07 SVNDessert Menu Scrip" panose="00000500000000000000" pitchFamily="2" charset="0"/>
              </a:rPr>
              <a:t>  </a:t>
            </a:r>
            <a:endParaRPr lang="vi-VN" sz="3200" dirty="0">
              <a:solidFill>
                <a:schemeClr val="bg1"/>
              </a:solidFill>
            </a:endParaRPr>
          </a:p>
        </p:txBody>
      </p:sp>
      <p:sp>
        <p:nvSpPr>
          <p:cNvPr id="2" name="TextBox 1">
            <a:extLst>
              <a:ext uri="{FF2B5EF4-FFF2-40B4-BE49-F238E27FC236}">
                <a16:creationId xmlns:a16="http://schemas.microsoft.com/office/drawing/2014/main" xmlns="" id="{E645ECAB-AEB6-4FCC-A201-1FD9D0AB8201}"/>
              </a:ext>
            </a:extLst>
          </p:cNvPr>
          <p:cNvSpPr txBox="1"/>
          <p:nvPr/>
        </p:nvSpPr>
        <p:spPr>
          <a:xfrm>
            <a:off x="705127" y="1425927"/>
            <a:ext cx="5327183" cy="3918189"/>
          </a:xfrm>
          <a:prstGeom prst="rect">
            <a:avLst/>
          </a:prstGeom>
          <a:noFill/>
        </p:spPr>
        <p:txBody>
          <a:bodyPr wrap="square" rtlCol="0">
            <a:spAutoFit/>
          </a:bodyPr>
          <a:lstStyle/>
          <a:p>
            <a:pPr>
              <a:lnSpc>
                <a:spcPct val="150000"/>
              </a:lnSpc>
            </a:pPr>
            <a:r>
              <a:rPr lang="vi-VN" sz="2400" b="1" i="0">
                <a:solidFill>
                  <a:schemeClr val="accent3"/>
                </a:solidFill>
                <a:effectLst/>
                <a:latin typeface="#9Slide04 SVNWallington" panose="00000500000000000000" pitchFamily="2" charset="-93"/>
              </a:rPr>
              <a:t>a. Khái niệm</a:t>
            </a:r>
          </a:p>
          <a:p>
            <a:pPr>
              <a:lnSpc>
                <a:spcPct val="150000"/>
              </a:lnSpc>
            </a:pPr>
            <a:r>
              <a:rPr lang="vi-VN" sz="2400" b="1" i="0">
                <a:solidFill>
                  <a:schemeClr val="accent3"/>
                </a:solidFill>
                <a:effectLst/>
                <a:latin typeface="#9Slide04 SVNWallington" panose="00000500000000000000" pitchFamily="2" charset="-93"/>
              </a:rPr>
              <a:t>- Tệ nạn ma tuý là</a:t>
            </a:r>
            <a:r>
              <a:rPr lang="vi-VN" sz="2400" b="0" i="0">
                <a:solidFill>
                  <a:schemeClr val="accent3"/>
                </a:solidFill>
                <a:effectLst/>
                <a:latin typeface="#9Slide04 SVNWallington" panose="00000500000000000000" pitchFamily="2" charset="-93"/>
              </a:rPr>
              <a:t> tình trạng nghiện </a:t>
            </a:r>
            <a:r>
              <a:rPr lang="vi-VN" sz="2400" b="1" i="0">
                <a:solidFill>
                  <a:schemeClr val="accent3"/>
                </a:solidFill>
                <a:effectLst/>
                <a:latin typeface="#9Slide04 SVNWallington" panose="00000500000000000000" pitchFamily="2" charset="-93"/>
              </a:rPr>
              <a:t>ma tuý</a:t>
            </a:r>
            <a:r>
              <a:rPr lang="vi-VN" sz="2400" b="0" i="0">
                <a:solidFill>
                  <a:schemeClr val="accent3"/>
                </a:solidFill>
                <a:effectLst/>
                <a:latin typeface="#9Slide04 SVNWallington" panose="00000500000000000000" pitchFamily="2" charset="-93"/>
              </a:rPr>
              <a:t>, tội phạm về </a:t>
            </a:r>
            <a:r>
              <a:rPr lang="vi-VN" sz="2400" b="1" i="0">
                <a:solidFill>
                  <a:schemeClr val="accent3"/>
                </a:solidFill>
                <a:effectLst/>
                <a:latin typeface="#9Slide04 SVNWallington" panose="00000500000000000000" pitchFamily="2" charset="-93"/>
              </a:rPr>
              <a:t>ma tuý</a:t>
            </a:r>
            <a:r>
              <a:rPr lang="vi-VN" sz="2400" b="0" i="0">
                <a:solidFill>
                  <a:schemeClr val="accent3"/>
                </a:solidFill>
                <a:effectLst/>
                <a:latin typeface="#9Slide04 SVNWallington" panose="00000500000000000000" pitchFamily="2" charset="-93"/>
              </a:rPr>
              <a:t> và các hành vi trái phép khác về </a:t>
            </a:r>
            <a:r>
              <a:rPr lang="vi-VN" sz="2400" b="1" i="0">
                <a:solidFill>
                  <a:schemeClr val="accent3"/>
                </a:solidFill>
                <a:effectLst/>
                <a:latin typeface="#9Slide04 SVNWallington" panose="00000500000000000000" pitchFamily="2" charset="-93"/>
              </a:rPr>
              <a:t>ma tuý</a:t>
            </a:r>
            <a:r>
              <a:rPr lang="en-US" sz="2400" b="1" i="0">
                <a:solidFill>
                  <a:schemeClr val="accent3"/>
                </a:solidFill>
                <a:effectLst/>
                <a:latin typeface="#9Slide04 SVNWallington" panose="00000500000000000000" pitchFamily="2" charset="-93"/>
              </a:rPr>
              <a:t>.</a:t>
            </a:r>
          </a:p>
          <a:p>
            <a:pPr>
              <a:lnSpc>
                <a:spcPct val="150000"/>
              </a:lnSpc>
            </a:pPr>
            <a:r>
              <a:rPr lang="en-US" sz="2400" b="1">
                <a:solidFill>
                  <a:schemeClr val="accent3"/>
                </a:solidFill>
                <a:latin typeface="#9Slide04 SVNWallington" panose="00000500000000000000" pitchFamily="2" charset="-93"/>
              </a:rPr>
              <a:t>b. Hậu quả</a:t>
            </a:r>
            <a:endParaRPr lang="en-US" sz="2400" b="1" i="0">
              <a:solidFill>
                <a:schemeClr val="accent3"/>
              </a:solidFill>
              <a:effectLst/>
              <a:latin typeface="#9Slide04 SVNWallington" panose="00000500000000000000" pitchFamily="2" charset="-93"/>
            </a:endParaRPr>
          </a:p>
          <a:p>
            <a:pPr algn="l">
              <a:lnSpc>
                <a:spcPct val="150000"/>
              </a:lnSpc>
            </a:pPr>
            <a:r>
              <a:rPr lang="vi-VN" sz="2400" b="1" i="0">
                <a:solidFill>
                  <a:schemeClr val="accent3"/>
                </a:solidFill>
                <a:effectLst/>
                <a:latin typeface="#9Slide04 SVNWallington" panose="00000500000000000000" pitchFamily="2" charset="-93"/>
              </a:rPr>
              <a:t>- Đối với sức khỏe con người:</a:t>
            </a:r>
            <a:endParaRPr lang="vi-VN" sz="2400" b="0" i="0">
              <a:solidFill>
                <a:schemeClr val="accent3"/>
              </a:solidFill>
              <a:effectLst/>
              <a:latin typeface="#9Slide04 SVNWallington" panose="00000500000000000000" pitchFamily="2" charset="-93"/>
            </a:endParaRPr>
          </a:p>
          <a:p>
            <a:pPr>
              <a:lnSpc>
                <a:spcPct val="150000"/>
              </a:lnSpc>
            </a:pPr>
            <a:endParaRPr lang="vi-VN" sz="2400">
              <a:solidFill>
                <a:schemeClr val="accent3"/>
              </a:solidFill>
              <a:latin typeface="#9Slide04 SVNWallington" panose="00000500000000000000" pitchFamily="2" charset="-93"/>
            </a:endParaRPr>
          </a:p>
        </p:txBody>
      </p:sp>
      <p:sp>
        <p:nvSpPr>
          <p:cNvPr id="3" name="TextBox 2">
            <a:extLst>
              <a:ext uri="{FF2B5EF4-FFF2-40B4-BE49-F238E27FC236}">
                <a16:creationId xmlns:a16="http://schemas.microsoft.com/office/drawing/2014/main" xmlns="" id="{12CC7CC0-8993-4176-A522-45BBDA1C5ECE}"/>
              </a:ext>
            </a:extLst>
          </p:cNvPr>
          <p:cNvSpPr txBox="1"/>
          <p:nvPr/>
        </p:nvSpPr>
        <p:spPr>
          <a:xfrm>
            <a:off x="6167699" y="1596788"/>
            <a:ext cx="2859206" cy="1077218"/>
          </a:xfrm>
          <a:prstGeom prst="rect">
            <a:avLst/>
          </a:prstGeom>
          <a:noFill/>
        </p:spPr>
        <p:txBody>
          <a:bodyPr wrap="square" rtlCol="0">
            <a:spAutoFit/>
          </a:bodyPr>
          <a:lstStyle/>
          <a:p>
            <a:pPr algn="ctr"/>
            <a:r>
              <a:rPr lang="vi-VN" sz="3200">
                <a:solidFill>
                  <a:schemeClr val="bg1"/>
                </a:solidFill>
                <a:latin typeface="#9Slide05 SVNKitten" pitchFamily="2" charset="-93"/>
              </a:rPr>
              <a:t>Em hiểu tệ nạn ma túy là gì?</a:t>
            </a:r>
          </a:p>
        </p:txBody>
      </p:sp>
      <p:sp>
        <p:nvSpPr>
          <p:cNvPr id="6" name="TextBox 5">
            <a:extLst>
              <a:ext uri="{FF2B5EF4-FFF2-40B4-BE49-F238E27FC236}">
                <a16:creationId xmlns:a16="http://schemas.microsoft.com/office/drawing/2014/main" xmlns="" id="{718F58EE-EB99-4FA4-8A6A-98182CA9B8EA}"/>
              </a:ext>
            </a:extLst>
          </p:cNvPr>
          <p:cNvSpPr txBox="1"/>
          <p:nvPr/>
        </p:nvSpPr>
        <p:spPr>
          <a:xfrm>
            <a:off x="5938555" y="2957015"/>
            <a:ext cx="3307804" cy="1077218"/>
          </a:xfrm>
          <a:prstGeom prst="rect">
            <a:avLst/>
          </a:prstGeom>
          <a:noFill/>
        </p:spPr>
        <p:txBody>
          <a:bodyPr wrap="square" rtlCol="0">
            <a:spAutoFit/>
          </a:bodyPr>
          <a:lstStyle/>
          <a:p>
            <a:pPr algn="ctr"/>
            <a:r>
              <a:rPr lang="vi-VN" sz="3200">
                <a:solidFill>
                  <a:schemeClr val="bg1"/>
                </a:solidFill>
                <a:latin typeface="#9Slide05 SVNKitten" pitchFamily="2" charset="-93"/>
              </a:rPr>
              <a:t>Em biết gì về tác hại của ma túy?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3"/>
        <p:cNvGrpSpPr/>
        <p:nvPr/>
      </p:nvGrpSpPr>
      <p:grpSpPr>
        <a:xfrm>
          <a:off x="0" y="0"/>
          <a:ext cx="0" cy="0"/>
          <a:chOff x="0" y="0"/>
          <a:chExt cx="0" cy="0"/>
        </a:xfrm>
      </p:grpSpPr>
      <p:grpSp>
        <p:nvGrpSpPr>
          <p:cNvPr id="3904" name="Google Shape;3904;p44"/>
          <p:cNvGrpSpPr/>
          <p:nvPr/>
        </p:nvGrpSpPr>
        <p:grpSpPr>
          <a:xfrm rot="4554595">
            <a:off x="5979139" y="251415"/>
            <a:ext cx="788792" cy="982265"/>
            <a:chOff x="3556838" y="-906575"/>
            <a:chExt cx="804142" cy="1001380"/>
          </a:xfrm>
        </p:grpSpPr>
        <p:sp>
          <p:nvSpPr>
            <p:cNvPr id="3905" name="Google Shape;3905;p44"/>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44"/>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44"/>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44"/>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44"/>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44"/>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44"/>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44"/>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44"/>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44"/>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44"/>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44"/>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44"/>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44"/>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44"/>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44"/>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44"/>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44"/>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44"/>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44"/>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44"/>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44"/>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44"/>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44"/>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44"/>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44"/>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44"/>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44"/>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44"/>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44"/>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44"/>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44"/>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44"/>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44"/>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44"/>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44"/>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44"/>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44"/>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44"/>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44"/>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44"/>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44"/>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44"/>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44"/>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44"/>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44"/>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44"/>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44"/>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44"/>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44"/>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44"/>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44"/>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44"/>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44"/>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44"/>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44"/>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44"/>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44"/>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4" name="Google Shape;3964;p44"/>
          <p:cNvSpPr/>
          <p:nvPr/>
        </p:nvSpPr>
        <p:spPr>
          <a:xfrm>
            <a:off x="574964" y="1084512"/>
            <a:ext cx="7571509" cy="3818535"/>
          </a:xfrm>
          <a:prstGeom prst="rect">
            <a:avLst/>
          </a:prstGeom>
          <a:solidFill>
            <a:schemeClr val="tx1">
              <a:lumMod val="50000"/>
            </a:schemeClr>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67" name="Google Shape;3967;p44"/>
          <p:cNvGrpSpPr/>
          <p:nvPr/>
        </p:nvGrpSpPr>
        <p:grpSpPr>
          <a:xfrm>
            <a:off x="2472696" y="393621"/>
            <a:ext cx="409232" cy="1004150"/>
            <a:chOff x="-1372400" y="2986150"/>
            <a:chExt cx="611250" cy="1499850"/>
          </a:xfrm>
        </p:grpSpPr>
        <p:sp>
          <p:nvSpPr>
            <p:cNvPr id="3968" name="Google Shape;3968;p44"/>
            <p:cNvSpPr/>
            <p:nvPr/>
          </p:nvSpPr>
          <p:spPr>
            <a:xfrm>
              <a:off x="-1372400" y="2986150"/>
              <a:ext cx="611250" cy="1499850"/>
            </a:xfrm>
            <a:custGeom>
              <a:avLst/>
              <a:gdLst/>
              <a:ahLst/>
              <a:cxnLst/>
              <a:rect l="l" t="t" r="r" b="b"/>
              <a:pathLst>
                <a:path w="24450" h="59994" extrusionOk="0">
                  <a:moveTo>
                    <a:pt x="22562" y="0"/>
                  </a:moveTo>
                  <a:lnTo>
                    <a:pt x="14328" y="8896"/>
                  </a:lnTo>
                  <a:lnTo>
                    <a:pt x="5529" y="12049"/>
                  </a:lnTo>
                  <a:lnTo>
                    <a:pt x="3835" y="20225"/>
                  </a:lnTo>
                  <a:lnTo>
                    <a:pt x="1" y="24371"/>
                  </a:lnTo>
                  <a:lnTo>
                    <a:pt x="1889" y="29627"/>
                  </a:lnTo>
                  <a:lnTo>
                    <a:pt x="8196" y="27369"/>
                  </a:lnTo>
                  <a:lnTo>
                    <a:pt x="4634" y="47302"/>
                  </a:lnTo>
                  <a:lnTo>
                    <a:pt x="487" y="54738"/>
                  </a:lnTo>
                  <a:lnTo>
                    <a:pt x="2376" y="59994"/>
                  </a:lnTo>
                  <a:lnTo>
                    <a:pt x="23749" y="21763"/>
                  </a:lnTo>
                  <a:lnTo>
                    <a:pt x="21861" y="16507"/>
                  </a:lnTo>
                  <a:lnTo>
                    <a:pt x="17695" y="23943"/>
                  </a:lnTo>
                  <a:lnTo>
                    <a:pt x="16177" y="24488"/>
                  </a:lnTo>
                  <a:lnTo>
                    <a:pt x="24450" y="5256"/>
                  </a:lnTo>
                  <a:lnTo>
                    <a:pt x="22562"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44"/>
            <p:cNvSpPr/>
            <p:nvPr/>
          </p:nvSpPr>
          <p:spPr>
            <a:xfrm>
              <a:off x="-1372400" y="2986150"/>
              <a:ext cx="564050" cy="1368475"/>
            </a:xfrm>
            <a:custGeom>
              <a:avLst/>
              <a:gdLst/>
              <a:ahLst/>
              <a:cxnLst/>
              <a:rect l="l" t="t" r="r" b="b"/>
              <a:pathLst>
                <a:path w="22562" h="54739" extrusionOk="0">
                  <a:moveTo>
                    <a:pt x="22562" y="0"/>
                  </a:moveTo>
                  <a:lnTo>
                    <a:pt x="3641" y="6813"/>
                  </a:lnTo>
                  <a:lnTo>
                    <a:pt x="1" y="24371"/>
                  </a:lnTo>
                  <a:lnTo>
                    <a:pt x="6308" y="22113"/>
                  </a:lnTo>
                  <a:lnTo>
                    <a:pt x="6308" y="22113"/>
                  </a:lnTo>
                  <a:lnTo>
                    <a:pt x="487" y="54738"/>
                  </a:lnTo>
                  <a:lnTo>
                    <a:pt x="21861" y="16507"/>
                  </a:lnTo>
                  <a:lnTo>
                    <a:pt x="14289" y="19232"/>
                  </a:lnTo>
                  <a:lnTo>
                    <a:pt x="22562"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0" name="Google Shape;3970;p44"/>
          <p:cNvGrpSpPr/>
          <p:nvPr/>
        </p:nvGrpSpPr>
        <p:grpSpPr>
          <a:xfrm rot="705772">
            <a:off x="7837436" y="4031137"/>
            <a:ext cx="618074" cy="618427"/>
            <a:chOff x="-2417410" y="-770981"/>
            <a:chExt cx="1304363" cy="1305109"/>
          </a:xfrm>
        </p:grpSpPr>
        <p:sp>
          <p:nvSpPr>
            <p:cNvPr id="3971" name="Google Shape;3971;p44"/>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44"/>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44"/>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44"/>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44"/>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44"/>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44"/>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44"/>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44"/>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44"/>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44"/>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44"/>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44"/>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44"/>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44"/>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86" name="Google Shape;3986;p44"/>
          <p:cNvSpPr/>
          <p:nvPr/>
        </p:nvSpPr>
        <p:spPr>
          <a:xfrm rot="10800000" flipH="1">
            <a:off x="8429450" y="434035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accent4"/>
          </a:solidFill>
          <a:ln w="9525" cap="flat" cmpd="sng">
            <a:solidFill>
              <a:schemeClr val="accent3"/>
            </a:solidFill>
            <a:prstDash val="solid"/>
            <a:round/>
            <a:headEnd type="none" w="med" len="med"/>
            <a:tailEnd type="none" w="med" len="med"/>
          </a:ln>
        </p:spPr>
      </p:sp>
      <p:sp>
        <p:nvSpPr>
          <p:cNvPr id="90" name="TextBox 89">
            <a:extLst>
              <a:ext uri="{FF2B5EF4-FFF2-40B4-BE49-F238E27FC236}">
                <a16:creationId xmlns:a16="http://schemas.microsoft.com/office/drawing/2014/main" xmlns="" id="{D9F331D4-1555-47F9-9295-BB7E4BA58C39}"/>
              </a:ext>
            </a:extLst>
          </p:cNvPr>
          <p:cNvSpPr txBox="1"/>
          <p:nvPr/>
        </p:nvSpPr>
        <p:spPr>
          <a:xfrm>
            <a:off x="602054" y="1058529"/>
            <a:ext cx="7571508" cy="3918189"/>
          </a:xfrm>
          <a:prstGeom prst="rect">
            <a:avLst/>
          </a:prstGeom>
          <a:noFill/>
        </p:spPr>
        <p:txBody>
          <a:bodyPr wrap="square">
            <a:spAutoFit/>
          </a:bodyPr>
          <a:lstStyle/>
          <a:p>
            <a:pPr algn="just">
              <a:lnSpc>
                <a:spcPct val="150000"/>
              </a:lnSpc>
            </a:pPr>
            <a:r>
              <a:rPr lang="vi-VN" sz="2400" b="0" i="0" strike="noStrike">
                <a:solidFill>
                  <a:schemeClr val="bg1"/>
                </a:solidFill>
                <a:effectLst/>
                <a:latin typeface="#9Slide04 SVNWallington" panose="00000500000000000000" pitchFamily="2" charset="-93"/>
                <a:hlinkClick r:id="rId3">
                  <a:extLst>
                    <a:ext uri="{A12FA001-AC4F-418D-AE19-62706E023703}">
                      <ahyp:hlinkClr xmlns:ahyp="http://schemas.microsoft.com/office/drawing/2018/hyperlinkcolor" xmlns="" val="tx"/>
                    </a:ext>
                  </a:extLst>
                </a:hlinkClick>
              </a:rPr>
              <a:t>- Hệ hô hấp</a:t>
            </a:r>
            <a:r>
              <a:rPr lang="vi-VN" sz="2400" b="0" i="0">
                <a:solidFill>
                  <a:schemeClr val="bg1"/>
                </a:solidFill>
                <a:effectLst/>
                <a:latin typeface="#9Slide04 SVNWallington" panose="00000500000000000000" pitchFamily="2" charset="-93"/>
              </a:rPr>
              <a:t>: Các chất ma túy kích thích hô hấp làm tăng tần số thở gây </a:t>
            </a:r>
            <a:r>
              <a:rPr lang="vi-VN" sz="2400" b="0" i="0" u="none" strike="noStrike">
                <a:solidFill>
                  <a:schemeClr val="bg1"/>
                </a:solidFill>
                <a:effectLst/>
                <a:latin typeface="#9Slide04 SVNWallington" panose="00000500000000000000" pitchFamily="2" charset="-93"/>
                <a:hlinkClick r:id="rId4">
                  <a:extLst>
                    <a:ext uri="{A12FA001-AC4F-418D-AE19-62706E023703}">
                      <ahyp:hlinkClr xmlns:ahyp="http://schemas.microsoft.com/office/drawing/2018/hyperlinkcolor" xmlns="" val="tx"/>
                    </a:ext>
                  </a:extLst>
                </a:hlinkClick>
              </a:rPr>
              <a:t>ức chế</a:t>
            </a:r>
            <a:r>
              <a:rPr lang="vi-VN" sz="2400" b="0" i="0">
                <a:solidFill>
                  <a:schemeClr val="bg1"/>
                </a:solidFill>
                <a:effectLst/>
                <a:latin typeface="#9Slide04 SVNWallington" panose="00000500000000000000" pitchFamily="2" charset="-93"/>
              </a:rPr>
              <a:t> hô hấp, nhất là khi dùng quá liều. Nhiều trường hợp ngưng thở nếu không cấp cứu kịp thời sẽ dẫn đến tử vong, đôi khi ngưng thở rất đột ngột. Ngoài ra, sau khi dùng ma túy (nhất là </a:t>
            </a:r>
            <a:r>
              <a:rPr lang="vi-VN" sz="2400" b="0" i="0" u="none" strike="noStrike">
                <a:solidFill>
                  <a:schemeClr val="bg1"/>
                </a:solidFill>
                <a:effectLst/>
                <a:latin typeface="#9Slide04 SVNWallington" panose="00000500000000000000" pitchFamily="2" charset="-93"/>
                <a:hlinkClick r:id="rId5">
                  <a:extLst>
                    <a:ext uri="{A12FA001-AC4F-418D-AE19-62706E023703}">
                      <ahyp:hlinkClr xmlns:ahyp="http://schemas.microsoft.com/office/drawing/2018/hyperlinkcolor" xmlns="" val="tx"/>
                    </a:ext>
                  </a:extLst>
                </a:hlinkClick>
              </a:rPr>
              <a:t>cocaine</a:t>
            </a:r>
            <a:r>
              <a:rPr lang="vi-VN" sz="2400" b="0" i="0">
                <a:solidFill>
                  <a:schemeClr val="bg1"/>
                </a:solidFill>
                <a:effectLst/>
                <a:latin typeface="#9Slide04 SVNWallington" panose="00000500000000000000" pitchFamily="2" charset="-93"/>
              </a:rPr>
              <a:t>) có thể gây phù </a:t>
            </a:r>
            <a:r>
              <a:rPr lang="vi-VN" sz="2400" b="0" i="0" u="none" strike="noStrike">
                <a:solidFill>
                  <a:schemeClr val="bg1"/>
                </a:solidFill>
                <a:effectLst/>
                <a:latin typeface="#9Slide04 SVNWallington" panose="00000500000000000000" pitchFamily="2" charset="-93"/>
                <a:hlinkClick r:id="rId6">
                  <a:extLst>
                    <a:ext uri="{A12FA001-AC4F-418D-AE19-62706E023703}">
                      <ahyp:hlinkClr xmlns:ahyp="http://schemas.microsoft.com/office/drawing/2018/hyperlinkcolor" xmlns="" val="tx"/>
                    </a:ext>
                  </a:extLst>
                </a:hlinkClick>
              </a:rPr>
              <a:t>phổi</a:t>
            </a:r>
            <a:r>
              <a:rPr lang="vi-VN" sz="2400" b="0" i="0">
                <a:solidFill>
                  <a:schemeClr val="bg1"/>
                </a:solidFill>
                <a:effectLst/>
                <a:latin typeface="#9Slide04 SVNWallington" panose="00000500000000000000" pitchFamily="2" charset="-93"/>
              </a:rPr>
              <a:t> cấp, tràn khí màng phổi, tràn khí trung thất, xuất huyết phế nang, viêm tiểu phế quản tắc nghẽn, viêm phổi, lên cơn hen phế quản…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8"/>
        <p:cNvGrpSpPr/>
        <p:nvPr/>
      </p:nvGrpSpPr>
      <p:grpSpPr>
        <a:xfrm>
          <a:off x="0" y="0"/>
          <a:ext cx="0" cy="0"/>
          <a:chOff x="0" y="0"/>
          <a:chExt cx="0" cy="0"/>
        </a:xfrm>
      </p:grpSpPr>
      <p:sp>
        <p:nvSpPr>
          <p:cNvPr id="28" name="Rectangle 27">
            <a:extLst>
              <a:ext uri="{FF2B5EF4-FFF2-40B4-BE49-F238E27FC236}">
                <a16:creationId xmlns:a16="http://schemas.microsoft.com/office/drawing/2014/main" xmlns="" id="{E1F21B46-403E-4CF6-A043-2ABADD78DBD0}"/>
              </a:ext>
            </a:extLst>
          </p:cNvPr>
          <p:cNvSpPr/>
          <p:nvPr/>
        </p:nvSpPr>
        <p:spPr>
          <a:xfrm>
            <a:off x="212436" y="1237673"/>
            <a:ext cx="8719128" cy="3685309"/>
          </a:xfrm>
          <a:prstGeom prst="rect">
            <a:avLst/>
          </a:prstGeom>
          <a:solidFill>
            <a:srgbClr val="7030A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vi-VN" sz="2600" b="0" i="0" u="none" strike="noStrike">
                <a:solidFill>
                  <a:schemeClr val="bg1"/>
                </a:solidFill>
                <a:effectLst/>
                <a:latin typeface="#9Slide04 SVNWallington" panose="00000500000000000000" pitchFamily="2" charset="-93"/>
                <a:hlinkClick r:id="rId3">
                  <a:extLst>
                    <a:ext uri="{A12FA001-AC4F-418D-AE19-62706E023703}">
                      <ahyp:hlinkClr xmlns:ahyp="http://schemas.microsoft.com/office/drawing/2018/hyperlinkcolor" xmlns="" val="tx"/>
                    </a:ext>
                  </a:extLst>
                </a:hlinkClick>
              </a:rPr>
              <a:t>- Hệ tim mạch</a:t>
            </a:r>
            <a:r>
              <a:rPr lang="vi-VN" sz="2600" b="0" i="0">
                <a:solidFill>
                  <a:schemeClr val="bg1"/>
                </a:solidFill>
                <a:effectLst/>
                <a:latin typeface="#9Slide04 SVNWallington" panose="00000500000000000000" pitchFamily="2" charset="-93"/>
              </a:rPr>
              <a:t>: Các chất ma túy sẽ kích thích làm tăng nhịp tim, ảnh hưởng trực tiếp lên tim, gây co thắt mạch vành có thể tạo nên cơn đau thắt ngực, nặng hơn có thể gây nhồi máu cơ tim. Chúng cũng là nguyên nhân của các rối loạn nhịp đe dọa tính mạng người dùng ma túy. Ngoài ra còn gây nên tình trạng co mạch làm tăng huyết áp.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90"/>
        <p:cNvGrpSpPr/>
        <p:nvPr/>
      </p:nvGrpSpPr>
      <p:grpSpPr>
        <a:xfrm>
          <a:off x="0" y="0"/>
          <a:ext cx="0" cy="0"/>
          <a:chOff x="0" y="0"/>
          <a:chExt cx="0" cy="0"/>
        </a:xfrm>
      </p:grpSpPr>
      <p:sp>
        <p:nvSpPr>
          <p:cNvPr id="6" name="Rectangle 5">
            <a:extLst>
              <a:ext uri="{FF2B5EF4-FFF2-40B4-BE49-F238E27FC236}">
                <a16:creationId xmlns:a16="http://schemas.microsoft.com/office/drawing/2014/main" xmlns="" id="{B21FA65E-39AA-4851-8C32-8ED73497DBC0}"/>
              </a:ext>
            </a:extLst>
          </p:cNvPr>
          <p:cNvSpPr/>
          <p:nvPr/>
        </p:nvSpPr>
        <p:spPr>
          <a:xfrm>
            <a:off x="1302327" y="332509"/>
            <a:ext cx="7121237" cy="3749964"/>
          </a:xfrm>
          <a:custGeom>
            <a:avLst/>
            <a:gdLst>
              <a:gd name="connsiteX0" fmla="*/ 0 w 7121237"/>
              <a:gd name="connsiteY0" fmla="*/ 0 h 3749964"/>
              <a:gd name="connsiteX1" fmla="*/ 7121237 w 7121237"/>
              <a:gd name="connsiteY1" fmla="*/ 0 h 3749964"/>
              <a:gd name="connsiteX2" fmla="*/ 7121237 w 7121237"/>
              <a:gd name="connsiteY2" fmla="*/ 3749964 h 3749964"/>
              <a:gd name="connsiteX3" fmla="*/ 0 w 7121237"/>
              <a:gd name="connsiteY3" fmla="*/ 3749964 h 3749964"/>
              <a:gd name="connsiteX4" fmla="*/ 0 w 7121237"/>
              <a:gd name="connsiteY4" fmla="*/ 0 h 3749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21237" h="3749964" fill="none" extrusionOk="0">
                <a:moveTo>
                  <a:pt x="0" y="0"/>
                </a:moveTo>
                <a:cubicBezTo>
                  <a:pt x="1948997" y="-33775"/>
                  <a:pt x="5743610" y="138873"/>
                  <a:pt x="7121237" y="0"/>
                </a:cubicBezTo>
                <a:cubicBezTo>
                  <a:pt x="7047466" y="480675"/>
                  <a:pt x="6965354" y="2488899"/>
                  <a:pt x="7121237" y="3749964"/>
                </a:cubicBezTo>
                <a:cubicBezTo>
                  <a:pt x="4410924" y="3612634"/>
                  <a:pt x="2819567" y="3612108"/>
                  <a:pt x="0" y="3749964"/>
                </a:cubicBezTo>
                <a:cubicBezTo>
                  <a:pt x="152408" y="2494243"/>
                  <a:pt x="73868" y="1263756"/>
                  <a:pt x="0" y="0"/>
                </a:cubicBezTo>
                <a:close/>
              </a:path>
              <a:path w="7121237" h="3749964" stroke="0" extrusionOk="0">
                <a:moveTo>
                  <a:pt x="0" y="0"/>
                </a:moveTo>
                <a:cubicBezTo>
                  <a:pt x="3390078" y="-101487"/>
                  <a:pt x="3951716" y="-162162"/>
                  <a:pt x="7121237" y="0"/>
                </a:cubicBezTo>
                <a:cubicBezTo>
                  <a:pt x="7181950" y="685078"/>
                  <a:pt x="7060165" y="2433535"/>
                  <a:pt x="7121237" y="3749964"/>
                </a:cubicBezTo>
                <a:cubicBezTo>
                  <a:pt x="5907294" y="3800029"/>
                  <a:pt x="1772275" y="3591515"/>
                  <a:pt x="0" y="3749964"/>
                </a:cubicBezTo>
                <a:cubicBezTo>
                  <a:pt x="-24452" y="1989720"/>
                  <a:pt x="-67663" y="1627478"/>
                  <a:pt x="0" y="0"/>
                </a:cubicBezTo>
                <a:close/>
              </a:path>
            </a:pathLst>
          </a:custGeom>
          <a:solidFill>
            <a:srgbClr val="7030A0"/>
          </a:solidFill>
          <a:ln>
            <a:solidFill>
              <a:schemeClr val="accent3"/>
            </a:solidFill>
            <a:extLst>
              <a:ext uri="{C807C97D-BFC1-408E-A445-0C87EB9F89A2}">
                <ask:lineSketchStyleProps xmlns:ask="http://schemas.microsoft.com/office/drawing/2018/sketchyshapes" xmln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1" name="TextBox 80">
            <a:extLst>
              <a:ext uri="{FF2B5EF4-FFF2-40B4-BE49-F238E27FC236}">
                <a16:creationId xmlns:a16="http://schemas.microsoft.com/office/drawing/2014/main" xmlns="" id="{FA23E1E9-8DF4-4C79-B112-DF071832E59F}"/>
              </a:ext>
            </a:extLst>
          </p:cNvPr>
          <p:cNvSpPr txBox="1"/>
          <p:nvPr/>
        </p:nvSpPr>
        <p:spPr>
          <a:xfrm>
            <a:off x="1421245" y="1061027"/>
            <a:ext cx="6883400" cy="2436501"/>
          </a:xfrm>
          <a:prstGeom prst="rect">
            <a:avLst/>
          </a:prstGeom>
          <a:noFill/>
        </p:spPr>
        <p:txBody>
          <a:bodyPr wrap="square">
            <a:spAutoFit/>
          </a:bodyPr>
          <a:lstStyle/>
          <a:p>
            <a:pPr algn="just">
              <a:lnSpc>
                <a:spcPct val="150000"/>
              </a:lnSpc>
            </a:pPr>
            <a:r>
              <a:rPr lang="vi-VN" sz="2600" b="0" i="0" u="none" strike="noStrike">
                <a:solidFill>
                  <a:schemeClr val="bg1"/>
                </a:solidFill>
                <a:effectLst/>
                <a:latin typeface="#9Slide04 SVNWallington" panose="00000500000000000000" pitchFamily="2" charset="-93"/>
                <a:hlinkClick r:id="rId3">
                  <a:extLst>
                    <a:ext uri="{A12FA001-AC4F-418D-AE19-62706E023703}">
                      <ahyp:hlinkClr xmlns:ahyp="http://schemas.microsoft.com/office/drawing/2018/hyperlinkcolor" xmlns="" val="tx"/>
                    </a:ext>
                  </a:extLst>
                </a:hlinkClick>
              </a:rPr>
              <a:t>- Hệ thần kinh</a:t>
            </a:r>
            <a:r>
              <a:rPr lang="vi-VN" sz="2600" b="0" i="0">
                <a:solidFill>
                  <a:schemeClr val="bg1"/>
                </a:solidFill>
                <a:effectLst/>
                <a:latin typeface="#9Slide04 SVNWallington" panose="00000500000000000000" pitchFamily="2" charset="-93"/>
              </a:rPr>
              <a:t>: Ngoài tác dụng kích thích thần kinh giai đoạn đầu gây hưng phấn, sảng khoái, lệ thuộc thuốc…, cũng có thể gây các tai biến như: co giật, xuất huyết dưới nhện, đột quỵ…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67"/>
        <p:cNvGrpSpPr/>
        <p:nvPr/>
      </p:nvGrpSpPr>
      <p:grpSpPr>
        <a:xfrm>
          <a:off x="0" y="0"/>
          <a:ext cx="0" cy="0"/>
          <a:chOff x="0" y="0"/>
          <a:chExt cx="0" cy="0"/>
        </a:xfrm>
      </p:grpSpPr>
      <p:sp>
        <p:nvSpPr>
          <p:cNvPr id="3371" name="Google Shape;3371;p37"/>
          <p:cNvSpPr/>
          <p:nvPr/>
        </p:nvSpPr>
        <p:spPr>
          <a:xfrm rot="821746">
            <a:off x="8281597" y="300478"/>
            <a:ext cx="709245" cy="709245"/>
          </a:xfrm>
          <a:custGeom>
            <a:avLst/>
            <a:gdLst/>
            <a:ahLst/>
            <a:cxnLst/>
            <a:rect l="l" t="t" r="r" b="b"/>
            <a:pathLst>
              <a:path w="16709" h="16709" extrusionOk="0">
                <a:moveTo>
                  <a:pt x="7087" y="2146"/>
                </a:moveTo>
                <a:lnTo>
                  <a:pt x="7087" y="7420"/>
                </a:lnTo>
                <a:lnTo>
                  <a:pt x="6569" y="7956"/>
                </a:lnTo>
                <a:lnTo>
                  <a:pt x="2924" y="11583"/>
                </a:lnTo>
                <a:lnTo>
                  <a:pt x="2739" y="11232"/>
                </a:lnTo>
                <a:lnTo>
                  <a:pt x="2554" y="10843"/>
                </a:lnTo>
                <a:lnTo>
                  <a:pt x="2406" y="10454"/>
                </a:lnTo>
                <a:lnTo>
                  <a:pt x="2276" y="10066"/>
                </a:lnTo>
                <a:lnTo>
                  <a:pt x="2165" y="9640"/>
                </a:lnTo>
                <a:lnTo>
                  <a:pt x="2091" y="9215"/>
                </a:lnTo>
                <a:lnTo>
                  <a:pt x="2054" y="8789"/>
                </a:lnTo>
                <a:lnTo>
                  <a:pt x="2036" y="8345"/>
                </a:lnTo>
                <a:lnTo>
                  <a:pt x="2036" y="8067"/>
                </a:lnTo>
                <a:lnTo>
                  <a:pt x="2054" y="7790"/>
                </a:lnTo>
                <a:lnTo>
                  <a:pt x="2091" y="7512"/>
                </a:lnTo>
                <a:lnTo>
                  <a:pt x="2128" y="7235"/>
                </a:lnTo>
                <a:lnTo>
                  <a:pt x="2184" y="6957"/>
                </a:lnTo>
                <a:lnTo>
                  <a:pt x="2258" y="6698"/>
                </a:lnTo>
                <a:lnTo>
                  <a:pt x="2332" y="6439"/>
                </a:lnTo>
                <a:lnTo>
                  <a:pt x="2424" y="6180"/>
                </a:lnTo>
                <a:lnTo>
                  <a:pt x="2517" y="5921"/>
                </a:lnTo>
                <a:lnTo>
                  <a:pt x="2628" y="5681"/>
                </a:lnTo>
                <a:lnTo>
                  <a:pt x="2739" y="5440"/>
                </a:lnTo>
                <a:lnTo>
                  <a:pt x="2868" y="5199"/>
                </a:lnTo>
                <a:lnTo>
                  <a:pt x="3016" y="4977"/>
                </a:lnTo>
                <a:lnTo>
                  <a:pt x="3164" y="4755"/>
                </a:lnTo>
                <a:lnTo>
                  <a:pt x="3312" y="4533"/>
                </a:lnTo>
                <a:lnTo>
                  <a:pt x="3479" y="4330"/>
                </a:lnTo>
                <a:lnTo>
                  <a:pt x="3645" y="4126"/>
                </a:lnTo>
                <a:lnTo>
                  <a:pt x="3830" y="3923"/>
                </a:lnTo>
                <a:lnTo>
                  <a:pt x="4034" y="3738"/>
                </a:lnTo>
                <a:lnTo>
                  <a:pt x="4219" y="3571"/>
                </a:lnTo>
                <a:lnTo>
                  <a:pt x="4423" y="3386"/>
                </a:lnTo>
                <a:lnTo>
                  <a:pt x="4645" y="3238"/>
                </a:lnTo>
                <a:lnTo>
                  <a:pt x="4867" y="3090"/>
                </a:lnTo>
                <a:lnTo>
                  <a:pt x="5089" y="2942"/>
                </a:lnTo>
                <a:lnTo>
                  <a:pt x="5311" y="2813"/>
                </a:lnTo>
                <a:lnTo>
                  <a:pt x="5551" y="2683"/>
                </a:lnTo>
                <a:lnTo>
                  <a:pt x="5792" y="2572"/>
                </a:lnTo>
                <a:lnTo>
                  <a:pt x="6051" y="2461"/>
                </a:lnTo>
                <a:lnTo>
                  <a:pt x="6310" y="2368"/>
                </a:lnTo>
                <a:lnTo>
                  <a:pt x="6569" y="2276"/>
                </a:lnTo>
                <a:lnTo>
                  <a:pt x="6828" y="2220"/>
                </a:lnTo>
                <a:lnTo>
                  <a:pt x="7087" y="2146"/>
                </a:lnTo>
                <a:close/>
                <a:moveTo>
                  <a:pt x="9622" y="2146"/>
                </a:moveTo>
                <a:lnTo>
                  <a:pt x="9900" y="2220"/>
                </a:lnTo>
                <a:lnTo>
                  <a:pt x="10159" y="2276"/>
                </a:lnTo>
                <a:lnTo>
                  <a:pt x="10418" y="2368"/>
                </a:lnTo>
                <a:lnTo>
                  <a:pt x="10677" y="2461"/>
                </a:lnTo>
                <a:lnTo>
                  <a:pt x="10917" y="2572"/>
                </a:lnTo>
                <a:lnTo>
                  <a:pt x="11158" y="2683"/>
                </a:lnTo>
                <a:lnTo>
                  <a:pt x="11398" y="2813"/>
                </a:lnTo>
                <a:lnTo>
                  <a:pt x="11639" y="2942"/>
                </a:lnTo>
                <a:lnTo>
                  <a:pt x="11861" y="3090"/>
                </a:lnTo>
                <a:lnTo>
                  <a:pt x="12083" y="3238"/>
                </a:lnTo>
                <a:lnTo>
                  <a:pt x="12286" y="3386"/>
                </a:lnTo>
                <a:lnTo>
                  <a:pt x="12490" y="3571"/>
                </a:lnTo>
                <a:lnTo>
                  <a:pt x="12693" y="3738"/>
                </a:lnTo>
                <a:lnTo>
                  <a:pt x="12879" y="3923"/>
                </a:lnTo>
                <a:lnTo>
                  <a:pt x="13064" y="4126"/>
                </a:lnTo>
                <a:lnTo>
                  <a:pt x="13230" y="4330"/>
                </a:lnTo>
                <a:lnTo>
                  <a:pt x="13397" y="4533"/>
                </a:lnTo>
                <a:lnTo>
                  <a:pt x="13563" y="4755"/>
                </a:lnTo>
                <a:lnTo>
                  <a:pt x="13711" y="4977"/>
                </a:lnTo>
                <a:lnTo>
                  <a:pt x="13841" y="5199"/>
                </a:lnTo>
                <a:lnTo>
                  <a:pt x="13970" y="5440"/>
                </a:lnTo>
                <a:lnTo>
                  <a:pt x="14100" y="5681"/>
                </a:lnTo>
                <a:lnTo>
                  <a:pt x="14192" y="5921"/>
                </a:lnTo>
                <a:lnTo>
                  <a:pt x="14303" y="6180"/>
                </a:lnTo>
                <a:lnTo>
                  <a:pt x="14396" y="6439"/>
                </a:lnTo>
                <a:lnTo>
                  <a:pt x="14470" y="6698"/>
                </a:lnTo>
                <a:lnTo>
                  <a:pt x="14525" y="6957"/>
                </a:lnTo>
                <a:lnTo>
                  <a:pt x="14581" y="7235"/>
                </a:lnTo>
                <a:lnTo>
                  <a:pt x="14636" y="7512"/>
                </a:lnTo>
                <a:lnTo>
                  <a:pt x="14655" y="7790"/>
                </a:lnTo>
                <a:lnTo>
                  <a:pt x="14673" y="8067"/>
                </a:lnTo>
                <a:lnTo>
                  <a:pt x="14692" y="8345"/>
                </a:lnTo>
                <a:lnTo>
                  <a:pt x="14673" y="8789"/>
                </a:lnTo>
                <a:lnTo>
                  <a:pt x="14618" y="9215"/>
                </a:lnTo>
                <a:lnTo>
                  <a:pt x="14544" y="9640"/>
                </a:lnTo>
                <a:lnTo>
                  <a:pt x="14451" y="10066"/>
                </a:lnTo>
                <a:lnTo>
                  <a:pt x="14322" y="10454"/>
                </a:lnTo>
                <a:lnTo>
                  <a:pt x="14174" y="10843"/>
                </a:lnTo>
                <a:lnTo>
                  <a:pt x="13989" y="11232"/>
                </a:lnTo>
                <a:lnTo>
                  <a:pt x="13785" y="11583"/>
                </a:lnTo>
                <a:lnTo>
                  <a:pt x="10140" y="7956"/>
                </a:lnTo>
                <a:lnTo>
                  <a:pt x="9622" y="7420"/>
                </a:lnTo>
                <a:lnTo>
                  <a:pt x="9622" y="2146"/>
                </a:lnTo>
                <a:close/>
                <a:moveTo>
                  <a:pt x="7087" y="11009"/>
                </a:moveTo>
                <a:lnTo>
                  <a:pt x="7087" y="14544"/>
                </a:lnTo>
                <a:lnTo>
                  <a:pt x="6754" y="14470"/>
                </a:lnTo>
                <a:lnTo>
                  <a:pt x="6421" y="14377"/>
                </a:lnTo>
                <a:lnTo>
                  <a:pt x="6106" y="14266"/>
                </a:lnTo>
                <a:lnTo>
                  <a:pt x="5792" y="14137"/>
                </a:lnTo>
                <a:lnTo>
                  <a:pt x="5496" y="13989"/>
                </a:lnTo>
                <a:lnTo>
                  <a:pt x="5200" y="13822"/>
                </a:lnTo>
                <a:lnTo>
                  <a:pt x="4922" y="13655"/>
                </a:lnTo>
                <a:lnTo>
                  <a:pt x="4645" y="13452"/>
                </a:lnTo>
                <a:lnTo>
                  <a:pt x="7087" y="11009"/>
                </a:lnTo>
                <a:close/>
                <a:moveTo>
                  <a:pt x="9622" y="11009"/>
                </a:moveTo>
                <a:lnTo>
                  <a:pt x="12083" y="13452"/>
                </a:lnTo>
                <a:lnTo>
                  <a:pt x="11805" y="13655"/>
                </a:lnTo>
                <a:lnTo>
                  <a:pt x="11509" y="13822"/>
                </a:lnTo>
                <a:lnTo>
                  <a:pt x="11232" y="13989"/>
                </a:lnTo>
                <a:lnTo>
                  <a:pt x="10917" y="14137"/>
                </a:lnTo>
                <a:lnTo>
                  <a:pt x="10603" y="14266"/>
                </a:lnTo>
                <a:lnTo>
                  <a:pt x="10288" y="14377"/>
                </a:lnTo>
                <a:lnTo>
                  <a:pt x="9955" y="14470"/>
                </a:lnTo>
                <a:lnTo>
                  <a:pt x="9622" y="14544"/>
                </a:lnTo>
                <a:lnTo>
                  <a:pt x="9622" y="11009"/>
                </a:lnTo>
                <a:close/>
                <a:moveTo>
                  <a:pt x="8364" y="0"/>
                </a:moveTo>
                <a:lnTo>
                  <a:pt x="7920" y="19"/>
                </a:lnTo>
                <a:lnTo>
                  <a:pt x="7513" y="37"/>
                </a:lnTo>
                <a:lnTo>
                  <a:pt x="7087" y="93"/>
                </a:lnTo>
                <a:lnTo>
                  <a:pt x="6680" y="167"/>
                </a:lnTo>
                <a:lnTo>
                  <a:pt x="6273" y="259"/>
                </a:lnTo>
                <a:lnTo>
                  <a:pt x="5884" y="370"/>
                </a:lnTo>
                <a:lnTo>
                  <a:pt x="5496" y="500"/>
                </a:lnTo>
                <a:lnTo>
                  <a:pt x="5107" y="666"/>
                </a:lnTo>
                <a:lnTo>
                  <a:pt x="4737" y="833"/>
                </a:lnTo>
                <a:lnTo>
                  <a:pt x="4386" y="1018"/>
                </a:lnTo>
                <a:lnTo>
                  <a:pt x="4034" y="1203"/>
                </a:lnTo>
                <a:lnTo>
                  <a:pt x="3682" y="1425"/>
                </a:lnTo>
                <a:lnTo>
                  <a:pt x="3368" y="1665"/>
                </a:lnTo>
                <a:lnTo>
                  <a:pt x="3053" y="1906"/>
                </a:lnTo>
                <a:lnTo>
                  <a:pt x="2739" y="2165"/>
                </a:lnTo>
                <a:lnTo>
                  <a:pt x="2461" y="2442"/>
                </a:lnTo>
                <a:lnTo>
                  <a:pt x="2184" y="2739"/>
                </a:lnTo>
                <a:lnTo>
                  <a:pt x="1906" y="3035"/>
                </a:lnTo>
                <a:lnTo>
                  <a:pt x="1666" y="3349"/>
                </a:lnTo>
                <a:lnTo>
                  <a:pt x="1444" y="3682"/>
                </a:lnTo>
                <a:lnTo>
                  <a:pt x="1221" y="4015"/>
                </a:lnTo>
                <a:lnTo>
                  <a:pt x="1018" y="4367"/>
                </a:lnTo>
                <a:lnTo>
                  <a:pt x="833" y="4737"/>
                </a:lnTo>
                <a:lnTo>
                  <a:pt x="666" y="5107"/>
                </a:lnTo>
                <a:lnTo>
                  <a:pt x="518" y="5477"/>
                </a:lnTo>
                <a:lnTo>
                  <a:pt x="389" y="5866"/>
                </a:lnTo>
                <a:lnTo>
                  <a:pt x="278" y="6273"/>
                </a:lnTo>
                <a:lnTo>
                  <a:pt x="185" y="6661"/>
                </a:lnTo>
                <a:lnTo>
                  <a:pt x="111" y="7087"/>
                </a:lnTo>
                <a:lnTo>
                  <a:pt x="56" y="7494"/>
                </a:lnTo>
                <a:lnTo>
                  <a:pt x="19" y="7919"/>
                </a:lnTo>
                <a:lnTo>
                  <a:pt x="0" y="8345"/>
                </a:lnTo>
                <a:lnTo>
                  <a:pt x="19" y="8678"/>
                </a:lnTo>
                <a:lnTo>
                  <a:pt x="37" y="8993"/>
                </a:lnTo>
                <a:lnTo>
                  <a:pt x="56" y="9326"/>
                </a:lnTo>
                <a:lnTo>
                  <a:pt x="111" y="9640"/>
                </a:lnTo>
                <a:lnTo>
                  <a:pt x="167" y="9955"/>
                </a:lnTo>
                <a:lnTo>
                  <a:pt x="222" y="10251"/>
                </a:lnTo>
                <a:lnTo>
                  <a:pt x="296" y="10565"/>
                </a:lnTo>
                <a:lnTo>
                  <a:pt x="389" y="10861"/>
                </a:lnTo>
                <a:lnTo>
                  <a:pt x="481" y="11158"/>
                </a:lnTo>
                <a:lnTo>
                  <a:pt x="592" y="11435"/>
                </a:lnTo>
                <a:lnTo>
                  <a:pt x="722" y="11731"/>
                </a:lnTo>
                <a:lnTo>
                  <a:pt x="851" y="12009"/>
                </a:lnTo>
                <a:lnTo>
                  <a:pt x="981" y="12268"/>
                </a:lnTo>
                <a:lnTo>
                  <a:pt x="1129" y="12545"/>
                </a:lnTo>
                <a:lnTo>
                  <a:pt x="1295" y="12804"/>
                </a:lnTo>
                <a:lnTo>
                  <a:pt x="1462" y="13063"/>
                </a:lnTo>
                <a:lnTo>
                  <a:pt x="1647" y="13322"/>
                </a:lnTo>
                <a:lnTo>
                  <a:pt x="1832" y="13563"/>
                </a:lnTo>
                <a:lnTo>
                  <a:pt x="2036" y="13803"/>
                </a:lnTo>
                <a:lnTo>
                  <a:pt x="2258" y="14044"/>
                </a:lnTo>
                <a:lnTo>
                  <a:pt x="2480" y="14285"/>
                </a:lnTo>
                <a:lnTo>
                  <a:pt x="2702" y="14488"/>
                </a:lnTo>
                <a:lnTo>
                  <a:pt x="2942" y="14710"/>
                </a:lnTo>
                <a:lnTo>
                  <a:pt x="3183" y="14914"/>
                </a:lnTo>
                <a:lnTo>
                  <a:pt x="3460" y="15117"/>
                </a:lnTo>
                <a:lnTo>
                  <a:pt x="3738" y="15302"/>
                </a:lnTo>
                <a:lnTo>
                  <a:pt x="4034" y="15487"/>
                </a:lnTo>
                <a:lnTo>
                  <a:pt x="4330" y="15654"/>
                </a:lnTo>
                <a:lnTo>
                  <a:pt x="4626" y="15820"/>
                </a:lnTo>
                <a:lnTo>
                  <a:pt x="4941" y="15968"/>
                </a:lnTo>
                <a:lnTo>
                  <a:pt x="5255" y="16098"/>
                </a:lnTo>
                <a:lnTo>
                  <a:pt x="5570" y="16227"/>
                </a:lnTo>
                <a:lnTo>
                  <a:pt x="5903" y="16338"/>
                </a:lnTo>
                <a:lnTo>
                  <a:pt x="6236" y="16431"/>
                </a:lnTo>
                <a:lnTo>
                  <a:pt x="6587" y="16505"/>
                </a:lnTo>
                <a:lnTo>
                  <a:pt x="6920" y="16579"/>
                </a:lnTo>
                <a:lnTo>
                  <a:pt x="7272" y="16634"/>
                </a:lnTo>
                <a:lnTo>
                  <a:pt x="7642" y="16671"/>
                </a:lnTo>
                <a:lnTo>
                  <a:pt x="7994" y="16690"/>
                </a:lnTo>
                <a:lnTo>
                  <a:pt x="8364" y="16709"/>
                </a:lnTo>
                <a:lnTo>
                  <a:pt x="8715" y="16690"/>
                </a:lnTo>
                <a:lnTo>
                  <a:pt x="9085" y="16671"/>
                </a:lnTo>
                <a:lnTo>
                  <a:pt x="9437" y="16634"/>
                </a:lnTo>
                <a:lnTo>
                  <a:pt x="9788" y="16579"/>
                </a:lnTo>
                <a:lnTo>
                  <a:pt x="10140" y="16505"/>
                </a:lnTo>
                <a:lnTo>
                  <a:pt x="10473" y="16431"/>
                </a:lnTo>
                <a:lnTo>
                  <a:pt x="10806" y="16338"/>
                </a:lnTo>
                <a:lnTo>
                  <a:pt x="11139" y="16227"/>
                </a:lnTo>
                <a:lnTo>
                  <a:pt x="11472" y="16098"/>
                </a:lnTo>
                <a:lnTo>
                  <a:pt x="11787" y="15968"/>
                </a:lnTo>
                <a:lnTo>
                  <a:pt x="12083" y="15820"/>
                </a:lnTo>
                <a:lnTo>
                  <a:pt x="12397" y="15654"/>
                </a:lnTo>
                <a:lnTo>
                  <a:pt x="12693" y="15487"/>
                </a:lnTo>
                <a:lnTo>
                  <a:pt x="12971" y="15302"/>
                </a:lnTo>
                <a:lnTo>
                  <a:pt x="13249" y="15117"/>
                </a:lnTo>
                <a:lnTo>
                  <a:pt x="13526" y="14914"/>
                </a:lnTo>
                <a:lnTo>
                  <a:pt x="13767" y="14710"/>
                </a:lnTo>
                <a:lnTo>
                  <a:pt x="14007" y="14488"/>
                </a:lnTo>
                <a:lnTo>
                  <a:pt x="14229" y="14285"/>
                </a:lnTo>
                <a:lnTo>
                  <a:pt x="14451" y="14044"/>
                </a:lnTo>
                <a:lnTo>
                  <a:pt x="14673" y="13803"/>
                </a:lnTo>
                <a:lnTo>
                  <a:pt x="14877" y="13563"/>
                </a:lnTo>
                <a:lnTo>
                  <a:pt x="15062" y="13322"/>
                </a:lnTo>
                <a:lnTo>
                  <a:pt x="15247" y="13063"/>
                </a:lnTo>
                <a:lnTo>
                  <a:pt x="15413" y="12804"/>
                </a:lnTo>
                <a:lnTo>
                  <a:pt x="15580" y="12545"/>
                </a:lnTo>
                <a:lnTo>
                  <a:pt x="15728" y="12268"/>
                </a:lnTo>
                <a:lnTo>
                  <a:pt x="15876" y="12009"/>
                </a:lnTo>
                <a:lnTo>
                  <a:pt x="16006" y="11731"/>
                </a:lnTo>
                <a:lnTo>
                  <a:pt x="16117" y="11435"/>
                </a:lnTo>
                <a:lnTo>
                  <a:pt x="16228" y="11158"/>
                </a:lnTo>
                <a:lnTo>
                  <a:pt x="16320" y="10861"/>
                </a:lnTo>
                <a:lnTo>
                  <a:pt x="16413" y="10565"/>
                </a:lnTo>
                <a:lnTo>
                  <a:pt x="16487" y="10251"/>
                </a:lnTo>
                <a:lnTo>
                  <a:pt x="16561" y="9955"/>
                </a:lnTo>
                <a:lnTo>
                  <a:pt x="16616" y="9640"/>
                </a:lnTo>
                <a:lnTo>
                  <a:pt x="16653" y="9326"/>
                </a:lnTo>
                <a:lnTo>
                  <a:pt x="16690" y="8993"/>
                </a:lnTo>
                <a:lnTo>
                  <a:pt x="16709" y="8678"/>
                </a:lnTo>
                <a:lnTo>
                  <a:pt x="16709" y="8345"/>
                </a:lnTo>
                <a:lnTo>
                  <a:pt x="16690" y="7919"/>
                </a:lnTo>
                <a:lnTo>
                  <a:pt x="16672" y="7494"/>
                </a:lnTo>
                <a:lnTo>
                  <a:pt x="16616" y="7087"/>
                </a:lnTo>
                <a:lnTo>
                  <a:pt x="16542" y="6661"/>
                </a:lnTo>
                <a:lnTo>
                  <a:pt x="16450" y="6273"/>
                </a:lnTo>
                <a:lnTo>
                  <a:pt x="16339" y="5866"/>
                </a:lnTo>
                <a:lnTo>
                  <a:pt x="16209" y="5477"/>
                </a:lnTo>
                <a:lnTo>
                  <a:pt x="16043" y="5107"/>
                </a:lnTo>
                <a:lnTo>
                  <a:pt x="15876" y="4737"/>
                </a:lnTo>
                <a:lnTo>
                  <a:pt x="15691" y="4367"/>
                </a:lnTo>
                <a:lnTo>
                  <a:pt x="15506" y="4015"/>
                </a:lnTo>
                <a:lnTo>
                  <a:pt x="15284" y="3682"/>
                </a:lnTo>
                <a:lnTo>
                  <a:pt x="15043" y="3349"/>
                </a:lnTo>
                <a:lnTo>
                  <a:pt x="14803" y="3035"/>
                </a:lnTo>
                <a:lnTo>
                  <a:pt x="14544" y="2739"/>
                </a:lnTo>
                <a:lnTo>
                  <a:pt x="14266" y="2442"/>
                </a:lnTo>
                <a:lnTo>
                  <a:pt x="13970" y="2165"/>
                </a:lnTo>
                <a:lnTo>
                  <a:pt x="13674" y="1906"/>
                </a:lnTo>
                <a:lnTo>
                  <a:pt x="13360" y="1665"/>
                </a:lnTo>
                <a:lnTo>
                  <a:pt x="13027" y="1425"/>
                </a:lnTo>
                <a:lnTo>
                  <a:pt x="12693" y="1203"/>
                </a:lnTo>
                <a:lnTo>
                  <a:pt x="12342" y="1018"/>
                </a:lnTo>
                <a:lnTo>
                  <a:pt x="11972" y="833"/>
                </a:lnTo>
                <a:lnTo>
                  <a:pt x="11602" y="666"/>
                </a:lnTo>
                <a:lnTo>
                  <a:pt x="11232" y="500"/>
                </a:lnTo>
                <a:lnTo>
                  <a:pt x="10843" y="370"/>
                </a:lnTo>
                <a:lnTo>
                  <a:pt x="10436" y="259"/>
                </a:lnTo>
                <a:lnTo>
                  <a:pt x="10048" y="167"/>
                </a:lnTo>
                <a:lnTo>
                  <a:pt x="9622" y="93"/>
                </a:lnTo>
                <a:lnTo>
                  <a:pt x="9215" y="37"/>
                </a:lnTo>
                <a:lnTo>
                  <a:pt x="8789" y="19"/>
                </a:lnTo>
                <a:lnTo>
                  <a:pt x="836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2" name="Google Shape;3372;p37"/>
          <p:cNvGrpSpPr/>
          <p:nvPr/>
        </p:nvGrpSpPr>
        <p:grpSpPr>
          <a:xfrm rot="883524">
            <a:off x="318268" y="2832947"/>
            <a:ext cx="343605" cy="1117195"/>
            <a:chOff x="5519150" y="-121650"/>
            <a:chExt cx="130475" cy="424225"/>
          </a:xfrm>
        </p:grpSpPr>
        <p:sp>
          <p:nvSpPr>
            <p:cNvPr id="3373" name="Google Shape;3373;p37"/>
            <p:cNvSpPr/>
            <p:nvPr/>
          </p:nvSpPr>
          <p:spPr>
            <a:xfrm>
              <a:off x="5544575" y="-121650"/>
              <a:ext cx="82850" cy="213300"/>
            </a:xfrm>
            <a:custGeom>
              <a:avLst/>
              <a:gdLst/>
              <a:ahLst/>
              <a:cxnLst/>
              <a:rect l="l" t="t" r="r" b="b"/>
              <a:pathLst>
                <a:path w="3314" h="8532" extrusionOk="0">
                  <a:moveTo>
                    <a:pt x="2998" y="1"/>
                  </a:moveTo>
                  <a:lnTo>
                    <a:pt x="2906" y="38"/>
                  </a:lnTo>
                  <a:lnTo>
                    <a:pt x="2795" y="75"/>
                  </a:lnTo>
                  <a:lnTo>
                    <a:pt x="2665" y="131"/>
                  </a:lnTo>
                  <a:lnTo>
                    <a:pt x="2536" y="205"/>
                  </a:lnTo>
                  <a:lnTo>
                    <a:pt x="2258" y="427"/>
                  </a:lnTo>
                  <a:lnTo>
                    <a:pt x="1962" y="686"/>
                  </a:lnTo>
                  <a:lnTo>
                    <a:pt x="1648" y="1000"/>
                  </a:lnTo>
                  <a:lnTo>
                    <a:pt x="1333" y="1333"/>
                  </a:lnTo>
                  <a:lnTo>
                    <a:pt x="1037" y="1703"/>
                  </a:lnTo>
                  <a:lnTo>
                    <a:pt x="760" y="2073"/>
                  </a:lnTo>
                  <a:lnTo>
                    <a:pt x="519" y="2443"/>
                  </a:lnTo>
                  <a:lnTo>
                    <a:pt x="297" y="2795"/>
                  </a:lnTo>
                  <a:lnTo>
                    <a:pt x="130" y="3128"/>
                  </a:lnTo>
                  <a:lnTo>
                    <a:pt x="75" y="3276"/>
                  </a:lnTo>
                  <a:lnTo>
                    <a:pt x="38" y="3406"/>
                  </a:lnTo>
                  <a:lnTo>
                    <a:pt x="1" y="3535"/>
                  </a:lnTo>
                  <a:lnTo>
                    <a:pt x="1" y="3646"/>
                  </a:lnTo>
                  <a:lnTo>
                    <a:pt x="1" y="8253"/>
                  </a:lnTo>
                  <a:lnTo>
                    <a:pt x="1" y="8531"/>
                  </a:lnTo>
                  <a:lnTo>
                    <a:pt x="3313" y="8531"/>
                  </a:lnTo>
                  <a:lnTo>
                    <a:pt x="3313" y="427"/>
                  </a:lnTo>
                  <a:lnTo>
                    <a:pt x="3295" y="279"/>
                  </a:lnTo>
                  <a:lnTo>
                    <a:pt x="3276" y="168"/>
                  </a:lnTo>
                  <a:lnTo>
                    <a:pt x="3221" y="94"/>
                  </a:lnTo>
                  <a:lnTo>
                    <a:pt x="3165" y="38"/>
                  </a:lnTo>
                  <a:lnTo>
                    <a:pt x="3091" y="19"/>
                  </a:lnTo>
                  <a:lnTo>
                    <a:pt x="2998"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7"/>
            <p:cNvSpPr/>
            <p:nvPr/>
          </p:nvSpPr>
          <p:spPr>
            <a:xfrm>
              <a:off x="5544575" y="-121650"/>
              <a:ext cx="82850" cy="213300"/>
            </a:xfrm>
            <a:custGeom>
              <a:avLst/>
              <a:gdLst/>
              <a:ahLst/>
              <a:cxnLst/>
              <a:rect l="l" t="t" r="r" b="b"/>
              <a:pathLst>
                <a:path w="3314" h="8532" fill="none" extrusionOk="0">
                  <a:moveTo>
                    <a:pt x="1" y="8253"/>
                  </a:moveTo>
                  <a:lnTo>
                    <a:pt x="1" y="8253"/>
                  </a:lnTo>
                  <a:lnTo>
                    <a:pt x="1" y="3646"/>
                  </a:lnTo>
                  <a:lnTo>
                    <a:pt x="1" y="3646"/>
                  </a:lnTo>
                  <a:lnTo>
                    <a:pt x="1" y="3535"/>
                  </a:lnTo>
                  <a:lnTo>
                    <a:pt x="38" y="3406"/>
                  </a:lnTo>
                  <a:lnTo>
                    <a:pt x="75" y="3276"/>
                  </a:lnTo>
                  <a:lnTo>
                    <a:pt x="130" y="3128"/>
                  </a:lnTo>
                  <a:lnTo>
                    <a:pt x="297" y="2795"/>
                  </a:lnTo>
                  <a:lnTo>
                    <a:pt x="519" y="2443"/>
                  </a:lnTo>
                  <a:lnTo>
                    <a:pt x="760" y="2073"/>
                  </a:lnTo>
                  <a:lnTo>
                    <a:pt x="1037" y="1703"/>
                  </a:lnTo>
                  <a:lnTo>
                    <a:pt x="1333" y="1333"/>
                  </a:lnTo>
                  <a:lnTo>
                    <a:pt x="1648" y="1000"/>
                  </a:lnTo>
                  <a:lnTo>
                    <a:pt x="1962" y="686"/>
                  </a:lnTo>
                  <a:lnTo>
                    <a:pt x="2258" y="427"/>
                  </a:lnTo>
                  <a:lnTo>
                    <a:pt x="2536" y="205"/>
                  </a:lnTo>
                  <a:lnTo>
                    <a:pt x="2665" y="131"/>
                  </a:lnTo>
                  <a:lnTo>
                    <a:pt x="2795" y="75"/>
                  </a:lnTo>
                  <a:lnTo>
                    <a:pt x="2906" y="38"/>
                  </a:lnTo>
                  <a:lnTo>
                    <a:pt x="2998" y="1"/>
                  </a:lnTo>
                  <a:lnTo>
                    <a:pt x="3091" y="19"/>
                  </a:lnTo>
                  <a:lnTo>
                    <a:pt x="3165" y="38"/>
                  </a:lnTo>
                  <a:lnTo>
                    <a:pt x="3221" y="94"/>
                  </a:lnTo>
                  <a:lnTo>
                    <a:pt x="3276" y="168"/>
                  </a:lnTo>
                  <a:lnTo>
                    <a:pt x="3295" y="279"/>
                  </a:lnTo>
                  <a:lnTo>
                    <a:pt x="3313" y="427"/>
                  </a:lnTo>
                  <a:lnTo>
                    <a:pt x="3313" y="427"/>
                  </a:lnTo>
                  <a:lnTo>
                    <a:pt x="3313" y="8531"/>
                  </a:lnTo>
                  <a:lnTo>
                    <a:pt x="1" y="8531"/>
                  </a:lnTo>
                </a:path>
              </a:pathLst>
            </a:cu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7"/>
            <p:cNvSpPr/>
            <p:nvPr/>
          </p:nvSpPr>
          <p:spPr>
            <a:xfrm>
              <a:off x="5519150" y="48125"/>
              <a:ext cx="130475" cy="254450"/>
            </a:xfrm>
            <a:custGeom>
              <a:avLst/>
              <a:gdLst/>
              <a:ahLst/>
              <a:cxnLst/>
              <a:rect l="l" t="t" r="r" b="b"/>
              <a:pathLst>
                <a:path w="5219" h="10178" extrusionOk="0">
                  <a:moveTo>
                    <a:pt x="0" y="1"/>
                  </a:moveTo>
                  <a:lnTo>
                    <a:pt x="0" y="10178"/>
                  </a:lnTo>
                  <a:lnTo>
                    <a:pt x="5218" y="10178"/>
                  </a:lnTo>
                  <a:lnTo>
                    <a:pt x="5218" y="1"/>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6" name="Google Shape;3376;p37"/>
          <p:cNvSpPr/>
          <p:nvPr/>
        </p:nvSpPr>
        <p:spPr>
          <a:xfrm>
            <a:off x="8152099" y="1219275"/>
            <a:ext cx="864995" cy="1304964"/>
          </a:xfrm>
          <a:custGeom>
            <a:avLst/>
            <a:gdLst/>
            <a:ahLst/>
            <a:cxnLst/>
            <a:rect l="l" t="t" r="r" b="b"/>
            <a:pathLst>
              <a:path w="55342" h="83491" extrusionOk="0">
                <a:moveTo>
                  <a:pt x="28498" y="1"/>
                </a:moveTo>
                <a:lnTo>
                  <a:pt x="3212" y="31613"/>
                </a:lnTo>
                <a:lnTo>
                  <a:pt x="18824" y="37414"/>
                </a:lnTo>
                <a:lnTo>
                  <a:pt x="0" y="55479"/>
                </a:lnTo>
                <a:lnTo>
                  <a:pt x="16235" y="61533"/>
                </a:lnTo>
                <a:lnTo>
                  <a:pt x="234" y="83490"/>
                </a:lnTo>
                <a:lnTo>
                  <a:pt x="39068" y="59372"/>
                </a:lnTo>
                <a:lnTo>
                  <a:pt x="27837" y="55187"/>
                </a:lnTo>
                <a:lnTo>
                  <a:pt x="48373" y="34417"/>
                </a:lnTo>
                <a:lnTo>
                  <a:pt x="35895" y="29764"/>
                </a:lnTo>
                <a:lnTo>
                  <a:pt x="55342" y="9987"/>
                </a:lnTo>
                <a:lnTo>
                  <a:pt x="2849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8" name="Google Shape;3378;p37"/>
          <p:cNvGrpSpPr/>
          <p:nvPr/>
        </p:nvGrpSpPr>
        <p:grpSpPr>
          <a:xfrm>
            <a:off x="410675" y="4005313"/>
            <a:ext cx="1073075" cy="933400"/>
            <a:chOff x="2680950" y="3485025"/>
            <a:chExt cx="1073075" cy="933400"/>
          </a:xfrm>
        </p:grpSpPr>
        <p:sp>
          <p:nvSpPr>
            <p:cNvPr id="3379" name="Google Shape;3379;p37"/>
            <p:cNvSpPr/>
            <p:nvPr/>
          </p:nvSpPr>
          <p:spPr>
            <a:xfrm>
              <a:off x="2704800" y="3833950"/>
              <a:ext cx="972350" cy="584475"/>
            </a:xfrm>
            <a:custGeom>
              <a:avLst/>
              <a:gdLst/>
              <a:ahLst/>
              <a:cxnLst/>
              <a:rect l="l" t="t" r="r" b="b"/>
              <a:pathLst>
                <a:path w="38894" h="23379" extrusionOk="0">
                  <a:moveTo>
                    <a:pt x="1110" y="0"/>
                  </a:moveTo>
                  <a:lnTo>
                    <a:pt x="1032" y="137"/>
                  </a:lnTo>
                  <a:lnTo>
                    <a:pt x="857" y="526"/>
                  </a:lnTo>
                  <a:lnTo>
                    <a:pt x="721" y="818"/>
                  </a:lnTo>
                  <a:lnTo>
                    <a:pt x="604" y="1168"/>
                  </a:lnTo>
                  <a:lnTo>
                    <a:pt x="468" y="1558"/>
                  </a:lnTo>
                  <a:lnTo>
                    <a:pt x="351" y="2005"/>
                  </a:lnTo>
                  <a:lnTo>
                    <a:pt x="234" y="2492"/>
                  </a:lnTo>
                  <a:lnTo>
                    <a:pt x="137" y="3037"/>
                  </a:lnTo>
                  <a:lnTo>
                    <a:pt x="59" y="3621"/>
                  </a:lnTo>
                  <a:lnTo>
                    <a:pt x="20" y="4224"/>
                  </a:lnTo>
                  <a:lnTo>
                    <a:pt x="1" y="4886"/>
                  </a:lnTo>
                  <a:lnTo>
                    <a:pt x="40" y="5567"/>
                  </a:lnTo>
                  <a:lnTo>
                    <a:pt x="78" y="5937"/>
                  </a:lnTo>
                  <a:lnTo>
                    <a:pt x="117" y="6288"/>
                  </a:lnTo>
                  <a:lnTo>
                    <a:pt x="176" y="6658"/>
                  </a:lnTo>
                  <a:lnTo>
                    <a:pt x="254" y="7047"/>
                  </a:lnTo>
                  <a:lnTo>
                    <a:pt x="351" y="7417"/>
                  </a:lnTo>
                  <a:lnTo>
                    <a:pt x="468" y="7806"/>
                  </a:lnTo>
                  <a:lnTo>
                    <a:pt x="585" y="8195"/>
                  </a:lnTo>
                  <a:lnTo>
                    <a:pt x="721" y="8604"/>
                  </a:lnTo>
                  <a:lnTo>
                    <a:pt x="896" y="9013"/>
                  </a:lnTo>
                  <a:lnTo>
                    <a:pt x="1071" y="9422"/>
                  </a:lnTo>
                  <a:lnTo>
                    <a:pt x="1266" y="9831"/>
                  </a:lnTo>
                  <a:lnTo>
                    <a:pt x="1499" y="10239"/>
                  </a:lnTo>
                  <a:lnTo>
                    <a:pt x="1733" y="10668"/>
                  </a:lnTo>
                  <a:lnTo>
                    <a:pt x="2006" y="11076"/>
                  </a:lnTo>
                  <a:lnTo>
                    <a:pt x="2298" y="11505"/>
                  </a:lnTo>
                  <a:lnTo>
                    <a:pt x="2609" y="11933"/>
                  </a:lnTo>
                  <a:lnTo>
                    <a:pt x="2959" y="12361"/>
                  </a:lnTo>
                  <a:lnTo>
                    <a:pt x="3310" y="12789"/>
                  </a:lnTo>
                  <a:lnTo>
                    <a:pt x="3719" y="13218"/>
                  </a:lnTo>
                  <a:lnTo>
                    <a:pt x="4127" y="13646"/>
                  </a:lnTo>
                  <a:lnTo>
                    <a:pt x="4575" y="14094"/>
                  </a:lnTo>
                  <a:lnTo>
                    <a:pt x="5062" y="14522"/>
                  </a:lnTo>
                  <a:lnTo>
                    <a:pt x="5568" y="14950"/>
                  </a:lnTo>
                  <a:lnTo>
                    <a:pt x="6093" y="15378"/>
                  </a:lnTo>
                  <a:lnTo>
                    <a:pt x="6677" y="15807"/>
                  </a:lnTo>
                  <a:lnTo>
                    <a:pt x="7281" y="16235"/>
                  </a:lnTo>
                  <a:lnTo>
                    <a:pt x="7904" y="16663"/>
                  </a:lnTo>
                  <a:lnTo>
                    <a:pt x="8585" y="17091"/>
                  </a:lnTo>
                  <a:lnTo>
                    <a:pt x="9286" y="17520"/>
                  </a:lnTo>
                  <a:lnTo>
                    <a:pt x="10026" y="17928"/>
                  </a:lnTo>
                  <a:lnTo>
                    <a:pt x="10785" y="18357"/>
                  </a:lnTo>
                  <a:lnTo>
                    <a:pt x="11602" y="18765"/>
                  </a:lnTo>
                  <a:lnTo>
                    <a:pt x="12459" y="19174"/>
                  </a:lnTo>
                  <a:lnTo>
                    <a:pt x="13335" y="19583"/>
                  </a:lnTo>
                  <a:lnTo>
                    <a:pt x="14269" y="19992"/>
                  </a:lnTo>
                  <a:lnTo>
                    <a:pt x="15242" y="20381"/>
                  </a:lnTo>
                  <a:lnTo>
                    <a:pt x="16216" y="20751"/>
                  </a:lnTo>
                  <a:lnTo>
                    <a:pt x="17169" y="21101"/>
                  </a:lnTo>
                  <a:lnTo>
                    <a:pt x="18084" y="21432"/>
                  </a:lnTo>
                  <a:lnTo>
                    <a:pt x="18980" y="21724"/>
                  </a:lnTo>
                  <a:lnTo>
                    <a:pt x="19856" y="21997"/>
                  </a:lnTo>
                  <a:lnTo>
                    <a:pt x="20693" y="22230"/>
                  </a:lnTo>
                  <a:lnTo>
                    <a:pt x="21510" y="22444"/>
                  </a:lnTo>
                  <a:lnTo>
                    <a:pt x="22308" y="22639"/>
                  </a:lnTo>
                  <a:lnTo>
                    <a:pt x="23087" y="22814"/>
                  </a:lnTo>
                  <a:lnTo>
                    <a:pt x="23827" y="22951"/>
                  </a:lnTo>
                  <a:lnTo>
                    <a:pt x="24566" y="23067"/>
                  </a:lnTo>
                  <a:lnTo>
                    <a:pt x="25267" y="23184"/>
                  </a:lnTo>
                  <a:lnTo>
                    <a:pt x="25929" y="23262"/>
                  </a:lnTo>
                  <a:lnTo>
                    <a:pt x="26591" y="23320"/>
                  </a:lnTo>
                  <a:lnTo>
                    <a:pt x="27233" y="23359"/>
                  </a:lnTo>
                  <a:lnTo>
                    <a:pt x="27837" y="23379"/>
                  </a:lnTo>
                  <a:lnTo>
                    <a:pt x="29005" y="23379"/>
                  </a:lnTo>
                  <a:lnTo>
                    <a:pt x="29550" y="23340"/>
                  </a:lnTo>
                  <a:lnTo>
                    <a:pt x="30075" y="23301"/>
                  </a:lnTo>
                  <a:lnTo>
                    <a:pt x="30581" y="23242"/>
                  </a:lnTo>
                  <a:lnTo>
                    <a:pt x="31068" y="23165"/>
                  </a:lnTo>
                  <a:lnTo>
                    <a:pt x="31555" y="23067"/>
                  </a:lnTo>
                  <a:lnTo>
                    <a:pt x="32002" y="22970"/>
                  </a:lnTo>
                  <a:lnTo>
                    <a:pt x="32431" y="22853"/>
                  </a:lnTo>
                  <a:lnTo>
                    <a:pt x="32839" y="22736"/>
                  </a:lnTo>
                  <a:lnTo>
                    <a:pt x="33248" y="22600"/>
                  </a:lnTo>
                  <a:lnTo>
                    <a:pt x="33618" y="22444"/>
                  </a:lnTo>
                  <a:lnTo>
                    <a:pt x="33988" y="22289"/>
                  </a:lnTo>
                  <a:lnTo>
                    <a:pt x="34338" y="22133"/>
                  </a:lnTo>
                  <a:lnTo>
                    <a:pt x="34669" y="21958"/>
                  </a:lnTo>
                  <a:lnTo>
                    <a:pt x="34981" y="21783"/>
                  </a:lnTo>
                  <a:lnTo>
                    <a:pt x="35273" y="21607"/>
                  </a:lnTo>
                  <a:lnTo>
                    <a:pt x="35565" y="21413"/>
                  </a:lnTo>
                  <a:lnTo>
                    <a:pt x="35837" y="21218"/>
                  </a:lnTo>
                  <a:lnTo>
                    <a:pt x="36090" y="21023"/>
                  </a:lnTo>
                  <a:lnTo>
                    <a:pt x="36557" y="20615"/>
                  </a:lnTo>
                  <a:lnTo>
                    <a:pt x="36966" y="20206"/>
                  </a:lnTo>
                  <a:lnTo>
                    <a:pt x="37336" y="19797"/>
                  </a:lnTo>
                  <a:lnTo>
                    <a:pt x="37667" y="19388"/>
                  </a:lnTo>
                  <a:lnTo>
                    <a:pt x="37940" y="18999"/>
                  </a:lnTo>
                  <a:lnTo>
                    <a:pt x="38173" y="18629"/>
                  </a:lnTo>
                  <a:lnTo>
                    <a:pt x="38368" y="18259"/>
                  </a:lnTo>
                  <a:lnTo>
                    <a:pt x="38523" y="17948"/>
                  </a:lnTo>
                  <a:lnTo>
                    <a:pt x="38640" y="17636"/>
                  </a:lnTo>
                  <a:lnTo>
                    <a:pt x="38738" y="17383"/>
                  </a:lnTo>
                  <a:lnTo>
                    <a:pt x="38874" y="17033"/>
                  </a:lnTo>
                  <a:lnTo>
                    <a:pt x="38893" y="16897"/>
                  </a:lnTo>
                  <a:lnTo>
                    <a:pt x="1110"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37"/>
            <p:cNvSpPr/>
            <p:nvPr/>
          </p:nvSpPr>
          <p:spPr>
            <a:xfrm>
              <a:off x="2680950" y="3746825"/>
              <a:ext cx="637050" cy="434600"/>
            </a:xfrm>
            <a:custGeom>
              <a:avLst/>
              <a:gdLst/>
              <a:ahLst/>
              <a:cxnLst/>
              <a:rect l="l" t="t" r="r" b="b"/>
              <a:pathLst>
                <a:path w="25482" h="17384" extrusionOk="0">
                  <a:moveTo>
                    <a:pt x="4361" y="1"/>
                  </a:moveTo>
                  <a:lnTo>
                    <a:pt x="3680" y="20"/>
                  </a:lnTo>
                  <a:lnTo>
                    <a:pt x="2979" y="79"/>
                  </a:lnTo>
                  <a:lnTo>
                    <a:pt x="2181" y="157"/>
                  </a:lnTo>
                  <a:lnTo>
                    <a:pt x="1772" y="196"/>
                  </a:lnTo>
                  <a:lnTo>
                    <a:pt x="1383" y="273"/>
                  </a:lnTo>
                  <a:lnTo>
                    <a:pt x="1013" y="332"/>
                  </a:lnTo>
                  <a:lnTo>
                    <a:pt x="682" y="429"/>
                  </a:lnTo>
                  <a:lnTo>
                    <a:pt x="410" y="526"/>
                  </a:lnTo>
                  <a:lnTo>
                    <a:pt x="293" y="585"/>
                  </a:lnTo>
                  <a:lnTo>
                    <a:pt x="195" y="643"/>
                  </a:lnTo>
                  <a:lnTo>
                    <a:pt x="118" y="702"/>
                  </a:lnTo>
                  <a:lnTo>
                    <a:pt x="59" y="780"/>
                  </a:lnTo>
                  <a:lnTo>
                    <a:pt x="20" y="838"/>
                  </a:lnTo>
                  <a:lnTo>
                    <a:pt x="1" y="916"/>
                  </a:lnTo>
                  <a:lnTo>
                    <a:pt x="20" y="1013"/>
                  </a:lnTo>
                  <a:lnTo>
                    <a:pt x="79" y="1188"/>
                  </a:lnTo>
                  <a:lnTo>
                    <a:pt x="312" y="1636"/>
                  </a:lnTo>
                  <a:lnTo>
                    <a:pt x="682" y="2278"/>
                  </a:lnTo>
                  <a:lnTo>
                    <a:pt x="1149" y="3057"/>
                  </a:lnTo>
                  <a:lnTo>
                    <a:pt x="1733" y="3972"/>
                  </a:lnTo>
                  <a:lnTo>
                    <a:pt x="2395" y="4984"/>
                  </a:lnTo>
                  <a:lnTo>
                    <a:pt x="3115" y="6074"/>
                  </a:lnTo>
                  <a:lnTo>
                    <a:pt x="3913" y="7203"/>
                  </a:lnTo>
                  <a:lnTo>
                    <a:pt x="4731" y="8371"/>
                  </a:lnTo>
                  <a:lnTo>
                    <a:pt x="5568" y="9539"/>
                  </a:lnTo>
                  <a:lnTo>
                    <a:pt x="6425" y="10688"/>
                  </a:lnTo>
                  <a:lnTo>
                    <a:pt x="7262" y="11778"/>
                  </a:lnTo>
                  <a:lnTo>
                    <a:pt x="8060" y="12790"/>
                  </a:lnTo>
                  <a:lnTo>
                    <a:pt x="8838" y="13724"/>
                  </a:lnTo>
                  <a:lnTo>
                    <a:pt x="9539" y="14522"/>
                  </a:lnTo>
                  <a:lnTo>
                    <a:pt x="9870" y="14873"/>
                  </a:lnTo>
                  <a:lnTo>
                    <a:pt x="10162" y="15184"/>
                  </a:lnTo>
                  <a:lnTo>
                    <a:pt x="11194" y="16138"/>
                  </a:lnTo>
                  <a:lnTo>
                    <a:pt x="11602" y="16508"/>
                  </a:lnTo>
                  <a:lnTo>
                    <a:pt x="11953" y="16800"/>
                  </a:lnTo>
                  <a:lnTo>
                    <a:pt x="12245" y="17014"/>
                  </a:lnTo>
                  <a:lnTo>
                    <a:pt x="12517" y="17189"/>
                  </a:lnTo>
                  <a:lnTo>
                    <a:pt x="12770" y="17287"/>
                  </a:lnTo>
                  <a:lnTo>
                    <a:pt x="13004" y="17364"/>
                  </a:lnTo>
                  <a:lnTo>
                    <a:pt x="13238" y="17384"/>
                  </a:lnTo>
                  <a:lnTo>
                    <a:pt x="13491" y="17384"/>
                  </a:lnTo>
                  <a:lnTo>
                    <a:pt x="13744" y="17345"/>
                  </a:lnTo>
                  <a:lnTo>
                    <a:pt x="14055" y="17287"/>
                  </a:lnTo>
                  <a:lnTo>
                    <a:pt x="14775" y="17150"/>
                  </a:lnTo>
                  <a:lnTo>
                    <a:pt x="15243" y="17072"/>
                  </a:lnTo>
                  <a:lnTo>
                    <a:pt x="15788" y="17014"/>
                  </a:lnTo>
                  <a:lnTo>
                    <a:pt x="18377" y="16761"/>
                  </a:lnTo>
                  <a:lnTo>
                    <a:pt x="21180" y="16508"/>
                  </a:lnTo>
                  <a:lnTo>
                    <a:pt x="22484" y="16372"/>
                  </a:lnTo>
                  <a:lnTo>
                    <a:pt x="23671" y="16235"/>
                  </a:lnTo>
                  <a:lnTo>
                    <a:pt x="24625" y="16099"/>
                  </a:lnTo>
                  <a:lnTo>
                    <a:pt x="25014" y="16021"/>
                  </a:lnTo>
                  <a:lnTo>
                    <a:pt x="25326" y="15963"/>
                  </a:lnTo>
                  <a:lnTo>
                    <a:pt x="25384" y="15924"/>
                  </a:lnTo>
                  <a:lnTo>
                    <a:pt x="25423" y="15885"/>
                  </a:lnTo>
                  <a:lnTo>
                    <a:pt x="25462" y="15827"/>
                  </a:lnTo>
                  <a:lnTo>
                    <a:pt x="25482" y="15749"/>
                  </a:lnTo>
                  <a:lnTo>
                    <a:pt x="25482" y="15671"/>
                  </a:lnTo>
                  <a:lnTo>
                    <a:pt x="25462" y="15554"/>
                  </a:lnTo>
                  <a:lnTo>
                    <a:pt x="25404" y="15301"/>
                  </a:lnTo>
                  <a:lnTo>
                    <a:pt x="25287" y="15009"/>
                  </a:lnTo>
                  <a:lnTo>
                    <a:pt x="25131" y="14659"/>
                  </a:lnTo>
                  <a:lnTo>
                    <a:pt x="24917" y="14250"/>
                  </a:lnTo>
                  <a:lnTo>
                    <a:pt x="24645" y="13822"/>
                  </a:lnTo>
                  <a:lnTo>
                    <a:pt x="24314" y="13335"/>
                  </a:lnTo>
                  <a:lnTo>
                    <a:pt x="23944" y="12829"/>
                  </a:lnTo>
                  <a:lnTo>
                    <a:pt x="23516" y="12284"/>
                  </a:lnTo>
                  <a:lnTo>
                    <a:pt x="23048" y="11700"/>
                  </a:lnTo>
                  <a:lnTo>
                    <a:pt x="22542" y="11116"/>
                  </a:lnTo>
                  <a:lnTo>
                    <a:pt x="21958" y="10493"/>
                  </a:lnTo>
                  <a:lnTo>
                    <a:pt x="21355" y="9851"/>
                  </a:lnTo>
                  <a:lnTo>
                    <a:pt x="20693" y="9208"/>
                  </a:lnTo>
                  <a:lnTo>
                    <a:pt x="19992" y="8546"/>
                  </a:lnTo>
                  <a:lnTo>
                    <a:pt x="19233" y="7885"/>
                  </a:lnTo>
                  <a:lnTo>
                    <a:pt x="18435" y="7223"/>
                  </a:lnTo>
                  <a:lnTo>
                    <a:pt x="17598" y="6561"/>
                  </a:lnTo>
                  <a:lnTo>
                    <a:pt x="16722" y="5899"/>
                  </a:lnTo>
                  <a:lnTo>
                    <a:pt x="15788" y="5257"/>
                  </a:lnTo>
                  <a:lnTo>
                    <a:pt x="14834" y="4614"/>
                  </a:lnTo>
                  <a:lnTo>
                    <a:pt x="13822" y="3991"/>
                  </a:lnTo>
                  <a:lnTo>
                    <a:pt x="12770" y="3388"/>
                  </a:lnTo>
                  <a:lnTo>
                    <a:pt x="11680" y="2804"/>
                  </a:lnTo>
                  <a:lnTo>
                    <a:pt x="10551" y="2259"/>
                  </a:lnTo>
                  <a:lnTo>
                    <a:pt x="9403" y="1733"/>
                  </a:lnTo>
                  <a:lnTo>
                    <a:pt x="8799" y="1480"/>
                  </a:lnTo>
                  <a:lnTo>
                    <a:pt x="8196" y="1227"/>
                  </a:lnTo>
                  <a:lnTo>
                    <a:pt x="7573" y="994"/>
                  </a:lnTo>
                  <a:lnTo>
                    <a:pt x="6950" y="780"/>
                  </a:lnTo>
                  <a:lnTo>
                    <a:pt x="6308" y="565"/>
                  </a:lnTo>
                  <a:lnTo>
                    <a:pt x="5665" y="371"/>
                  </a:lnTo>
                  <a:lnTo>
                    <a:pt x="5023" y="176"/>
                  </a:lnTo>
                  <a:lnTo>
                    <a:pt x="436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37"/>
            <p:cNvSpPr/>
            <p:nvPr/>
          </p:nvSpPr>
          <p:spPr>
            <a:xfrm>
              <a:off x="3011875" y="4045625"/>
              <a:ext cx="720750" cy="288625"/>
            </a:xfrm>
            <a:custGeom>
              <a:avLst/>
              <a:gdLst/>
              <a:ahLst/>
              <a:cxnLst/>
              <a:rect l="l" t="t" r="r" b="b"/>
              <a:pathLst>
                <a:path w="28830" h="11545" extrusionOk="0">
                  <a:moveTo>
                    <a:pt x="7086" y="1"/>
                  </a:moveTo>
                  <a:lnTo>
                    <a:pt x="6210" y="59"/>
                  </a:lnTo>
                  <a:lnTo>
                    <a:pt x="5373" y="118"/>
                  </a:lnTo>
                  <a:lnTo>
                    <a:pt x="4594" y="196"/>
                  </a:lnTo>
                  <a:lnTo>
                    <a:pt x="3855" y="293"/>
                  </a:lnTo>
                  <a:lnTo>
                    <a:pt x="3173" y="390"/>
                  </a:lnTo>
                  <a:lnTo>
                    <a:pt x="2551" y="507"/>
                  </a:lnTo>
                  <a:lnTo>
                    <a:pt x="1986" y="643"/>
                  </a:lnTo>
                  <a:lnTo>
                    <a:pt x="1480" y="780"/>
                  </a:lnTo>
                  <a:lnTo>
                    <a:pt x="1052" y="916"/>
                  </a:lnTo>
                  <a:lnTo>
                    <a:pt x="701" y="1052"/>
                  </a:lnTo>
                  <a:lnTo>
                    <a:pt x="409" y="1208"/>
                  </a:lnTo>
                  <a:lnTo>
                    <a:pt x="195" y="1344"/>
                  </a:lnTo>
                  <a:lnTo>
                    <a:pt x="117" y="1402"/>
                  </a:lnTo>
                  <a:lnTo>
                    <a:pt x="59" y="1480"/>
                  </a:lnTo>
                  <a:lnTo>
                    <a:pt x="20" y="1539"/>
                  </a:lnTo>
                  <a:lnTo>
                    <a:pt x="1" y="1597"/>
                  </a:lnTo>
                  <a:lnTo>
                    <a:pt x="1" y="1675"/>
                  </a:lnTo>
                  <a:lnTo>
                    <a:pt x="20" y="1733"/>
                  </a:lnTo>
                  <a:lnTo>
                    <a:pt x="195" y="1986"/>
                  </a:lnTo>
                  <a:lnTo>
                    <a:pt x="429" y="2317"/>
                  </a:lnTo>
                  <a:lnTo>
                    <a:pt x="1032" y="3077"/>
                  </a:lnTo>
                  <a:lnTo>
                    <a:pt x="1791" y="3972"/>
                  </a:lnTo>
                  <a:lnTo>
                    <a:pt x="2667" y="4984"/>
                  </a:lnTo>
                  <a:lnTo>
                    <a:pt x="4536" y="7086"/>
                  </a:lnTo>
                  <a:lnTo>
                    <a:pt x="6249" y="9033"/>
                  </a:lnTo>
                  <a:lnTo>
                    <a:pt x="6599" y="9461"/>
                  </a:lnTo>
                  <a:lnTo>
                    <a:pt x="6872" y="9831"/>
                  </a:lnTo>
                  <a:lnTo>
                    <a:pt x="7320" y="10435"/>
                  </a:lnTo>
                  <a:lnTo>
                    <a:pt x="7495" y="10668"/>
                  </a:lnTo>
                  <a:lnTo>
                    <a:pt x="7670" y="10882"/>
                  </a:lnTo>
                  <a:lnTo>
                    <a:pt x="7845" y="11058"/>
                  </a:lnTo>
                  <a:lnTo>
                    <a:pt x="8020" y="11194"/>
                  </a:lnTo>
                  <a:lnTo>
                    <a:pt x="8254" y="11311"/>
                  </a:lnTo>
                  <a:lnTo>
                    <a:pt x="8507" y="11408"/>
                  </a:lnTo>
                  <a:lnTo>
                    <a:pt x="8819" y="11466"/>
                  </a:lnTo>
                  <a:lnTo>
                    <a:pt x="9188" y="11505"/>
                  </a:lnTo>
                  <a:lnTo>
                    <a:pt x="9636" y="11544"/>
                  </a:lnTo>
                  <a:lnTo>
                    <a:pt x="11583" y="11544"/>
                  </a:lnTo>
                  <a:lnTo>
                    <a:pt x="12030" y="11525"/>
                  </a:lnTo>
                  <a:lnTo>
                    <a:pt x="12498" y="11505"/>
                  </a:lnTo>
                  <a:lnTo>
                    <a:pt x="13568" y="11408"/>
                  </a:lnTo>
                  <a:lnTo>
                    <a:pt x="14756" y="11252"/>
                  </a:lnTo>
                  <a:lnTo>
                    <a:pt x="16040" y="11077"/>
                  </a:lnTo>
                  <a:lnTo>
                    <a:pt x="17403" y="10843"/>
                  </a:lnTo>
                  <a:lnTo>
                    <a:pt x="18805" y="10590"/>
                  </a:lnTo>
                  <a:lnTo>
                    <a:pt x="20206" y="10318"/>
                  </a:lnTo>
                  <a:lnTo>
                    <a:pt x="21608" y="10045"/>
                  </a:lnTo>
                  <a:lnTo>
                    <a:pt x="22951" y="9753"/>
                  </a:lnTo>
                  <a:lnTo>
                    <a:pt x="24236" y="9461"/>
                  </a:lnTo>
                  <a:lnTo>
                    <a:pt x="25423" y="9169"/>
                  </a:lnTo>
                  <a:lnTo>
                    <a:pt x="26455" y="8916"/>
                  </a:lnTo>
                  <a:lnTo>
                    <a:pt x="27350" y="8663"/>
                  </a:lnTo>
                  <a:lnTo>
                    <a:pt x="28051" y="8449"/>
                  </a:lnTo>
                  <a:lnTo>
                    <a:pt x="28518" y="8274"/>
                  </a:lnTo>
                  <a:lnTo>
                    <a:pt x="28674" y="8196"/>
                  </a:lnTo>
                  <a:lnTo>
                    <a:pt x="28771" y="8138"/>
                  </a:lnTo>
                  <a:lnTo>
                    <a:pt x="28810" y="8060"/>
                  </a:lnTo>
                  <a:lnTo>
                    <a:pt x="28829" y="8001"/>
                  </a:lnTo>
                  <a:lnTo>
                    <a:pt x="28829" y="7904"/>
                  </a:lnTo>
                  <a:lnTo>
                    <a:pt x="28810" y="7807"/>
                  </a:lnTo>
                  <a:lnTo>
                    <a:pt x="28791" y="7690"/>
                  </a:lnTo>
                  <a:lnTo>
                    <a:pt x="28732" y="7573"/>
                  </a:lnTo>
                  <a:lnTo>
                    <a:pt x="28596" y="7301"/>
                  </a:lnTo>
                  <a:lnTo>
                    <a:pt x="28421" y="7028"/>
                  </a:lnTo>
                  <a:lnTo>
                    <a:pt x="28207" y="6717"/>
                  </a:lnTo>
                  <a:lnTo>
                    <a:pt x="27973" y="6405"/>
                  </a:lnTo>
                  <a:lnTo>
                    <a:pt x="27700" y="6074"/>
                  </a:lnTo>
                  <a:lnTo>
                    <a:pt x="27175" y="5471"/>
                  </a:lnTo>
                  <a:lnTo>
                    <a:pt x="26708" y="4965"/>
                  </a:lnTo>
                  <a:lnTo>
                    <a:pt x="26221" y="4478"/>
                  </a:lnTo>
                  <a:lnTo>
                    <a:pt x="25618" y="4147"/>
                  </a:lnTo>
                  <a:lnTo>
                    <a:pt x="25014" y="3836"/>
                  </a:lnTo>
                  <a:lnTo>
                    <a:pt x="24411" y="3544"/>
                  </a:lnTo>
                  <a:lnTo>
                    <a:pt x="23807" y="3271"/>
                  </a:lnTo>
                  <a:lnTo>
                    <a:pt x="23204" y="2999"/>
                  </a:lnTo>
                  <a:lnTo>
                    <a:pt x="22581" y="2746"/>
                  </a:lnTo>
                  <a:lnTo>
                    <a:pt x="21977" y="2512"/>
                  </a:lnTo>
                  <a:lnTo>
                    <a:pt x="21374" y="2278"/>
                  </a:lnTo>
                  <a:lnTo>
                    <a:pt x="20167" y="1870"/>
                  </a:lnTo>
                  <a:lnTo>
                    <a:pt x="18960" y="1500"/>
                  </a:lnTo>
                  <a:lnTo>
                    <a:pt x="17773" y="1169"/>
                  </a:lnTo>
                  <a:lnTo>
                    <a:pt x="16605" y="896"/>
                  </a:lnTo>
                  <a:lnTo>
                    <a:pt x="15437" y="663"/>
                  </a:lnTo>
                  <a:lnTo>
                    <a:pt x="14288" y="468"/>
                  </a:lnTo>
                  <a:lnTo>
                    <a:pt x="13179" y="312"/>
                  </a:lnTo>
                  <a:lnTo>
                    <a:pt x="12089" y="176"/>
                  </a:lnTo>
                  <a:lnTo>
                    <a:pt x="11018" y="98"/>
                  </a:lnTo>
                  <a:lnTo>
                    <a:pt x="9987" y="20"/>
                  </a:lnTo>
                  <a:lnTo>
                    <a:pt x="8974"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37"/>
            <p:cNvSpPr/>
            <p:nvPr/>
          </p:nvSpPr>
          <p:spPr>
            <a:xfrm>
              <a:off x="2757850" y="3746825"/>
              <a:ext cx="354775" cy="354325"/>
            </a:xfrm>
            <a:custGeom>
              <a:avLst/>
              <a:gdLst/>
              <a:ahLst/>
              <a:cxnLst/>
              <a:rect l="l" t="t" r="r" b="b"/>
              <a:pathLst>
                <a:path w="14191" h="14173" extrusionOk="0">
                  <a:moveTo>
                    <a:pt x="6736" y="1"/>
                  </a:moveTo>
                  <a:lnTo>
                    <a:pt x="6366" y="40"/>
                  </a:lnTo>
                  <a:lnTo>
                    <a:pt x="6015" y="79"/>
                  </a:lnTo>
                  <a:lnTo>
                    <a:pt x="5665" y="137"/>
                  </a:lnTo>
                  <a:lnTo>
                    <a:pt x="5315" y="215"/>
                  </a:lnTo>
                  <a:lnTo>
                    <a:pt x="4984" y="312"/>
                  </a:lnTo>
                  <a:lnTo>
                    <a:pt x="4653" y="429"/>
                  </a:lnTo>
                  <a:lnTo>
                    <a:pt x="4341" y="546"/>
                  </a:lnTo>
                  <a:lnTo>
                    <a:pt x="4030" y="702"/>
                  </a:lnTo>
                  <a:lnTo>
                    <a:pt x="3718" y="857"/>
                  </a:lnTo>
                  <a:lnTo>
                    <a:pt x="3426" y="1033"/>
                  </a:lnTo>
                  <a:lnTo>
                    <a:pt x="3134" y="1208"/>
                  </a:lnTo>
                  <a:lnTo>
                    <a:pt x="2842" y="1402"/>
                  </a:lnTo>
                  <a:lnTo>
                    <a:pt x="2589" y="1617"/>
                  </a:lnTo>
                  <a:lnTo>
                    <a:pt x="2317" y="1831"/>
                  </a:lnTo>
                  <a:lnTo>
                    <a:pt x="2083" y="2064"/>
                  </a:lnTo>
                  <a:lnTo>
                    <a:pt x="1850" y="2317"/>
                  </a:lnTo>
                  <a:lnTo>
                    <a:pt x="1616" y="2570"/>
                  </a:lnTo>
                  <a:lnTo>
                    <a:pt x="1421" y="2843"/>
                  </a:lnTo>
                  <a:lnTo>
                    <a:pt x="1207" y="3115"/>
                  </a:lnTo>
                  <a:lnTo>
                    <a:pt x="1032" y="3407"/>
                  </a:lnTo>
                  <a:lnTo>
                    <a:pt x="857" y="3699"/>
                  </a:lnTo>
                  <a:lnTo>
                    <a:pt x="701" y="4011"/>
                  </a:lnTo>
                  <a:lnTo>
                    <a:pt x="565" y="4322"/>
                  </a:lnTo>
                  <a:lnTo>
                    <a:pt x="429" y="4653"/>
                  </a:lnTo>
                  <a:lnTo>
                    <a:pt x="331" y="4984"/>
                  </a:lnTo>
                  <a:lnTo>
                    <a:pt x="234" y="5315"/>
                  </a:lnTo>
                  <a:lnTo>
                    <a:pt x="156" y="5665"/>
                  </a:lnTo>
                  <a:lnTo>
                    <a:pt x="78" y="6016"/>
                  </a:lnTo>
                  <a:lnTo>
                    <a:pt x="39" y="6366"/>
                  </a:lnTo>
                  <a:lnTo>
                    <a:pt x="20" y="6717"/>
                  </a:lnTo>
                  <a:lnTo>
                    <a:pt x="0" y="7086"/>
                  </a:lnTo>
                  <a:lnTo>
                    <a:pt x="20" y="7456"/>
                  </a:lnTo>
                  <a:lnTo>
                    <a:pt x="39" y="7807"/>
                  </a:lnTo>
                  <a:lnTo>
                    <a:pt x="78" y="8177"/>
                  </a:lnTo>
                  <a:lnTo>
                    <a:pt x="156" y="8527"/>
                  </a:lnTo>
                  <a:lnTo>
                    <a:pt x="234" y="8858"/>
                  </a:lnTo>
                  <a:lnTo>
                    <a:pt x="331" y="9189"/>
                  </a:lnTo>
                  <a:lnTo>
                    <a:pt x="429" y="9520"/>
                  </a:lnTo>
                  <a:lnTo>
                    <a:pt x="565" y="9851"/>
                  </a:lnTo>
                  <a:lnTo>
                    <a:pt x="701" y="10162"/>
                  </a:lnTo>
                  <a:lnTo>
                    <a:pt x="857" y="10474"/>
                  </a:lnTo>
                  <a:lnTo>
                    <a:pt x="1032" y="10765"/>
                  </a:lnTo>
                  <a:lnTo>
                    <a:pt x="1207" y="11057"/>
                  </a:lnTo>
                  <a:lnTo>
                    <a:pt x="1421" y="11330"/>
                  </a:lnTo>
                  <a:lnTo>
                    <a:pt x="1616" y="11603"/>
                  </a:lnTo>
                  <a:lnTo>
                    <a:pt x="1850" y="11856"/>
                  </a:lnTo>
                  <a:lnTo>
                    <a:pt x="2083" y="12109"/>
                  </a:lnTo>
                  <a:lnTo>
                    <a:pt x="2317" y="12342"/>
                  </a:lnTo>
                  <a:lnTo>
                    <a:pt x="2589" y="12556"/>
                  </a:lnTo>
                  <a:lnTo>
                    <a:pt x="2842" y="12770"/>
                  </a:lnTo>
                  <a:lnTo>
                    <a:pt x="3134" y="12965"/>
                  </a:lnTo>
                  <a:lnTo>
                    <a:pt x="3426" y="13160"/>
                  </a:lnTo>
                  <a:lnTo>
                    <a:pt x="3718" y="13316"/>
                  </a:lnTo>
                  <a:lnTo>
                    <a:pt x="4030" y="13491"/>
                  </a:lnTo>
                  <a:lnTo>
                    <a:pt x="4341" y="13627"/>
                  </a:lnTo>
                  <a:lnTo>
                    <a:pt x="4653" y="13744"/>
                  </a:lnTo>
                  <a:lnTo>
                    <a:pt x="4984" y="13861"/>
                  </a:lnTo>
                  <a:lnTo>
                    <a:pt x="5315" y="13958"/>
                  </a:lnTo>
                  <a:lnTo>
                    <a:pt x="5665" y="14036"/>
                  </a:lnTo>
                  <a:lnTo>
                    <a:pt x="6015" y="14094"/>
                  </a:lnTo>
                  <a:lnTo>
                    <a:pt x="6366" y="14153"/>
                  </a:lnTo>
                  <a:lnTo>
                    <a:pt x="6736" y="14172"/>
                  </a:lnTo>
                  <a:lnTo>
                    <a:pt x="7456" y="14172"/>
                  </a:lnTo>
                  <a:lnTo>
                    <a:pt x="7826" y="14153"/>
                  </a:lnTo>
                  <a:lnTo>
                    <a:pt x="8176" y="14094"/>
                  </a:lnTo>
                  <a:lnTo>
                    <a:pt x="8526" y="14036"/>
                  </a:lnTo>
                  <a:lnTo>
                    <a:pt x="8877" y="13958"/>
                  </a:lnTo>
                  <a:lnTo>
                    <a:pt x="9208" y="13861"/>
                  </a:lnTo>
                  <a:lnTo>
                    <a:pt x="9539" y="13744"/>
                  </a:lnTo>
                  <a:lnTo>
                    <a:pt x="9850" y="13627"/>
                  </a:lnTo>
                  <a:lnTo>
                    <a:pt x="10162" y="13491"/>
                  </a:lnTo>
                  <a:lnTo>
                    <a:pt x="10473" y="13316"/>
                  </a:lnTo>
                  <a:lnTo>
                    <a:pt x="10765" y="13160"/>
                  </a:lnTo>
                  <a:lnTo>
                    <a:pt x="11057" y="12965"/>
                  </a:lnTo>
                  <a:lnTo>
                    <a:pt x="11330" y="12770"/>
                  </a:lnTo>
                  <a:lnTo>
                    <a:pt x="11602" y="12556"/>
                  </a:lnTo>
                  <a:lnTo>
                    <a:pt x="11855" y="12342"/>
                  </a:lnTo>
                  <a:lnTo>
                    <a:pt x="12108" y="12109"/>
                  </a:lnTo>
                  <a:lnTo>
                    <a:pt x="12342" y="11856"/>
                  </a:lnTo>
                  <a:lnTo>
                    <a:pt x="12575" y="11603"/>
                  </a:lnTo>
                  <a:lnTo>
                    <a:pt x="12770" y="11330"/>
                  </a:lnTo>
                  <a:lnTo>
                    <a:pt x="12984" y="11057"/>
                  </a:lnTo>
                  <a:lnTo>
                    <a:pt x="13159" y="10765"/>
                  </a:lnTo>
                  <a:lnTo>
                    <a:pt x="13334" y="10474"/>
                  </a:lnTo>
                  <a:lnTo>
                    <a:pt x="13490" y="10162"/>
                  </a:lnTo>
                  <a:lnTo>
                    <a:pt x="13626" y="9851"/>
                  </a:lnTo>
                  <a:lnTo>
                    <a:pt x="13763" y="9520"/>
                  </a:lnTo>
                  <a:lnTo>
                    <a:pt x="13860" y="9189"/>
                  </a:lnTo>
                  <a:lnTo>
                    <a:pt x="13957" y="8858"/>
                  </a:lnTo>
                  <a:lnTo>
                    <a:pt x="14035" y="8527"/>
                  </a:lnTo>
                  <a:lnTo>
                    <a:pt x="14113" y="8177"/>
                  </a:lnTo>
                  <a:lnTo>
                    <a:pt x="14152" y="7807"/>
                  </a:lnTo>
                  <a:lnTo>
                    <a:pt x="14172" y="7456"/>
                  </a:lnTo>
                  <a:lnTo>
                    <a:pt x="14191" y="7086"/>
                  </a:lnTo>
                  <a:lnTo>
                    <a:pt x="14172" y="6717"/>
                  </a:lnTo>
                  <a:lnTo>
                    <a:pt x="14152" y="6366"/>
                  </a:lnTo>
                  <a:lnTo>
                    <a:pt x="14113" y="6016"/>
                  </a:lnTo>
                  <a:lnTo>
                    <a:pt x="14035" y="5665"/>
                  </a:lnTo>
                  <a:lnTo>
                    <a:pt x="13957" y="5315"/>
                  </a:lnTo>
                  <a:lnTo>
                    <a:pt x="13860" y="4984"/>
                  </a:lnTo>
                  <a:lnTo>
                    <a:pt x="13763" y="4653"/>
                  </a:lnTo>
                  <a:lnTo>
                    <a:pt x="13626" y="4322"/>
                  </a:lnTo>
                  <a:lnTo>
                    <a:pt x="13490" y="4011"/>
                  </a:lnTo>
                  <a:lnTo>
                    <a:pt x="13334" y="3699"/>
                  </a:lnTo>
                  <a:lnTo>
                    <a:pt x="13159" y="3407"/>
                  </a:lnTo>
                  <a:lnTo>
                    <a:pt x="12984" y="3115"/>
                  </a:lnTo>
                  <a:lnTo>
                    <a:pt x="12770" y="2843"/>
                  </a:lnTo>
                  <a:lnTo>
                    <a:pt x="12575" y="2570"/>
                  </a:lnTo>
                  <a:lnTo>
                    <a:pt x="12342" y="2317"/>
                  </a:lnTo>
                  <a:lnTo>
                    <a:pt x="12108" y="2064"/>
                  </a:lnTo>
                  <a:lnTo>
                    <a:pt x="11855" y="1831"/>
                  </a:lnTo>
                  <a:lnTo>
                    <a:pt x="11602" y="1617"/>
                  </a:lnTo>
                  <a:lnTo>
                    <a:pt x="11330" y="1402"/>
                  </a:lnTo>
                  <a:lnTo>
                    <a:pt x="11057" y="1208"/>
                  </a:lnTo>
                  <a:lnTo>
                    <a:pt x="10765" y="1033"/>
                  </a:lnTo>
                  <a:lnTo>
                    <a:pt x="10473" y="857"/>
                  </a:lnTo>
                  <a:lnTo>
                    <a:pt x="10162" y="702"/>
                  </a:lnTo>
                  <a:lnTo>
                    <a:pt x="9850" y="546"/>
                  </a:lnTo>
                  <a:lnTo>
                    <a:pt x="9539" y="429"/>
                  </a:lnTo>
                  <a:lnTo>
                    <a:pt x="9208" y="312"/>
                  </a:lnTo>
                  <a:lnTo>
                    <a:pt x="8877" y="215"/>
                  </a:lnTo>
                  <a:lnTo>
                    <a:pt x="8526" y="137"/>
                  </a:lnTo>
                  <a:lnTo>
                    <a:pt x="8176" y="79"/>
                  </a:lnTo>
                  <a:lnTo>
                    <a:pt x="7826" y="40"/>
                  </a:lnTo>
                  <a:lnTo>
                    <a:pt x="7456" y="1"/>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37"/>
            <p:cNvSpPr/>
            <p:nvPr/>
          </p:nvSpPr>
          <p:spPr>
            <a:xfrm>
              <a:off x="3237200" y="3948800"/>
              <a:ext cx="354775" cy="354775"/>
            </a:xfrm>
            <a:custGeom>
              <a:avLst/>
              <a:gdLst/>
              <a:ahLst/>
              <a:cxnLst/>
              <a:rect l="l" t="t" r="r" b="b"/>
              <a:pathLst>
                <a:path w="14191" h="14191" extrusionOk="0">
                  <a:moveTo>
                    <a:pt x="7105" y="0"/>
                  </a:moveTo>
                  <a:lnTo>
                    <a:pt x="6735" y="20"/>
                  </a:lnTo>
                  <a:lnTo>
                    <a:pt x="6366" y="39"/>
                  </a:lnTo>
                  <a:lnTo>
                    <a:pt x="6015" y="78"/>
                  </a:lnTo>
                  <a:lnTo>
                    <a:pt x="5665" y="156"/>
                  </a:lnTo>
                  <a:lnTo>
                    <a:pt x="5334" y="234"/>
                  </a:lnTo>
                  <a:lnTo>
                    <a:pt x="4983" y="331"/>
                  </a:lnTo>
                  <a:lnTo>
                    <a:pt x="4653" y="428"/>
                  </a:lnTo>
                  <a:lnTo>
                    <a:pt x="4341" y="565"/>
                  </a:lnTo>
                  <a:lnTo>
                    <a:pt x="4030" y="701"/>
                  </a:lnTo>
                  <a:lnTo>
                    <a:pt x="3718" y="857"/>
                  </a:lnTo>
                  <a:lnTo>
                    <a:pt x="3426" y="1032"/>
                  </a:lnTo>
                  <a:lnTo>
                    <a:pt x="3134" y="1207"/>
                  </a:lnTo>
                  <a:lnTo>
                    <a:pt x="2862" y="1421"/>
                  </a:lnTo>
                  <a:lnTo>
                    <a:pt x="2589" y="1616"/>
                  </a:lnTo>
                  <a:lnTo>
                    <a:pt x="2336" y="1849"/>
                  </a:lnTo>
                  <a:lnTo>
                    <a:pt x="2083" y="2083"/>
                  </a:lnTo>
                  <a:lnTo>
                    <a:pt x="1849" y="2336"/>
                  </a:lnTo>
                  <a:lnTo>
                    <a:pt x="1616" y="2589"/>
                  </a:lnTo>
                  <a:lnTo>
                    <a:pt x="1421" y="2862"/>
                  </a:lnTo>
                  <a:lnTo>
                    <a:pt x="1207" y="3134"/>
                  </a:lnTo>
                  <a:lnTo>
                    <a:pt x="1032" y="3426"/>
                  </a:lnTo>
                  <a:lnTo>
                    <a:pt x="857" y="3718"/>
                  </a:lnTo>
                  <a:lnTo>
                    <a:pt x="701" y="4030"/>
                  </a:lnTo>
                  <a:lnTo>
                    <a:pt x="565" y="4341"/>
                  </a:lnTo>
                  <a:lnTo>
                    <a:pt x="428" y="4653"/>
                  </a:lnTo>
                  <a:lnTo>
                    <a:pt x="331" y="4983"/>
                  </a:lnTo>
                  <a:lnTo>
                    <a:pt x="234" y="5334"/>
                  </a:lnTo>
                  <a:lnTo>
                    <a:pt x="156" y="5665"/>
                  </a:lnTo>
                  <a:lnTo>
                    <a:pt x="78" y="6015"/>
                  </a:lnTo>
                  <a:lnTo>
                    <a:pt x="39" y="6366"/>
                  </a:lnTo>
                  <a:lnTo>
                    <a:pt x="20" y="6735"/>
                  </a:lnTo>
                  <a:lnTo>
                    <a:pt x="0" y="7105"/>
                  </a:lnTo>
                  <a:lnTo>
                    <a:pt x="20" y="7456"/>
                  </a:lnTo>
                  <a:lnTo>
                    <a:pt x="39" y="7825"/>
                  </a:lnTo>
                  <a:lnTo>
                    <a:pt x="78" y="8176"/>
                  </a:lnTo>
                  <a:lnTo>
                    <a:pt x="156" y="8526"/>
                  </a:lnTo>
                  <a:lnTo>
                    <a:pt x="234" y="8877"/>
                  </a:lnTo>
                  <a:lnTo>
                    <a:pt x="331" y="9208"/>
                  </a:lnTo>
                  <a:lnTo>
                    <a:pt x="428" y="9538"/>
                  </a:lnTo>
                  <a:lnTo>
                    <a:pt x="565" y="9850"/>
                  </a:lnTo>
                  <a:lnTo>
                    <a:pt x="701" y="10181"/>
                  </a:lnTo>
                  <a:lnTo>
                    <a:pt x="857" y="10473"/>
                  </a:lnTo>
                  <a:lnTo>
                    <a:pt x="1032" y="10784"/>
                  </a:lnTo>
                  <a:lnTo>
                    <a:pt x="1207" y="11057"/>
                  </a:lnTo>
                  <a:lnTo>
                    <a:pt x="1421" y="11349"/>
                  </a:lnTo>
                  <a:lnTo>
                    <a:pt x="1616" y="11602"/>
                  </a:lnTo>
                  <a:lnTo>
                    <a:pt x="1849" y="11874"/>
                  </a:lnTo>
                  <a:lnTo>
                    <a:pt x="2083" y="12108"/>
                  </a:lnTo>
                  <a:lnTo>
                    <a:pt x="2336" y="12342"/>
                  </a:lnTo>
                  <a:lnTo>
                    <a:pt x="2589" y="12575"/>
                  </a:lnTo>
                  <a:lnTo>
                    <a:pt x="2862" y="12789"/>
                  </a:lnTo>
                  <a:lnTo>
                    <a:pt x="3134" y="12984"/>
                  </a:lnTo>
                  <a:lnTo>
                    <a:pt x="3426" y="13159"/>
                  </a:lnTo>
                  <a:lnTo>
                    <a:pt x="3718" y="13334"/>
                  </a:lnTo>
                  <a:lnTo>
                    <a:pt x="4030" y="13490"/>
                  </a:lnTo>
                  <a:lnTo>
                    <a:pt x="4341" y="13626"/>
                  </a:lnTo>
                  <a:lnTo>
                    <a:pt x="4653" y="13763"/>
                  </a:lnTo>
                  <a:lnTo>
                    <a:pt x="4983" y="13879"/>
                  </a:lnTo>
                  <a:lnTo>
                    <a:pt x="5334" y="13957"/>
                  </a:lnTo>
                  <a:lnTo>
                    <a:pt x="5665" y="14055"/>
                  </a:lnTo>
                  <a:lnTo>
                    <a:pt x="6015" y="14113"/>
                  </a:lnTo>
                  <a:lnTo>
                    <a:pt x="6366" y="14152"/>
                  </a:lnTo>
                  <a:lnTo>
                    <a:pt x="6735" y="14171"/>
                  </a:lnTo>
                  <a:lnTo>
                    <a:pt x="7105" y="14191"/>
                  </a:lnTo>
                  <a:lnTo>
                    <a:pt x="7456" y="14171"/>
                  </a:lnTo>
                  <a:lnTo>
                    <a:pt x="7825" y="14152"/>
                  </a:lnTo>
                  <a:lnTo>
                    <a:pt x="8176" y="14113"/>
                  </a:lnTo>
                  <a:lnTo>
                    <a:pt x="8526" y="14055"/>
                  </a:lnTo>
                  <a:lnTo>
                    <a:pt x="8877" y="13957"/>
                  </a:lnTo>
                  <a:lnTo>
                    <a:pt x="9208" y="13879"/>
                  </a:lnTo>
                  <a:lnTo>
                    <a:pt x="9538" y="13763"/>
                  </a:lnTo>
                  <a:lnTo>
                    <a:pt x="9850" y="13626"/>
                  </a:lnTo>
                  <a:lnTo>
                    <a:pt x="10181" y="13490"/>
                  </a:lnTo>
                  <a:lnTo>
                    <a:pt x="10473" y="13334"/>
                  </a:lnTo>
                  <a:lnTo>
                    <a:pt x="10784" y="13159"/>
                  </a:lnTo>
                  <a:lnTo>
                    <a:pt x="11057" y="12984"/>
                  </a:lnTo>
                  <a:lnTo>
                    <a:pt x="11349" y="12789"/>
                  </a:lnTo>
                  <a:lnTo>
                    <a:pt x="11602" y="12575"/>
                  </a:lnTo>
                  <a:lnTo>
                    <a:pt x="11874" y="12342"/>
                  </a:lnTo>
                  <a:lnTo>
                    <a:pt x="12108" y="12108"/>
                  </a:lnTo>
                  <a:lnTo>
                    <a:pt x="12342" y="11874"/>
                  </a:lnTo>
                  <a:lnTo>
                    <a:pt x="12575" y="11602"/>
                  </a:lnTo>
                  <a:lnTo>
                    <a:pt x="12789" y="11349"/>
                  </a:lnTo>
                  <a:lnTo>
                    <a:pt x="12984" y="11057"/>
                  </a:lnTo>
                  <a:lnTo>
                    <a:pt x="13159" y="10784"/>
                  </a:lnTo>
                  <a:lnTo>
                    <a:pt x="13334" y="10473"/>
                  </a:lnTo>
                  <a:lnTo>
                    <a:pt x="13490" y="10181"/>
                  </a:lnTo>
                  <a:lnTo>
                    <a:pt x="13626" y="9850"/>
                  </a:lnTo>
                  <a:lnTo>
                    <a:pt x="13763" y="9538"/>
                  </a:lnTo>
                  <a:lnTo>
                    <a:pt x="13879" y="9208"/>
                  </a:lnTo>
                  <a:lnTo>
                    <a:pt x="13957" y="8877"/>
                  </a:lnTo>
                  <a:lnTo>
                    <a:pt x="14055" y="8526"/>
                  </a:lnTo>
                  <a:lnTo>
                    <a:pt x="14113" y="8176"/>
                  </a:lnTo>
                  <a:lnTo>
                    <a:pt x="14152" y="7825"/>
                  </a:lnTo>
                  <a:lnTo>
                    <a:pt x="14171" y="7456"/>
                  </a:lnTo>
                  <a:lnTo>
                    <a:pt x="14191" y="7105"/>
                  </a:lnTo>
                  <a:lnTo>
                    <a:pt x="14171" y="6735"/>
                  </a:lnTo>
                  <a:lnTo>
                    <a:pt x="14152" y="6366"/>
                  </a:lnTo>
                  <a:lnTo>
                    <a:pt x="14113" y="6015"/>
                  </a:lnTo>
                  <a:lnTo>
                    <a:pt x="14055" y="5665"/>
                  </a:lnTo>
                  <a:lnTo>
                    <a:pt x="13957" y="5334"/>
                  </a:lnTo>
                  <a:lnTo>
                    <a:pt x="13879" y="4983"/>
                  </a:lnTo>
                  <a:lnTo>
                    <a:pt x="13763" y="4653"/>
                  </a:lnTo>
                  <a:lnTo>
                    <a:pt x="13626" y="4341"/>
                  </a:lnTo>
                  <a:lnTo>
                    <a:pt x="13490" y="4030"/>
                  </a:lnTo>
                  <a:lnTo>
                    <a:pt x="13334" y="3718"/>
                  </a:lnTo>
                  <a:lnTo>
                    <a:pt x="13159" y="3426"/>
                  </a:lnTo>
                  <a:lnTo>
                    <a:pt x="12984" y="3134"/>
                  </a:lnTo>
                  <a:lnTo>
                    <a:pt x="12789" y="2862"/>
                  </a:lnTo>
                  <a:lnTo>
                    <a:pt x="12575" y="2589"/>
                  </a:lnTo>
                  <a:lnTo>
                    <a:pt x="12342" y="2336"/>
                  </a:lnTo>
                  <a:lnTo>
                    <a:pt x="12108" y="2083"/>
                  </a:lnTo>
                  <a:lnTo>
                    <a:pt x="11874" y="1849"/>
                  </a:lnTo>
                  <a:lnTo>
                    <a:pt x="11602" y="1616"/>
                  </a:lnTo>
                  <a:lnTo>
                    <a:pt x="11349" y="1421"/>
                  </a:lnTo>
                  <a:lnTo>
                    <a:pt x="11057" y="1207"/>
                  </a:lnTo>
                  <a:lnTo>
                    <a:pt x="10784" y="1032"/>
                  </a:lnTo>
                  <a:lnTo>
                    <a:pt x="10473" y="857"/>
                  </a:lnTo>
                  <a:lnTo>
                    <a:pt x="10181" y="701"/>
                  </a:lnTo>
                  <a:lnTo>
                    <a:pt x="9850" y="565"/>
                  </a:lnTo>
                  <a:lnTo>
                    <a:pt x="9538" y="428"/>
                  </a:lnTo>
                  <a:lnTo>
                    <a:pt x="9208" y="331"/>
                  </a:lnTo>
                  <a:lnTo>
                    <a:pt x="8877" y="234"/>
                  </a:lnTo>
                  <a:lnTo>
                    <a:pt x="8526" y="156"/>
                  </a:lnTo>
                  <a:lnTo>
                    <a:pt x="8176" y="78"/>
                  </a:lnTo>
                  <a:lnTo>
                    <a:pt x="7825" y="39"/>
                  </a:lnTo>
                  <a:lnTo>
                    <a:pt x="7456" y="20"/>
                  </a:lnTo>
                  <a:lnTo>
                    <a:pt x="7105" y="0"/>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37"/>
            <p:cNvSpPr/>
            <p:nvPr/>
          </p:nvSpPr>
          <p:spPr>
            <a:xfrm>
              <a:off x="2746175" y="3685025"/>
              <a:ext cx="970400" cy="534850"/>
            </a:xfrm>
            <a:custGeom>
              <a:avLst/>
              <a:gdLst/>
              <a:ahLst/>
              <a:cxnLst/>
              <a:rect l="l" t="t" r="r" b="b"/>
              <a:pathLst>
                <a:path w="38816" h="21394" extrusionOk="0">
                  <a:moveTo>
                    <a:pt x="2686" y="1"/>
                  </a:moveTo>
                  <a:lnTo>
                    <a:pt x="2336" y="20"/>
                  </a:lnTo>
                  <a:lnTo>
                    <a:pt x="1986" y="40"/>
                  </a:lnTo>
                  <a:lnTo>
                    <a:pt x="1635" y="118"/>
                  </a:lnTo>
                  <a:lnTo>
                    <a:pt x="1460" y="156"/>
                  </a:lnTo>
                  <a:lnTo>
                    <a:pt x="1285" y="234"/>
                  </a:lnTo>
                  <a:lnTo>
                    <a:pt x="1110" y="293"/>
                  </a:lnTo>
                  <a:lnTo>
                    <a:pt x="954" y="390"/>
                  </a:lnTo>
                  <a:lnTo>
                    <a:pt x="818" y="487"/>
                  </a:lnTo>
                  <a:lnTo>
                    <a:pt x="662" y="604"/>
                  </a:lnTo>
                  <a:lnTo>
                    <a:pt x="526" y="740"/>
                  </a:lnTo>
                  <a:lnTo>
                    <a:pt x="409" y="877"/>
                  </a:lnTo>
                  <a:lnTo>
                    <a:pt x="312" y="1052"/>
                  </a:lnTo>
                  <a:lnTo>
                    <a:pt x="214" y="1227"/>
                  </a:lnTo>
                  <a:lnTo>
                    <a:pt x="117" y="1422"/>
                  </a:lnTo>
                  <a:lnTo>
                    <a:pt x="59" y="1655"/>
                  </a:lnTo>
                  <a:lnTo>
                    <a:pt x="20" y="1869"/>
                  </a:lnTo>
                  <a:lnTo>
                    <a:pt x="0" y="2084"/>
                  </a:lnTo>
                  <a:lnTo>
                    <a:pt x="0" y="2259"/>
                  </a:lnTo>
                  <a:lnTo>
                    <a:pt x="20" y="2434"/>
                  </a:lnTo>
                  <a:lnTo>
                    <a:pt x="59" y="2590"/>
                  </a:lnTo>
                  <a:lnTo>
                    <a:pt x="136" y="2745"/>
                  </a:lnTo>
                  <a:lnTo>
                    <a:pt x="214" y="2862"/>
                  </a:lnTo>
                  <a:lnTo>
                    <a:pt x="312" y="2998"/>
                  </a:lnTo>
                  <a:lnTo>
                    <a:pt x="428" y="3115"/>
                  </a:lnTo>
                  <a:lnTo>
                    <a:pt x="545" y="3213"/>
                  </a:lnTo>
                  <a:lnTo>
                    <a:pt x="701" y="3310"/>
                  </a:lnTo>
                  <a:lnTo>
                    <a:pt x="837" y="3407"/>
                  </a:lnTo>
                  <a:lnTo>
                    <a:pt x="1168" y="3582"/>
                  </a:lnTo>
                  <a:lnTo>
                    <a:pt x="1538" y="3738"/>
                  </a:lnTo>
                  <a:lnTo>
                    <a:pt x="2297" y="4069"/>
                  </a:lnTo>
                  <a:lnTo>
                    <a:pt x="2667" y="4244"/>
                  </a:lnTo>
                  <a:lnTo>
                    <a:pt x="3037" y="4458"/>
                  </a:lnTo>
                  <a:lnTo>
                    <a:pt x="3212" y="4575"/>
                  </a:lnTo>
                  <a:lnTo>
                    <a:pt x="3387" y="4711"/>
                  </a:lnTo>
                  <a:lnTo>
                    <a:pt x="3543" y="4848"/>
                  </a:lnTo>
                  <a:lnTo>
                    <a:pt x="3699" y="5003"/>
                  </a:lnTo>
                  <a:lnTo>
                    <a:pt x="3835" y="5159"/>
                  </a:lnTo>
                  <a:lnTo>
                    <a:pt x="3952" y="5334"/>
                  </a:lnTo>
                  <a:lnTo>
                    <a:pt x="4069" y="5529"/>
                  </a:lnTo>
                  <a:lnTo>
                    <a:pt x="4166" y="5743"/>
                  </a:lnTo>
                  <a:lnTo>
                    <a:pt x="4322" y="6171"/>
                  </a:lnTo>
                  <a:lnTo>
                    <a:pt x="4497" y="6580"/>
                  </a:lnTo>
                  <a:lnTo>
                    <a:pt x="4691" y="6969"/>
                  </a:lnTo>
                  <a:lnTo>
                    <a:pt x="4867" y="7320"/>
                  </a:lnTo>
                  <a:lnTo>
                    <a:pt x="5061" y="7670"/>
                  </a:lnTo>
                  <a:lnTo>
                    <a:pt x="5275" y="7982"/>
                  </a:lnTo>
                  <a:lnTo>
                    <a:pt x="5509" y="8274"/>
                  </a:lnTo>
                  <a:lnTo>
                    <a:pt x="5743" y="8546"/>
                  </a:lnTo>
                  <a:lnTo>
                    <a:pt x="5996" y="8799"/>
                  </a:lnTo>
                  <a:lnTo>
                    <a:pt x="6288" y="9033"/>
                  </a:lnTo>
                  <a:lnTo>
                    <a:pt x="6599" y="9247"/>
                  </a:lnTo>
                  <a:lnTo>
                    <a:pt x="6930" y="9442"/>
                  </a:lnTo>
                  <a:lnTo>
                    <a:pt x="7280" y="9617"/>
                  </a:lnTo>
                  <a:lnTo>
                    <a:pt x="7670" y="9792"/>
                  </a:lnTo>
                  <a:lnTo>
                    <a:pt x="8098" y="9928"/>
                  </a:lnTo>
                  <a:lnTo>
                    <a:pt x="8565" y="10045"/>
                  </a:lnTo>
                  <a:lnTo>
                    <a:pt x="8799" y="10123"/>
                  </a:lnTo>
                  <a:lnTo>
                    <a:pt x="9013" y="10201"/>
                  </a:lnTo>
                  <a:lnTo>
                    <a:pt x="9227" y="10298"/>
                  </a:lnTo>
                  <a:lnTo>
                    <a:pt x="9422" y="10415"/>
                  </a:lnTo>
                  <a:lnTo>
                    <a:pt x="9616" y="10551"/>
                  </a:lnTo>
                  <a:lnTo>
                    <a:pt x="9792" y="10687"/>
                  </a:lnTo>
                  <a:lnTo>
                    <a:pt x="9967" y="10843"/>
                  </a:lnTo>
                  <a:lnTo>
                    <a:pt x="10142" y="11018"/>
                  </a:lnTo>
                  <a:lnTo>
                    <a:pt x="10453" y="11369"/>
                  </a:lnTo>
                  <a:lnTo>
                    <a:pt x="10745" y="11758"/>
                  </a:lnTo>
                  <a:lnTo>
                    <a:pt x="11310" y="12576"/>
                  </a:lnTo>
                  <a:lnTo>
                    <a:pt x="11602" y="12965"/>
                  </a:lnTo>
                  <a:lnTo>
                    <a:pt x="11894" y="13374"/>
                  </a:lnTo>
                  <a:lnTo>
                    <a:pt x="12205" y="13724"/>
                  </a:lnTo>
                  <a:lnTo>
                    <a:pt x="12380" y="13899"/>
                  </a:lnTo>
                  <a:lnTo>
                    <a:pt x="12556" y="14075"/>
                  </a:lnTo>
                  <a:lnTo>
                    <a:pt x="12731" y="14211"/>
                  </a:lnTo>
                  <a:lnTo>
                    <a:pt x="12926" y="14347"/>
                  </a:lnTo>
                  <a:lnTo>
                    <a:pt x="13120" y="14483"/>
                  </a:lnTo>
                  <a:lnTo>
                    <a:pt x="13334" y="14600"/>
                  </a:lnTo>
                  <a:lnTo>
                    <a:pt x="13548" y="14678"/>
                  </a:lnTo>
                  <a:lnTo>
                    <a:pt x="13782" y="14756"/>
                  </a:lnTo>
                  <a:lnTo>
                    <a:pt x="14035" y="14814"/>
                  </a:lnTo>
                  <a:lnTo>
                    <a:pt x="14288" y="14853"/>
                  </a:lnTo>
                  <a:lnTo>
                    <a:pt x="14833" y="14912"/>
                  </a:lnTo>
                  <a:lnTo>
                    <a:pt x="15378" y="14931"/>
                  </a:lnTo>
                  <a:lnTo>
                    <a:pt x="16488" y="14931"/>
                  </a:lnTo>
                  <a:lnTo>
                    <a:pt x="17558" y="14950"/>
                  </a:lnTo>
                  <a:lnTo>
                    <a:pt x="18084" y="14970"/>
                  </a:lnTo>
                  <a:lnTo>
                    <a:pt x="18590" y="15028"/>
                  </a:lnTo>
                  <a:lnTo>
                    <a:pt x="19096" y="15106"/>
                  </a:lnTo>
                  <a:lnTo>
                    <a:pt x="19330" y="15165"/>
                  </a:lnTo>
                  <a:lnTo>
                    <a:pt x="19544" y="15223"/>
                  </a:lnTo>
                  <a:lnTo>
                    <a:pt x="19777" y="15301"/>
                  </a:lnTo>
                  <a:lnTo>
                    <a:pt x="19992" y="15379"/>
                  </a:lnTo>
                  <a:lnTo>
                    <a:pt x="20206" y="15476"/>
                  </a:lnTo>
                  <a:lnTo>
                    <a:pt x="20400" y="15593"/>
                  </a:lnTo>
                  <a:lnTo>
                    <a:pt x="20595" y="15729"/>
                  </a:lnTo>
                  <a:lnTo>
                    <a:pt x="20770" y="15865"/>
                  </a:lnTo>
                  <a:lnTo>
                    <a:pt x="20945" y="16021"/>
                  </a:lnTo>
                  <a:lnTo>
                    <a:pt x="21121" y="16216"/>
                  </a:lnTo>
                  <a:lnTo>
                    <a:pt x="21276" y="16410"/>
                  </a:lnTo>
                  <a:lnTo>
                    <a:pt x="21413" y="16625"/>
                  </a:lnTo>
                  <a:lnTo>
                    <a:pt x="21549" y="16858"/>
                  </a:lnTo>
                  <a:lnTo>
                    <a:pt x="21666" y="17111"/>
                  </a:lnTo>
                  <a:lnTo>
                    <a:pt x="21899" y="17637"/>
                  </a:lnTo>
                  <a:lnTo>
                    <a:pt x="22133" y="18104"/>
                  </a:lnTo>
                  <a:lnTo>
                    <a:pt x="22386" y="18513"/>
                  </a:lnTo>
                  <a:lnTo>
                    <a:pt x="22639" y="18902"/>
                  </a:lnTo>
                  <a:lnTo>
                    <a:pt x="22892" y="19214"/>
                  </a:lnTo>
                  <a:lnTo>
                    <a:pt x="23165" y="19505"/>
                  </a:lnTo>
                  <a:lnTo>
                    <a:pt x="23457" y="19739"/>
                  </a:lnTo>
                  <a:lnTo>
                    <a:pt x="23593" y="19836"/>
                  </a:lnTo>
                  <a:lnTo>
                    <a:pt x="23749" y="19914"/>
                  </a:lnTo>
                  <a:lnTo>
                    <a:pt x="23885" y="19992"/>
                  </a:lnTo>
                  <a:lnTo>
                    <a:pt x="24041" y="20051"/>
                  </a:lnTo>
                  <a:lnTo>
                    <a:pt x="24196" y="20109"/>
                  </a:lnTo>
                  <a:lnTo>
                    <a:pt x="24371" y="20128"/>
                  </a:lnTo>
                  <a:lnTo>
                    <a:pt x="24527" y="20167"/>
                  </a:lnTo>
                  <a:lnTo>
                    <a:pt x="24858" y="20167"/>
                  </a:lnTo>
                  <a:lnTo>
                    <a:pt x="25033" y="20148"/>
                  </a:lnTo>
                  <a:lnTo>
                    <a:pt x="25228" y="20128"/>
                  </a:lnTo>
                  <a:lnTo>
                    <a:pt x="25403" y="20089"/>
                  </a:lnTo>
                  <a:lnTo>
                    <a:pt x="25773" y="19973"/>
                  </a:lnTo>
                  <a:lnTo>
                    <a:pt x="26182" y="19797"/>
                  </a:lnTo>
                  <a:lnTo>
                    <a:pt x="26591" y="19564"/>
                  </a:lnTo>
                  <a:lnTo>
                    <a:pt x="26805" y="19467"/>
                  </a:lnTo>
                  <a:lnTo>
                    <a:pt x="27019" y="19389"/>
                  </a:lnTo>
                  <a:lnTo>
                    <a:pt x="27252" y="19350"/>
                  </a:lnTo>
                  <a:lnTo>
                    <a:pt x="27505" y="19330"/>
                  </a:lnTo>
                  <a:lnTo>
                    <a:pt x="27739" y="19330"/>
                  </a:lnTo>
                  <a:lnTo>
                    <a:pt x="27992" y="19369"/>
                  </a:lnTo>
                  <a:lnTo>
                    <a:pt x="28265" y="19428"/>
                  </a:lnTo>
                  <a:lnTo>
                    <a:pt x="28537" y="19486"/>
                  </a:lnTo>
                  <a:lnTo>
                    <a:pt x="28810" y="19583"/>
                  </a:lnTo>
                  <a:lnTo>
                    <a:pt x="29082" y="19681"/>
                  </a:lnTo>
                  <a:lnTo>
                    <a:pt x="29647" y="19914"/>
                  </a:lnTo>
                  <a:lnTo>
                    <a:pt x="30834" y="20459"/>
                  </a:lnTo>
                  <a:lnTo>
                    <a:pt x="31438" y="20732"/>
                  </a:lnTo>
                  <a:lnTo>
                    <a:pt x="32060" y="20985"/>
                  </a:lnTo>
                  <a:lnTo>
                    <a:pt x="32372" y="21102"/>
                  </a:lnTo>
                  <a:lnTo>
                    <a:pt x="32683" y="21180"/>
                  </a:lnTo>
                  <a:lnTo>
                    <a:pt x="32995" y="21277"/>
                  </a:lnTo>
                  <a:lnTo>
                    <a:pt x="33306" y="21335"/>
                  </a:lnTo>
                  <a:lnTo>
                    <a:pt x="33598" y="21374"/>
                  </a:lnTo>
                  <a:lnTo>
                    <a:pt x="33910" y="21394"/>
                  </a:lnTo>
                  <a:lnTo>
                    <a:pt x="34221" y="21374"/>
                  </a:lnTo>
                  <a:lnTo>
                    <a:pt x="34513" y="21355"/>
                  </a:lnTo>
                  <a:lnTo>
                    <a:pt x="34825" y="21296"/>
                  </a:lnTo>
                  <a:lnTo>
                    <a:pt x="35117" y="21199"/>
                  </a:lnTo>
                  <a:lnTo>
                    <a:pt x="35409" y="21063"/>
                  </a:lnTo>
                  <a:lnTo>
                    <a:pt x="35701" y="20907"/>
                  </a:lnTo>
                  <a:lnTo>
                    <a:pt x="36791" y="20206"/>
                  </a:lnTo>
                  <a:lnTo>
                    <a:pt x="37258" y="19895"/>
                  </a:lnTo>
                  <a:lnTo>
                    <a:pt x="37686" y="19583"/>
                  </a:lnTo>
                  <a:lnTo>
                    <a:pt x="38056" y="19272"/>
                  </a:lnTo>
                  <a:lnTo>
                    <a:pt x="38212" y="19116"/>
                  </a:lnTo>
                  <a:lnTo>
                    <a:pt x="38367" y="18960"/>
                  </a:lnTo>
                  <a:lnTo>
                    <a:pt x="38484" y="18805"/>
                  </a:lnTo>
                  <a:lnTo>
                    <a:pt x="38601" y="18630"/>
                  </a:lnTo>
                  <a:lnTo>
                    <a:pt x="38679" y="18474"/>
                  </a:lnTo>
                  <a:lnTo>
                    <a:pt x="38757" y="18299"/>
                  </a:lnTo>
                  <a:lnTo>
                    <a:pt x="38796" y="18123"/>
                  </a:lnTo>
                  <a:lnTo>
                    <a:pt x="38815" y="17948"/>
                  </a:lnTo>
                  <a:lnTo>
                    <a:pt x="38815" y="17773"/>
                  </a:lnTo>
                  <a:lnTo>
                    <a:pt x="38796" y="17578"/>
                  </a:lnTo>
                  <a:lnTo>
                    <a:pt x="38757" y="17384"/>
                  </a:lnTo>
                  <a:lnTo>
                    <a:pt x="38679" y="17170"/>
                  </a:lnTo>
                  <a:lnTo>
                    <a:pt x="38581" y="16955"/>
                  </a:lnTo>
                  <a:lnTo>
                    <a:pt x="38465" y="16741"/>
                  </a:lnTo>
                  <a:lnTo>
                    <a:pt x="38309" y="16508"/>
                  </a:lnTo>
                  <a:lnTo>
                    <a:pt x="38134" y="16274"/>
                  </a:lnTo>
                  <a:lnTo>
                    <a:pt x="37920" y="16021"/>
                  </a:lnTo>
                  <a:lnTo>
                    <a:pt x="37686" y="15749"/>
                  </a:lnTo>
                  <a:lnTo>
                    <a:pt x="37414" y="15476"/>
                  </a:lnTo>
                  <a:lnTo>
                    <a:pt x="37122" y="15184"/>
                  </a:lnTo>
                  <a:lnTo>
                    <a:pt x="36421" y="14561"/>
                  </a:lnTo>
                  <a:lnTo>
                    <a:pt x="36207" y="14386"/>
                  </a:lnTo>
                  <a:lnTo>
                    <a:pt x="35973" y="14211"/>
                  </a:lnTo>
                  <a:lnTo>
                    <a:pt x="35389" y="13821"/>
                  </a:lnTo>
                  <a:lnTo>
                    <a:pt x="34669" y="13393"/>
                  </a:lnTo>
                  <a:lnTo>
                    <a:pt x="33851" y="12946"/>
                  </a:lnTo>
                  <a:lnTo>
                    <a:pt x="32936" y="12459"/>
                  </a:lnTo>
                  <a:lnTo>
                    <a:pt x="31924" y="11933"/>
                  </a:lnTo>
                  <a:lnTo>
                    <a:pt x="30815" y="11408"/>
                  </a:lnTo>
                  <a:lnTo>
                    <a:pt x="29647" y="10843"/>
                  </a:lnTo>
                  <a:lnTo>
                    <a:pt x="27116" y="9695"/>
                  </a:lnTo>
                  <a:lnTo>
                    <a:pt x="24410" y="8488"/>
                  </a:lnTo>
                  <a:lnTo>
                    <a:pt x="21588" y="7281"/>
                  </a:lnTo>
                  <a:lnTo>
                    <a:pt x="18746" y="6074"/>
                  </a:lnTo>
                  <a:lnTo>
                    <a:pt x="15962" y="4926"/>
                  </a:lnTo>
                  <a:lnTo>
                    <a:pt x="13276" y="3835"/>
                  </a:lnTo>
                  <a:lnTo>
                    <a:pt x="8624" y="1967"/>
                  </a:lnTo>
                  <a:lnTo>
                    <a:pt x="5373" y="682"/>
                  </a:lnTo>
                  <a:lnTo>
                    <a:pt x="4166" y="215"/>
                  </a:lnTo>
                  <a:lnTo>
                    <a:pt x="4010" y="176"/>
                  </a:lnTo>
                  <a:lnTo>
                    <a:pt x="3601" y="98"/>
                  </a:lnTo>
                  <a:lnTo>
                    <a:pt x="3329" y="59"/>
                  </a:lnTo>
                  <a:lnTo>
                    <a:pt x="3017" y="20"/>
                  </a:lnTo>
                  <a:lnTo>
                    <a:pt x="2686" y="1"/>
                  </a:lnTo>
                  <a:close/>
                </a:path>
              </a:pathLst>
            </a:custGeom>
            <a:solidFill>
              <a:schemeClr val="accent4"/>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37"/>
            <p:cNvSpPr/>
            <p:nvPr/>
          </p:nvSpPr>
          <p:spPr>
            <a:xfrm>
              <a:off x="2789975" y="3485025"/>
              <a:ext cx="964050" cy="641425"/>
            </a:xfrm>
            <a:custGeom>
              <a:avLst/>
              <a:gdLst/>
              <a:ahLst/>
              <a:cxnLst/>
              <a:rect l="l" t="t" r="r" b="b"/>
              <a:pathLst>
                <a:path w="38562" h="25657" extrusionOk="0">
                  <a:moveTo>
                    <a:pt x="15943" y="0"/>
                  </a:moveTo>
                  <a:lnTo>
                    <a:pt x="15028" y="20"/>
                  </a:lnTo>
                  <a:lnTo>
                    <a:pt x="14093" y="78"/>
                  </a:lnTo>
                  <a:lnTo>
                    <a:pt x="13140" y="195"/>
                  </a:lnTo>
                  <a:lnTo>
                    <a:pt x="12166" y="331"/>
                  </a:lnTo>
                  <a:lnTo>
                    <a:pt x="11174" y="506"/>
                  </a:lnTo>
                  <a:lnTo>
                    <a:pt x="10161" y="740"/>
                  </a:lnTo>
                  <a:lnTo>
                    <a:pt x="9130" y="993"/>
                  </a:lnTo>
                  <a:lnTo>
                    <a:pt x="8078" y="1304"/>
                  </a:lnTo>
                  <a:lnTo>
                    <a:pt x="7008" y="1655"/>
                  </a:lnTo>
                  <a:lnTo>
                    <a:pt x="5976" y="2044"/>
                  </a:lnTo>
                  <a:lnTo>
                    <a:pt x="5022" y="2414"/>
                  </a:lnTo>
                  <a:lnTo>
                    <a:pt x="4166" y="2803"/>
                  </a:lnTo>
                  <a:lnTo>
                    <a:pt x="3407" y="3193"/>
                  </a:lnTo>
                  <a:lnTo>
                    <a:pt x="2745" y="3582"/>
                  </a:lnTo>
                  <a:lnTo>
                    <a:pt x="2141" y="3971"/>
                  </a:lnTo>
                  <a:lnTo>
                    <a:pt x="1869" y="4166"/>
                  </a:lnTo>
                  <a:lnTo>
                    <a:pt x="1616" y="4361"/>
                  </a:lnTo>
                  <a:lnTo>
                    <a:pt x="1402" y="4555"/>
                  </a:lnTo>
                  <a:lnTo>
                    <a:pt x="1188" y="4750"/>
                  </a:lnTo>
                  <a:lnTo>
                    <a:pt x="993" y="4945"/>
                  </a:lnTo>
                  <a:lnTo>
                    <a:pt x="818" y="5139"/>
                  </a:lnTo>
                  <a:lnTo>
                    <a:pt x="662" y="5334"/>
                  </a:lnTo>
                  <a:lnTo>
                    <a:pt x="526" y="5529"/>
                  </a:lnTo>
                  <a:lnTo>
                    <a:pt x="409" y="5723"/>
                  </a:lnTo>
                  <a:lnTo>
                    <a:pt x="292" y="5918"/>
                  </a:lnTo>
                  <a:lnTo>
                    <a:pt x="214" y="6113"/>
                  </a:lnTo>
                  <a:lnTo>
                    <a:pt x="136" y="6307"/>
                  </a:lnTo>
                  <a:lnTo>
                    <a:pt x="78" y="6502"/>
                  </a:lnTo>
                  <a:lnTo>
                    <a:pt x="39" y="6696"/>
                  </a:lnTo>
                  <a:lnTo>
                    <a:pt x="20" y="6891"/>
                  </a:lnTo>
                  <a:lnTo>
                    <a:pt x="0" y="7086"/>
                  </a:lnTo>
                  <a:lnTo>
                    <a:pt x="0" y="7280"/>
                  </a:lnTo>
                  <a:lnTo>
                    <a:pt x="20" y="7475"/>
                  </a:lnTo>
                  <a:lnTo>
                    <a:pt x="59" y="7670"/>
                  </a:lnTo>
                  <a:lnTo>
                    <a:pt x="97" y="7864"/>
                  </a:lnTo>
                  <a:lnTo>
                    <a:pt x="156" y="8040"/>
                  </a:lnTo>
                  <a:lnTo>
                    <a:pt x="214" y="8234"/>
                  </a:lnTo>
                  <a:lnTo>
                    <a:pt x="389" y="8604"/>
                  </a:lnTo>
                  <a:lnTo>
                    <a:pt x="604" y="8974"/>
                  </a:lnTo>
                  <a:lnTo>
                    <a:pt x="857" y="9344"/>
                  </a:lnTo>
                  <a:lnTo>
                    <a:pt x="1168" y="9694"/>
                  </a:lnTo>
                  <a:lnTo>
                    <a:pt x="1499" y="10045"/>
                  </a:lnTo>
                  <a:lnTo>
                    <a:pt x="1869" y="10395"/>
                  </a:lnTo>
                  <a:lnTo>
                    <a:pt x="2258" y="10726"/>
                  </a:lnTo>
                  <a:lnTo>
                    <a:pt x="2686" y="11057"/>
                  </a:lnTo>
                  <a:lnTo>
                    <a:pt x="3154" y="11388"/>
                  </a:lnTo>
                  <a:lnTo>
                    <a:pt x="3621" y="11699"/>
                  </a:lnTo>
                  <a:lnTo>
                    <a:pt x="4127" y="12011"/>
                  </a:lnTo>
                  <a:lnTo>
                    <a:pt x="4633" y="12303"/>
                  </a:lnTo>
                  <a:lnTo>
                    <a:pt x="5159" y="12595"/>
                  </a:lnTo>
                  <a:lnTo>
                    <a:pt x="5704" y="12867"/>
                  </a:lnTo>
                  <a:lnTo>
                    <a:pt x="6249" y="13140"/>
                  </a:lnTo>
                  <a:lnTo>
                    <a:pt x="7300" y="13646"/>
                  </a:lnTo>
                  <a:lnTo>
                    <a:pt x="8254" y="14113"/>
                  </a:lnTo>
                  <a:lnTo>
                    <a:pt x="9110" y="14580"/>
                  </a:lnTo>
                  <a:lnTo>
                    <a:pt x="9889" y="15028"/>
                  </a:lnTo>
                  <a:lnTo>
                    <a:pt x="10609" y="15437"/>
                  </a:lnTo>
                  <a:lnTo>
                    <a:pt x="11271" y="15845"/>
                  </a:lnTo>
                  <a:lnTo>
                    <a:pt x="12478" y="16605"/>
                  </a:lnTo>
                  <a:lnTo>
                    <a:pt x="13626" y="17286"/>
                  </a:lnTo>
                  <a:lnTo>
                    <a:pt x="14210" y="17617"/>
                  </a:lnTo>
                  <a:lnTo>
                    <a:pt x="14794" y="17928"/>
                  </a:lnTo>
                  <a:lnTo>
                    <a:pt x="15417" y="18220"/>
                  </a:lnTo>
                  <a:lnTo>
                    <a:pt x="16079" y="18512"/>
                  </a:lnTo>
                  <a:lnTo>
                    <a:pt x="16799" y="18804"/>
                  </a:lnTo>
                  <a:lnTo>
                    <a:pt x="17597" y="19077"/>
                  </a:lnTo>
                  <a:lnTo>
                    <a:pt x="18415" y="19369"/>
                  </a:lnTo>
                  <a:lnTo>
                    <a:pt x="19252" y="19700"/>
                  </a:lnTo>
                  <a:lnTo>
                    <a:pt x="20089" y="20050"/>
                  </a:lnTo>
                  <a:lnTo>
                    <a:pt x="20926" y="20439"/>
                  </a:lnTo>
                  <a:lnTo>
                    <a:pt x="21743" y="20848"/>
                  </a:lnTo>
                  <a:lnTo>
                    <a:pt x="22522" y="21257"/>
                  </a:lnTo>
                  <a:lnTo>
                    <a:pt x="23281" y="21666"/>
                  </a:lnTo>
                  <a:lnTo>
                    <a:pt x="24002" y="22075"/>
                  </a:lnTo>
                  <a:lnTo>
                    <a:pt x="25247" y="22814"/>
                  </a:lnTo>
                  <a:lnTo>
                    <a:pt x="26240" y="23418"/>
                  </a:lnTo>
                  <a:lnTo>
                    <a:pt x="27116" y="23982"/>
                  </a:lnTo>
                  <a:lnTo>
                    <a:pt x="27544" y="24235"/>
                  </a:lnTo>
                  <a:lnTo>
                    <a:pt x="27973" y="24469"/>
                  </a:lnTo>
                  <a:lnTo>
                    <a:pt x="28401" y="24663"/>
                  </a:lnTo>
                  <a:lnTo>
                    <a:pt x="28829" y="24858"/>
                  </a:lnTo>
                  <a:lnTo>
                    <a:pt x="29238" y="25014"/>
                  </a:lnTo>
                  <a:lnTo>
                    <a:pt x="29666" y="25150"/>
                  </a:lnTo>
                  <a:lnTo>
                    <a:pt x="30075" y="25286"/>
                  </a:lnTo>
                  <a:lnTo>
                    <a:pt x="30484" y="25384"/>
                  </a:lnTo>
                  <a:lnTo>
                    <a:pt x="30892" y="25481"/>
                  </a:lnTo>
                  <a:lnTo>
                    <a:pt x="31282" y="25539"/>
                  </a:lnTo>
                  <a:lnTo>
                    <a:pt x="31671" y="25598"/>
                  </a:lnTo>
                  <a:lnTo>
                    <a:pt x="32060" y="25637"/>
                  </a:lnTo>
                  <a:lnTo>
                    <a:pt x="32430" y="25637"/>
                  </a:lnTo>
                  <a:lnTo>
                    <a:pt x="32800" y="25656"/>
                  </a:lnTo>
                  <a:lnTo>
                    <a:pt x="33170" y="25637"/>
                  </a:lnTo>
                  <a:lnTo>
                    <a:pt x="33520" y="25598"/>
                  </a:lnTo>
                  <a:lnTo>
                    <a:pt x="33871" y="25559"/>
                  </a:lnTo>
                  <a:lnTo>
                    <a:pt x="34221" y="25501"/>
                  </a:lnTo>
                  <a:lnTo>
                    <a:pt x="34552" y="25423"/>
                  </a:lnTo>
                  <a:lnTo>
                    <a:pt x="34863" y="25325"/>
                  </a:lnTo>
                  <a:lnTo>
                    <a:pt x="35175" y="25228"/>
                  </a:lnTo>
                  <a:lnTo>
                    <a:pt x="35486" y="25111"/>
                  </a:lnTo>
                  <a:lnTo>
                    <a:pt x="35778" y="24994"/>
                  </a:lnTo>
                  <a:lnTo>
                    <a:pt x="36051" y="24858"/>
                  </a:lnTo>
                  <a:lnTo>
                    <a:pt x="36323" y="24702"/>
                  </a:lnTo>
                  <a:lnTo>
                    <a:pt x="36596" y="24547"/>
                  </a:lnTo>
                  <a:lnTo>
                    <a:pt x="36849" y="24371"/>
                  </a:lnTo>
                  <a:lnTo>
                    <a:pt x="37083" y="24196"/>
                  </a:lnTo>
                  <a:lnTo>
                    <a:pt x="37316" y="24002"/>
                  </a:lnTo>
                  <a:lnTo>
                    <a:pt x="37511" y="23807"/>
                  </a:lnTo>
                  <a:lnTo>
                    <a:pt x="37725" y="23593"/>
                  </a:lnTo>
                  <a:lnTo>
                    <a:pt x="37900" y="23379"/>
                  </a:lnTo>
                  <a:lnTo>
                    <a:pt x="38075" y="23145"/>
                  </a:lnTo>
                  <a:lnTo>
                    <a:pt x="38212" y="22873"/>
                  </a:lnTo>
                  <a:lnTo>
                    <a:pt x="38328" y="22581"/>
                  </a:lnTo>
                  <a:lnTo>
                    <a:pt x="38426" y="22250"/>
                  </a:lnTo>
                  <a:lnTo>
                    <a:pt x="38504" y="21919"/>
                  </a:lnTo>
                  <a:lnTo>
                    <a:pt x="38542" y="21549"/>
                  </a:lnTo>
                  <a:lnTo>
                    <a:pt x="38562" y="21140"/>
                  </a:lnTo>
                  <a:lnTo>
                    <a:pt x="38542" y="20731"/>
                  </a:lnTo>
                  <a:lnTo>
                    <a:pt x="38523" y="20303"/>
                  </a:lnTo>
                  <a:lnTo>
                    <a:pt x="38465" y="19836"/>
                  </a:lnTo>
                  <a:lnTo>
                    <a:pt x="38406" y="19369"/>
                  </a:lnTo>
                  <a:lnTo>
                    <a:pt x="38309" y="18882"/>
                  </a:lnTo>
                  <a:lnTo>
                    <a:pt x="38192" y="18376"/>
                  </a:lnTo>
                  <a:lnTo>
                    <a:pt x="38036" y="17850"/>
                  </a:lnTo>
                  <a:lnTo>
                    <a:pt x="37881" y="17305"/>
                  </a:lnTo>
                  <a:lnTo>
                    <a:pt x="37686" y="16760"/>
                  </a:lnTo>
                  <a:lnTo>
                    <a:pt x="37491" y="16215"/>
                  </a:lnTo>
                  <a:lnTo>
                    <a:pt x="37258" y="15651"/>
                  </a:lnTo>
                  <a:lnTo>
                    <a:pt x="37005" y="15067"/>
                  </a:lnTo>
                  <a:lnTo>
                    <a:pt x="36752" y="14483"/>
                  </a:lnTo>
                  <a:lnTo>
                    <a:pt x="36460" y="13899"/>
                  </a:lnTo>
                  <a:lnTo>
                    <a:pt x="36148" y="13295"/>
                  </a:lnTo>
                  <a:lnTo>
                    <a:pt x="35817" y="12711"/>
                  </a:lnTo>
                  <a:lnTo>
                    <a:pt x="35467" y="12108"/>
                  </a:lnTo>
                  <a:lnTo>
                    <a:pt x="35097" y="11505"/>
                  </a:lnTo>
                  <a:lnTo>
                    <a:pt x="34727" y="10921"/>
                  </a:lnTo>
                  <a:lnTo>
                    <a:pt x="34318" y="10317"/>
                  </a:lnTo>
                  <a:lnTo>
                    <a:pt x="33890" y="9714"/>
                  </a:lnTo>
                  <a:lnTo>
                    <a:pt x="33442" y="9130"/>
                  </a:lnTo>
                  <a:lnTo>
                    <a:pt x="32995" y="8546"/>
                  </a:lnTo>
                  <a:lnTo>
                    <a:pt x="32528" y="7962"/>
                  </a:lnTo>
                  <a:lnTo>
                    <a:pt x="32021" y="7397"/>
                  </a:lnTo>
                  <a:lnTo>
                    <a:pt x="31515" y="6833"/>
                  </a:lnTo>
                  <a:lnTo>
                    <a:pt x="30990" y="6288"/>
                  </a:lnTo>
                  <a:lnTo>
                    <a:pt x="30445" y="5762"/>
                  </a:lnTo>
                  <a:lnTo>
                    <a:pt x="29880" y="5256"/>
                  </a:lnTo>
                  <a:lnTo>
                    <a:pt x="29316" y="4750"/>
                  </a:lnTo>
                  <a:lnTo>
                    <a:pt x="28712" y="4283"/>
                  </a:lnTo>
                  <a:lnTo>
                    <a:pt x="28109" y="3816"/>
                  </a:lnTo>
                  <a:lnTo>
                    <a:pt x="27486" y="3387"/>
                  </a:lnTo>
                  <a:lnTo>
                    <a:pt x="26844" y="2979"/>
                  </a:lnTo>
                  <a:lnTo>
                    <a:pt x="26182" y="2589"/>
                  </a:lnTo>
                  <a:lnTo>
                    <a:pt x="25500" y="2219"/>
                  </a:lnTo>
                  <a:lnTo>
                    <a:pt x="24800" y="1869"/>
                  </a:lnTo>
                  <a:lnTo>
                    <a:pt x="24099" y="1558"/>
                  </a:lnTo>
                  <a:lnTo>
                    <a:pt x="23359" y="1266"/>
                  </a:lnTo>
                  <a:lnTo>
                    <a:pt x="22600" y="993"/>
                  </a:lnTo>
                  <a:lnTo>
                    <a:pt x="21841" y="759"/>
                  </a:lnTo>
                  <a:lnTo>
                    <a:pt x="21062" y="565"/>
                  </a:lnTo>
                  <a:lnTo>
                    <a:pt x="20245" y="390"/>
                  </a:lnTo>
                  <a:lnTo>
                    <a:pt x="19427" y="234"/>
                  </a:lnTo>
                  <a:lnTo>
                    <a:pt x="18590" y="136"/>
                  </a:lnTo>
                  <a:lnTo>
                    <a:pt x="17734" y="39"/>
                  </a:lnTo>
                  <a:lnTo>
                    <a:pt x="16838"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86" name="Google Shape;3386;p37"/>
          <p:cNvSpPr/>
          <p:nvPr/>
        </p:nvSpPr>
        <p:spPr>
          <a:xfrm>
            <a:off x="7051025" y="416045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37"/>
          <p:cNvSpPr/>
          <p:nvPr/>
        </p:nvSpPr>
        <p:spPr>
          <a:xfrm rot="5400000">
            <a:off x="-482675" y="79430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Rectangle 10">
            <a:extLst>
              <a:ext uri="{FF2B5EF4-FFF2-40B4-BE49-F238E27FC236}">
                <a16:creationId xmlns:a16="http://schemas.microsoft.com/office/drawing/2014/main" xmlns="" id="{B767F9CE-A505-4D73-9FE3-A2C660EADEA0}"/>
              </a:ext>
            </a:extLst>
          </p:cNvPr>
          <p:cNvSpPr/>
          <p:nvPr/>
        </p:nvSpPr>
        <p:spPr>
          <a:xfrm>
            <a:off x="387873" y="226598"/>
            <a:ext cx="8401172" cy="4690304"/>
          </a:xfrm>
          <a:custGeom>
            <a:avLst/>
            <a:gdLst>
              <a:gd name="connsiteX0" fmla="*/ 0 w 8401172"/>
              <a:gd name="connsiteY0" fmla="*/ 0 h 4690304"/>
              <a:gd name="connsiteX1" fmla="*/ 8401172 w 8401172"/>
              <a:gd name="connsiteY1" fmla="*/ 0 h 4690304"/>
              <a:gd name="connsiteX2" fmla="*/ 8401172 w 8401172"/>
              <a:gd name="connsiteY2" fmla="*/ 4690304 h 4690304"/>
              <a:gd name="connsiteX3" fmla="*/ 0 w 8401172"/>
              <a:gd name="connsiteY3" fmla="*/ 4690304 h 4690304"/>
              <a:gd name="connsiteX4" fmla="*/ 0 w 8401172"/>
              <a:gd name="connsiteY4" fmla="*/ 0 h 469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1172" h="4690304" fill="none" extrusionOk="0">
                <a:moveTo>
                  <a:pt x="0" y="0"/>
                </a:moveTo>
                <a:cubicBezTo>
                  <a:pt x="2162762" y="-33775"/>
                  <a:pt x="6283191" y="138873"/>
                  <a:pt x="8401172" y="0"/>
                </a:cubicBezTo>
                <a:cubicBezTo>
                  <a:pt x="8327401" y="805008"/>
                  <a:pt x="8245289" y="4099322"/>
                  <a:pt x="8401172" y="4690304"/>
                </a:cubicBezTo>
                <a:cubicBezTo>
                  <a:pt x="6085659" y="4552974"/>
                  <a:pt x="2776590" y="4552448"/>
                  <a:pt x="0" y="4690304"/>
                </a:cubicBezTo>
                <a:cubicBezTo>
                  <a:pt x="152408" y="2754170"/>
                  <a:pt x="73868" y="1471725"/>
                  <a:pt x="0" y="0"/>
                </a:cubicBezTo>
                <a:close/>
              </a:path>
              <a:path w="8401172" h="4690304" stroke="0" extrusionOk="0">
                <a:moveTo>
                  <a:pt x="0" y="0"/>
                </a:moveTo>
                <a:cubicBezTo>
                  <a:pt x="2046855" y="-101487"/>
                  <a:pt x="7436383" y="-162162"/>
                  <a:pt x="8401172" y="0"/>
                </a:cubicBezTo>
                <a:cubicBezTo>
                  <a:pt x="8461885" y="2090418"/>
                  <a:pt x="8340100" y="4114748"/>
                  <a:pt x="8401172" y="4690304"/>
                </a:cubicBezTo>
                <a:cubicBezTo>
                  <a:pt x="5221216" y="4740369"/>
                  <a:pt x="1416382" y="4531855"/>
                  <a:pt x="0" y="4690304"/>
                </a:cubicBezTo>
                <a:cubicBezTo>
                  <a:pt x="-24452" y="4198688"/>
                  <a:pt x="-67663" y="1026057"/>
                  <a:pt x="0" y="0"/>
                </a:cubicBezTo>
                <a:close/>
              </a:path>
            </a:pathLst>
          </a:custGeom>
          <a:solidFill>
            <a:schemeClr val="accent5">
              <a:lumMod val="75000"/>
            </a:schemeClr>
          </a:solidFill>
          <a:ln>
            <a:solidFill>
              <a:schemeClr val="tx2">
                <a:lumMod val="50000"/>
              </a:schemeClr>
            </a:solidFill>
            <a:extLst>
              <a:ext uri="{C807C97D-BFC1-408E-A445-0C87EB9F89A2}">
                <ask:lineSketchStyleProps xmlns:ask="http://schemas.microsoft.com/office/drawing/2018/sketchyshapes" xmln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TextBox 32">
            <a:extLst>
              <a:ext uri="{FF2B5EF4-FFF2-40B4-BE49-F238E27FC236}">
                <a16:creationId xmlns:a16="http://schemas.microsoft.com/office/drawing/2014/main" xmlns="" id="{DFD6807E-8DAF-4EE2-8D2B-E267C043BBCD}"/>
              </a:ext>
            </a:extLst>
          </p:cNvPr>
          <p:cNvSpPr txBox="1"/>
          <p:nvPr/>
        </p:nvSpPr>
        <p:spPr>
          <a:xfrm>
            <a:off x="458611" y="226598"/>
            <a:ext cx="8274713" cy="4472186"/>
          </a:xfrm>
          <a:prstGeom prst="rect">
            <a:avLst/>
          </a:prstGeom>
          <a:noFill/>
        </p:spPr>
        <p:txBody>
          <a:bodyPr wrap="square">
            <a:spAutoFit/>
          </a:bodyPr>
          <a:lstStyle/>
          <a:p>
            <a:pPr algn="just" fontAlgn="base">
              <a:lnSpc>
                <a:spcPct val="150000"/>
              </a:lnSpc>
            </a:pPr>
            <a:r>
              <a:rPr lang="vi-VN" sz="2400" b="1" i="0">
                <a:solidFill>
                  <a:schemeClr val="bg1"/>
                </a:solidFill>
                <a:effectLst/>
                <a:latin typeface="#9Slide04 SVNWallington" panose="00000500000000000000" pitchFamily="2" charset="-93"/>
              </a:rPr>
              <a:t>- Ảnh hưởng đến gia đình :</a:t>
            </a:r>
            <a:endParaRPr lang="vi-VN" sz="2400" b="0" i="0">
              <a:solidFill>
                <a:schemeClr val="bg1"/>
              </a:solidFill>
              <a:effectLst/>
              <a:latin typeface="#9Slide04 SVNWallington" panose="00000500000000000000" pitchFamily="2" charset="-93"/>
            </a:endParaRPr>
          </a:p>
          <a:p>
            <a:pPr algn="just" fontAlgn="base">
              <a:lnSpc>
                <a:spcPct val="150000"/>
              </a:lnSpc>
            </a:pPr>
            <a:r>
              <a:rPr lang="vi-VN" sz="2400" b="0" i="0">
                <a:solidFill>
                  <a:schemeClr val="bg1"/>
                </a:solidFill>
                <a:effectLst/>
                <a:latin typeface="#9Slide04 SVNWallington" panose="00000500000000000000" pitchFamily="2" charset="-93"/>
              </a:rPr>
              <a:t> + Làm tiêu hao tiền bạc của bản thân và gia đình</a:t>
            </a:r>
          </a:p>
          <a:p>
            <a:pPr algn="just" fontAlgn="base">
              <a:lnSpc>
                <a:spcPct val="150000"/>
              </a:lnSpc>
            </a:pPr>
            <a:r>
              <a:rPr lang="vi-VN" sz="2400" b="0" i="0">
                <a:solidFill>
                  <a:schemeClr val="bg1"/>
                </a:solidFill>
                <a:effectLst/>
                <a:latin typeface="#9Slide04 SVNWallington" panose="00000500000000000000" pitchFamily="2" charset="-93"/>
              </a:rPr>
              <a:t> + Sức khoẻ các thành viên khác trong gia đình giảm sút (lo lắng, mặc cảm,...)</a:t>
            </a:r>
          </a:p>
          <a:p>
            <a:pPr algn="just" fontAlgn="base">
              <a:lnSpc>
                <a:spcPct val="150000"/>
              </a:lnSpc>
            </a:pPr>
            <a:r>
              <a:rPr lang="vi-VN" sz="2400">
                <a:solidFill>
                  <a:schemeClr val="bg1"/>
                </a:solidFill>
                <a:latin typeface="#9Slide04 SVNWallington" panose="00000500000000000000" pitchFamily="2" charset="-93"/>
              </a:rPr>
              <a:t>  +</a:t>
            </a:r>
            <a:r>
              <a:rPr lang="vi-VN" sz="2400" b="0" i="0">
                <a:solidFill>
                  <a:schemeClr val="bg1"/>
                </a:solidFill>
                <a:effectLst/>
                <a:latin typeface="#9Slide04 SVNWallington" panose="00000500000000000000" pitchFamily="2" charset="-93"/>
              </a:rPr>
              <a:t> Gây tổn thất về tình cảm (thất vọng, buồn khổ, hạnh phúc gia đình tan vỡ, ly thân, ly hôn, con cái không ai chăm sóc…)</a:t>
            </a:r>
          </a:p>
          <a:p>
            <a:pPr algn="just" fontAlgn="base">
              <a:lnSpc>
                <a:spcPct val="150000"/>
              </a:lnSpc>
            </a:pPr>
            <a:r>
              <a:rPr lang="vi-VN" sz="2400" b="0" i="0">
                <a:solidFill>
                  <a:schemeClr val="bg1"/>
                </a:solidFill>
                <a:effectLst/>
                <a:latin typeface="#9Slide04 SVNWallington" panose="00000500000000000000" pitchFamily="2" charset="-93"/>
              </a:rPr>
              <a:t> + Gia đình tốn thời gian, chi phí chăm sóc và điều trị các bệnh của người nghiện do ma tuý gây 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91"/>
        <p:cNvGrpSpPr/>
        <p:nvPr/>
      </p:nvGrpSpPr>
      <p:grpSpPr>
        <a:xfrm>
          <a:off x="0" y="0"/>
          <a:ext cx="0" cy="0"/>
          <a:chOff x="0" y="0"/>
          <a:chExt cx="0" cy="0"/>
        </a:xfrm>
      </p:grpSpPr>
      <p:sp>
        <p:nvSpPr>
          <p:cNvPr id="6" name="Rectangle 5">
            <a:extLst>
              <a:ext uri="{FF2B5EF4-FFF2-40B4-BE49-F238E27FC236}">
                <a16:creationId xmlns:a16="http://schemas.microsoft.com/office/drawing/2014/main" xmlns="" id="{6CD24DC1-C14A-402C-81AF-F51B4D4FB905}"/>
              </a:ext>
            </a:extLst>
          </p:cNvPr>
          <p:cNvSpPr/>
          <p:nvPr/>
        </p:nvSpPr>
        <p:spPr>
          <a:xfrm>
            <a:off x="948519" y="1562669"/>
            <a:ext cx="7171899" cy="3098041"/>
          </a:xfrm>
          <a:custGeom>
            <a:avLst/>
            <a:gdLst>
              <a:gd name="connsiteX0" fmla="*/ 0 w 7171899"/>
              <a:gd name="connsiteY0" fmla="*/ 0 h 3098041"/>
              <a:gd name="connsiteX1" fmla="*/ 7171899 w 7171899"/>
              <a:gd name="connsiteY1" fmla="*/ 0 h 3098041"/>
              <a:gd name="connsiteX2" fmla="*/ 7171899 w 7171899"/>
              <a:gd name="connsiteY2" fmla="*/ 3098041 h 3098041"/>
              <a:gd name="connsiteX3" fmla="*/ 0 w 7171899"/>
              <a:gd name="connsiteY3" fmla="*/ 3098041 h 3098041"/>
              <a:gd name="connsiteX4" fmla="*/ 0 w 7171899"/>
              <a:gd name="connsiteY4" fmla="*/ 0 h 30980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1899" h="3098041" fill="none" extrusionOk="0">
                <a:moveTo>
                  <a:pt x="0" y="0"/>
                </a:moveTo>
                <a:cubicBezTo>
                  <a:pt x="2740227" y="-109175"/>
                  <a:pt x="5542547" y="-48220"/>
                  <a:pt x="7171899" y="0"/>
                </a:cubicBezTo>
                <a:cubicBezTo>
                  <a:pt x="7067500" y="625457"/>
                  <a:pt x="7183401" y="1722334"/>
                  <a:pt x="7171899" y="3098041"/>
                </a:cubicBezTo>
                <a:cubicBezTo>
                  <a:pt x="4611811" y="3065219"/>
                  <a:pt x="727374" y="3073481"/>
                  <a:pt x="0" y="3098041"/>
                </a:cubicBezTo>
                <a:cubicBezTo>
                  <a:pt x="-141869" y="2546171"/>
                  <a:pt x="-147724" y="1342143"/>
                  <a:pt x="0" y="0"/>
                </a:cubicBezTo>
                <a:close/>
              </a:path>
              <a:path w="7171899" h="3098041" stroke="0" extrusionOk="0">
                <a:moveTo>
                  <a:pt x="0" y="0"/>
                </a:moveTo>
                <a:cubicBezTo>
                  <a:pt x="801094" y="56275"/>
                  <a:pt x="5491773" y="-36696"/>
                  <a:pt x="7171899" y="0"/>
                </a:cubicBezTo>
                <a:cubicBezTo>
                  <a:pt x="7022048" y="1254095"/>
                  <a:pt x="7138861" y="2507732"/>
                  <a:pt x="7171899" y="3098041"/>
                </a:cubicBezTo>
                <a:cubicBezTo>
                  <a:pt x="6208086" y="3038587"/>
                  <a:pt x="893570" y="3122136"/>
                  <a:pt x="0" y="3098041"/>
                </a:cubicBezTo>
                <a:cubicBezTo>
                  <a:pt x="-22238" y="1859252"/>
                  <a:pt x="-143762" y="1170538"/>
                  <a:pt x="0" y="0"/>
                </a:cubicBezTo>
                <a:close/>
              </a:path>
            </a:pathLst>
          </a:custGeom>
          <a:solidFill>
            <a:srgbClr val="7030A0"/>
          </a:solidFill>
          <a:ln>
            <a:solidFill>
              <a:schemeClr val="accent3">
                <a:lumMod val="60000"/>
                <a:lumOff val="40000"/>
              </a:schemeClr>
            </a:solidFill>
            <a:extLst>
              <a:ext uri="{C807C97D-BFC1-408E-A445-0C87EB9F89A2}">
                <ask:lineSketchStyleProps xmlns:ask="http://schemas.microsoft.com/office/drawing/2018/sketchyshapes" xmlns="" sd="1617256088">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6" name="TextBox 35">
            <a:extLst>
              <a:ext uri="{FF2B5EF4-FFF2-40B4-BE49-F238E27FC236}">
                <a16:creationId xmlns:a16="http://schemas.microsoft.com/office/drawing/2014/main" xmlns="" id="{57FD267F-D74B-4B35-8140-B86B5EB34997}"/>
              </a:ext>
            </a:extLst>
          </p:cNvPr>
          <p:cNvSpPr txBox="1"/>
          <p:nvPr/>
        </p:nvSpPr>
        <p:spPr>
          <a:xfrm>
            <a:off x="1141293" y="2260590"/>
            <a:ext cx="6786349" cy="1702197"/>
          </a:xfrm>
          <a:prstGeom prst="rect">
            <a:avLst/>
          </a:prstGeom>
          <a:noFill/>
        </p:spPr>
        <p:txBody>
          <a:bodyPr wrap="square">
            <a:spAutoFit/>
          </a:bodyPr>
          <a:lstStyle/>
          <a:p>
            <a:pPr fontAlgn="base">
              <a:lnSpc>
                <a:spcPct val="150000"/>
              </a:lnSpc>
            </a:pPr>
            <a:r>
              <a:rPr lang="vi-VN" sz="2400" b="1">
                <a:solidFill>
                  <a:schemeClr val="bg1"/>
                </a:solidFill>
                <a:latin typeface="#9Slide04 SVNWallington" panose="00000500000000000000" pitchFamily="2" charset="-93"/>
              </a:rPr>
              <a:t>- </a:t>
            </a:r>
            <a:r>
              <a:rPr lang="vi-VN" sz="2400" b="1" i="0">
                <a:solidFill>
                  <a:schemeClr val="bg1"/>
                </a:solidFill>
                <a:effectLst/>
                <a:latin typeface="#9Slide04 SVNWallington" panose="00000500000000000000" pitchFamily="2" charset="-93"/>
              </a:rPr>
              <a:t>Ảnh hưởng đến xã hội :</a:t>
            </a:r>
            <a:r>
              <a:rPr lang="vi-VN" sz="2400" b="0" i="0">
                <a:solidFill>
                  <a:schemeClr val="bg1"/>
                </a:solidFill>
                <a:effectLst/>
                <a:latin typeface="#9Slide04 SVNWallington" panose="00000500000000000000" pitchFamily="2" charset="-93"/>
              </a:rPr>
              <a:t> Gây mất trật tự an toàn xã hội, gia tăng các tệ nạn xã hội: Lừa đảo, trộm cắp, giết người, mại dâm, băng nhóm…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26"/>
        <p:cNvGrpSpPr/>
        <p:nvPr/>
      </p:nvGrpSpPr>
      <p:grpSpPr>
        <a:xfrm>
          <a:off x="0" y="0"/>
          <a:ext cx="0" cy="0"/>
          <a:chOff x="0" y="0"/>
          <a:chExt cx="0" cy="0"/>
        </a:xfrm>
      </p:grpSpPr>
      <p:sp>
        <p:nvSpPr>
          <p:cNvPr id="8" name="Rectangle 7">
            <a:extLst>
              <a:ext uri="{FF2B5EF4-FFF2-40B4-BE49-F238E27FC236}">
                <a16:creationId xmlns:a16="http://schemas.microsoft.com/office/drawing/2014/main" xmlns="" id="{7E73F3EE-DCA4-4B8B-92E3-F80D78287E8A}"/>
              </a:ext>
            </a:extLst>
          </p:cNvPr>
          <p:cNvSpPr/>
          <p:nvPr/>
        </p:nvSpPr>
        <p:spPr>
          <a:xfrm>
            <a:off x="467436" y="579177"/>
            <a:ext cx="8209128" cy="3985146"/>
          </a:xfrm>
          <a:custGeom>
            <a:avLst/>
            <a:gdLst>
              <a:gd name="connsiteX0" fmla="*/ 0 w 8209128"/>
              <a:gd name="connsiteY0" fmla="*/ 0 h 3985146"/>
              <a:gd name="connsiteX1" fmla="*/ 8209128 w 8209128"/>
              <a:gd name="connsiteY1" fmla="*/ 0 h 3985146"/>
              <a:gd name="connsiteX2" fmla="*/ 8209128 w 8209128"/>
              <a:gd name="connsiteY2" fmla="*/ 3985146 h 3985146"/>
              <a:gd name="connsiteX3" fmla="*/ 0 w 8209128"/>
              <a:gd name="connsiteY3" fmla="*/ 3985146 h 3985146"/>
              <a:gd name="connsiteX4" fmla="*/ 0 w 8209128"/>
              <a:gd name="connsiteY4" fmla="*/ 0 h 3985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09128" h="3985146" fill="none" extrusionOk="0">
                <a:moveTo>
                  <a:pt x="0" y="0"/>
                </a:moveTo>
                <a:cubicBezTo>
                  <a:pt x="2337106" y="-98501"/>
                  <a:pt x="7245118" y="-19663"/>
                  <a:pt x="8209128" y="0"/>
                </a:cubicBezTo>
                <a:cubicBezTo>
                  <a:pt x="8150014" y="1263849"/>
                  <a:pt x="8145790" y="2914905"/>
                  <a:pt x="8209128" y="3985146"/>
                </a:cubicBezTo>
                <a:cubicBezTo>
                  <a:pt x="6520160" y="3886653"/>
                  <a:pt x="1194579" y="4135763"/>
                  <a:pt x="0" y="3985146"/>
                </a:cubicBezTo>
                <a:cubicBezTo>
                  <a:pt x="-152592" y="2700904"/>
                  <a:pt x="51767" y="1459415"/>
                  <a:pt x="0" y="0"/>
                </a:cubicBezTo>
                <a:close/>
              </a:path>
              <a:path w="8209128" h="3985146" stroke="0" extrusionOk="0">
                <a:moveTo>
                  <a:pt x="0" y="0"/>
                </a:moveTo>
                <a:cubicBezTo>
                  <a:pt x="3165263" y="-160275"/>
                  <a:pt x="6589879" y="64852"/>
                  <a:pt x="8209128" y="0"/>
                </a:cubicBezTo>
                <a:cubicBezTo>
                  <a:pt x="8125600" y="729877"/>
                  <a:pt x="8229401" y="2170765"/>
                  <a:pt x="8209128" y="3985146"/>
                </a:cubicBezTo>
                <a:cubicBezTo>
                  <a:pt x="4742344" y="3979013"/>
                  <a:pt x="2882062" y="4018610"/>
                  <a:pt x="0" y="3985146"/>
                </a:cubicBezTo>
                <a:cubicBezTo>
                  <a:pt x="64858" y="2511454"/>
                  <a:pt x="98245" y="625409"/>
                  <a:pt x="0" y="0"/>
                </a:cubicBezTo>
                <a:close/>
              </a:path>
            </a:pathLst>
          </a:custGeom>
          <a:solidFill>
            <a:schemeClr val="accent6">
              <a:lumMod val="20000"/>
              <a:lumOff val="80000"/>
            </a:schemeClr>
          </a:solidFill>
          <a:ln>
            <a:solidFill>
              <a:schemeClr val="accent6">
                <a:lumMod val="75000"/>
              </a:schemeClr>
            </a:solidFill>
            <a:extLst>
              <a:ext uri="{C807C97D-BFC1-408E-A445-0C87EB9F89A2}">
                <ask:lineSketchStyleProps xmlns:ask="http://schemas.microsoft.com/office/drawing/2018/sketchyshapes" xmlns="" sd="579111871">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2" name="TextBox 41">
            <a:extLst>
              <a:ext uri="{FF2B5EF4-FFF2-40B4-BE49-F238E27FC236}">
                <a16:creationId xmlns:a16="http://schemas.microsoft.com/office/drawing/2014/main" xmlns="" id="{6C128814-26A7-479E-92E2-AA79AD93D2E8}"/>
              </a:ext>
            </a:extLst>
          </p:cNvPr>
          <p:cNvSpPr txBox="1"/>
          <p:nvPr/>
        </p:nvSpPr>
        <p:spPr>
          <a:xfrm>
            <a:off x="641445" y="920371"/>
            <a:ext cx="7861110" cy="2810193"/>
          </a:xfrm>
          <a:prstGeom prst="rect">
            <a:avLst/>
          </a:prstGeom>
          <a:noFill/>
        </p:spPr>
        <p:txBody>
          <a:bodyPr wrap="square">
            <a:spAutoFit/>
          </a:bodyPr>
          <a:lstStyle/>
          <a:p>
            <a:pPr algn="ctr">
              <a:lnSpc>
                <a:spcPct val="150000"/>
              </a:lnSpc>
            </a:pPr>
            <a:r>
              <a:rPr lang="vi-VN" sz="2400" b="1" i="0">
                <a:solidFill>
                  <a:schemeClr val="accent6">
                    <a:lumMod val="75000"/>
                  </a:schemeClr>
                </a:solidFill>
                <a:effectLst/>
                <a:latin typeface="#9Slide04 SVNWallington" panose="00000500000000000000" pitchFamily="2" charset="-93"/>
              </a:rPr>
              <a:t>Thống kê về kết quả đấu tranh phòng chống ma túy ở Hà Nội</a:t>
            </a:r>
          </a:p>
          <a:p>
            <a:pPr>
              <a:lnSpc>
                <a:spcPct val="150000"/>
              </a:lnSpc>
            </a:pPr>
            <a:r>
              <a:rPr lang="vi-VN" sz="2400">
                <a:latin typeface="#9Slide04 SVNWallington" panose="00000500000000000000" pitchFamily="2" charset="-93"/>
              </a:rPr>
              <a:t>K</a:t>
            </a:r>
            <a:r>
              <a:rPr lang="vi-VN" sz="2400" b="0" i="0">
                <a:solidFill>
                  <a:srgbClr val="000000"/>
                </a:solidFill>
                <a:effectLst/>
                <a:latin typeface="#9Slide04 SVNWallington" panose="00000500000000000000" pitchFamily="2" charset="-93"/>
              </a:rPr>
              <a:t>ết quả công tác đấu tranh, phát hiện, bắt giữ từ năm 2015 đến những tháng cuối năm 2020, các lực lượng Công an đã phát hiện, khám phá bắt giữ: 17.045 vụ, 22.404 đối tượng; trong đó: xử lý hình sự 14.988 vụ với 17.556 đối tượng.</a:t>
            </a:r>
            <a:r>
              <a:rPr lang="vi-VN" sz="2400">
                <a:latin typeface="#9Slide04 SVNWallington" panose="00000500000000000000" pitchFamily="2" charset="-93"/>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23"/>
        <p:cNvGrpSpPr/>
        <p:nvPr/>
      </p:nvGrpSpPr>
      <p:grpSpPr>
        <a:xfrm>
          <a:off x="0" y="0"/>
          <a:ext cx="0" cy="0"/>
          <a:chOff x="0" y="0"/>
          <a:chExt cx="0" cy="0"/>
        </a:xfrm>
      </p:grpSpPr>
      <p:sp>
        <p:nvSpPr>
          <p:cNvPr id="12" name="Rectangle 11">
            <a:extLst>
              <a:ext uri="{FF2B5EF4-FFF2-40B4-BE49-F238E27FC236}">
                <a16:creationId xmlns:a16="http://schemas.microsoft.com/office/drawing/2014/main" xmlns="" id="{FF4A838B-618E-4240-9D3F-DB966771C208}"/>
              </a:ext>
            </a:extLst>
          </p:cNvPr>
          <p:cNvSpPr/>
          <p:nvPr/>
        </p:nvSpPr>
        <p:spPr>
          <a:xfrm>
            <a:off x="440139" y="1501255"/>
            <a:ext cx="8458201" cy="3214046"/>
          </a:xfrm>
          <a:custGeom>
            <a:avLst/>
            <a:gdLst>
              <a:gd name="connsiteX0" fmla="*/ 0 w 8458201"/>
              <a:gd name="connsiteY0" fmla="*/ 0 h 3214046"/>
              <a:gd name="connsiteX1" fmla="*/ 8458201 w 8458201"/>
              <a:gd name="connsiteY1" fmla="*/ 0 h 3214046"/>
              <a:gd name="connsiteX2" fmla="*/ 8458201 w 8458201"/>
              <a:gd name="connsiteY2" fmla="*/ 3214046 h 3214046"/>
              <a:gd name="connsiteX3" fmla="*/ 0 w 8458201"/>
              <a:gd name="connsiteY3" fmla="*/ 3214046 h 3214046"/>
              <a:gd name="connsiteX4" fmla="*/ 0 w 8458201"/>
              <a:gd name="connsiteY4" fmla="*/ 0 h 3214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1" h="3214046" fill="none" extrusionOk="0">
                <a:moveTo>
                  <a:pt x="0" y="0"/>
                </a:moveTo>
                <a:cubicBezTo>
                  <a:pt x="3086023" y="-84088"/>
                  <a:pt x="5147950" y="-115922"/>
                  <a:pt x="8458201" y="0"/>
                </a:cubicBezTo>
                <a:cubicBezTo>
                  <a:pt x="8317134" y="977342"/>
                  <a:pt x="8323835" y="2144172"/>
                  <a:pt x="8458201" y="3214046"/>
                </a:cubicBezTo>
                <a:cubicBezTo>
                  <a:pt x="7453959" y="3168120"/>
                  <a:pt x="4132716" y="3096796"/>
                  <a:pt x="0" y="3214046"/>
                </a:cubicBezTo>
                <a:cubicBezTo>
                  <a:pt x="112030" y="2746554"/>
                  <a:pt x="-129921" y="485834"/>
                  <a:pt x="0" y="0"/>
                </a:cubicBezTo>
                <a:close/>
              </a:path>
              <a:path w="8458201" h="3214046" stroke="0" extrusionOk="0">
                <a:moveTo>
                  <a:pt x="0" y="0"/>
                </a:moveTo>
                <a:cubicBezTo>
                  <a:pt x="3126304" y="48260"/>
                  <a:pt x="6198223" y="25992"/>
                  <a:pt x="8458201" y="0"/>
                </a:cubicBezTo>
                <a:cubicBezTo>
                  <a:pt x="8557031" y="714778"/>
                  <a:pt x="8296302" y="2750830"/>
                  <a:pt x="8458201" y="3214046"/>
                </a:cubicBezTo>
                <a:cubicBezTo>
                  <a:pt x="5695319" y="3182098"/>
                  <a:pt x="4173754" y="3236948"/>
                  <a:pt x="0" y="3214046"/>
                </a:cubicBezTo>
                <a:cubicBezTo>
                  <a:pt x="113262" y="1640144"/>
                  <a:pt x="121807" y="958170"/>
                  <a:pt x="0" y="0"/>
                </a:cubicBezTo>
                <a:close/>
              </a:path>
            </a:pathLst>
          </a:custGeom>
          <a:solidFill>
            <a:schemeClr val="accent6">
              <a:lumMod val="60000"/>
              <a:lumOff val="40000"/>
            </a:schemeClr>
          </a:solidFill>
          <a:ln>
            <a:solidFill>
              <a:schemeClr val="accent6">
                <a:lumMod val="75000"/>
              </a:schemeClr>
            </a:solidFill>
            <a:extLst>
              <a:ext uri="{C807C97D-BFC1-408E-A445-0C87EB9F89A2}">
                <ask:lineSketchStyleProps xmlns:ask="http://schemas.microsoft.com/office/drawing/2018/sketchyshapes" xmlns="" sd="1808761005">
                  <a:prstGeom prst="rect">
                    <a:avLst/>
                  </a:prstGeom>
                  <ask:type>
                    <ask:lineSketchCurved/>
                  </ask:type>
                </ask:lineSketchStyleProps>
              </a:ext>
            </a:extLst>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vi-VN"/>
          </a:p>
        </p:txBody>
      </p:sp>
      <p:sp>
        <p:nvSpPr>
          <p:cNvPr id="13" name="TextBox 12">
            <a:extLst>
              <a:ext uri="{FF2B5EF4-FFF2-40B4-BE49-F238E27FC236}">
                <a16:creationId xmlns:a16="http://schemas.microsoft.com/office/drawing/2014/main" xmlns="" id="{13542B92-F3E7-4C94-97F4-896D9DE2602C}"/>
              </a:ext>
            </a:extLst>
          </p:cNvPr>
          <p:cNvSpPr txBox="1"/>
          <p:nvPr/>
        </p:nvSpPr>
        <p:spPr>
          <a:xfrm>
            <a:off x="723330" y="428199"/>
            <a:ext cx="7772400" cy="523220"/>
          </a:xfrm>
          <a:prstGeom prst="rect">
            <a:avLst/>
          </a:prstGeom>
          <a:noFill/>
        </p:spPr>
        <p:txBody>
          <a:bodyPr wrap="square" rtlCol="0">
            <a:spAutoFit/>
          </a:bodyPr>
          <a:lstStyle/>
          <a:p>
            <a:r>
              <a:rPr lang="en-US" sz="2800">
                <a:latin typeface="#9Slide07 SVNDessert Menu Scrip" panose="00000500000000000000" pitchFamily="2" charset="0"/>
              </a:rPr>
              <a:t>c. Các biện pháp phòng tránh tệ nạn ma túy</a:t>
            </a:r>
            <a:endParaRPr lang="vi-VN" sz="2800"/>
          </a:p>
        </p:txBody>
      </p:sp>
      <p:sp>
        <p:nvSpPr>
          <p:cNvPr id="114" name="TextBox 113">
            <a:extLst>
              <a:ext uri="{FF2B5EF4-FFF2-40B4-BE49-F238E27FC236}">
                <a16:creationId xmlns:a16="http://schemas.microsoft.com/office/drawing/2014/main" xmlns="" id="{FB2517D1-AA2B-4E54-86A6-7114A32BD04A}"/>
              </a:ext>
            </a:extLst>
          </p:cNvPr>
          <p:cNvSpPr txBox="1"/>
          <p:nvPr/>
        </p:nvSpPr>
        <p:spPr>
          <a:xfrm>
            <a:off x="495582" y="1644558"/>
            <a:ext cx="8227896" cy="2818913"/>
          </a:xfrm>
          <a:prstGeom prst="rect">
            <a:avLst/>
          </a:prstGeom>
          <a:noFill/>
        </p:spPr>
        <p:txBody>
          <a:bodyPr wrap="square">
            <a:spAutoFit/>
          </a:bodyPr>
          <a:lstStyle/>
          <a:p>
            <a:pPr algn="just" fontAlgn="base">
              <a:lnSpc>
                <a:spcPct val="150000"/>
              </a:lnSpc>
            </a:pPr>
            <a:r>
              <a:rPr lang="vi-VN" sz="2000" b="0" i="0">
                <a:solidFill>
                  <a:schemeClr val="accent3">
                    <a:lumMod val="50000"/>
                  </a:schemeClr>
                </a:solidFill>
                <a:effectLst/>
                <a:latin typeface="#9Slide04 SVNWallington" panose="00000500000000000000" pitchFamily="2" charset="-93"/>
              </a:rPr>
              <a:t>– Không tham gia sử dụng, vận chuyển, mua bán, tàng trữ trái phép chất ma túy.</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Không xúi giục người khác tham gia vào tệ nạn ma túy và các tệ nạn xã hội khác.</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Khi phát hiện những cá nhân, tổ chức có liên quan đến ma túy cần báo ngay cho Cơ quan Công An nơi gần nhất để kịp thời xử lí.</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Quan tâm, động viên, chia sẻ, giúp đỡ những người cai nghiện tái hòa nhập cộng đồng. Không kì thị, xa lánh người cai nghiện.</a:t>
            </a:r>
          </a:p>
        </p:txBody>
      </p:sp>
    </p:spTree>
  </p:cSld>
  <p:clrMapOvr>
    <a:masterClrMapping/>
  </p:clrMapOvr>
</p:sld>
</file>

<file path=ppt/theme/theme1.xml><?xml version="1.0" encoding="utf-8"?>
<a:theme xmlns:a="http://schemas.openxmlformats.org/drawingml/2006/main" name="Retro Style Pitch Deck by Slidesgo">
  <a:themeElements>
    <a:clrScheme name="Simple Light">
      <a:dk1>
        <a:srgbClr val="7067DA"/>
      </a:dk1>
      <a:lt1>
        <a:srgbClr val="FFFFFF"/>
      </a:lt1>
      <a:dk2>
        <a:srgbClr val="FDB668"/>
      </a:dk2>
      <a:lt2>
        <a:srgbClr val="70F4FA"/>
      </a:lt2>
      <a:accent1>
        <a:srgbClr val="FF6878"/>
      </a:accent1>
      <a:accent2>
        <a:srgbClr val="FFB6C3"/>
      </a:accent2>
      <a:accent3>
        <a:srgbClr val="2C264B"/>
      </a:accent3>
      <a:accent4>
        <a:srgbClr val="36C991"/>
      </a:accent4>
      <a:accent5>
        <a:srgbClr val="0067C5"/>
      </a:accent5>
      <a:accent6>
        <a:srgbClr val="D7244A"/>
      </a:accent6>
      <a:hlink>
        <a:srgbClr val="FFB6C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438</Words>
  <Application>Microsoft Office PowerPoint</Application>
  <PresentationFormat>On-screen Show (16:9)</PresentationFormat>
  <Paragraphs>26</Paragraphs>
  <Slides>10</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#9Slide07 SVNDessert Menu Scrip</vt:lpstr>
      <vt:lpstr>Barlow Black</vt:lpstr>
      <vt:lpstr>Bebas Neue</vt:lpstr>
      <vt:lpstr>#9Slide07 SVNBrandon Printed Sh</vt:lpstr>
      <vt:lpstr>#9Slide04 SVNWallington</vt:lpstr>
      <vt:lpstr>Roboto Condensed Light</vt:lpstr>
      <vt:lpstr>#9Slide05 SVNKitten</vt:lpstr>
      <vt:lpstr>Barlow Medium</vt:lpstr>
      <vt:lpstr>Nunito Light</vt:lpstr>
      <vt:lpstr>Chivo Black</vt:lpstr>
      <vt:lpstr>Retro Style Pitch Deck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Hạnh Ngân Âu</dc:creator>
  <cp:lastModifiedBy>Windows User</cp:lastModifiedBy>
  <cp:revision>17</cp:revision>
  <dcterms:modified xsi:type="dcterms:W3CDTF">2022-05-10T21:52:11Z</dcterms:modified>
</cp:coreProperties>
</file>