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F1FD375-1F51-4C12-8C61-C914883CCDC6}" type="datetimeFigureOut">
              <a:rPr lang="en-US" smtClean="0"/>
              <a:t>1/7/2020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367EDE8-8572-4A1F-A1D4-96346AD684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TIẾT 22: BÀI 21: LUÂN CANH, XEN CANH, TĂNG VỤ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8136" y="5562600"/>
            <a:ext cx="3810000" cy="76200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GV: NGUYỄN THỊ THU CHANG</a:t>
            </a:r>
            <a:endParaRPr lang="en-US" sz="20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743243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15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en-US" sz="3200" dirty="0" smtClean="0">
                <a:latin typeface="Arial" pitchFamily="34" charset="0"/>
                <a:cs typeface="Arial" pitchFamily="34" charset="0"/>
              </a:rPr>
              <a:t>LUÂN CANH, XEN CANH, TĂNG VỤ</a:t>
            </a:r>
          </a:p>
          <a:p>
            <a:pPr marL="514350" indent="-514350">
              <a:buAutoNum type="arabicPeriod"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Luân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canh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Luân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canh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tiến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hành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gieo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luân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phiên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nhau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cùng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Ví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dụ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tháng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5 – 9: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lúa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mùa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	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tháng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9 – 12: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ngô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	   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tháng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12 – 5: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lúa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xuân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46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hình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luân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canh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Luân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canh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giữa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cạn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latin typeface="Arial" pitchFamily="34" charset="0"/>
                <a:cs typeface="Arial" pitchFamily="34" charset="0"/>
              </a:rPr>
              <a:t>nhau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Luân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canh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giữa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cạn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nước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Cần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chú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ý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mức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độ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tiêu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thụ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chất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dinh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dưỡng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nhiều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hay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ít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khả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năng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chống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sâu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mỗi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xây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dựng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thức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luân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canh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lí</a:t>
            </a:r>
            <a:r>
              <a:rPr lang="en-US" sz="3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1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516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Xen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canh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cùng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trồng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loại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cùng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lúc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thời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gian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lâu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để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tận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dưỡng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ánh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sáng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Ví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dụ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Ngô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đông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xen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cây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cải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rau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khoai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đậu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tương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41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95740" y="2324100"/>
            <a:ext cx="6071532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7" y="152400"/>
            <a:ext cx="67818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52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vụ</a:t>
            </a:r>
            <a:endParaRPr lang="en-US" sz="3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số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gieo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trồng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cùng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vị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diện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tích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Ví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dụ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Trước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đây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cấy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lúa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nhưng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quyết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nước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tưới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giống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ngắn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ngày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nên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đã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trồng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được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lúa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, 1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hoặc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2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lúa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latin typeface="Arial" pitchFamily="34" charset="0"/>
                <a:cs typeface="Arial" pitchFamily="34" charset="0"/>
              </a:rPr>
              <a:t>màu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86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534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>
                <a:latin typeface="Arial" pitchFamily="34" charset="0"/>
                <a:cs typeface="Arial" pitchFamily="34" charset="0"/>
              </a:rPr>
              <a:t>II. TÁC DỤNG CỦA LUÂN CANH, XEN CANH, TĂNG VỤ</a:t>
            </a:r>
          </a:p>
          <a:p>
            <a:pPr>
              <a:buFontTx/>
              <a:buChar char="-"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Luân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làm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đất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độ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phì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nhiêu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hòa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chất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dinh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dưỡng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giảm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sâu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Xen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canh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sử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lí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đất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đai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ánh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sáng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giảm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sâu</a:t>
            </a:r>
            <a:r>
              <a:rPr lang="en-US" sz="400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bệnh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Char char="-"/>
            </a:pP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vụ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góp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tăng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thêm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sản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phẩm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thu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hoạch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781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70</TotalTime>
  <Words>210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TIẾT 22: BÀI 21: LUÂN CANH, XEN CANH, TĂNG VỤ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22: BÀI 21: LUÂN CANH, XEN CANH, TĂNG VỤ</dc:title>
  <dc:creator>Windows User</dc:creator>
  <cp:lastModifiedBy>Windows User</cp:lastModifiedBy>
  <cp:revision>11</cp:revision>
  <dcterms:created xsi:type="dcterms:W3CDTF">2020-01-07T05:57:59Z</dcterms:created>
  <dcterms:modified xsi:type="dcterms:W3CDTF">2020-01-07T09:15:05Z</dcterms:modified>
</cp:coreProperties>
</file>