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56" r:id="rId2"/>
    <p:sldId id="257" r:id="rId3"/>
    <p:sldId id="285" r:id="rId4"/>
    <p:sldId id="286" r:id="rId5"/>
    <p:sldId id="287" r:id="rId6"/>
    <p:sldId id="288" r:id="rId7"/>
    <p:sldId id="259" r:id="rId8"/>
    <p:sldId id="261" r:id="rId9"/>
    <p:sldId id="289" r:id="rId10"/>
    <p:sldId id="260" r:id="rId11"/>
    <p:sldId id="290" r:id="rId12"/>
    <p:sldId id="291" r:id="rId13"/>
    <p:sldId id="292" r:id="rId14"/>
    <p:sldId id="294" r:id="rId15"/>
    <p:sldId id="293" r:id="rId16"/>
    <p:sldId id="295" r:id="rId17"/>
    <p:sldId id="296" r:id="rId18"/>
    <p:sldId id="297" r:id="rId19"/>
    <p:sldId id="298" r:id="rId20"/>
    <p:sldId id="299" r:id="rId21"/>
    <p:sldId id="300" r:id="rId22"/>
    <p:sldId id="301" r:id="rId23"/>
    <p:sldId id="302" r:id="rId24"/>
    <p:sldId id="303" r:id="rId25"/>
    <p:sldId id="304" r:id="rId26"/>
    <p:sldId id="305" r:id="rId27"/>
    <p:sldId id="258" r:id="rId28"/>
  </p:sldIdLst>
  <p:sldSz cx="9144000" cy="5143500" type="screen16x9"/>
  <p:notesSz cx="6858000" cy="9144000"/>
  <p:embeddedFontLst>
    <p:embeddedFont>
      <p:font typeface="MS Mincho" panose="02020609040205080304" pitchFamily="49" charset="-128"/>
      <p:regular r:id="rId30"/>
    </p:embeddedFont>
    <p:embeddedFont>
      <p:font typeface="PT Serif" panose="020B0604020202020204" charset="0"/>
      <p:regular r:id="rId31"/>
      <p:bold r:id="rId32"/>
      <p:italic r:id="rId33"/>
      <p:boldItalic r:id="rId34"/>
    </p:embeddedFont>
    <p:embeddedFont>
      <p:font typeface="Lucida Sans Unicode" panose="020B0602030504020204" pitchFamily="34" charset="0"/>
      <p:regular r:id="rId35"/>
    </p:embeddedFont>
    <p:embeddedFont>
      <p:font typeface="Cambria" panose="02040503050406030204" pitchFamily="18" charset="0"/>
      <p:regular r:id="rId36"/>
      <p:bold r:id="rId37"/>
      <p:italic r:id="rId38"/>
      <p:boldItalic r:id="rId39"/>
    </p:embeddedFont>
    <p:embeddedFont>
      <p:font typeface="Montserrat"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Mở đầu" id="{522A0B80-5A3F-4B7E-9F3D-BFDA9F94A7C7}">
          <p14:sldIdLst>
            <p14:sldId id="256"/>
            <p14:sldId id="257"/>
            <p14:sldId id="285"/>
            <p14:sldId id="286"/>
            <p14:sldId id="287"/>
            <p14:sldId id="288"/>
            <p14:sldId id="259"/>
          </p14:sldIdLst>
        </p14:section>
        <p14:section name="II.1" id="{03E1A447-F342-4BF3-963F-4B554400C0C6}">
          <p14:sldIdLst>
            <p14:sldId id="261"/>
            <p14:sldId id="289"/>
            <p14:sldId id="260"/>
            <p14:sldId id="290"/>
            <p14:sldId id="291"/>
            <p14:sldId id="292"/>
            <p14:sldId id="294"/>
            <p14:sldId id="293"/>
          </p14:sldIdLst>
        </p14:section>
        <p14:section name="II.2" id="{D4E92E02-BC8B-4931-94DA-4783D7B0845F}">
          <p14:sldIdLst>
            <p14:sldId id="295"/>
          </p14:sldIdLst>
        </p14:section>
        <p14:section name="III.1" id="{D0BDF3B2-468C-4076-8CAB-77BF5B93B018}">
          <p14:sldIdLst>
            <p14:sldId id="296"/>
          </p14:sldIdLst>
        </p14:section>
        <p14:section name="III.2" id="{7DA5E98A-259F-4E03-A1A1-060322003117}">
          <p14:sldIdLst>
            <p14:sldId id="297"/>
          </p14:sldIdLst>
        </p14:section>
        <p14:section name="III.3" id="{E815E27B-51D4-4BD5-ACF7-33B506984DE3}">
          <p14:sldIdLst>
            <p14:sldId id="298"/>
            <p14:sldId id="299"/>
            <p14:sldId id="300"/>
            <p14:sldId id="301"/>
            <p14:sldId id="302"/>
            <p14:sldId id="303"/>
          </p14:sldIdLst>
        </p14:section>
        <p14:section name="III.4" id="{5BDB13A8-FA93-44EE-B95E-F1634719B2C0}">
          <p14:sldIdLst>
            <p14:sldId id="304"/>
          </p14:sldIdLst>
        </p14:section>
        <p14:section name="Kết thúc" id="{19ADEBC0-7FE9-46FB-ACC3-153D9D75EA98}">
          <p14:sldIdLst>
            <p14:sldId id="305"/>
            <p14:sldId id="258"/>
          </p14:sldIdLst>
        </p14:section>
      </p14:sectionLst>
    </p:ext>
    <p:ext uri="{EFAFB233-063F-42B5-8137-9DF3F51BA10A}">
      <p15:sldGuideLst xmlns:p15="http://schemas.microsoft.com/office/powerpoint/2012/main">
        <p15:guide id="1" orient="horz" pos="1668"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2E464B-944C-47A5-8447-2E5B7A2FA589}">
  <a:tblStyle styleId="{852E464B-944C-47A5-8447-2E5B7A2FA58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3" d="100"/>
          <a:sy n="93" d="100"/>
        </p:scale>
        <p:origin x="708" y="78"/>
      </p:cViewPr>
      <p:guideLst>
        <p:guide orient="horz" pos="1668"/>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041960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68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74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3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6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6608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4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36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89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285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68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3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24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62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40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57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34275" y="1839413"/>
            <a:ext cx="78888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cxnSp>
        <p:nvCxnSpPr>
          <p:cNvPr id="11" name="Google Shape;11;p2"/>
          <p:cNvCxnSpPr/>
          <p:nvPr/>
        </p:nvCxnSpPr>
        <p:spPr>
          <a:xfrm rot="10800000">
            <a:off x="2588100" y="3488719"/>
            <a:ext cx="3967800" cy="0"/>
          </a:xfrm>
          <a:prstGeom prst="straightConnector1">
            <a:avLst/>
          </a:prstGeom>
          <a:noFill/>
          <a:ln w="9525" cap="flat" cmpd="sng">
            <a:solidFill>
              <a:schemeClr val="lt1"/>
            </a:solidFill>
            <a:prstDash val="solid"/>
            <a:round/>
            <a:headEnd type="oval" w="med" len="med"/>
            <a:tailEnd type="oval"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2600500" y="2040544"/>
            <a:ext cx="58578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6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a:off x="2600400" y="3182963"/>
            <a:ext cx="5857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i="1">
                <a:solidFill>
                  <a:schemeClr val="accent1"/>
                </a:solidFill>
              </a:defRPr>
            </a:lvl1pPr>
            <a:lvl2pPr lvl="1" rtl="0">
              <a:spcBef>
                <a:spcPts val="0"/>
              </a:spcBef>
              <a:spcAft>
                <a:spcPts val="0"/>
              </a:spcAft>
              <a:buClr>
                <a:schemeClr val="accent1"/>
              </a:buClr>
              <a:buSzPts val="2400"/>
              <a:buNone/>
              <a:defRPr i="1">
                <a:solidFill>
                  <a:schemeClr val="accent1"/>
                </a:solidFill>
              </a:defRPr>
            </a:lvl2pPr>
            <a:lvl3pPr lvl="2" rtl="0">
              <a:spcBef>
                <a:spcPts val="0"/>
              </a:spcBef>
              <a:spcAft>
                <a:spcPts val="0"/>
              </a:spcAft>
              <a:buClr>
                <a:schemeClr val="accent1"/>
              </a:buClr>
              <a:buSzPts val="2400"/>
              <a:buNone/>
              <a:defRPr i="1">
                <a:solidFill>
                  <a:schemeClr val="accent1"/>
                </a:solidFill>
              </a:defRPr>
            </a:lvl3pPr>
            <a:lvl4pPr lvl="3" rtl="0">
              <a:spcBef>
                <a:spcPts val="0"/>
              </a:spcBef>
              <a:spcAft>
                <a:spcPts val="0"/>
              </a:spcAft>
              <a:buClr>
                <a:schemeClr val="accent1"/>
              </a:buClr>
              <a:buSzPts val="2400"/>
              <a:buNone/>
              <a:defRPr sz="2400" i="1">
                <a:solidFill>
                  <a:schemeClr val="accent1"/>
                </a:solidFill>
              </a:defRPr>
            </a:lvl4pPr>
            <a:lvl5pPr lvl="4" rtl="0">
              <a:spcBef>
                <a:spcPts val="0"/>
              </a:spcBef>
              <a:spcAft>
                <a:spcPts val="0"/>
              </a:spcAft>
              <a:buClr>
                <a:schemeClr val="accent1"/>
              </a:buClr>
              <a:buSzPts val="2400"/>
              <a:buNone/>
              <a:defRPr sz="2400" i="1">
                <a:solidFill>
                  <a:schemeClr val="accent1"/>
                </a:solidFill>
              </a:defRPr>
            </a:lvl5pPr>
            <a:lvl6pPr lvl="5" rtl="0">
              <a:spcBef>
                <a:spcPts val="0"/>
              </a:spcBef>
              <a:spcAft>
                <a:spcPts val="0"/>
              </a:spcAft>
              <a:buClr>
                <a:schemeClr val="accent1"/>
              </a:buClr>
              <a:buSzPts val="2400"/>
              <a:buNone/>
              <a:defRPr sz="2400" i="1">
                <a:solidFill>
                  <a:schemeClr val="accent1"/>
                </a:solidFill>
              </a:defRPr>
            </a:lvl6pPr>
            <a:lvl7pPr lvl="6" rtl="0">
              <a:spcBef>
                <a:spcPts val="0"/>
              </a:spcBef>
              <a:spcAft>
                <a:spcPts val="0"/>
              </a:spcAft>
              <a:buClr>
                <a:schemeClr val="accent1"/>
              </a:buClr>
              <a:buSzPts val="2400"/>
              <a:buNone/>
              <a:defRPr sz="2400" i="1">
                <a:solidFill>
                  <a:schemeClr val="accent1"/>
                </a:solidFill>
              </a:defRPr>
            </a:lvl7pPr>
            <a:lvl8pPr lvl="7" rtl="0">
              <a:spcBef>
                <a:spcPts val="0"/>
              </a:spcBef>
              <a:spcAft>
                <a:spcPts val="0"/>
              </a:spcAft>
              <a:buClr>
                <a:schemeClr val="accent1"/>
              </a:buClr>
              <a:buSzPts val="2400"/>
              <a:buNone/>
              <a:defRPr sz="2400" i="1">
                <a:solidFill>
                  <a:schemeClr val="accent1"/>
                </a:solidFill>
              </a:defRPr>
            </a:lvl8pPr>
            <a:lvl9pPr lvl="8" rtl="0">
              <a:spcBef>
                <a:spcPts val="0"/>
              </a:spcBef>
              <a:spcAft>
                <a:spcPts val="0"/>
              </a:spcAft>
              <a:buClr>
                <a:schemeClr val="accent1"/>
              </a:buClr>
              <a:buSzPts val="2400"/>
              <a:buNone/>
              <a:defRPr sz="2400" i="1">
                <a:solidFill>
                  <a:schemeClr val="accent1"/>
                </a:solidFill>
              </a:defRPr>
            </a:lvl9pPr>
          </a:lstStyle>
          <a:p>
            <a:endParaRPr/>
          </a:p>
        </p:txBody>
      </p:sp>
      <p:cxnSp>
        <p:nvCxnSpPr>
          <p:cNvPr id="15" name="Google Shape;15;p3"/>
          <p:cNvCxnSpPr/>
          <p:nvPr/>
        </p:nvCxnSpPr>
        <p:spPr>
          <a:xfrm rot="10800000">
            <a:off x="-15990" y="2933511"/>
            <a:ext cx="2476800" cy="0"/>
          </a:xfrm>
          <a:prstGeom prst="straightConnector1">
            <a:avLst/>
          </a:prstGeom>
          <a:noFill/>
          <a:ln w="9525" cap="flat" cmpd="sng">
            <a:solidFill>
              <a:schemeClr val="dk2"/>
            </a:solidFill>
            <a:prstDash val="solid"/>
            <a:round/>
            <a:headEnd type="oval"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p:nvPr/>
        </p:nvSpPr>
        <p:spPr>
          <a:xfrm>
            <a:off x="4229046" y="1045786"/>
            <a:ext cx="685800" cy="6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555350" y="1818900"/>
            <a:ext cx="6033300" cy="819900"/>
          </a:xfrm>
          <a:prstGeom prst="rect">
            <a:avLst/>
          </a:prstGeom>
        </p:spPr>
        <p:txBody>
          <a:bodyPr spcFirstLastPara="1" wrap="square" lIns="91425" tIns="91425" rIns="91425" bIns="91425" anchor="t" anchorCtr="0">
            <a:noAutofit/>
          </a:bodyPr>
          <a:lstStyle>
            <a:lvl1pPr marL="457200" lvl="0" indent="-419100" algn="ctr" rtl="0">
              <a:lnSpc>
                <a:spcPct val="100000"/>
              </a:lnSpc>
              <a:spcBef>
                <a:spcPts val="600"/>
              </a:spcBef>
              <a:spcAft>
                <a:spcPts val="0"/>
              </a:spcAft>
              <a:buClr>
                <a:schemeClr val="accent1"/>
              </a:buClr>
              <a:buSzPts val="3000"/>
              <a:buChar char="○"/>
              <a:defRPr sz="3000" i="1">
                <a:solidFill>
                  <a:schemeClr val="accent1"/>
                </a:solidFill>
              </a:defRPr>
            </a:lvl1pPr>
            <a:lvl2pPr marL="914400" lvl="1" indent="-419100" algn="ctr" rtl="0">
              <a:lnSpc>
                <a:spcPct val="100000"/>
              </a:lnSpc>
              <a:spcBef>
                <a:spcPts val="0"/>
              </a:spcBef>
              <a:spcAft>
                <a:spcPts val="0"/>
              </a:spcAft>
              <a:buClr>
                <a:schemeClr val="accent1"/>
              </a:buClr>
              <a:buSzPts val="3000"/>
              <a:buChar char="□"/>
              <a:defRPr sz="3000" i="1">
                <a:solidFill>
                  <a:schemeClr val="accent1"/>
                </a:solidFill>
              </a:defRPr>
            </a:lvl2pPr>
            <a:lvl3pPr marL="1371600" lvl="2" indent="-419100" algn="ctr" rtl="0">
              <a:lnSpc>
                <a:spcPct val="100000"/>
              </a:lnSpc>
              <a:spcBef>
                <a:spcPts val="0"/>
              </a:spcBef>
              <a:spcAft>
                <a:spcPts val="0"/>
              </a:spcAft>
              <a:buClr>
                <a:schemeClr val="accent1"/>
              </a:buClr>
              <a:buSzPts val="3000"/>
              <a:buChar char="○"/>
              <a:defRPr sz="3000" i="1">
                <a:solidFill>
                  <a:schemeClr val="accent1"/>
                </a:solidFill>
              </a:defRPr>
            </a:lvl3pPr>
            <a:lvl4pPr marL="1828800" lvl="3" indent="-419100" algn="ctr" rtl="0">
              <a:lnSpc>
                <a:spcPct val="100000"/>
              </a:lnSpc>
              <a:spcBef>
                <a:spcPts val="0"/>
              </a:spcBef>
              <a:spcAft>
                <a:spcPts val="0"/>
              </a:spcAft>
              <a:buClr>
                <a:schemeClr val="accent1"/>
              </a:buClr>
              <a:buSzPts val="3000"/>
              <a:buChar char="□"/>
              <a:defRPr sz="3000" i="1">
                <a:solidFill>
                  <a:schemeClr val="accent1"/>
                </a:solidFill>
              </a:defRPr>
            </a:lvl4pPr>
            <a:lvl5pPr marL="2286000" lvl="4" indent="-419100" algn="ctr" rtl="0">
              <a:lnSpc>
                <a:spcPct val="100000"/>
              </a:lnSpc>
              <a:spcBef>
                <a:spcPts val="0"/>
              </a:spcBef>
              <a:spcAft>
                <a:spcPts val="0"/>
              </a:spcAft>
              <a:buClr>
                <a:schemeClr val="accent1"/>
              </a:buClr>
              <a:buSzPts val="3000"/>
              <a:buChar char="○"/>
              <a:defRPr sz="3000" i="1">
                <a:solidFill>
                  <a:schemeClr val="accent1"/>
                </a:solidFill>
              </a:defRPr>
            </a:lvl5pPr>
            <a:lvl6pPr marL="2743200" lvl="5" indent="-419100" algn="ctr" rtl="0">
              <a:lnSpc>
                <a:spcPct val="100000"/>
              </a:lnSpc>
              <a:spcBef>
                <a:spcPts val="0"/>
              </a:spcBef>
              <a:spcAft>
                <a:spcPts val="0"/>
              </a:spcAft>
              <a:buClr>
                <a:schemeClr val="accent1"/>
              </a:buClr>
              <a:buSzPts val="3000"/>
              <a:buChar char="■"/>
              <a:defRPr sz="3000" i="1">
                <a:solidFill>
                  <a:schemeClr val="accent1"/>
                </a:solidFill>
              </a:defRPr>
            </a:lvl6pPr>
            <a:lvl7pPr marL="3200400" lvl="6" indent="-419100" algn="ctr" rtl="0">
              <a:lnSpc>
                <a:spcPct val="100000"/>
              </a:lnSpc>
              <a:spcBef>
                <a:spcPts val="0"/>
              </a:spcBef>
              <a:spcAft>
                <a:spcPts val="0"/>
              </a:spcAft>
              <a:buClr>
                <a:schemeClr val="accent1"/>
              </a:buClr>
              <a:buSzPts val="3000"/>
              <a:buChar char="●"/>
              <a:defRPr sz="3000" i="1">
                <a:solidFill>
                  <a:schemeClr val="accent1"/>
                </a:solidFill>
              </a:defRPr>
            </a:lvl7pPr>
            <a:lvl8pPr marL="3657600" lvl="7" indent="-419100" algn="ctr" rtl="0">
              <a:lnSpc>
                <a:spcPct val="100000"/>
              </a:lnSpc>
              <a:spcBef>
                <a:spcPts val="0"/>
              </a:spcBef>
              <a:spcAft>
                <a:spcPts val="0"/>
              </a:spcAft>
              <a:buClr>
                <a:schemeClr val="accent1"/>
              </a:buClr>
              <a:buSzPts val="3000"/>
              <a:buChar char="○"/>
              <a:defRPr sz="3000" i="1">
                <a:solidFill>
                  <a:schemeClr val="accent1"/>
                </a:solidFill>
              </a:defRPr>
            </a:lvl8pPr>
            <a:lvl9pPr marL="4114800" lvl="8" indent="-419100" algn="ctr">
              <a:lnSpc>
                <a:spcPct val="100000"/>
              </a:lnSpc>
              <a:spcBef>
                <a:spcPts val="0"/>
              </a:spcBef>
              <a:spcAft>
                <a:spcPts val="0"/>
              </a:spcAft>
              <a:buClr>
                <a:schemeClr val="accent1"/>
              </a:buClr>
              <a:buSzPts val="3000"/>
              <a:buChar char="■"/>
              <a:defRPr sz="3000" i="1">
                <a:solidFill>
                  <a:schemeClr val="accent1"/>
                </a:solidFill>
              </a:defRPr>
            </a:lvl9pPr>
          </a:lstStyle>
          <a:p>
            <a:endParaRPr/>
          </a:p>
        </p:txBody>
      </p:sp>
      <p:sp>
        <p:nvSpPr>
          <p:cNvPr id="19" name="Google Shape;19;p4"/>
          <p:cNvSpPr txBox="1"/>
          <p:nvPr/>
        </p:nvSpPr>
        <p:spPr>
          <a:xfrm>
            <a:off x="3801800" y="854771"/>
            <a:ext cx="1540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lt2"/>
                </a:solidFill>
                <a:latin typeface="Montserrat"/>
                <a:ea typeface="Montserrat"/>
                <a:cs typeface="Montserrat"/>
                <a:sym typeface="Montserrat"/>
              </a:rPr>
              <a:t>“</a:t>
            </a:r>
            <a:endParaRPr sz="9600">
              <a:solidFill>
                <a:schemeClr val="lt2"/>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solidFill>
                  <a:srgbClr val="8F7B87"/>
                </a:solidFill>
              </a:defRPr>
            </a:lvl1pPr>
            <a:lvl2pPr lvl="1">
              <a:buNone/>
              <a:defRPr>
                <a:solidFill>
                  <a:srgbClr val="8F7B87"/>
                </a:solidFill>
              </a:defRPr>
            </a:lvl2pPr>
            <a:lvl3pPr lvl="2">
              <a:buNone/>
              <a:defRPr>
                <a:solidFill>
                  <a:srgbClr val="8F7B87"/>
                </a:solidFill>
              </a:defRPr>
            </a:lvl3pPr>
            <a:lvl4pPr lvl="3">
              <a:buNone/>
              <a:defRPr>
                <a:solidFill>
                  <a:srgbClr val="8F7B87"/>
                </a:solidFill>
              </a:defRPr>
            </a:lvl4pPr>
            <a:lvl5pPr lvl="4">
              <a:buNone/>
              <a:defRPr>
                <a:solidFill>
                  <a:srgbClr val="8F7B87"/>
                </a:solidFill>
              </a:defRPr>
            </a:lvl5pPr>
            <a:lvl6pPr lvl="5">
              <a:buNone/>
              <a:defRPr>
                <a:solidFill>
                  <a:srgbClr val="8F7B87"/>
                </a:solidFill>
              </a:defRPr>
            </a:lvl6pPr>
            <a:lvl7pPr lvl="6">
              <a:buNone/>
              <a:defRPr>
                <a:solidFill>
                  <a:srgbClr val="8F7B87"/>
                </a:solidFill>
              </a:defRPr>
            </a:lvl7pPr>
            <a:lvl8pPr lvl="7">
              <a:buNone/>
              <a:defRPr>
                <a:solidFill>
                  <a:srgbClr val="8F7B87"/>
                </a:solidFill>
              </a:defRPr>
            </a:lvl8pPr>
            <a:lvl9pPr lvl="8">
              <a:buNone/>
              <a:defRPr>
                <a:solidFill>
                  <a:srgbClr val="8F7B87"/>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5"/>
          <p:cNvSpPr txBox="1">
            <a:spLocks noGrp="1"/>
          </p:cNvSpPr>
          <p:nvPr>
            <p:ph type="body" idx="1"/>
          </p:nvPr>
        </p:nvSpPr>
        <p:spPr>
          <a:xfrm>
            <a:off x="617100" y="1269863"/>
            <a:ext cx="7909800" cy="32154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cxnSp>
        <p:nvCxnSpPr>
          <p:cNvPr id="24" name="Google Shape;24;p5"/>
          <p:cNvCxnSpPr/>
          <p:nvPr/>
        </p:nvCxnSpPr>
        <p:spPr>
          <a:xfrm rot="10800000">
            <a:off x="-23700" y="541800"/>
            <a:ext cx="2341800" cy="0"/>
          </a:xfrm>
          <a:prstGeom prst="straightConnector1">
            <a:avLst/>
          </a:prstGeom>
          <a:noFill/>
          <a:ln w="9525" cap="flat" cmpd="sng">
            <a:solidFill>
              <a:schemeClr val="dk2"/>
            </a:solidFill>
            <a:prstDash val="solid"/>
            <a:round/>
            <a:headEnd type="oval" w="med" len="med"/>
            <a:tailEnd type="none" w="med" len="med"/>
          </a:ln>
        </p:spPr>
      </p:cxnSp>
      <p:cxnSp>
        <p:nvCxnSpPr>
          <p:cNvPr id="25" name="Google Shape;25;p5"/>
          <p:cNvCxnSpPr/>
          <p:nvPr/>
        </p:nvCxnSpPr>
        <p:spPr>
          <a:xfrm>
            <a:off x="6825900" y="541800"/>
            <a:ext cx="2331300" cy="0"/>
          </a:xfrm>
          <a:prstGeom prst="straightConnector1">
            <a:avLst/>
          </a:prstGeom>
          <a:noFill/>
          <a:ln w="9525" cap="flat" cmpd="sng">
            <a:solidFill>
              <a:schemeClr val="dk2"/>
            </a:solidFill>
            <a:prstDash val="solid"/>
            <a:round/>
            <a:headEnd type="oval" w="med" len="med"/>
            <a:tailEnd type="none" w="med" len="med"/>
          </a:ln>
        </p:spPr>
      </p:cxnSp>
      <p:sp>
        <p:nvSpPr>
          <p:cNvPr id="26" name="Google Shape;26;p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626350" y="1346063"/>
            <a:ext cx="3644400" cy="32049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9" name="Google Shape;29;p6"/>
          <p:cNvSpPr txBox="1">
            <a:spLocks noGrp="1"/>
          </p:cNvSpPr>
          <p:nvPr>
            <p:ph type="body" idx="2"/>
          </p:nvPr>
        </p:nvSpPr>
        <p:spPr>
          <a:xfrm>
            <a:off x="4870698" y="1346063"/>
            <a:ext cx="3644400" cy="32049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0" name="Google Shape;30;p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cxnSp>
        <p:nvCxnSpPr>
          <p:cNvPr id="31" name="Google Shape;31;p6"/>
          <p:cNvCxnSpPr/>
          <p:nvPr/>
        </p:nvCxnSpPr>
        <p:spPr>
          <a:xfrm rot="10800000">
            <a:off x="-23700" y="541800"/>
            <a:ext cx="2341800" cy="0"/>
          </a:xfrm>
          <a:prstGeom prst="straightConnector1">
            <a:avLst/>
          </a:prstGeom>
          <a:noFill/>
          <a:ln w="9525" cap="flat" cmpd="sng">
            <a:solidFill>
              <a:schemeClr val="dk2"/>
            </a:solidFill>
            <a:prstDash val="solid"/>
            <a:round/>
            <a:headEnd type="oval" w="med" len="med"/>
            <a:tailEnd type="none" w="med" len="med"/>
          </a:ln>
        </p:spPr>
      </p:cxnSp>
      <p:cxnSp>
        <p:nvCxnSpPr>
          <p:cNvPr id="32" name="Google Shape;32;p6"/>
          <p:cNvCxnSpPr/>
          <p:nvPr/>
        </p:nvCxnSpPr>
        <p:spPr>
          <a:xfrm>
            <a:off x="6825900" y="541800"/>
            <a:ext cx="2331300" cy="0"/>
          </a:xfrm>
          <a:prstGeom prst="straightConnector1">
            <a:avLst/>
          </a:prstGeom>
          <a:noFill/>
          <a:ln w="9525" cap="flat" cmpd="sng">
            <a:solidFill>
              <a:schemeClr val="dk2"/>
            </a:solidFill>
            <a:prstDash val="solid"/>
            <a:round/>
            <a:headEnd type="oval" w="med" len="med"/>
            <a:tailEnd type="none" w="med" len="med"/>
          </a:ln>
        </p:spPr>
      </p:cxnSp>
      <p:sp>
        <p:nvSpPr>
          <p:cNvPr id="33" name="Google Shape;33;p6"/>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626350" y="1281750"/>
            <a:ext cx="2547900" cy="319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 name="Google Shape;36;p7"/>
          <p:cNvSpPr txBox="1">
            <a:spLocks noGrp="1"/>
          </p:cNvSpPr>
          <p:nvPr>
            <p:ph type="body" idx="2"/>
          </p:nvPr>
        </p:nvSpPr>
        <p:spPr>
          <a:xfrm>
            <a:off x="3304738" y="1281750"/>
            <a:ext cx="2547900" cy="319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7" name="Google Shape;37;p7"/>
          <p:cNvSpPr txBox="1">
            <a:spLocks noGrp="1"/>
          </p:cNvSpPr>
          <p:nvPr>
            <p:ph type="body" idx="3"/>
          </p:nvPr>
        </p:nvSpPr>
        <p:spPr>
          <a:xfrm>
            <a:off x="5983125" y="1281750"/>
            <a:ext cx="2547900" cy="319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8" name="Google Shape;38;p7"/>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cxnSp>
        <p:nvCxnSpPr>
          <p:cNvPr id="39" name="Google Shape;39;p7"/>
          <p:cNvCxnSpPr/>
          <p:nvPr/>
        </p:nvCxnSpPr>
        <p:spPr>
          <a:xfrm rot="10800000">
            <a:off x="-23700" y="541800"/>
            <a:ext cx="2341800" cy="0"/>
          </a:xfrm>
          <a:prstGeom prst="straightConnector1">
            <a:avLst/>
          </a:prstGeom>
          <a:noFill/>
          <a:ln w="9525" cap="flat" cmpd="sng">
            <a:solidFill>
              <a:schemeClr val="dk2"/>
            </a:solidFill>
            <a:prstDash val="solid"/>
            <a:round/>
            <a:headEnd type="oval" w="med" len="med"/>
            <a:tailEnd type="none" w="med" len="med"/>
          </a:ln>
        </p:spPr>
      </p:cxnSp>
      <p:cxnSp>
        <p:nvCxnSpPr>
          <p:cNvPr id="40" name="Google Shape;40;p7"/>
          <p:cNvCxnSpPr/>
          <p:nvPr/>
        </p:nvCxnSpPr>
        <p:spPr>
          <a:xfrm>
            <a:off x="6825900" y="541800"/>
            <a:ext cx="2331300" cy="0"/>
          </a:xfrm>
          <a:prstGeom prst="straightConnector1">
            <a:avLst/>
          </a:prstGeom>
          <a:noFill/>
          <a:ln w="9525" cap="flat" cmpd="sng">
            <a:solidFill>
              <a:schemeClr val="dk2"/>
            </a:solidFill>
            <a:prstDash val="solid"/>
            <a:round/>
            <a:headEnd type="oval" w="med" len="med"/>
            <a:tailEnd type="none" w="med" len="med"/>
          </a:ln>
        </p:spPr>
      </p:cxnSp>
      <p:sp>
        <p:nvSpPr>
          <p:cNvPr id="41" name="Google Shape;41;p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30350" y="206000"/>
            <a:ext cx="42834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17100" y="1269863"/>
            <a:ext cx="7909800" cy="32154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1pPr>
            <a:lvl2pPr marL="914400" lvl="1" indent="-381000">
              <a:lnSpc>
                <a:spcPct val="115000"/>
              </a:lnSpc>
              <a:spcBef>
                <a:spcPts val="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2pPr>
            <a:lvl3pPr marL="1371600" lvl="2" indent="-381000">
              <a:lnSpc>
                <a:spcPct val="115000"/>
              </a:lnSpc>
              <a:spcBef>
                <a:spcPts val="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3pPr>
            <a:lvl4pPr marL="1828800" lvl="3"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4pPr>
            <a:lvl5pPr marL="2286000" lvl="4"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5pPr>
            <a:lvl6pPr marL="2743200" lvl="5"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6pPr>
            <a:lvl7pPr marL="3200400" lvl="6"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7pPr>
            <a:lvl8pPr marL="3657600" lvl="7"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8pPr>
            <a:lvl9pPr marL="4114800" lvl="8"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91425" tIns="91425" rIns="91425" bIns="91425" anchor="t" anchorCtr="0">
            <a:noAutofit/>
          </a:bodyPr>
          <a:lstStyle>
            <a:lvl1pPr lvl="0" algn="ctr">
              <a:buNone/>
              <a:defRPr sz="1300">
                <a:solidFill>
                  <a:schemeClr val="accent1"/>
                </a:solidFill>
                <a:latin typeface="PT Serif"/>
                <a:ea typeface="PT Serif"/>
                <a:cs typeface="PT Serif"/>
                <a:sym typeface="PT Serif"/>
              </a:defRPr>
            </a:lvl1pPr>
            <a:lvl2pPr lvl="1" algn="ctr">
              <a:buNone/>
              <a:defRPr sz="1300">
                <a:solidFill>
                  <a:schemeClr val="accent1"/>
                </a:solidFill>
                <a:latin typeface="PT Serif"/>
                <a:ea typeface="PT Serif"/>
                <a:cs typeface="PT Serif"/>
                <a:sym typeface="PT Serif"/>
              </a:defRPr>
            </a:lvl2pPr>
            <a:lvl3pPr lvl="2" algn="ctr">
              <a:buNone/>
              <a:defRPr sz="1300">
                <a:solidFill>
                  <a:schemeClr val="accent1"/>
                </a:solidFill>
                <a:latin typeface="PT Serif"/>
                <a:ea typeface="PT Serif"/>
                <a:cs typeface="PT Serif"/>
                <a:sym typeface="PT Serif"/>
              </a:defRPr>
            </a:lvl3pPr>
            <a:lvl4pPr lvl="3" algn="ctr">
              <a:buNone/>
              <a:defRPr sz="1300">
                <a:solidFill>
                  <a:schemeClr val="accent1"/>
                </a:solidFill>
                <a:latin typeface="PT Serif"/>
                <a:ea typeface="PT Serif"/>
                <a:cs typeface="PT Serif"/>
                <a:sym typeface="PT Serif"/>
              </a:defRPr>
            </a:lvl4pPr>
            <a:lvl5pPr lvl="4" algn="ctr">
              <a:buNone/>
              <a:defRPr sz="1300">
                <a:solidFill>
                  <a:schemeClr val="accent1"/>
                </a:solidFill>
                <a:latin typeface="PT Serif"/>
                <a:ea typeface="PT Serif"/>
                <a:cs typeface="PT Serif"/>
                <a:sym typeface="PT Serif"/>
              </a:defRPr>
            </a:lvl5pPr>
            <a:lvl6pPr lvl="5" algn="ctr">
              <a:buNone/>
              <a:defRPr sz="1300">
                <a:solidFill>
                  <a:schemeClr val="accent1"/>
                </a:solidFill>
                <a:latin typeface="PT Serif"/>
                <a:ea typeface="PT Serif"/>
                <a:cs typeface="PT Serif"/>
                <a:sym typeface="PT Serif"/>
              </a:defRPr>
            </a:lvl6pPr>
            <a:lvl7pPr lvl="6" algn="ctr">
              <a:buNone/>
              <a:defRPr sz="1300">
                <a:solidFill>
                  <a:schemeClr val="accent1"/>
                </a:solidFill>
                <a:latin typeface="PT Serif"/>
                <a:ea typeface="PT Serif"/>
                <a:cs typeface="PT Serif"/>
                <a:sym typeface="PT Serif"/>
              </a:defRPr>
            </a:lvl7pPr>
            <a:lvl8pPr lvl="7" algn="ctr">
              <a:buNone/>
              <a:defRPr sz="1300">
                <a:solidFill>
                  <a:schemeClr val="accent1"/>
                </a:solidFill>
                <a:latin typeface="PT Serif"/>
                <a:ea typeface="PT Serif"/>
                <a:cs typeface="PT Serif"/>
                <a:sym typeface="PT Serif"/>
              </a:defRPr>
            </a:lvl8pPr>
            <a:lvl9pPr lvl="8" algn="ctr">
              <a:buNone/>
              <a:defRPr sz="1300">
                <a:solidFill>
                  <a:schemeClr val="accent1"/>
                </a:solidFill>
                <a:latin typeface="PT Serif"/>
                <a:ea typeface="PT Serif"/>
                <a:cs typeface="PT Serif"/>
                <a:sym typeface="PT Serif"/>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vi.wikipedia.org/wiki/H%C3%ACnh:EiserneVorhang.p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634275" y="1839413"/>
            <a:ext cx="78888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Trường</a:t>
            </a:r>
            <a:r>
              <a:rPr lang="en-US" sz="54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THCS </a:t>
            </a:r>
            <a:r>
              <a:rPr lang="en-US" sz="540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ĐTVH</a:t>
            </a:r>
            <a:endParaRPr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 name="TextBox 1"/>
          <p:cNvSpPr txBox="1"/>
          <p:nvPr/>
        </p:nvSpPr>
        <p:spPr>
          <a:xfrm>
            <a:off x="3347145" y="2737603"/>
            <a:ext cx="2449710" cy="523220"/>
          </a:xfrm>
          <a:prstGeom prst="rect">
            <a:avLst/>
          </a:prstGeom>
          <a:noFill/>
        </p:spPr>
        <p:txBody>
          <a:bodyPr wrap="none" rtlCol="0">
            <a:spAutoFit/>
          </a:bodyPr>
          <a:lstStyle/>
          <a:p>
            <a:r>
              <a:rPr lang="en-US" sz="2800" dirty="0" err="1" smtClean="0">
                <a:solidFill>
                  <a:schemeClr val="tx2"/>
                </a:solidFill>
                <a:latin typeface="Cambria" panose="02040503050406030204" pitchFamily="18" charset="0"/>
                <a:ea typeface="Cambria" panose="02040503050406030204" pitchFamily="18" charset="0"/>
              </a:rPr>
              <a:t>Môn</a:t>
            </a:r>
            <a:r>
              <a:rPr lang="en-US" sz="2800" dirty="0" smtClean="0">
                <a:solidFill>
                  <a:schemeClr val="tx2"/>
                </a:solidFill>
                <a:latin typeface="Cambria" panose="02040503050406030204" pitchFamily="18" charset="0"/>
                <a:ea typeface="Cambria" panose="02040503050406030204" pitchFamily="18" charset="0"/>
              </a:rPr>
              <a:t>: </a:t>
            </a:r>
            <a:r>
              <a:rPr lang="en-US" sz="2800" dirty="0" err="1" smtClean="0">
                <a:solidFill>
                  <a:schemeClr val="tx2"/>
                </a:solidFill>
                <a:latin typeface="Cambria" panose="02040503050406030204" pitchFamily="18" charset="0"/>
                <a:ea typeface="Cambria" panose="02040503050406030204" pitchFamily="18" charset="0"/>
              </a:rPr>
              <a:t>Lịch</a:t>
            </a:r>
            <a:r>
              <a:rPr lang="en-US" sz="2800" dirty="0" smtClean="0">
                <a:solidFill>
                  <a:schemeClr val="tx2"/>
                </a:solidFill>
                <a:latin typeface="Cambria" panose="02040503050406030204" pitchFamily="18" charset="0"/>
                <a:ea typeface="Cambria" panose="02040503050406030204" pitchFamily="18" charset="0"/>
              </a:rPr>
              <a:t> </a:t>
            </a:r>
            <a:r>
              <a:rPr lang="en-US" sz="2800" dirty="0" err="1" smtClean="0">
                <a:solidFill>
                  <a:schemeClr val="tx2"/>
                </a:solidFill>
                <a:latin typeface="Cambria" panose="02040503050406030204" pitchFamily="18" charset="0"/>
                <a:ea typeface="Cambria" panose="02040503050406030204" pitchFamily="18" charset="0"/>
              </a:rPr>
              <a:t>Sử</a:t>
            </a:r>
            <a:r>
              <a:rPr lang="en-US" sz="2800" dirty="0" smtClean="0">
                <a:solidFill>
                  <a:schemeClr val="tx2"/>
                </a:solidFill>
                <a:latin typeface="Cambria" panose="02040503050406030204" pitchFamily="18" charset="0"/>
                <a:ea typeface="Cambria" panose="02040503050406030204" pitchFamily="18" charset="0"/>
              </a:rPr>
              <a:t> 9</a:t>
            </a:r>
            <a:endParaRPr lang="en-US" sz="2800" dirty="0">
              <a:solidFill>
                <a:schemeClr val="tx2"/>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body" idx="1"/>
          </p:nvPr>
        </p:nvSpPr>
        <p:spPr>
          <a:xfrm>
            <a:off x="914400" y="1818900"/>
            <a:ext cx="7315200" cy="819900"/>
          </a:xfrm>
          <a:prstGeom prst="rect">
            <a:avLst/>
          </a:prstGeom>
        </p:spPr>
        <p:txBody>
          <a:bodyPr spcFirstLastPara="1" wrap="square" lIns="91425" tIns="91425" rIns="91425" bIns="91425" anchor="t" anchorCtr="0">
            <a:noAutofit/>
          </a:bodyPr>
          <a:lstStyle/>
          <a:p>
            <a:pPr marL="0" lvl="0" indent="0" algn="just">
              <a:buNone/>
            </a:pPr>
            <a:r>
              <a:rPr lang="en-US" altLang="en-US" sz="2000" dirty="0" smtClean="0">
                <a:latin typeface="Cambria" panose="02040503050406030204" pitchFamily="18" charset="0"/>
                <a:ea typeface="Cambria" panose="02040503050406030204" pitchFamily="18" charset="0"/>
                <a:cs typeface="Times New Roman" panose="02020603050405020304" pitchFamily="18" charset="0"/>
              </a:rPr>
              <a:t>“</a:t>
            </a:r>
            <a:r>
              <a:rPr lang="vi-VN" altLang="en-US" sz="2000" dirty="0" smtClean="0">
                <a:latin typeface="Cambria" panose="02040503050406030204" pitchFamily="18" charset="0"/>
                <a:ea typeface="Cambria" panose="02040503050406030204" pitchFamily="18" charset="0"/>
                <a:cs typeface="Times New Roman" panose="02020603050405020304" pitchFamily="18" charset="0"/>
              </a:rPr>
              <a:t>Cuộc </a:t>
            </a:r>
            <a:r>
              <a:rPr lang="vi-VN" altLang="en-US" sz="2000" dirty="0">
                <a:latin typeface="Cambria" panose="02040503050406030204" pitchFamily="18" charset="0"/>
                <a:ea typeface="Cambria" panose="02040503050406030204" pitchFamily="18" charset="0"/>
                <a:cs typeface="Times New Roman" panose="02020603050405020304" pitchFamily="18" charset="0"/>
              </a:rPr>
              <a:t>thảm sát được tiến hành mà không có ngoại lệ nào dành cho trẻ em hoặc trẻ sơ sinh. Tại trại tập trung Auschwitz, Đức còn tiến hành thí nghiệm y khoa trên cơ thể người sống, như nhốt tù nhân vào phòng áp suất, dùng họ thử các loại dược phẩm khác nhau, bắt họ chịu rét cóng đến chết, cũng như tiến hành một số tổn thương chết người khác trên tù nhân. Tội ác tàn sát chủng tộc đối với 6 triệu người Do Thái của Đức được gọi tên là Holocaust hay </a:t>
            </a:r>
            <a:r>
              <a:rPr lang="vi-VN" altLang="en-US" sz="2000" dirty="0" smtClean="0">
                <a:latin typeface="Cambria" panose="02040503050406030204" pitchFamily="18" charset="0"/>
                <a:ea typeface="Cambria" panose="02040503050406030204" pitchFamily="18" charset="0"/>
                <a:cs typeface="Times New Roman" panose="02020603050405020304" pitchFamily="18" charset="0"/>
              </a:rPr>
              <a:t>Shoah</a:t>
            </a:r>
            <a:r>
              <a:rPr lang="en-US" altLang="en-US" sz="2000" dirty="0" smtClean="0">
                <a:latin typeface="Cambria" panose="02040503050406030204" pitchFamily="18" charset="0"/>
                <a:ea typeface="Cambria" panose="02040503050406030204" pitchFamily="18" charset="0"/>
                <a:cs typeface="Times New Roman" panose="02020603050405020304" pitchFamily="18" charset="0"/>
              </a:rPr>
              <a:t>”</a:t>
            </a:r>
            <a:endParaRPr sz="2000" dirty="0">
              <a:latin typeface="Cambria" panose="02040503050406030204" pitchFamily="18" charset="0"/>
              <a:ea typeface="Cambria" panose="02040503050406030204" pitchFamily="18" charset="0"/>
            </a:endParaRPr>
          </a:p>
        </p:txBody>
      </p:sp>
      <p:sp>
        <p:nvSpPr>
          <p:cNvPr id="88" name="Google Shape;88;p1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4610100" y="1"/>
            <a:ext cx="4533901" cy="5143500"/>
            <a:chOff x="4610100" y="1"/>
            <a:chExt cx="4533901" cy="5143500"/>
          </a:xfrm>
        </p:grpSpPr>
        <p:pic>
          <p:nvPicPr>
            <p:cNvPr id="65" name="Picture 2" descr="Kết quả hình ảnh cho các nước đông â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
              <a:ext cx="45339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p:cNvSpPr/>
            <p:nvPr/>
          </p:nvSpPr>
          <p:spPr>
            <a:xfrm>
              <a:off x="6124575" y="4804946"/>
              <a:ext cx="3019426" cy="2616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sz="11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Lược</a:t>
              </a:r>
              <a:r>
                <a:rPr lang="en-US" altLang="en-US" sz="11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1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11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1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11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1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nước</a:t>
              </a:r>
              <a:r>
                <a:rPr lang="en-US" altLang="en-US" sz="11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1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dân</a:t>
              </a:r>
              <a:r>
                <a:rPr lang="en-US" altLang="en-US" sz="11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1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11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1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nhân</a:t>
              </a:r>
              <a:r>
                <a:rPr lang="en-US" altLang="en-US" sz="11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1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dân</a:t>
              </a:r>
              <a:r>
                <a:rPr lang="en-US" altLang="en-US" sz="11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1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Đông</a:t>
              </a:r>
              <a:r>
                <a:rPr lang="en-US" altLang="en-US" sz="11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1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Âu</a:t>
              </a:r>
              <a:endParaRPr lang="en-US" altLang="en-US" sz="1100" dirty="0">
                <a:solidFill>
                  <a:schemeClr val="bg1"/>
                </a:solidFill>
                <a:latin typeface="Cambria" panose="02040503050406030204" pitchFamily="18" charset="0"/>
                <a:ea typeface="Cambria" panose="02040503050406030204" pitchFamily="18" charset="0"/>
              </a:endParaRPr>
            </a:p>
          </p:txBody>
        </p:sp>
      </p:grpSp>
      <p:grpSp>
        <p:nvGrpSpPr>
          <p:cNvPr id="71" name="Group 70"/>
          <p:cNvGrpSpPr/>
          <p:nvPr/>
        </p:nvGrpSpPr>
        <p:grpSpPr>
          <a:xfrm>
            <a:off x="0" y="1"/>
            <a:ext cx="4379495" cy="769442"/>
            <a:chOff x="0" y="1"/>
            <a:chExt cx="4379495" cy="769442"/>
          </a:xfrm>
        </p:grpSpPr>
        <p:sp>
          <p:nvSpPr>
            <p:cNvPr id="69" name="TextBox 68"/>
            <p:cNvSpPr txBox="1"/>
            <p:nvPr/>
          </p:nvSpPr>
          <p:spPr>
            <a:xfrm>
              <a:off x="256188" y="307778"/>
              <a:ext cx="412330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Nêu</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thời</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gian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ra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đời</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của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các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nước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chủ</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Đông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Âu</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70"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12375" cy="5123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3" name="Table 72"/>
          <p:cNvGraphicFramePr>
            <a:graphicFrameLocks noGrp="1"/>
          </p:cNvGraphicFramePr>
          <p:nvPr>
            <p:extLst>
              <p:ext uri="{D42A27DB-BD31-4B8C-83A1-F6EECF244321}">
                <p14:modId xmlns:p14="http://schemas.microsoft.com/office/powerpoint/2010/main" val="2606949069"/>
              </p:ext>
            </p:extLst>
          </p:nvPr>
        </p:nvGraphicFramePr>
        <p:xfrm>
          <a:off x="114057" y="832232"/>
          <a:ext cx="4407568" cy="3708400"/>
        </p:xfrm>
        <a:graphic>
          <a:graphicData uri="http://schemas.openxmlformats.org/drawingml/2006/table">
            <a:tbl>
              <a:tblPr firstRow="1" bandRow="1">
                <a:tableStyleId>{21E4AEA4-8DFA-4A89-87EB-49C32662AFE0}</a:tableStyleId>
              </a:tblPr>
              <a:tblGrid>
                <a:gridCol w="1450048">
                  <a:extLst>
                    <a:ext uri="{9D8B030D-6E8A-4147-A177-3AD203B41FA5}">
                      <a16:colId xmlns:a16="http://schemas.microsoft.com/office/drawing/2014/main" xmlns="" val="987212921"/>
                    </a:ext>
                  </a:extLst>
                </a:gridCol>
                <a:gridCol w="2957520">
                  <a:extLst>
                    <a:ext uri="{9D8B030D-6E8A-4147-A177-3AD203B41FA5}">
                      <a16:colId xmlns:a16="http://schemas.microsoft.com/office/drawing/2014/main" xmlns="" val="3534901031"/>
                    </a:ext>
                  </a:extLst>
                </a:gridCol>
              </a:tblGrid>
              <a:tr h="370840">
                <a:tc>
                  <a:txBody>
                    <a:bodyPr/>
                    <a:lstStyle/>
                    <a:p>
                      <a:pPr algn="ctr"/>
                      <a:r>
                        <a:rPr lang="en-US" dirty="0" err="1" smtClean="0">
                          <a:latin typeface="Cambria" panose="02040503050406030204" pitchFamily="18" charset="0"/>
                          <a:ea typeface="Cambria" panose="02040503050406030204" pitchFamily="18" charset="0"/>
                        </a:rPr>
                        <a:t>Thời</a:t>
                      </a:r>
                      <a:r>
                        <a:rPr lang="en-US" baseline="0" dirty="0" smtClean="0">
                          <a:latin typeface="Cambria" panose="02040503050406030204" pitchFamily="18" charset="0"/>
                          <a:ea typeface="Cambria" panose="02040503050406030204" pitchFamily="18" charset="0"/>
                        </a:rPr>
                        <a:t> </a:t>
                      </a:r>
                      <a:r>
                        <a:rPr lang="en-US" baseline="0" dirty="0" err="1" smtClean="0">
                          <a:latin typeface="Cambria" panose="02040503050406030204" pitchFamily="18" charset="0"/>
                          <a:ea typeface="Cambria" panose="02040503050406030204" pitchFamily="18" charset="0"/>
                        </a:rPr>
                        <a:t>gian</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err="1" smtClean="0">
                          <a:latin typeface="Cambria" panose="02040503050406030204" pitchFamily="18" charset="0"/>
                          <a:ea typeface="Cambria" panose="02040503050406030204" pitchFamily="18" charset="0"/>
                        </a:rPr>
                        <a:t>Tên</a:t>
                      </a:r>
                      <a:r>
                        <a:rPr lang="en-US" baseline="0" dirty="0" smtClean="0">
                          <a:latin typeface="Cambria" panose="02040503050406030204" pitchFamily="18" charset="0"/>
                          <a:ea typeface="Cambria" panose="02040503050406030204" pitchFamily="18" charset="0"/>
                        </a:rPr>
                        <a:t> </a:t>
                      </a:r>
                      <a:r>
                        <a:rPr lang="en-US" baseline="0" dirty="0" err="1" smtClean="0">
                          <a:latin typeface="Cambria" panose="02040503050406030204" pitchFamily="18" charset="0"/>
                          <a:ea typeface="Cambria" panose="02040503050406030204" pitchFamily="18" charset="0"/>
                        </a:rPr>
                        <a:t>nước</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3594254416"/>
                  </a:ext>
                </a:extLst>
              </a:tr>
              <a:tr h="370840">
                <a:tc>
                  <a:txBody>
                    <a:bodyPr/>
                    <a:lstStyle/>
                    <a:p>
                      <a:endParaRPr lang="en-US" dirty="0">
                        <a:latin typeface="Cambria" panose="02040503050406030204" pitchFamily="18" charset="0"/>
                        <a:ea typeface="Cambria" panose="02040503050406030204" pitchFamily="18" charset="0"/>
                      </a:endParaRPr>
                    </a:p>
                  </a:txBody>
                  <a:tcPr/>
                </a:tc>
                <a:tc>
                  <a:txBody>
                    <a:bodyPr/>
                    <a:lstStyle/>
                    <a:p>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545391457"/>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114385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xmlns="" val="399027915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xmlns="" val="235786130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xmlns="" val="392412361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xmlns="" val="38754608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xmlns="" val="73249769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xmlns="" val="3325241040"/>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xmlns="" val="332645244"/>
                  </a:ext>
                </a:extLst>
              </a:tr>
            </a:tbl>
          </a:graphicData>
        </a:graphic>
      </p:graphicFrame>
      <p:sp>
        <p:nvSpPr>
          <p:cNvPr id="76" name="Freeform 75"/>
          <p:cNvSpPr/>
          <p:nvPr/>
        </p:nvSpPr>
        <p:spPr>
          <a:xfrm>
            <a:off x="6186115" y="715617"/>
            <a:ext cx="1543313" cy="1407381"/>
          </a:xfrm>
          <a:custGeom>
            <a:avLst/>
            <a:gdLst>
              <a:gd name="connsiteX0" fmla="*/ 707666 w 1543313"/>
              <a:gd name="connsiteY0" fmla="*/ 111319 h 1407381"/>
              <a:gd name="connsiteX1" fmla="*/ 850789 w 1543313"/>
              <a:gd name="connsiteY1" fmla="*/ 95416 h 1407381"/>
              <a:gd name="connsiteX2" fmla="*/ 874643 w 1543313"/>
              <a:gd name="connsiteY2" fmla="*/ 87465 h 1407381"/>
              <a:gd name="connsiteX3" fmla="*/ 914400 w 1543313"/>
              <a:gd name="connsiteY3" fmla="*/ 95416 h 1407381"/>
              <a:gd name="connsiteX4" fmla="*/ 938254 w 1543313"/>
              <a:gd name="connsiteY4" fmla="*/ 103367 h 1407381"/>
              <a:gd name="connsiteX5" fmla="*/ 1001864 w 1543313"/>
              <a:gd name="connsiteY5" fmla="*/ 87465 h 1407381"/>
              <a:gd name="connsiteX6" fmla="*/ 1033669 w 1543313"/>
              <a:gd name="connsiteY6" fmla="*/ 79513 h 1407381"/>
              <a:gd name="connsiteX7" fmla="*/ 1089328 w 1543313"/>
              <a:gd name="connsiteY7" fmla="*/ 87465 h 1407381"/>
              <a:gd name="connsiteX8" fmla="*/ 1129085 w 1543313"/>
              <a:gd name="connsiteY8" fmla="*/ 95416 h 1407381"/>
              <a:gd name="connsiteX9" fmla="*/ 1192695 w 1543313"/>
              <a:gd name="connsiteY9" fmla="*/ 87465 h 1407381"/>
              <a:gd name="connsiteX10" fmla="*/ 1288111 w 1543313"/>
              <a:gd name="connsiteY10" fmla="*/ 79513 h 1407381"/>
              <a:gd name="connsiteX11" fmla="*/ 1296062 w 1543313"/>
              <a:gd name="connsiteY11" fmla="*/ 103367 h 1407381"/>
              <a:gd name="connsiteX12" fmla="*/ 1319916 w 1543313"/>
              <a:gd name="connsiteY12" fmla="*/ 111319 h 1407381"/>
              <a:gd name="connsiteX13" fmla="*/ 1343770 w 1543313"/>
              <a:gd name="connsiteY13" fmla="*/ 135173 h 1407381"/>
              <a:gd name="connsiteX14" fmla="*/ 1359673 w 1543313"/>
              <a:gd name="connsiteY14" fmla="*/ 182880 h 1407381"/>
              <a:gd name="connsiteX15" fmla="*/ 1383527 w 1543313"/>
              <a:gd name="connsiteY15" fmla="*/ 230588 h 1407381"/>
              <a:gd name="connsiteX16" fmla="*/ 1407381 w 1543313"/>
              <a:gd name="connsiteY16" fmla="*/ 318053 h 1407381"/>
              <a:gd name="connsiteX17" fmla="*/ 1431235 w 1543313"/>
              <a:gd name="connsiteY17" fmla="*/ 365760 h 1407381"/>
              <a:gd name="connsiteX18" fmla="*/ 1455088 w 1543313"/>
              <a:gd name="connsiteY18" fmla="*/ 413468 h 1407381"/>
              <a:gd name="connsiteX19" fmla="*/ 1431235 w 1543313"/>
              <a:gd name="connsiteY19" fmla="*/ 556592 h 1407381"/>
              <a:gd name="connsiteX20" fmla="*/ 1407381 w 1543313"/>
              <a:gd name="connsiteY20" fmla="*/ 564543 h 1407381"/>
              <a:gd name="connsiteX21" fmla="*/ 1391478 w 1543313"/>
              <a:gd name="connsiteY21" fmla="*/ 588397 h 1407381"/>
              <a:gd name="connsiteX22" fmla="*/ 1415332 w 1543313"/>
              <a:gd name="connsiteY22" fmla="*/ 596348 h 1407381"/>
              <a:gd name="connsiteX23" fmla="*/ 1423283 w 1543313"/>
              <a:gd name="connsiteY23" fmla="*/ 659959 h 1407381"/>
              <a:gd name="connsiteX24" fmla="*/ 1447137 w 1543313"/>
              <a:gd name="connsiteY24" fmla="*/ 707666 h 1407381"/>
              <a:gd name="connsiteX25" fmla="*/ 1455088 w 1543313"/>
              <a:gd name="connsiteY25" fmla="*/ 818985 h 1407381"/>
              <a:gd name="connsiteX26" fmla="*/ 1486894 w 1543313"/>
              <a:gd name="connsiteY26" fmla="*/ 866693 h 1407381"/>
              <a:gd name="connsiteX27" fmla="*/ 1534602 w 1543313"/>
              <a:gd name="connsiteY27" fmla="*/ 898498 h 1407381"/>
              <a:gd name="connsiteX28" fmla="*/ 1518699 w 1543313"/>
              <a:gd name="connsiteY28" fmla="*/ 930303 h 1407381"/>
              <a:gd name="connsiteX29" fmla="*/ 1502796 w 1543313"/>
              <a:gd name="connsiteY29" fmla="*/ 954157 h 1407381"/>
              <a:gd name="connsiteX30" fmla="*/ 1518699 w 1543313"/>
              <a:gd name="connsiteY30" fmla="*/ 1001865 h 1407381"/>
              <a:gd name="connsiteX31" fmla="*/ 1526650 w 1543313"/>
              <a:gd name="connsiteY31" fmla="*/ 1025719 h 1407381"/>
              <a:gd name="connsiteX32" fmla="*/ 1502796 w 1543313"/>
              <a:gd name="connsiteY32" fmla="*/ 1033670 h 1407381"/>
              <a:gd name="connsiteX33" fmla="*/ 1455088 w 1543313"/>
              <a:gd name="connsiteY33" fmla="*/ 1065475 h 1407381"/>
              <a:gd name="connsiteX34" fmla="*/ 1439186 w 1543313"/>
              <a:gd name="connsiteY34" fmla="*/ 1089329 h 1407381"/>
              <a:gd name="connsiteX35" fmla="*/ 1431235 w 1543313"/>
              <a:gd name="connsiteY35" fmla="*/ 1113183 h 1407381"/>
              <a:gd name="connsiteX36" fmla="*/ 1407381 w 1543313"/>
              <a:gd name="connsiteY36" fmla="*/ 1129086 h 1407381"/>
              <a:gd name="connsiteX37" fmla="*/ 1375575 w 1543313"/>
              <a:gd name="connsiteY37" fmla="*/ 1168842 h 1407381"/>
              <a:gd name="connsiteX38" fmla="*/ 1335819 w 1543313"/>
              <a:gd name="connsiteY38" fmla="*/ 1200647 h 1407381"/>
              <a:gd name="connsiteX39" fmla="*/ 1319916 w 1543313"/>
              <a:gd name="connsiteY39" fmla="*/ 1272209 h 1407381"/>
              <a:gd name="connsiteX40" fmla="*/ 1319916 w 1543313"/>
              <a:gd name="connsiteY40" fmla="*/ 1375576 h 1407381"/>
              <a:gd name="connsiteX41" fmla="*/ 1272208 w 1543313"/>
              <a:gd name="connsiteY41" fmla="*/ 1407381 h 1407381"/>
              <a:gd name="connsiteX42" fmla="*/ 1248355 w 1543313"/>
              <a:gd name="connsiteY42" fmla="*/ 1399430 h 1407381"/>
              <a:gd name="connsiteX43" fmla="*/ 1208598 w 1543313"/>
              <a:gd name="connsiteY43" fmla="*/ 1351722 h 1407381"/>
              <a:gd name="connsiteX44" fmla="*/ 1160890 w 1543313"/>
              <a:gd name="connsiteY44" fmla="*/ 1311966 h 1407381"/>
              <a:gd name="connsiteX45" fmla="*/ 1137036 w 1543313"/>
              <a:gd name="connsiteY45" fmla="*/ 1304014 h 1407381"/>
              <a:gd name="connsiteX46" fmla="*/ 914400 w 1543313"/>
              <a:gd name="connsiteY46" fmla="*/ 1327868 h 1407381"/>
              <a:gd name="connsiteX47" fmla="*/ 890546 w 1543313"/>
              <a:gd name="connsiteY47" fmla="*/ 1343771 h 1407381"/>
              <a:gd name="connsiteX48" fmla="*/ 842838 w 1543313"/>
              <a:gd name="connsiteY48" fmla="*/ 1359673 h 1407381"/>
              <a:gd name="connsiteX49" fmla="*/ 811033 w 1543313"/>
              <a:gd name="connsiteY49" fmla="*/ 1351722 h 1407381"/>
              <a:gd name="connsiteX50" fmla="*/ 771276 w 1543313"/>
              <a:gd name="connsiteY50" fmla="*/ 1296063 h 1407381"/>
              <a:gd name="connsiteX51" fmla="*/ 715617 w 1543313"/>
              <a:gd name="connsiteY51" fmla="*/ 1304014 h 1407381"/>
              <a:gd name="connsiteX52" fmla="*/ 667909 w 1543313"/>
              <a:gd name="connsiteY52" fmla="*/ 1319917 h 1407381"/>
              <a:gd name="connsiteX53" fmla="*/ 652007 w 1543313"/>
              <a:gd name="connsiteY53" fmla="*/ 1264258 h 1407381"/>
              <a:gd name="connsiteX54" fmla="*/ 628153 w 1543313"/>
              <a:gd name="connsiteY54" fmla="*/ 1176793 h 1407381"/>
              <a:gd name="connsiteX55" fmla="*/ 604299 w 1543313"/>
              <a:gd name="connsiteY55" fmla="*/ 1168842 h 1407381"/>
              <a:gd name="connsiteX56" fmla="*/ 508883 w 1543313"/>
              <a:gd name="connsiteY56" fmla="*/ 1160891 h 1407381"/>
              <a:gd name="connsiteX57" fmla="*/ 477078 w 1543313"/>
              <a:gd name="connsiteY57" fmla="*/ 1129086 h 1407381"/>
              <a:gd name="connsiteX58" fmla="*/ 429370 w 1543313"/>
              <a:gd name="connsiteY58" fmla="*/ 1089329 h 1407381"/>
              <a:gd name="connsiteX59" fmla="*/ 405516 w 1543313"/>
              <a:gd name="connsiteY59" fmla="*/ 1081378 h 1407381"/>
              <a:gd name="connsiteX60" fmla="*/ 373711 w 1543313"/>
              <a:gd name="connsiteY60" fmla="*/ 1089329 h 1407381"/>
              <a:gd name="connsiteX61" fmla="*/ 365760 w 1543313"/>
              <a:gd name="connsiteY61" fmla="*/ 1113183 h 1407381"/>
              <a:gd name="connsiteX62" fmla="*/ 333955 w 1543313"/>
              <a:gd name="connsiteY62" fmla="*/ 1121134 h 1407381"/>
              <a:gd name="connsiteX63" fmla="*/ 262393 w 1543313"/>
              <a:gd name="connsiteY63" fmla="*/ 1113183 h 1407381"/>
              <a:gd name="connsiteX64" fmla="*/ 190831 w 1543313"/>
              <a:gd name="connsiteY64" fmla="*/ 985962 h 1407381"/>
              <a:gd name="connsiteX65" fmla="*/ 143123 w 1543313"/>
              <a:gd name="connsiteY65" fmla="*/ 962108 h 1407381"/>
              <a:gd name="connsiteX66" fmla="*/ 103367 w 1543313"/>
              <a:gd name="connsiteY66" fmla="*/ 930303 h 1407381"/>
              <a:gd name="connsiteX67" fmla="*/ 63610 w 1543313"/>
              <a:gd name="connsiteY67" fmla="*/ 858741 h 1407381"/>
              <a:gd name="connsiteX68" fmla="*/ 39756 w 1543313"/>
              <a:gd name="connsiteY68" fmla="*/ 763326 h 1407381"/>
              <a:gd name="connsiteX69" fmla="*/ 31805 w 1543313"/>
              <a:gd name="connsiteY69" fmla="*/ 739472 h 1407381"/>
              <a:gd name="connsiteX70" fmla="*/ 23854 w 1543313"/>
              <a:gd name="connsiteY70" fmla="*/ 532738 h 1407381"/>
              <a:gd name="connsiteX71" fmla="*/ 7951 w 1543313"/>
              <a:gd name="connsiteY71" fmla="*/ 485030 h 1407381"/>
              <a:gd name="connsiteX72" fmla="*/ 0 w 1543313"/>
              <a:gd name="connsiteY72" fmla="*/ 461176 h 1407381"/>
              <a:gd name="connsiteX73" fmla="*/ 7951 w 1543313"/>
              <a:gd name="connsiteY73" fmla="*/ 365760 h 1407381"/>
              <a:gd name="connsiteX74" fmla="*/ 23854 w 1543313"/>
              <a:gd name="connsiteY74" fmla="*/ 318053 h 1407381"/>
              <a:gd name="connsiteX75" fmla="*/ 31805 w 1543313"/>
              <a:gd name="connsiteY75" fmla="*/ 166978 h 1407381"/>
              <a:gd name="connsiteX76" fmla="*/ 55659 w 1543313"/>
              <a:gd name="connsiteY76" fmla="*/ 151075 h 1407381"/>
              <a:gd name="connsiteX77" fmla="*/ 166977 w 1543313"/>
              <a:gd name="connsiteY77" fmla="*/ 143124 h 1407381"/>
              <a:gd name="connsiteX78" fmla="*/ 246490 w 1543313"/>
              <a:gd name="connsiteY78" fmla="*/ 119270 h 1407381"/>
              <a:gd name="connsiteX79" fmla="*/ 270344 w 1543313"/>
              <a:gd name="connsiteY79" fmla="*/ 111319 h 1407381"/>
              <a:gd name="connsiteX80" fmla="*/ 318052 w 1543313"/>
              <a:gd name="connsiteY80" fmla="*/ 79513 h 1407381"/>
              <a:gd name="connsiteX81" fmla="*/ 333955 w 1543313"/>
              <a:gd name="connsiteY81" fmla="*/ 55660 h 1407381"/>
              <a:gd name="connsiteX82" fmla="*/ 357808 w 1543313"/>
              <a:gd name="connsiteY82" fmla="*/ 47708 h 1407381"/>
              <a:gd name="connsiteX83" fmla="*/ 413468 w 1543313"/>
              <a:gd name="connsiteY83" fmla="*/ 39757 h 1407381"/>
              <a:gd name="connsiteX84" fmla="*/ 485029 w 1543313"/>
              <a:gd name="connsiteY84" fmla="*/ 15903 h 1407381"/>
              <a:gd name="connsiteX85" fmla="*/ 508883 w 1543313"/>
              <a:gd name="connsiteY85" fmla="*/ 7952 h 1407381"/>
              <a:gd name="connsiteX86" fmla="*/ 540688 w 1543313"/>
              <a:gd name="connsiteY86" fmla="*/ 0 h 1407381"/>
              <a:gd name="connsiteX87" fmla="*/ 620202 w 1543313"/>
              <a:gd name="connsiteY87" fmla="*/ 7952 h 1407381"/>
              <a:gd name="connsiteX88" fmla="*/ 652007 w 1543313"/>
              <a:gd name="connsiteY88" fmla="*/ 55660 h 1407381"/>
              <a:gd name="connsiteX89" fmla="*/ 675861 w 1543313"/>
              <a:gd name="connsiteY89" fmla="*/ 103367 h 1407381"/>
              <a:gd name="connsiteX90" fmla="*/ 707666 w 1543313"/>
              <a:gd name="connsiteY90" fmla="*/ 111319 h 140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543313" h="1407381">
                <a:moveTo>
                  <a:pt x="707666" y="111319"/>
                </a:moveTo>
                <a:cubicBezTo>
                  <a:pt x="736821" y="109994"/>
                  <a:pt x="803277" y="105974"/>
                  <a:pt x="850789" y="95416"/>
                </a:cubicBezTo>
                <a:cubicBezTo>
                  <a:pt x="858971" y="93598"/>
                  <a:pt x="866692" y="90115"/>
                  <a:pt x="874643" y="87465"/>
                </a:cubicBezTo>
                <a:cubicBezTo>
                  <a:pt x="887895" y="90115"/>
                  <a:pt x="901289" y="92138"/>
                  <a:pt x="914400" y="95416"/>
                </a:cubicBezTo>
                <a:cubicBezTo>
                  <a:pt x="922531" y="97449"/>
                  <a:pt x="929873" y="103367"/>
                  <a:pt x="938254" y="103367"/>
                </a:cubicBezTo>
                <a:cubicBezTo>
                  <a:pt x="962499" y="103367"/>
                  <a:pt x="979906" y="93739"/>
                  <a:pt x="1001864" y="87465"/>
                </a:cubicBezTo>
                <a:cubicBezTo>
                  <a:pt x="1012372" y="84463"/>
                  <a:pt x="1023067" y="82164"/>
                  <a:pt x="1033669" y="79513"/>
                </a:cubicBezTo>
                <a:cubicBezTo>
                  <a:pt x="1052222" y="82164"/>
                  <a:pt x="1070842" y="84384"/>
                  <a:pt x="1089328" y="87465"/>
                </a:cubicBezTo>
                <a:cubicBezTo>
                  <a:pt x="1102659" y="89687"/>
                  <a:pt x="1115570" y="95416"/>
                  <a:pt x="1129085" y="95416"/>
                </a:cubicBezTo>
                <a:cubicBezTo>
                  <a:pt x="1150453" y="95416"/>
                  <a:pt x="1171492" y="90115"/>
                  <a:pt x="1192695" y="87465"/>
                </a:cubicBezTo>
                <a:cubicBezTo>
                  <a:pt x="1255698" y="66464"/>
                  <a:pt x="1223868" y="68806"/>
                  <a:pt x="1288111" y="79513"/>
                </a:cubicBezTo>
                <a:cubicBezTo>
                  <a:pt x="1290761" y="87464"/>
                  <a:pt x="1290136" y="97440"/>
                  <a:pt x="1296062" y="103367"/>
                </a:cubicBezTo>
                <a:cubicBezTo>
                  <a:pt x="1301989" y="109294"/>
                  <a:pt x="1312942" y="106670"/>
                  <a:pt x="1319916" y="111319"/>
                </a:cubicBezTo>
                <a:cubicBezTo>
                  <a:pt x="1329272" y="117557"/>
                  <a:pt x="1335819" y="127222"/>
                  <a:pt x="1343770" y="135173"/>
                </a:cubicBezTo>
                <a:cubicBezTo>
                  <a:pt x="1349071" y="151075"/>
                  <a:pt x="1350375" y="168932"/>
                  <a:pt x="1359673" y="182880"/>
                </a:cubicBezTo>
                <a:cubicBezTo>
                  <a:pt x="1375218" y="206198"/>
                  <a:pt x="1376944" y="204255"/>
                  <a:pt x="1383527" y="230588"/>
                </a:cubicBezTo>
                <a:cubicBezTo>
                  <a:pt x="1389502" y="254488"/>
                  <a:pt x="1393732" y="297580"/>
                  <a:pt x="1407381" y="318053"/>
                </a:cubicBezTo>
                <a:cubicBezTo>
                  <a:pt x="1452949" y="386406"/>
                  <a:pt x="1398318" y="299927"/>
                  <a:pt x="1431235" y="365760"/>
                </a:cubicBezTo>
                <a:cubicBezTo>
                  <a:pt x="1462059" y="427408"/>
                  <a:pt x="1435105" y="353517"/>
                  <a:pt x="1455088" y="413468"/>
                </a:cubicBezTo>
                <a:cubicBezTo>
                  <a:pt x="1454313" y="425095"/>
                  <a:pt x="1467365" y="527688"/>
                  <a:pt x="1431235" y="556592"/>
                </a:cubicBezTo>
                <a:cubicBezTo>
                  <a:pt x="1424690" y="561828"/>
                  <a:pt x="1415332" y="561893"/>
                  <a:pt x="1407381" y="564543"/>
                </a:cubicBezTo>
                <a:cubicBezTo>
                  <a:pt x="1402080" y="572494"/>
                  <a:pt x="1389160" y="579126"/>
                  <a:pt x="1391478" y="588397"/>
                </a:cubicBezTo>
                <a:cubicBezTo>
                  <a:pt x="1393511" y="596528"/>
                  <a:pt x="1411928" y="588689"/>
                  <a:pt x="1415332" y="596348"/>
                </a:cubicBezTo>
                <a:cubicBezTo>
                  <a:pt x="1424011" y="615875"/>
                  <a:pt x="1419460" y="638935"/>
                  <a:pt x="1423283" y="659959"/>
                </a:cubicBezTo>
                <a:cubicBezTo>
                  <a:pt x="1427398" y="682589"/>
                  <a:pt x="1434406" y="688570"/>
                  <a:pt x="1447137" y="707666"/>
                </a:cubicBezTo>
                <a:cubicBezTo>
                  <a:pt x="1449787" y="744772"/>
                  <a:pt x="1446065" y="782895"/>
                  <a:pt x="1455088" y="818985"/>
                </a:cubicBezTo>
                <a:cubicBezTo>
                  <a:pt x="1459724" y="837527"/>
                  <a:pt x="1470991" y="856091"/>
                  <a:pt x="1486894" y="866693"/>
                </a:cubicBezTo>
                <a:lnTo>
                  <a:pt x="1534602" y="898498"/>
                </a:lnTo>
                <a:cubicBezTo>
                  <a:pt x="1549109" y="942021"/>
                  <a:pt x="1546599" y="907984"/>
                  <a:pt x="1518699" y="930303"/>
                </a:cubicBezTo>
                <a:cubicBezTo>
                  <a:pt x="1511237" y="936273"/>
                  <a:pt x="1508097" y="946206"/>
                  <a:pt x="1502796" y="954157"/>
                </a:cubicBezTo>
                <a:lnTo>
                  <a:pt x="1518699" y="1001865"/>
                </a:lnTo>
                <a:lnTo>
                  <a:pt x="1526650" y="1025719"/>
                </a:lnTo>
                <a:cubicBezTo>
                  <a:pt x="1518699" y="1028369"/>
                  <a:pt x="1510123" y="1029600"/>
                  <a:pt x="1502796" y="1033670"/>
                </a:cubicBezTo>
                <a:cubicBezTo>
                  <a:pt x="1486089" y="1042952"/>
                  <a:pt x="1455088" y="1065475"/>
                  <a:pt x="1455088" y="1065475"/>
                </a:cubicBezTo>
                <a:cubicBezTo>
                  <a:pt x="1449787" y="1073426"/>
                  <a:pt x="1443460" y="1080782"/>
                  <a:pt x="1439186" y="1089329"/>
                </a:cubicBezTo>
                <a:cubicBezTo>
                  <a:pt x="1435438" y="1096826"/>
                  <a:pt x="1436471" y="1106638"/>
                  <a:pt x="1431235" y="1113183"/>
                </a:cubicBezTo>
                <a:cubicBezTo>
                  <a:pt x="1425265" y="1120645"/>
                  <a:pt x="1415332" y="1123785"/>
                  <a:pt x="1407381" y="1129086"/>
                </a:cubicBezTo>
                <a:cubicBezTo>
                  <a:pt x="1391899" y="1175527"/>
                  <a:pt x="1411542" y="1132875"/>
                  <a:pt x="1375575" y="1168842"/>
                </a:cubicBezTo>
                <a:cubicBezTo>
                  <a:pt x="1339609" y="1204808"/>
                  <a:pt x="1382259" y="1185168"/>
                  <a:pt x="1335819" y="1200647"/>
                </a:cubicBezTo>
                <a:cubicBezTo>
                  <a:pt x="1298713" y="1256306"/>
                  <a:pt x="1293413" y="1232452"/>
                  <a:pt x="1319916" y="1272209"/>
                </a:cubicBezTo>
                <a:cubicBezTo>
                  <a:pt x="1321865" y="1287797"/>
                  <a:pt x="1336916" y="1353719"/>
                  <a:pt x="1319916" y="1375576"/>
                </a:cubicBezTo>
                <a:cubicBezTo>
                  <a:pt x="1308182" y="1390662"/>
                  <a:pt x="1272208" y="1407381"/>
                  <a:pt x="1272208" y="1407381"/>
                </a:cubicBezTo>
                <a:cubicBezTo>
                  <a:pt x="1264257" y="1404731"/>
                  <a:pt x="1255328" y="1404079"/>
                  <a:pt x="1248355" y="1399430"/>
                </a:cubicBezTo>
                <a:cubicBezTo>
                  <a:pt x="1222222" y="1382008"/>
                  <a:pt x="1226933" y="1373724"/>
                  <a:pt x="1208598" y="1351722"/>
                </a:cubicBezTo>
                <a:cubicBezTo>
                  <a:pt x="1196036" y="1336647"/>
                  <a:pt x="1178762" y="1320902"/>
                  <a:pt x="1160890" y="1311966"/>
                </a:cubicBezTo>
                <a:cubicBezTo>
                  <a:pt x="1153393" y="1308218"/>
                  <a:pt x="1144987" y="1306665"/>
                  <a:pt x="1137036" y="1304014"/>
                </a:cubicBezTo>
                <a:cubicBezTo>
                  <a:pt x="929899" y="1320585"/>
                  <a:pt x="1001315" y="1298897"/>
                  <a:pt x="914400" y="1327868"/>
                </a:cubicBezTo>
                <a:cubicBezTo>
                  <a:pt x="906449" y="1333169"/>
                  <a:pt x="899279" y="1339890"/>
                  <a:pt x="890546" y="1343771"/>
                </a:cubicBezTo>
                <a:cubicBezTo>
                  <a:pt x="875228" y="1350579"/>
                  <a:pt x="842838" y="1359673"/>
                  <a:pt x="842838" y="1359673"/>
                </a:cubicBezTo>
                <a:cubicBezTo>
                  <a:pt x="832236" y="1357023"/>
                  <a:pt x="818145" y="1360019"/>
                  <a:pt x="811033" y="1351722"/>
                </a:cubicBezTo>
                <a:cubicBezTo>
                  <a:pt x="751663" y="1282458"/>
                  <a:pt x="831441" y="1316117"/>
                  <a:pt x="771276" y="1296063"/>
                </a:cubicBezTo>
                <a:cubicBezTo>
                  <a:pt x="752723" y="1298713"/>
                  <a:pt x="733878" y="1299800"/>
                  <a:pt x="715617" y="1304014"/>
                </a:cubicBezTo>
                <a:cubicBezTo>
                  <a:pt x="699283" y="1307783"/>
                  <a:pt x="667909" y="1319917"/>
                  <a:pt x="667909" y="1319917"/>
                </a:cubicBezTo>
                <a:cubicBezTo>
                  <a:pt x="661607" y="1301010"/>
                  <a:pt x="655335" y="1284227"/>
                  <a:pt x="652007" y="1264258"/>
                </a:cubicBezTo>
                <a:cubicBezTo>
                  <a:pt x="647712" y="1238486"/>
                  <a:pt x="653743" y="1197265"/>
                  <a:pt x="628153" y="1176793"/>
                </a:cubicBezTo>
                <a:cubicBezTo>
                  <a:pt x="621608" y="1171557"/>
                  <a:pt x="612607" y="1169950"/>
                  <a:pt x="604299" y="1168842"/>
                </a:cubicBezTo>
                <a:cubicBezTo>
                  <a:pt x="572663" y="1164624"/>
                  <a:pt x="540688" y="1163541"/>
                  <a:pt x="508883" y="1160891"/>
                </a:cubicBezTo>
                <a:cubicBezTo>
                  <a:pt x="463447" y="1145746"/>
                  <a:pt x="501310" y="1165435"/>
                  <a:pt x="477078" y="1129086"/>
                </a:cubicBezTo>
                <a:cubicBezTo>
                  <a:pt x="468286" y="1115898"/>
                  <a:pt x="444037" y="1096663"/>
                  <a:pt x="429370" y="1089329"/>
                </a:cubicBezTo>
                <a:cubicBezTo>
                  <a:pt x="421873" y="1085581"/>
                  <a:pt x="413467" y="1084028"/>
                  <a:pt x="405516" y="1081378"/>
                </a:cubicBezTo>
                <a:cubicBezTo>
                  <a:pt x="394914" y="1084028"/>
                  <a:pt x="382244" y="1082502"/>
                  <a:pt x="373711" y="1089329"/>
                </a:cubicBezTo>
                <a:cubicBezTo>
                  <a:pt x="367166" y="1094565"/>
                  <a:pt x="372305" y="1107947"/>
                  <a:pt x="365760" y="1113183"/>
                </a:cubicBezTo>
                <a:cubicBezTo>
                  <a:pt x="357227" y="1120010"/>
                  <a:pt x="344557" y="1118484"/>
                  <a:pt x="333955" y="1121134"/>
                </a:cubicBezTo>
                <a:cubicBezTo>
                  <a:pt x="310101" y="1118484"/>
                  <a:pt x="275113" y="1133536"/>
                  <a:pt x="262393" y="1113183"/>
                </a:cubicBezTo>
                <a:cubicBezTo>
                  <a:pt x="167872" y="961949"/>
                  <a:pt x="339644" y="1004563"/>
                  <a:pt x="190831" y="985962"/>
                </a:cubicBezTo>
                <a:cubicBezTo>
                  <a:pt x="171429" y="979495"/>
                  <a:pt x="158537" y="977523"/>
                  <a:pt x="143123" y="962108"/>
                </a:cubicBezTo>
                <a:cubicBezTo>
                  <a:pt x="107158" y="926143"/>
                  <a:pt x="149806" y="945782"/>
                  <a:pt x="103367" y="930303"/>
                </a:cubicBezTo>
                <a:cubicBezTo>
                  <a:pt x="66913" y="875621"/>
                  <a:pt x="77606" y="900727"/>
                  <a:pt x="63610" y="858741"/>
                </a:cubicBezTo>
                <a:cubicBezTo>
                  <a:pt x="52903" y="794495"/>
                  <a:pt x="60758" y="826331"/>
                  <a:pt x="39756" y="763326"/>
                </a:cubicBezTo>
                <a:lnTo>
                  <a:pt x="31805" y="739472"/>
                </a:lnTo>
                <a:cubicBezTo>
                  <a:pt x="29155" y="670561"/>
                  <a:pt x="30291" y="601399"/>
                  <a:pt x="23854" y="532738"/>
                </a:cubicBezTo>
                <a:cubicBezTo>
                  <a:pt x="22289" y="516048"/>
                  <a:pt x="13252" y="500933"/>
                  <a:pt x="7951" y="485030"/>
                </a:cubicBezTo>
                <a:lnTo>
                  <a:pt x="0" y="461176"/>
                </a:lnTo>
                <a:cubicBezTo>
                  <a:pt x="2650" y="429371"/>
                  <a:pt x="2704" y="397241"/>
                  <a:pt x="7951" y="365760"/>
                </a:cubicBezTo>
                <a:cubicBezTo>
                  <a:pt x="10707" y="349225"/>
                  <a:pt x="23854" y="318053"/>
                  <a:pt x="23854" y="318053"/>
                </a:cubicBezTo>
                <a:cubicBezTo>
                  <a:pt x="26504" y="267695"/>
                  <a:pt x="22369" y="216515"/>
                  <a:pt x="31805" y="166978"/>
                </a:cubicBezTo>
                <a:cubicBezTo>
                  <a:pt x="33593" y="157590"/>
                  <a:pt x="46248" y="152736"/>
                  <a:pt x="55659" y="151075"/>
                </a:cubicBezTo>
                <a:cubicBezTo>
                  <a:pt x="92293" y="144610"/>
                  <a:pt x="129871" y="145774"/>
                  <a:pt x="166977" y="143124"/>
                </a:cubicBezTo>
                <a:cubicBezTo>
                  <a:pt x="215048" y="131107"/>
                  <a:pt x="188410" y="138630"/>
                  <a:pt x="246490" y="119270"/>
                </a:cubicBezTo>
                <a:lnTo>
                  <a:pt x="270344" y="111319"/>
                </a:lnTo>
                <a:cubicBezTo>
                  <a:pt x="286247" y="100717"/>
                  <a:pt x="307450" y="95415"/>
                  <a:pt x="318052" y="79513"/>
                </a:cubicBezTo>
                <a:cubicBezTo>
                  <a:pt x="323353" y="71562"/>
                  <a:pt x="326493" y="61630"/>
                  <a:pt x="333955" y="55660"/>
                </a:cubicBezTo>
                <a:cubicBezTo>
                  <a:pt x="340500" y="50424"/>
                  <a:pt x="349590" y="49352"/>
                  <a:pt x="357808" y="47708"/>
                </a:cubicBezTo>
                <a:cubicBezTo>
                  <a:pt x="376186" y="44032"/>
                  <a:pt x="394915" y="42407"/>
                  <a:pt x="413468" y="39757"/>
                </a:cubicBezTo>
                <a:lnTo>
                  <a:pt x="485029" y="15903"/>
                </a:lnTo>
                <a:cubicBezTo>
                  <a:pt x="492980" y="13253"/>
                  <a:pt x="500752" y="9985"/>
                  <a:pt x="508883" y="7952"/>
                </a:cubicBezTo>
                <a:lnTo>
                  <a:pt x="540688" y="0"/>
                </a:lnTo>
                <a:cubicBezTo>
                  <a:pt x="567193" y="2651"/>
                  <a:pt x="596377" y="-3960"/>
                  <a:pt x="620202" y="7952"/>
                </a:cubicBezTo>
                <a:cubicBezTo>
                  <a:pt x="637297" y="16499"/>
                  <a:pt x="652007" y="55660"/>
                  <a:pt x="652007" y="55660"/>
                </a:cubicBezTo>
                <a:cubicBezTo>
                  <a:pt x="656972" y="70555"/>
                  <a:pt x="662159" y="93091"/>
                  <a:pt x="675861" y="103367"/>
                </a:cubicBezTo>
                <a:cubicBezTo>
                  <a:pt x="680102" y="106547"/>
                  <a:pt x="678511" y="112644"/>
                  <a:pt x="707666" y="111319"/>
                </a:cubicBezTo>
                <a:close/>
              </a:path>
            </a:pathLst>
          </a:custGeom>
        </p:spPr>
        <p:style>
          <a:lnRef idx="0">
            <a:schemeClr val="accent5"/>
          </a:lnRef>
          <a:fillRef idx="3">
            <a:schemeClr val="accent5"/>
          </a:fillRef>
          <a:effectRef idx="3">
            <a:schemeClr val="accent5"/>
          </a:effectRef>
          <a:fontRef idx="minor">
            <a:schemeClr val="lt1"/>
          </a:fontRef>
        </p:style>
        <p:txBody>
          <a:bodyPr numCol="1" rtlCol="0" anchor="ctr"/>
          <a:lstStyle/>
          <a:p>
            <a:pPr algn="ctr"/>
            <a:r>
              <a:rPr lang="en-US" dirty="0" smtClean="0">
                <a:solidFill>
                  <a:schemeClr val="accent6">
                    <a:lumMod val="50000"/>
                  </a:schemeClr>
                </a:solidFill>
                <a:latin typeface="Cambria" panose="02040503050406030204" pitchFamily="18" charset="0"/>
                <a:ea typeface="Cambria" panose="02040503050406030204" pitchFamily="18" charset="0"/>
              </a:rPr>
              <a:t>Ba Lan</a:t>
            </a:r>
          </a:p>
          <a:p>
            <a:pPr algn="ctr"/>
            <a:r>
              <a:rPr lang="en-US" sz="1100" dirty="0">
                <a:solidFill>
                  <a:schemeClr val="accent6">
                    <a:lumMod val="50000"/>
                  </a:schemeClr>
                </a:solidFill>
                <a:latin typeface="Cambria" panose="02040503050406030204" pitchFamily="18" charset="0"/>
                <a:ea typeface="Cambria" panose="02040503050406030204" pitchFamily="18" charset="0"/>
              </a:rPr>
              <a:t>(</a:t>
            </a:r>
            <a:r>
              <a:rPr lang="en-US" sz="1100" dirty="0" smtClean="0">
                <a:solidFill>
                  <a:schemeClr val="accent6">
                    <a:lumMod val="50000"/>
                  </a:schemeClr>
                </a:solidFill>
                <a:latin typeface="Cambria" panose="02040503050406030204" pitchFamily="18" charset="0"/>
                <a:ea typeface="Cambria" panose="02040503050406030204" pitchFamily="18" charset="0"/>
              </a:rPr>
              <a:t>7 – 1944)</a:t>
            </a:r>
            <a:endParaRPr lang="en-US" sz="1100" dirty="0">
              <a:solidFill>
                <a:schemeClr val="accent6">
                  <a:lumMod val="50000"/>
                </a:schemeClr>
              </a:solidFill>
              <a:latin typeface="Cambria" panose="02040503050406030204" pitchFamily="18" charset="0"/>
              <a:ea typeface="Cambria" panose="02040503050406030204" pitchFamily="18" charset="0"/>
            </a:endParaRPr>
          </a:p>
        </p:txBody>
      </p:sp>
      <p:sp>
        <p:nvSpPr>
          <p:cNvPr id="77" name="TextBox 76"/>
          <p:cNvSpPr txBox="1"/>
          <p:nvPr/>
        </p:nvSpPr>
        <p:spPr>
          <a:xfrm>
            <a:off x="114056" y="1265418"/>
            <a:ext cx="1396536"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Tháng</a:t>
            </a:r>
            <a:r>
              <a:rPr lang="en-US" dirty="0" smtClean="0">
                <a:latin typeface="Cambria" panose="02040503050406030204" pitchFamily="18" charset="0"/>
                <a:ea typeface="Cambria" panose="02040503050406030204" pitchFamily="18" charset="0"/>
              </a:rPr>
              <a:t> 7 - 1944</a:t>
            </a:r>
            <a:endParaRPr lang="en-US" dirty="0">
              <a:latin typeface="Cambria" panose="02040503050406030204" pitchFamily="18" charset="0"/>
              <a:ea typeface="Cambria" panose="02040503050406030204" pitchFamily="18" charset="0"/>
            </a:endParaRPr>
          </a:p>
        </p:txBody>
      </p:sp>
      <p:sp>
        <p:nvSpPr>
          <p:cNvPr id="78" name="TextBox 77"/>
          <p:cNvSpPr txBox="1"/>
          <p:nvPr/>
        </p:nvSpPr>
        <p:spPr>
          <a:xfrm>
            <a:off x="1599067" y="1265418"/>
            <a:ext cx="707245" cy="307777"/>
          </a:xfrm>
          <a:prstGeom prst="rect">
            <a:avLst/>
          </a:prstGeom>
          <a:noFill/>
        </p:spPr>
        <p:txBody>
          <a:bodyPr wrap="none" rtlCol="0">
            <a:spAutoFit/>
          </a:bodyPr>
          <a:lstStyle/>
          <a:p>
            <a:r>
              <a:rPr lang="en-US" dirty="0" smtClean="0">
                <a:latin typeface="Cambria" panose="02040503050406030204" pitchFamily="18" charset="0"/>
                <a:ea typeface="Cambria" panose="02040503050406030204" pitchFamily="18" charset="0"/>
              </a:rPr>
              <a:t>Ba Lan</a:t>
            </a:r>
            <a:endParaRPr lang="en-US" dirty="0">
              <a:latin typeface="Cambria" panose="02040503050406030204" pitchFamily="18" charset="0"/>
              <a:ea typeface="Cambria" panose="02040503050406030204" pitchFamily="18" charset="0"/>
            </a:endParaRPr>
          </a:p>
        </p:txBody>
      </p:sp>
      <p:sp>
        <p:nvSpPr>
          <p:cNvPr id="79" name="Freeform 78"/>
          <p:cNvSpPr/>
          <p:nvPr/>
        </p:nvSpPr>
        <p:spPr>
          <a:xfrm>
            <a:off x="7108466" y="2218414"/>
            <a:ext cx="1677725" cy="1160890"/>
          </a:xfrm>
          <a:custGeom>
            <a:avLst/>
            <a:gdLst>
              <a:gd name="connsiteX0" fmla="*/ 485030 w 1677725"/>
              <a:gd name="connsiteY0" fmla="*/ 79513 h 1160890"/>
              <a:gd name="connsiteX1" fmla="*/ 524786 w 1677725"/>
              <a:gd name="connsiteY1" fmla="*/ 95416 h 1160890"/>
              <a:gd name="connsiteX2" fmla="*/ 548640 w 1677725"/>
              <a:gd name="connsiteY2" fmla="*/ 103367 h 1160890"/>
              <a:gd name="connsiteX3" fmla="*/ 572494 w 1677725"/>
              <a:gd name="connsiteY3" fmla="*/ 79513 h 1160890"/>
              <a:gd name="connsiteX4" fmla="*/ 612251 w 1677725"/>
              <a:gd name="connsiteY4" fmla="*/ 87464 h 1160890"/>
              <a:gd name="connsiteX5" fmla="*/ 715617 w 1677725"/>
              <a:gd name="connsiteY5" fmla="*/ 103367 h 1160890"/>
              <a:gd name="connsiteX6" fmla="*/ 763325 w 1677725"/>
              <a:gd name="connsiteY6" fmla="*/ 135172 h 1160890"/>
              <a:gd name="connsiteX7" fmla="*/ 787179 w 1677725"/>
              <a:gd name="connsiteY7" fmla="*/ 151075 h 1160890"/>
              <a:gd name="connsiteX8" fmla="*/ 818984 w 1677725"/>
              <a:gd name="connsiteY8" fmla="*/ 143123 h 1160890"/>
              <a:gd name="connsiteX9" fmla="*/ 850790 w 1677725"/>
              <a:gd name="connsiteY9" fmla="*/ 103367 h 1160890"/>
              <a:gd name="connsiteX10" fmla="*/ 906449 w 1677725"/>
              <a:gd name="connsiteY10" fmla="*/ 95416 h 1160890"/>
              <a:gd name="connsiteX11" fmla="*/ 938254 w 1677725"/>
              <a:gd name="connsiteY11" fmla="*/ 87464 h 1160890"/>
              <a:gd name="connsiteX12" fmla="*/ 978011 w 1677725"/>
              <a:gd name="connsiteY12" fmla="*/ 47708 h 1160890"/>
              <a:gd name="connsiteX13" fmla="*/ 993913 w 1677725"/>
              <a:gd name="connsiteY13" fmla="*/ 23854 h 1160890"/>
              <a:gd name="connsiteX14" fmla="*/ 1017767 w 1677725"/>
              <a:gd name="connsiteY14" fmla="*/ 15903 h 1160890"/>
              <a:gd name="connsiteX15" fmla="*/ 1105231 w 1677725"/>
              <a:gd name="connsiteY15" fmla="*/ 0 h 1160890"/>
              <a:gd name="connsiteX16" fmla="*/ 1137037 w 1677725"/>
              <a:gd name="connsiteY16" fmla="*/ 7951 h 1160890"/>
              <a:gd name="connsiteX17" fmla="*/ 1152939 w 1677725"/>
              <a:gd name="connsiteY17" fmla="*/ 31805 h 1160890"/>
              <a:gd name="connsiteX18" fmla="*/ 1176793 w 1677725"/>
              <a:gd name="connsiteY18" fmla="*/ 47708 h 1160890"/>
              <a:gd name="connsiteX19" fmla="*/ 1184744 w 1677725"/>
              <a:gd name="connsiteY19" fmla="*/ 71562 h 1160890"/>
              <a:gd name="connsiteX20" fmla="*/ 1192696 w 1677725"/>
              <a:gd name="connsiteY20" fmla="*/ 127221 h 1160890"/>
              <a:gd name="connsiteX21" fmla="*/ 1216550 w 1677725"/>
              <a:gd name="connsiteY21" fmla="*/ 143123 h 1160890"/>
              <a:gd name="connsiteX22" fmla="*/ 1240404 w 1677725"/>
              <a:gd name="connsiteY22" fmla="*/ 166977 h 1160890"/>
              <a:gd name="connsiteX23" fmla="*/ 1272209 w 1677725"/>
              <a:gd name="connsiteY23" fmla="*/ 214685 h 1160890"/>
              <a:gd name="connsiteX24" fmla="*/ 1280160 w 1677725"/>
              <a:gd name="connsiteY24" fmla="*/ 238539 h 1160890"/>
              <a:gd name="connsiteX25" fmla="*/ 1351722 w 1677725"/>
              <a:gd name="connsiteY25" fmla="*/ 278296 h 1160890"/>
              <a:gd name="connsiteX26" fmla="*/ 1367624 w 1677725"/>
              <a:gd name="connsiteY26" fmla="*/ 405516 h 1160890"/>
              <a:gd name="connsiteX27" fmla="*/ 1375576 w 1677725"/>
              <a:gd name="connsiteY27" fmla="*/ 429370 h 1160890"/>
              <a:gd name="connsiteX28" fmla="*/ 1391478 w 1677725"/>
              <a:gd name="connsiteY28" fmla="*/ 588396 h 1160890"/>
              <a:gd name="connsiteX29" fmla="*/ 1407381 w 1677725"/>
              <a:gd name="connsiteY29" fmla="*/ 636104 h 1160890"/>
              <a:gd name="connsiteX30" fmla="*/ 1423284 w 1677725"/>
              <a:gd name="connsiteY30" fmla="*/ 659958 h 1160890"/>
              <a:gd name="connsiteX31" fmla="*/ 1470991 w 1677725"/>
              <a:gd name="connsiteY31" fmla="*/ 675861 h 1160890"/>
              <a:gd name="connsiteX32" fmla="*/ 1534602 w 1677725"/>
              <a:gd name="connsiteY32" fmla="*/ 667909 h 1160890"/>
              <a:gd name="connsiteX33" fmla="*/ 1550504 w 1677725"/>
              <a:gd name="connsiteY33" fmla="*/ 644056 h 1160890"/>
              <a:gd name="connsiteX34" fmla="*/ 1574358 w 1677725"/>
              <a:gd name="connsiteY34" fmla="*/ 636104 h 1160890"/>
              <a:gd name="connsiteX35" fmla="*/ 1669774 w 1677725"/>
              <a:gd name="connsiteY35" fmla="*/ 644056 h 1160890"/>
              <a:gd name="connsiteX36" fmla="*/ 1677725 w 1677725"/>
              <a:gd name="connsiteY36" fmla="*/ 667909 h 1160890"/>
              <a:gd name="connsiteX37" fmla="*/ 1669774 w 1677725"/>
              <a:gd name="connsiteY37" fmla="*/ 763325 h 1160890"/>
              <a:gd name="connsiteX38" fmla="*/ 1582310 w 1677725"/>
              <a:gd name="connsiteY38" fmla="*/ 755374 h 1160890"/>
              <a:gd name="connsiteX39" fmla="*/ 1558456 w 1677725"/>
              <a:gd name="connsiteY39" fmla="*/ 763325 h 1160890"/>
              <a:gd name="connsiteX40" fmla="*/ 1550504 w 1677725"/>
              <a:gd name="connsiteY40" fmla="*/ 787179 h 1160890"/>
              <a:gd name="connsiteX41" fmla="*/ 1534602 w 1677725"/>
              <a:gd name="connsiteY41" fmla="*/ 898497 h 1160890"/>
              <a:gd name="connsiteX42" fmla="*/ 1526651 w 1677725"/>
              <a:gd name="connsiteY42" fmla="*/ 922351 h 1160890"/>
              <a:gd name="connsiteX43" fmla="*/ 1494845 w 1677725"/>
              <a:gd name="connsiteY43" fmla="*/ 1057523 h 1160890"/>
              <a:gd name="connsiteX44" fmla="*/ 1470991 w 1677725"/>
              <a:gd name="connsiteY44" fmla="*/ 1065475 h 1160890"/>
              <a:gd name="connsiteX45" fmla="*/ 1423284 w 1677725"/>
              <a:gd name="connsiteY45" fmla="*/ 1041621 h 1160890"/>
              <a:gd name="connsiteX46" fmla="*/ 1399430 w 1677725"/>
              <a:gd name="connsiteY46" fmla="*/ 1017767 h 1160890"/>
              <a:gd name="connsiteX47" fmla="*/ 1296063 w 1677725"/>
              <a:gd name="connsiteY47" fmla="*/ 1009816 h 1160890"/>
              <a:gd name="connsiteX48" fmla="*/ 1232452 w 1677725"/>
              <a:gd name="connsiteY48" fmla="*/ 993913 h 1160890"/>
              <a:gd name="connsiteX49" fmla="*/ 1184744 w 1677725"/>
              <a:gd name="connsiteY49" fmla="*/ 1001864 h 1160890"/>
              <a:gd name="connsiteX50" fmla="*/ 1113183 w 1677725"/>
              <a:gd name="connsiteY50" fmla="*/ 1033669 h 1160890"/>
              <a:gd name="connsiteX51" fmla="*/ 1089329 w 1677725"/>
              <a:gd name="connsiteY51" fmla="*/ 1041621 h 1160890"/>
              <a:gd name="connsiteX52" fmla="*/ 1065475 w 1677725"/>
              <a:gd name="connsiteY52" fmla="*/ 1049572 h 1160890"/>
              <a:gd name="connsiteX53" fmla="*/ 1057524 w 1677725"/>
              <a:gd name="connsiteY53" fmla="*/ 1073426 h 1160890"/>
              <a:gd name="connsiteX54" fmla="*/ 1041621 w 1677725"/>
              <a:gd name="connsiteY54" fmla="*/ 1097280 h 1160890"/>
              <a:gd name="connsiteX55" fmla="*/ 1017767 w 1677725"/>
              <a:gd name="connsiteY55" fmla="*/ 1121134 h 1160890"/>
              <a:gd name="connsiteX56" fmla="*/ 993913 w 1677725"/>
              <a:gd name="connsiteY56" fmla="*/ 1129085 h 1160890"/>
              <a:gd name="connsiteX57" fmla="*/ 858741 w 1677725"/>
              <a:gd name="connsiteY57" fmla="*/ 1137036 h 1160890"/>
              <a:gd name="connsiteX58" fmla="*/ 787179 w 1677725"/>
              <a:gd name="connsiteY58" fmla="*/ 1144988 h 1160890"/>
              <a:gd name="connsiteX59" fmla="*/ 699715 w 1677725"/>
              <a:gd name="connsiteY59" fmla="*/ 1152939 h 1160890"/>
              <a:gd name="connsiteX60" fmla="*/ 683812 w 1677725"/>
              <a:gd name="connsiteY60" fmla="*/ 1129085 h 1160890"/>
              <a:gd name="connsiteX61" fmla="*/ 644056 w 1677725"/>
              <a:gd name="connsiteY61" fmla="*/ 1121134 h 1160890"/>
              <a:gd name="connsiteX62" fmla="*/ 469127 w 1677725"/>
              <a:gd name="connsiteY62" fmla="*/ 1113183 h 1160890"/>
              <a:gd name="connsiteX63" fmla="*/ 461176 w 1677725"/>
              <a:gd name="connsiteY63" fmla="*/ 1033669 h 1160890"/>
              <a:gd name="connsiteX64" fmla="*/ 413468 w 1677725"/>
              <a:gd name="connsiteY64" fmla="*/ 1017767 h 1160890"/>
              <a:gd name="connsiteX65" fmla="*/ 405517 w 1677725"/>
              <a:gd name="connsiteY65" fmla="*/ 993913 h 1160890"/>
              <a:gd name="connsiteX66" fmla="*/ 429371 w 1677725"/>
              <a:gd name="connsiteY66" fmla="*/ 946205 h 1160890"/>
              <a:gd name="connsiteX67" fmla="*/ 413468 w 1677725"/>
              <a:gd name="connsiteY67" fmla="*/ 922351 h 1160890"/>
              <a:gd name="connsiteX68" fmla="*/ 365760 w 1677725"/>
              <a:gd name="connsiteY68" fmla="*/ 954156 h 1160890"/>
              <a:gd name="connsiteX69" fmla="*/ 341906 w 1677725"/>
              <a:gd name="connsiteY69" fmla="*/ 962108 h 1160890"/>
              <a:gd name="connsiteX70" fmla="*/ 318052 w 1677725"/>
              <a:gd name="connsiteY70" fmla="*/ 954156 h 1160890"/>
              <a:gd name="connsiteX71" fmla="*/ 294198 w 1677725"/>
              <a:gd name="connsiteY71" fmla="*/ 938254 h 1160890"/>
              <a:gd name="connsiteX72" fmla="*/ 222637 w 1677725"/>
              <a:gd name="connsiteY72" fmla="*/ 906449 h 1160890"/>
              <a:gd name="connsiteX73" fmla="*/ 206734 w 1677725"/>
              <a:gd name="connsiteY73" fmla="*/ 882595 h 1160890"/>
              <a:gd name="connsiteX74" fmla="*/ 198783 w 1677725"/>
              <a:gd name="connsiteY74" fmla="*/ 818984 h 1160890"/>
              <a:gd name="connsiteX75" fmla="*/ 190831 w 1677725"/>
              <a:gd name="connsiteY75" fmla="*/ 795130 h 1160890"/>
              <a:gd name="connsiteX76" fmla="*/ 166977 w 1677725"/>
              <a:gd name="connsiteY76" fmla="*/ 779228 h 1160890"/>
              <a:gd name="connsiteX77" fmla="*/ 119270 w 1677725"/>
              <a:gd name="connsiteY77" fmla="*/ 763325 h 1160890"/>
              <a:gd name="connsiteX78" fmla="*/ 111318 w 1677725"/>
              <a:gd name="connsiteY78" fmla="*/ 739471 h 1160890"/>
              <a:gd name="connsiteX79" fmla="*/ 87464 w 1677725"/>
              <a:gd name="connsiteY79" fmla="*/ 723569 h 1160890"/>
              <a:gd name="connsiteX80" fmla="*/ 47708 w 1677725"/>
              <a:gd name="connsiteY80" fmla="*/ 659958 h 1160890"/>
              <a:gd name="connsiteX81" fmla="*/ 31805 w 1677725"/>
              <a:gd name="connsiteY81" fmla="*/ 636104 h 1160890"/>
              <a:gd name="connsiteX82" fmla="*/ 7951 w 1677725"/>
              <a:gd name="connsiteY82" fmla="*/ 620202 h 1160890"/>
              <a:gd name="connsiteX83" fmla="*/ 0 w 1677725"/>
              <a:gd name="connsiteY83" fmla="*/ 596348 h 1160890"/>
              <a:gd name="connsiteX84" fmla="*/ 63611 w 1677725"/>
              <a:gd name="connsiteY84" fmla="*/ 580445 h 1160890"/>
              <a:gd name="connsiteX85" fmla="*/ 119270 w 1677725"/>
              <a:gd name="connsiteY85" fmla="*/ 564543 h 1160890"/>
              <a:gd name="connsiteX86" fmla="*/ 198783 w 1677725"/>
              <a:gd name="connsiteY86" fmla="*/ 485029 h 1160890"/>
              <a:gd name="connsiteX87" fmla="*/ 214685 w 1677725"/>
              <a:gd name="connsiteY87" fmla="*/ 461176 h 1160890"/>
              <a:gd name="connsiteX88" fmla="*/ 222637 w 1677725"/>
              <a:gd name="connsiteY88" fmla="*/ 437322 h 1160890"/>
              <a:gd name="connsiteX89" fmla="*/ 254442 w 1677725"/>
              <a:gd name="connsiteY89" fmla="*/ 389614 h 1160890"/>
              <a:gd name="connsiteX90" fmla="*/ 286247 w 1677725"/>
              <a:gd name="connsiteY90" fmla="*/ 318052 h 1160890"/>
              <a:gd name="connsiteX91" fmla="*/ 294198 w 1677725"/>
              <a:gd name="connsiteY91" fmla="*/ 294198 h 1160890"/>
              <a:gd name="connsiteX92" fmla="*/ 310101 w 1677725"/>
              <a:gd name="connsiteY92" fmla="*/ 238539 h 1160890"/>
              <a:gd name="connsiteX93" fmla="*/ 349857 w 1677725"/>
              <a:gd name="connsiteY93" fmla="*/ 190831 h 1160890"/>
              <a:gd name="connsiteX94" fmla="*/ 373711 w 1677725"/>
              <a:gd name="connsiteY94" fmla="*/ 174929 h 1160890"/>
              <a:gd name="connsiteX95" fmla="*/ 389614 w 1677725"/>
              <a:gd name="connsiteY95" fmla="*/ 151075 h 1160890"/>
              <a:gd name="connsiteX96" fmla="*/ 437322 w 1677725"/>
              <a:gd name="connsiteY96" fmla="*/ 135172 h 1160890"/>
              <a:gd name="connsiteX97" fmla="*/ 485030 w 1677725"/>
              <a:gd name="connsiteY97" fmla="*/ 79513 h 116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677725" h="1160890">
                <a:moveTo>
                  <a:pt x="485030" y="79513"/>
                </a:moveTo>
                <a:cubicBezTo>
                  <a:pt x="498282" y="84814"/>
                  <a:pt x="511422" y="90404"/>
                  <a:pt x="524786" y="95416"/>
                </a:cubicBezTo>
                <a:cubicBezTo>
                  <a:pt x="532634" y="98359"/>
                  <a:pt x="540689" y="106017"/>
                  <a:pt x="548640" y="103367"/>
                </a:cubicBezTo>
                <a:cubicBezTo>
                  <a:pt x="559308" y="99811"/>
                  <a:pt x="564543" y="87464"/>
                  <a:pt x="572494" y="79513"/>
                </a:cubicBezTo>
                <a:cubicBezTo>
                  <a:pt x="585746" y="82163"/>
                  <a:pt x="598855" y="85678"/>
                  <a:pt x="612251" y="87464"/>
                </a:cubicBezTo>
                <a:cubicBezTo>
                  <a:pt x="624869" y="89146"/>
                  <a:pt x="690167" y="89228"/>
                  <a:pt x="715617" y="103367"/>
                </a:cubicBezTo>
                <a:cubicBezTo>
                  <a:pt x="732324" y="112649"/>
                  <a:pt x="747422" y="124570"/>
                  <a:pt x="763325" y="135172"/>
                </a:cubicBezTo>
                <a:lnTo>
                  <a:pt x="787179" y="151075"/>
                </a:lnTo>
                <a:cubicBezTo>
                  <a:pt x="797781" y="148424"/>
                  <a:pt x="810451" y="149950"/>
                  <a:pt x="818984" y="143123"/>
                </a:cubicBezTo>
                <a:cubicBezTo>
                  <a:pt x="858410" y="111582"/>
                  <a:pt x="787522" y="122347"/>
                  <a:pt x="850790" y="103367"/>
                </a:cubicBezTo>
                <a:cubicBezTo>
                  <a:pt x="868741" y="97982"/>
                  <a:pt x="888010" y="98769"/>
                  <a:pt x="906449" y="95416"/>
                </a:cubicBezTo>
                <a:cubicBezTo>
                  <a:pt x="917201" y="93461"/>
                  <a:pt x="927652" y="90115"/>
                  <a:pt x="938254" y="87464"/>
                </a:cubicBezTo>
                <a:cubicBezTo>
                  <a:pt x="980665" y="23849"/>
                  <a:pt x="924999" y="100720"/>
                  <a:pt x="978011" y="47708"/>
                </a:cubicBezTo>
                <a:cubicBezTo>
                  <a:pt x="984768" y="40951"/>
                  <a:pt x="986451" y="29824"/>
                  <a:pt x="993913" y="23854"/>
                </a:cubicBezTo>
                <a:cubicBezTo>
                  <a:pt x="1000458" y="18618"/>
                  <a:pt x="1009708" y="18206"/>
                  <a:pt x="1017767" y="15903"/>
                </a:cubicBezTo>
                <a:cubicBezTo>
                  <a:pt x="1055264" y="5189"/>
                  <a:pt x="1060174" y="6436"/>
                  <a:pt x="1105231" y="0"/>
                </a:cubicBezTo>
                <a:cubicBezTo>
                  <a:pt x="1115833" y="2650"/>
                  <a:pt x="1127944" y="1889"/>
                  <a:pt x="1137037" y="7951"/>
                </a:cubicBezTo>
                <a:cubicBezTo>
                  <a:pt x="1144988" y="13252"/>
                  <a:pt x="1146182" y="25048"/>
                  <a:pt x="1152939" y="31805"/>
                </a:cubicBezTo>
                <a:cubicBezTo>
                  <a:pt x="1159696" y="38562"/>
                  <a:pt x="1168842" y="42407"/>
                  <a:pt x="1176793" y="47708"/>
                </a:cubicBezTo>
                <a:cubicBezTo>
                  <a:pt x="1179443" y="55659"/>
                  <a:pt x="1183100" y="63343"/>
                  <a:pt x="1184744" y="71562"/>
                </a:cubicBezTo>
                <a:cubicBezTo>
                  <a:pt x="1188420" y="89939"/>
                  <a:pt x="1185084" y="110095"/>
                  <a:pt x="1192696" y="127221"/>
                </a:cubicBezTo>
                <a:cubicBezTo>
                  <a:pt x="1196577" y="135954"/>
                  <a:pt x="1209209" y="137005"/>
                  <a:pt x="1216550" y="143123"/>
                </a:cubicBezTo>
                <a:cubicBezTo>
                  <a:pt x="1225189" y="150322"/>
                  <a:pt x="1233500" y="158101"/>
                  <a:pt x="1240404" y="166977"/>
                </a:cubicBezTo>
                <a:cubicBezTo>
                  <a:pt x="1252138" y="182064"/>
                  <a:pt x="1272209" y="214685"/>
                  <a:pt x="1272209" y="214685"/>
                </a:cubicBezTo>
                <a:cubicBezTo>
                  <a:pt x="1274859" y="222636"/>
                  <a:pt x="1274233" y="232612"/>
                  <a:pt x="1280160" y="238539"/>
                </a:cubicBezTo>
                <a:cubicBezTo>
                  <a:pt x="1307499" y="265878"/>
                  <a:pt x="1321727" y="268297"/>
                  <a:pt x="1351722" y="278296"/>
                </a:cubicBezTo>
                <a:cubicBezTo>
                  <a:pt x="1372686" y="341187"/>
                  <a:pt x="1350435" y="268007"/>
                  <a:pt x="1367624" y="405516"/>
                </a:cubicBezTo>
                <a:cubicBezTo>
                  <a:pt x="1368664" y="413833"/>
                  <a:pt x="1372925" y="421419"/>
                  <a:pt x="1375576" y="429370"/>
                </a:cubicBezTo>
                <a:cubicBezTo>
                  <a:pt x="1376605" y="440694"/>
                  <a:pt x="1387750" y="569756"/>
                  <a:pt x="1391478" y="588396"/>
                </a:cubicBezTo>
                <a:cubicBezTo>
                  <a:pt x="1394766" y="604833"/>
                  <a:pt x="1398082" y="622156"/>
                  <a:pt x="1407381" y="636104"/>
                </a:cubicBezTo>
                <a:cubicBezTo>
                  <a:pt x="1412682" y="644055"/>
                  <a:pt x="1415180" y="654893"/>
                  <a:pt x="1423284" y="659958"/>
                </a:cubicBezTo>
                <a:cubicBezTo>
                  <a:pt x="1437499" y="668842"/>
                  <a:pt x="1470991" y="675861"/>
                  <a:pt x="1470991" y="675861"/>
                </a:cubicBezTo>
                <a:cubicBezTo>
                  <a:pt x="1492195" y="673210"/>
                  <a:pt x="1514762" y="675845"/>
                  <a:pt x="1534602" y="667909"/>
                </a:cubicBezTo>
                <a:cubicBezTo>
                  <a:pt x="1543474" y="664360"/>
                  <a:pt x="1543042" y="650026"/>
                  <a:pt x="1550504" y="644056"/>
                </a:cubicBezTo>
                <a:cubicBezTo>
                  <a:pt x="1557049" y="638820"/>
                  <a:pt x="1566407" y="638755"/>
                  <a:pt x="1574358" y="636104"/>
                </a:cubicBezTo>
                <a:cubicBezTo>
                  <a:pt x="1606163" y="638755"/>
                  <a:pt x="1639270" y="634670"/>
                  <a:pt x="1669774" y="644056"/>
                </a:cubicBezTo>
                <a:cubicBezTo>
                  <a:pt x="1677784" y="646521"/>
                  <a:pt x="1677725" y="659528"/>
                  <a:pt x="1677725" y="667909"/>
                </a:cubicBezTo>
                <a:cubicBezTo>
                  <a:pt x="1677725" y="699825"/>
                  <a:pt x="1672424" y="731520"/>
                  <a:pt x="1669774" y="763325"/>
                </a:cubicBezTo>
                <a:cubicBezTo>
                  <a:pt x="1640619" y="760675"/>
                  <a:pt x="1611585" y="755374"/>
                  <a:pt x="1582310" y="755374"/>
                </a:cubicBezTo>
                <a:cubicBezTo>
                  <a:pt x="1573929" y="755374"/>
                  <a:pt x="1564383" y="757399"/>
                  <a:pt x="1558456" y="763325"/>
                </a:cubicBezTo>
                <a:cubicBezTo>
                  <a:pt x="1552529" y="769252"/>
                  <a:pt x="1553155" y="779228"/>
                  <a:pt x="1550504" y="787179"/>
                </a:cubicBezTo>
                <a:cubicBezTo>
                  <a:pt x="1545556" y="831710"/>
                  <a:pt x="1544728" y="857990"/>
                  <a:pt x="1534602" y="898497"/>
                </a:cubicBezTo>
                <a:cubicBezTo>
                  <a:pt x="1532569" y="906628"/>
                  <a:pt x="1529301" y="914400"/>
                  <a:pt x="1526651" y="922351"/>
                </a:cubicBezTo>
                <a:cubicBezTo>
                  <a:pt x="1520795" y="1010181"/>
                  <a:pt x="1551197" y="1029347"/>
                  <a:pt x="1494845" y="1057523"/>
                </a:cubicBezTo>
                <a:cubicBezTo>
                  <a:pt x="1487348" y="1061271"/>
                  <a:pt x="1478942" y="1062824"/>
                  <a:pt x="1470991" y="1065475"/>
                </a:cubicBezTo>
                <a:cubicBezTo>
                  <a:pt x="1447085" y="1057506"/>
                  <a:pt x="1443835" y="1058746"/>
                  <a:pt x="1423284" y="1041621"/>
                </a:cubicBezTo>
                <a:cubicBezTo>
                  <a:pt x="1414645" y="1034422"/>
                  <a:pt x="1410339" y="1020494"/>
                  <a:pt x="1399430" y="1017767"/>
                </a:cubicBezTo>
                <a:cubicBezTo>
                  <a:pt x="1365904" y="1009386"/>
                  <a:pt x="1330519" y="1012466"/>
                  <a:pt x="1296063" y="1009816"/>
                </a:cubicBezTo>
                <a:cubicBezTo>
                  <a:pt x="1277238" y="1003540"/>
                  <a:pt x="1251646" y="993913"/>
                  <a:pt x="1232452" y="993913"/>
                </a:cubicBezTo>
                <a:cubicBezTo>
                  <a:pt x="1216330" y="993913"/>
                  <a:pt x="1200647" y="999214"/>
                  <a:pt x="1184744" y="1001864"/>
                </a:cubicBezTo>
                <a:cubicBezTo>
                  <a:pt x="1146942" y="1027067"/>
                  <a:pt x="1169959" y="1014744"/>
                  <a:pt x="1113183" y="1033669"/>
                </a:cubicBezTo>
                <a:lnTo>
                  <a:pt x="1089329" y="1041621"/>
                </a:lnTo>
                <a:lnTo>
                  <a:pt x="1065475" y="1049572"/>
                </a:lnTo>
                <a:cubicBezTo>
                  <a:pt x="1062825" y="1057523"/>
                  <a:pt x="1061272" y="1065929"/>
                  <a:pt x="1057524" y="1073426"/>
                </a:cubicBezTo>
                <a:cubicBezTo>
                  <a:pt x="1053250" y="1081973"/>
                  <a:pt x="1047739" y="1089939"/>
                  <a:pt x="1041621" y="1097280"/>
                </a:cubicBezTo>
                <a:cubicBezTo>
                  <a:pt x="1034422" y="1105919"/>
                  <a:pt x="1027123" y="1114897"/>
                  <a:pt x="1017767" y="1121134"/>
                </a:cubicBezTo>
                <a:cubicBezTo>
                  <a:pt x="1010793" y="1125783"/>
                  <a:pt x="1002253" y="1128251"/>
                  <a:pt x="993913" y="1129085"/>
                </a:cubicBezTo>
                <a:cubicBezTo>
                  <a:pt x="949002" y="1133576"/>
                  <a:pt x="903743" y="1133574"/>
                  <a:pt x="858741" y="1137036"/>
                </a:cubicBezTo>
                <a:cubicBezTo>
                  <a:pt x="834811" y="1138877"/>
                  <a:pt x="811033" y="1142337"/>
                  <a:pt x="787179" y="1144988"/>
                </a:cubicBezTo>
                <a:cubicBezTo>
                  <a:pt x="726650" y="1165163"/>
                  <a:pt x="755908" y="1164177"/>
                  <a:pt x="699715" y="1152939"/>
                </a:cubicBezTo>
                <a:cubicBezTo>
                  <a:pt x="694414" y="1144988"/>
                  <a:pt x="692109" y="1133826"/>
                  <a:pt x="683812" y="1129085"/>
                </a:cubicBezTo>
                <a:cubicBezTo>
                  <a:pt x="672078" y="1122380"/>
                  <a:pt x="657534" y="1122132"/>
                  <a:pt x="644056" y="1121134"/>
                </a:cubicBezTo>
                <a:cubicBezTo>
                  <a:pt x="585846" y="1116822"/>
                  <a:pt x="527437" y="1115833"/>
                  <a:pt x="469127" y="1113183"/>
                </a:cubicBezTo>
                <a:cubicBezTo>
                  <a:pt x="466477" y="1086678"/>
                  <a:pt x="474597" y="1056677"/>
                  <a:pt x="461176" y="1033669"/>
                </a:cubicBezTo>
                <a:cubicBezTo>
                  <a:pt x="452730" y="1019190"/>
                  <a:pt x="413468" y="1017767"/>
                  <a:pt x="413468" y="1017767"/>
                </a:cubicBezTo>
                <a:cubicBezTo>
                  <a:pt x="410818" y="1009816"/>
                  <a:pt x="405517" y="1002294"/>
                  <a:pt x="405517" y="993913"/>
                </a:cubicBezTo>
                <a:cubicBezTo>
                  <a:pt x="405517" y="977452"/>
                  <a:pt x="421330" y="958266"/>
                  <a:pt x="429371" y="946205"/>
                </a:cubicBezTo>
                <a:cubicBezTo>
                  <a:pt x="424070" y="938254"/>
                  <a:pt x="422657" y="924976"/>
                  <a:pt x="413468" y="922351"/>
                </a:cubicBezTo>
                <a:cubicBezTo>
                  <a:pt x="352952" y="905062"/>
                  <a:pt x="385762" y="934154"/>
                  <a:pt x="365760" y="954156"/>
                </a:cubicBezTo>
                <a:cubicBezTo>
                  <a:pt x="359833" y="960083"/>
                  <a:pt x="349857" y="959457"/>
                  <a:pt x="341906" y="962108"/>
                </a:cubicBezTo>
                <a:cubicBezTo>
                  <a:pt x="333955" y="959457"/>
                  <a:pt x="325549" y="957904"/>
                  <a:pt x="318052" y="954156"/>
                </a:cubicBezTo>
                <a:cubicBezTo>
                  <a:pt x="309505" y="949882"/>
                  <a:pt x="302931" y="942135"/>
                  <a:pt x="294198" y="938254"/>
                </a:cubicBezTo>
                <a:cubicBezTo>
                  <a:pt x="209038" y="900405"/>
                  <a:pt x="276622" y="942437"/>
                  <a:pt x="222637" y="906449"/>
                </a:cubicBezTo>
                <a:cubicBezTo>
                  <a:pt x="217336" y="898498"/>
                  <a:pt x="209248" y="891815"/>
                  <a:pt x="206734" y="882595"/>
                </a:cubicBezTo>
                <a:cubicBezTo>
                  <a:pt x="201112" y="861979"/>
                  <a:pt x="202606" y="840008"/>
                  <a:pt x="198783" y="818984"/>
                </a:cubicBezTo>
                <a:cubicBezTo>
                  <a:pt x="197284" y="810738"/>
                  <a:pt x="196067" y="801675"/>
                  <a:pt x="190831" y="795130"/>
                </a:cubicBezTo>
                <a:cubicBezTo>
                  <a:pt x="184861" y="787668"/>
                  <a:pt x="175710" y="783109"/>
                  <a:pt x="166977" y="779228"/>
                </a:cubicBezTo>
                <a:cubicBezTo>
                  <a:pt x="151659" y="772420"/>
                  <a:pt x="119270" y="763325"/>
                  <a:pt x="119270" y="763325"/>
                </a:cubicBezTo>
                <a:cubicBezTo>
                  <a:pt x="116619" y="755374"/>
                  <a:pt x="116554" y="746016"/>
                  <a:pt x="111318" y="739471"/>
                </a:cubicBezTo>
                <a:cubicBezTo>
                  <a:pt x="105348" y="732009"/>
                  <a:pt x="92529" y="731673"/>
                  <a:pt x="87464" y="723569"/>
                </a:cubicBezTo>
                <a:cubicBezTo>
                  <a:pt x="40152" y="647869"/>
                  <a:pt x="101693" y="695949"/>
                  <a:pt x="47708" y="659958"/>
                </a:cubicBezTo>
                <a:cubicBezTo>
                  <a:pt x="42407" y="652007"/>
                  <a:pt x="38562" y="642861"/>
                  <a:pt x="31805" y="636104"/>
                </a:cubicBezTo>
                <a:cubicBezTo>
                  <a:pt x="25048" y="629347"/>
                  <a:pt x="13921" y="627664"/>
                  <a:pt x="7951" y="620202"/>
                </a:cubicBezTo>
                <a:cubicBezTo>
                  <a:pt x="2715" y="613657"/>
                  <a:pt x="2650" y="604299"/>
                  <a:pt x="0" y="596348"/>
                </a:cubicBezTo>
                <a:cubicBezTo>
                  <a:pt x="42624" y="582139"/>
                  <a:pt x="6043" y="593237"/>
                  <a:pt x="63611" y="580445"/>
                </a:cubicBezTo>
                <a:cubicBezTo>
                  <a:pt x="93562" y="573789"/>
                  <a:pt x="92707" y="573397"/>
                  <a:pt x="119270" y="564543"/>
                </a:cubicBezTo>
                <a:cubicBezTo>
                  <a:pt x="182879" y="522135"/>
                  <a:pt x="156376" y="548639"/>
                  <a:pt x="198783" y="485029"/>
                </a:cubicBezTo>
                <a:cubicBezTo>
                  <a:pt x="204084" y="477078"/>
                  <a:pt x="211663" y="470241"/>
                  <a:pt x="214685" y="461176"/>
                </a:cubicBezTo>
                <a:cubicBezTo>
                  <a:pt x="217336" y="453225"/>
                  <a:pt x="218567" y="444649"/>
                  <a:pt x="222637" y="437322"/>
                </a:cubicBezTo>
                <a:cubicBezTo>
                  <a:pt x="231919" y="420615"/>
                  <a:pt x="254442" y="389614"/>
                  <a:pt x="254442" y="389614"/>
                </a:cubicBezTo>
                <a:cubicBezTo>
                  <a:pt x="273366" y="332840"/>
                  <a:pt x="261046" y="355853"/>
                  <a:pt x="286247" y="318052"/>
                </a:cubicBezTo>
                <a:cubicBezTo>
                  <a:pt x="288897" y="310101"/>
                  <a:pt x="291895" y="302257"/>
                  <a:pt x="294198" y="294198"/>
                </a:cubicBezTo>
                <a:cubicBezTo>
                  <a:pt x="297593" y="282316"/>
                  <a:pt x="303749" y="251243"/>
                  <a:pt x="310101" y="238539"/>
                </a:cubicBezTo>
                <a:cubicBezTo>
                  <a:pt x="319035" y="220671"/>
                  <a:pt x="334787" y="203390"/>
                  <a:pt x="349857" y="190831"/>
                </a:cubicBezTo>
                <a:cubicBezTo>
                  <a:pt x="357198" y="184713"/>
                  <a:pt x="365760" y="180230"/>
                  <a:pt x="373711" y="174929"/>
                </a:cubicBezTo>
                <a:cubicBezTo>
                  <a:pt x="379012" y="166978"/>
                  <a:pt x="381510" y="156140"/>
                  <a:pt x="389614" y="151075"/>
                </a:cubicBezTo>
                <a:cubicBezTo>
                  <a:pt x="403829" y="142191"/>
                  <a:pt x="437322" y="135172"/>
                  <a:pt x="437322" y="135172"/>
                </a:cubicBezTo>
                <a:lnTo>
                  <a:pt x="485030" y="79513"/>
                </a:ln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accent6">
                    <a:lumMod val="50000"/>
                  </a:schemeClr>
                </a:solidFill>
                <a:latin typeface="Cambria" panose="02040503050406030204" pitchFamily="18" charset="0"/>
                <a:ea typeface="Cambria" panose="02040503050406030204" pitchFamily="18" charset="0"/>
              </a:rPr>
              <a:t>Ru-ma-</a:t>
            </a:r>
            <a:r>
              <a:rPr lang="en-US" dirty="0" err="1" smtClean="0">
                <a:solidFill>
                  <a:schemeClr val="accent6">
                    <a:lumMod val="50000"/>
                  </a:schemeClr>
                </a:solidFill>
                <a:latin typeface="Cambria" panose="02040503050406030204" pitchFamily="18" charset="0"/>
                <a:ea typeface="Cambria" panose="02040503050406030204" pitchFamily="18" charset="0"/>
              </a:rPr>
              <a:t>ni</a:t>
            </a:r>
            <a:endParaRPr lang="en-US" dirty="0" smtClean="0">
              <a:solidFill>
                <a:schemeClr val="accent6">
                  <a:lumMod val="50000"/>
                </a:schemeClr>
              </a:solidFill>
              <a:latin typeface="Cambria" panose="02040503050406030204" pitchFamily="18" charset="0"/>
              <a:ea typeface="Cambria" panose="02040503050406030204" pitchFamily="18" charset="0"/>
            </a:endParaRPr>
          </a:p>
          <a:p>
            <a:pPr algn="ctr"/>
            <a:r>
              <a:rPr lang="en-US" sz="1100" dirty="0" smtClean="0">
                <a:solidFill>
                  <a:schemeClr val="accent6">
                    <a:lumMod val="50000"/>
                  </a:schemeClr>
                </a:solidFill>
                <a:latin typeface="Cambria" panose="02040503050406030204" pitchFamily="18" charset="0"/>
                <a:ea typeface="Cambria" panose="02040503050406030204" pitchFamily="18" charset="0"/>
              </a:rPr>
              <a:t>(8 – 1944)</a:t>
            </a:r>
          </a:p>
        </p:txBody>
      </p:sp>
      <p:sp>
        <p:nvSpPr>
          <p:cNvPr id="80" name="TextBox 79"/>
          <p:cNvSpPr txBox="1"/>
          <p:nvPr/>
        </p:nvSpPr>
        <p:spPr>
          <a:xfrm>
            <a:off x="114056" y="1635984"/>
            <a:ext cx="1343638"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Tháng</a:t>
            </a:r>
            <a:r>
              <a:rPr lang="en-US" dirty="0" smtClean="0">
                <a:latin typeface="Cambria" panose="02040503050406030204" pitchFamily="18" charset="0"/>
                <a:ea typeface="Cambria" panose="02040503050406030204" pitchFamily="18" charset="0"/>
              </a:rPr>
              <a:t> 8 - 1944</a:t>
            </a:r>
            <a:endParaRPr lang="en-US" dirty="0">
              <a:latin typeface="Cambria" panose="02040503050406030204" pitchFamily="18" charset="0"/>
              <a:ea typeface="Cambria" panose="02040503050406030204" pitchFamily="18" charset="0"/>
            </a:endParaRPr>
          </a:p>
        </p:txBody>
      </p:sp>
      <p:sp>
        <p:nvSpPr>
          <p:cNvPr id="81" name="TextBox 80"/>
          <p:cNvSpPr txBox="1"/>
          <p:nvPr/>
        </p:nvSpPr>
        <p:spPr>
          <a:xfrm>
            <a:off x="1592871" y="1635983"/>
            <a:ext cx="902811" cy="307777"/>
          </a:xfrm>
          <a:prstGeom prst="rect">
            <a:avLst/>
          </a:prstGeom>
          <a:noFill/>
        </p:spPr>
        <p:txBody>
          <a:bodyPr wrap="none" rtlCol="0">
            <a:spAutoFit/>
          </a:bodyPr>
          <a:lstStyle/>
          <a:p>
            <a:r>
              <a:rPr lang="en-US" dirty="0" smtClean="0">
                <a:latin typeface="Cambria" panose="02040503050406030204" pitchFamily="18" charset="0"/>
                <a:ea typeface="Cambria" panose="02040503050406030204" pitchFamily="18" charset="0"/>
              </a:rPr>
              <a:t>Ru-ma-</a:t>
            </a:r>
            <a:r>
              <a:rPr lang="en-US" dirty="0" err="1" smtClean="0">
                <a:latin typeface="Cambria" panose="02040503050406030204" pitchFamily="18" charset="0"/>
                <a:ea typeface="Cambria" panose="02040503050406030204" pitchFamily="18" charset="0"/>
              </a:rPr>
              <a:t>ni</a:t>
            </a:r>
            <a:endParaRPr lang="en-US" dirty="0">
              <a:latin typeface="Cambria" panose="02040503050406030204" pitchFamily="18" charset="0"/>
              <a:ea typeface="Cambria" panose="02040503050406030204" pitchFamily="18" charset="0"/>
            </a:endParaRPr>
          </a:p>
        </p:txBody>
      </p:sp>
      <p:sp>
        <p:nvSpPr>
          <p:cNvPr id="82" name="Freeform 81"/>
          <p:cNvSpPr/>
          <p:nvPr/>
        </p:nvSpPr>
        <p:spPr>
          <a:xfrm>
            <a:off x="6356347" y="2219632"/>
            <a:ext cx="1209615" cy="656303"/>
          </a:xfrm>
          <a:custGeom>
            <a:avLst/>
            <a:gdLst>
              <a:gd name="connsiteX0" fmla="*/ 1209576 w 1209615"/>
              <a:gd name="connsiteY0" fmla="*/ 88491 h 656303"/>
              <a:gd name="connsiteX1" fmla="*/ 1172705 w 1209615"/>
              <a:gd name="connsiteY1" fmla="*/ 81116 h 656303"/>
              <a:gd name="connsiteX2" fmla="*/ 1165330 w 1209615"/>
              <a:gd name="connsiteY2" fmla="*/ 58994 h 656303"/>
              <a:gd name="connsiteX3" fmla="*/ 1128459 w 1209615"/>
              <a:gd name="connsiteY3" fmla="*/ 36871 h 656303"/>
              <a:gd name="connsiteX4" fmla="*/ 1106337 w 1209615"/>
              <a:gd name="connsiteY4" fmla="*/ 22123 h 656303"/>
              <a:gd name="connsiteX5" fmla="*/ 1025221 w 1209615"/>
              <a:gd name="connsiteY5" fmla="*/ 36871 h 656303"/>
              <a:gd name="connsiteX6" fmla="*/ 1003098 w 1209615"/>
              <a:gd name="connsiteY6" fmla="*/ 29497 h 656303"/>
              <a:gd name="connsiteX7" fmla="*/ 966227 w 1209615"/>
              <a:gd name="connsiteY7" fmla="*/ 0 h 656303"/>
              <a:gd name="connsiteX8" fmla="*/ 914608 w 1209615"/>
              <a:gd name="connsiteY8" fmla="*/ 7374 h 656303"/>
              <a:gd name="connsiteX9" fmla="*/ 892485 w 1209615"/>
              <a:gd name="connsiteY9" fmla="*/ 14749 h 656303"/>
              <a:gd name="connsiteX10" fmla="*/ 833492 w 1209615"/>
              <a:gd name="connsiteY10" fmla="*/ 7374 h 656303"/>
              <a:gd name="connsiteX11" fmla="*/ 803995 w 1209615"/>
              <a:gd name="connsiteY11" fmla="*/ 14749 h 656303"/>
              <a:gd name="connsiteX12" fmla="*/ 796621 w 1209615"/>
              <a:gd name="connsiteY12" fmla="*/ 36871 h 656303"/>
              <a:gd name="connsiteX13" fmla="*/ 781872 w 1209615"/>
              <a:gd name="connsiteY13" fmla="*/ 51620 h 656303"/>
              <a:gd name="connsiteX14" fmla="*/ 767124 w 1209615"/>
              <a:gd name="connsiteY14" fmla="*/ 73742 h 656303"/>
              <a:gd name="connsiteX15" fmla="*/ 752376 w 1209615"/>
              <a:gd name="connsiteY15" fmla="*/ 88491 h 656303"/>
              <a:gd name="connsiteX16" fmla="*/ 708130 w 1209615"/>
              <a:gd name="connsiteY16" fmla="*/ 103239 h 656303"/>
              <a:gd name="connsiteX17" fmla="*/ 671259 w 1209615"/>
              <a:gd name="connsiteY17" fmla="*/ 95865 h 656303"/>
              <a:gd name="connsiteX18" fmla="*/ 649137 w 1209615"/>
              <a:gd name="connsiteY18" fmla="*/ 88491 h 656303"/>
              <a:gd name="connsiteX19" fmla="*/ 619640 w 1209615"/>
              <a:gd name="connsiteY19" fmla="*/ 125362 h 656303"/>
              <a:gd name="connsiteX20" fmla="*/ 575395 w 1209615"/>
              <a:gd name="connsiteY20" fmla="*/ 140110 h 656303"/>
              <a:gd name="connsiteX21" fmla="*/ 523776 w 1209615"/>
              <a:gd name="connsiteY21" fmla="*/ 132736 h 656303"/>
              <a:gd name="connsiteX22" fmla="*/ 501653 w 1209615"/>
              <a:gd name="connsiteY22" fmla="*/ 140110 h 656303"/>
              <a:gd name="connsiteX23" fmla="*/ 472156 w 1209615"/>
              <a:gd name="connsiteY23" fmla="*/ 191729 h 656303"/>
              <a:gd name="connsiteX24" fmla="*/ 339421 w 1209615"/>
              <a:gd name="connsiteY24" fmla="*/ 184355 h 656303"/>
              <a:gd name="connsiteX25" fmla="*/ 295176 w 1209615"/>
              <a:gd name="connsiteY25" fmla="*/ 169607 h 656303"/>
              <a:gd name="connsiteX26" fmla="*/ 273053 w 1209615"/>
              <a:gd name="connsiteY26" fmla="*/ 162233 h 656303"/>
              <a:gd name="connsiteX27" fmla="*/ 258305 w 1209615"/>
              <a:gd name="connsiteY27" fmla="*/ 147484 h 656303"/>
              <a:gd name="connsiteX28" fmla="*/ 214059 w 1209615"/>
              <a:gd name="connsiteY28" fmla="*/ 132736 h 656303"/>
              <a:gd name="connsiteX29" fmla="*/ 191937 w 1209615"/>
              <a:gd name="connsiteY29" fmla="*/ 140110 h 656303"/>
              <a:gd name="connsiteX30" fmla="*/ 177188 w 1209615"/>
              <a:gd name="connsiteY30" fmla="*/ 154858 h 656303"/>
              <a:gd name="connsiteX31" fmla="*/ 147692 w 1209615"/>
              <a:gd name="connsiteY31" fmla="*/ 162233 h 656303"/>
              <a:gd name="connsiteX32" fmla="*/ 103447 w 1209615"/>
              <a:gd name="connsiteY32" fmla="*/ 176981 h 656303"/>
              <a:gd name="connsiteX33" fmla="*/ 96072 w 1209615"/>
              <a:gd name="connsiteY33" fmla="*/ 221226 h 656303"/>
              <a:gd name="connsiteX34" fmla="*/ 81324 w 1209615"/>
              <a:gd name="connsiteY34" fmla="*/ 302342 h 656303"/>
              <a:gd name="connsiteX35" fmla="*/ 73950 w 1209615"/>
              <a:gd name="connsiteY35" fmla="*/ 331839 h 656303"/>
              <a:gd name="connsiteX36" fmla="*/ 29705 w 1209615"/>
              <a:gd name="connsiteY36" fmla="*/ 346587 h 656303"/>
              <a:gd name="connsiteX37" fmla="*/ 208 w 1209615"/>
              <a:gd name="connsiteY37" fmla="*/ 383458 h 656303"/>
              <a:gd name="connsiteX38" fmla="*/ 7582 w 1209615"/>
              <a:gd name="connsiteY38" fmla="*/ 412955 h 656303"/>
              <a:gd name="connsiteX39" fmla="*/ 37079 w 1209615"/>
              <a:gd name="connsiteY39" fmla="*/ 405581 h 656303"/>
              <a:gd name="connsiteX40" fmla="*/ 73950 w 1209615"/>
              <a:gd name="connsiteY40" fmla="*/ 412955 h 656303"/>
              <a:gd name="connsiteX41" fmla="*/ 96072 w 1209615"/>
              <a:gd name="connsiteY41" fmla="*/ 457200 h 656303"/>
              <a:gd name="connsiteX42" fmla="*/ 110821 w 1209615"/>
              <a:gd name="connsiteY42" fmla="*/ 471949 h 656303"/>
              <a:gd name="connsiteX43" fmla="*/ 118195 w 1209615"/>
              <a:gd name="connsiteY43" fmla="*/ 494071 h 656303"/>
              <a:gd name="connsiteX44" fmla="*/ 169814 w 1209615"/>
              <a:gd name="connsiteY44" fmla="*/ 508820 h 656303"/>
              <a:gd name="connsiteX45" fmla="*/ 177188 w 1209615"/>
              <a:gd name="connsiteY45" fmla="*/ 530942 h 656303"/>
              <a:gd name="connsiteX46" fmla="*/ 191937 w 1209615"/>
              <a:gd name="connsiteY46" fmla="*/ 545691 h 656303"/>
              <a:gd name="connsiteX47" fmla="*/ 236182 w 1209615"/>
              <a:gd name="connsiteY47" fmla="*/ 567813 h 656303"/>
              <a:gd name="connsiteX48" fmla="*/ 243556 w 1209615"/>
              <a:gd name="connsiteY48" fmla="*/ 589936 h 656303"/>
              <a:gd name="connsiteX49" fmla="*/ 317298 w 1209615"/>
              <a:gd name="connsiteY49" fmla="*/ 634181 h 656303"/>
              <a:gd name="connsiteX50" fmla="*/ 361543 w 1209615"/>
              <a:gd name="connsiteY50" fmla="*/ 656303 h 656303"/>
              <a:gd name="connsiteX51" fmla="*/ 501653 w 1209615"/>
              <a:gd name="connsiteY51" fmla="*/ 648929 h 656303"/>
              <a:gd name="connsiteX52" fmla="*/ 545898 w 1209615"/>
              <a:gd name="connsiteY52" fmla="*/ 626807 h 656303"/>
              <a:gd name="connsiteX53" fmla="*/ 560647 w 1209615"/>
              <a:gd name="connsiteY53" fmla="*/ 612058 h 656303"/>
              <a:gd name="connsiteX54" fmla="*/ 604892 w 1209615"/>
              <a:gd name="connsiteY54" fmla="*/ 589936 h 656303"/>
              <a:gd name="connsiteX55" fmla="*/ 619640 w 1209615"/>
              <a:gd name="connsiteY55" fmla="*/ 575187 h 656303"/>
              <a:gd name="connsiteX56" fmla="*/ 641763 w 1209615"/>
              <a:gd name="connsiteY56" fmla="*/ 567813 h 656303"/>
              <a:gd name="connsiteX57" fmla="*/ 745001 w 1209615"/>
              <a:gd name="connsiteY57" fmla="*/ 560439 h 656303"/>
              <a:gd name="connsiteX58" fmla="*/ 796621 w 1209615"/>
              <a:gd name="connsiteY58" fmla="*/ 553065 h 656303"/>
              <a:gd name="connsiteX59" fmla="*/ 840866 w 1209615"/>
              <a:gd name="connsiteY59" fmla="*/ 538316 h 656303"/>
              <a:gd name="connsiteX60" fmla="*/ 892485 w 1209615"/>
              <a:gd name="connsiteY60" fmla="*/ 523568 h 656303"/>
              <a:gd name="connsiteX61" fmla="*/ 907234 w 1209615"/>
              <a:gd name="connsiteY61" fmla="*/ 508820 h 656303"/>
              <a:gd name="connsiteX62" fmla="*/ 944105 w 1209615"/>
              <a:gd name="connsiteY62" fmla="*/ 486697 h 656303"/>
              <a:gd name="connsiteX63" fmla="*/ 966227 w 1209615"/>
              <a:gd name="connsiteY63" fmla="*/ 442452 h 656303"/>
              <a:gd name="connsiteX64" fmla="*/ 1010472 w 1209615"/>
              <a:gd name="connsiteY64" fmla="*/ 383458 h 656303"/>
              <a:gd name="connsiteX65" fmla="*/ 1025221 w 1209615"/>
              <a:gd name="connsiteY65" fmla="*/ 339213 h 656303"/>
              <a:gd name="connsiteX66" fmla="*/ 1032595 w 1209615"/>
              <a:gd name="connsiteY66" fmla="*/ 317091 h 656303"/>
              <a:gd name="connsiteX67" fmla="*/ 1047343 w 1209615"/>
              <a:gd name="connsiteY67" fmla="*/ 250723 h 656303"/>
              <a:gd name="connsiteX68" fmla="*/ 1062092 w 1209615"/>
              <a:gd name="connsiteY68" fmla="*/ 206478 h 656303"/>
              <a:gd name="connsiteX69" fmla="*/ 1121085 w 1209615"/>
              <a:gd name="connsiteY69" fmla="*/ 162233 h 656303"/>
              <a:gd name="connsiteX70" fmla="*/ 1165330 w 1209615"/>
              <a:gd name="connsiteY70" fmla="*/ 147484 h 656303"/>
              <a:gd name="connsiteX71" fmla="*/ 1209576 w 1209615"/>
              <a:gd name="connsiteY71" fmla="*/ 88491 h 65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09615" h="656303">
                <a:moveTo>
                  <a:pt x="1209576" y="88491"/>
                </a:moveTo>
                <a:cubicBezTo>
                  <a:pt x="1210805" y="77430"/>
                  <a:pt x="1183134" y="88068"/>
                  <a:pt x="1172705" y="81116"/>
                </a:cubicBezTo>
                <a:cubicBezTo>
                  <a:pt x="1166237" y="76804"/>
                  <a:pt x="1169329" y="65659"/>
                  <a:pt x="1165330" y="58994"/>
                </a:cubicBezTo>
                <a:cubicBezTo>
                  <a:pt x="1155206" y="42122"/>
                  <a:pt x="1145862" y="42672"/>
                  <a:pt x="1128459" y="36871"/>
                </a:cubicBezTo>
                <a:cubicBezTo>
                  <a:pt x="1121085" y="31955"/>
                  <a:pt x="1115163" y="22925"/>
                  <a:pt x="1106337" y="22123"/>
                </a:cubicBezTo>
                <a:cubicBezTo>
                  <a:pt x="1073578" y="19145"/>
                  <a:pt x="1052829" y="27668"/>
                  <a:pt x="1025221" y="36871"/>
                </a:cubicBezTo>
                <a:cubicBezTo>
                  <a:pt x="1017847" y="34413"/>
                  <a:pt x="1010051" y="32973"/>
                  <a:pt x="1003098" y="29497"/>
                </a:cubicBezTo>
                <a:cubicBezTo>
                  <a:pt x="984494" y="20195"/>
                  <a:pt x="979945" y="13718"/>
                  <a:pt x="966227" y="0"/>
                </a:cubicBezTo>
                <a:cubicBezTo>
                  <a:pt x="949021" y="2458"/>
                  <a:pt x="931651" y="3965"/>
                  <a:pt x="914608" y="7374"/>
                </a:cubicBezTo>
                <a:cubicBezTo>
                  <a:pt x="906986" y="8899"/>
                  <a:pt x="900258" y="14749"/>
                  <a:pt x="892485" y="14749"/>
                </a:cubicBezTo>
                <a:cubicBezTo>
                  <a:pt x="872668" y="14749"/>
                  <a:pt x="853156" y="9832"/>
                  <a:pt x="833492" y="7374"/>
                </a:cubicBezTo>
                <a:cubicBezTo>
                  <a:pt x="823660" y="9832"/>
                  <a:pt x="811909" y="8418"/>
                  <a:pt x="803995" y="14749"/>
                </a:cubicBezTo>
                <a:cubicBezTo>
                  <a:pt x="797925" y="19605"/>
                  <a:pt x="800620" y="30206"/>
                  <a:pt x="796621" y="36871"/>
                </a:cubicBezTo>
                <a:cubicBezTo>
                  <a:pt x="793044" y="42833"/>
                  <a:pt x="786215" y="46191"/>
                  <a:pt x="781872" y="51620"/>
                </a:cubicBezTo>
                <a:cubicBezTo>
                  <a:pt x="776336" y="58540"/>
                  <a:pt x="772660" y="66822"/>
                  <a:pt x="767124" y="73742"/>
                </a:cubicBezTo>
                <a:cubicBezTo>
                  <a:pt x="762781" y="79171"/>
                  <a:pt x="758595" y="85382"/>
                  <a:pt x="752376" y="88491"/>
                </a:cubicBezTo>
                <a:cubicBezTo>
                  <a:pt x="738471" y="95444"/>
                  <a:pt x="708130" y="103239"/>
                  <a:pt x="708130" y="103239"/>
                </a:cubicBezTo>
                <a:cubicBezTo>
                  <a:pt x="695840" y="100781"/>
                  <a:pt x="683419" y="98905"/>
                  <a:pt x="671259" y="95865"/>
                </a:cubicBezTo>
                <a:cubicBezTo>
                  <a:pt x="663718" y="93980"/>
                  <a:pt x="656759" y="86967"/>
                  <a:pt x="649137" y="88491"/>
                </a:cubicBezTo>
                <a:cubicBezTo>
                  <a:pt x="637628" y="90793"/>
                  <a:pt x="626126" y="121308"/>
                  <a:pt x="619640" y="125362"/>
                </a:cubicBezTo>
                <a:cubicBezTo>
                  <a:pt x="606457" y="133601"/>
                  <a:pt x="575395" y="140110"/>
                  <a:pt x="575395" y="140110"/>
                </a:cubicBezTo>
                <a:cubicBezTo>
                  <a:pt x="558189" y="137652"/>
                  <a:pt x="541157" y="132736"/>
                  <a:pt x="523776" y="132736"/>
                </a:cubicBezTo>
                <a:cubicBezTo>
                  <a:pt x="516003" y="132736"/>
                  <a:pt x="505510" y="133361"/>
                  <a:pt x="501653" y="140110"/>
                </a:cubicBezTo>
                <a:cubicBezTo>
                  <a:pt x="467044" y="200674"/>
                  <a:pt x="521958" y="175129"/>
                  <a:pt x="472156" y="191729"/>
                </a:cubicBezTo>
                <a:cubicBezTo>
                  <a:pt x="427911" y="189271"/>
                  <a:pt x="383392" y="189851"/>
                  <a:pt x="339421" y="184355"/>
                </a:cubicBezTo>
                <a:cubicBezTo>
                  <a:pt x="323995" y="182427"/>
                  <a:pt x="309924" y="174523"/>
                  <a:pt x="295176" y="169607"/>
                </a:cubicBezTo>
                <a:lnTo>
                  <a:pt x="273053" y="162233"/>
                </a:lnTo>
                <a:cubicBezTo>
                  <a:pt x="268137" y="157317"/>
                  <a:pt x="264524" y="150593"/>
                  <a:pt x="258305" y="147484"/>
                </a:cubicBezTo>
                <a:cubicBezTo>
                  <a:pt x="244400" y="140531"/>
                  <a:pt x="214059" y="132736"/>
                  <a:pt x="214059" y="132736"/>
                </a:cubicBezTo>
                <a:cubicBezTo>
                  <a:pt x="206685" y="135194"/>
                  <a:pt x="198602" y="136111"/>
                  <a:pt x="191937" y="140110"/>
                </a:cubicBezTo>
                <a:cubicBezTo>
                  <a:pt x="185975" y="143687"/>
                  <a:pt x="183406" y="151749"/>
                  <a:pt x="177188" y="154858"/>
                </a:cubicBezTo>
                <a:cubicBezTo>
                  <a:pt x="168123" y="159390"/>
                  <a:pt x="157399" y="159321"/>
                  <a:pt x="147692" y="162233"/>
                </a:cubicBezTo>
                <a:cubicBezTo>
                  <a:pt x="132802" y="166700"/>
                  <a:pt x="103447" y="176981"/>
                  <a:pt x="103447" y="176981"/>
                </a:cubicBezTo>
                <a:cubicBezTo>
                  <a:pt x="75316" y="205110"/>
                  <a:pt x="96072" y="175924"/>
                  <a:pt x="96072" y="221226"/>
                </a:cubicBezTo>
                <a:cubicBezTo>
                  <a:pt x="96072" y="276141"/>
                  <a:pt x="91695" y="266044"/>
                  <a:pt x="81324" y="302342"/>
                </a:cubicBezTo>
                <a:cubicBezTo>
                  <a:pt x="78540" y="312087"/>
                  <a:pt x="81645" y="325243"/>
                  <a:pt x="73950" y="331839"/>
                </a:cubicBezTo>
                <a:cubicBezTo>
                  <a:pt x="62147" y="341956"/>
                  <a:pt x="29705" y="346587"/>
                  <a:pt x="29705" y="346587"/>
                </a:cubicBezTo>
                <a:cubicBezTo>
                  <a:pt x="22069" y="354223"/>
                  <a:pt x="1758" y="372605"/>
                  <a:pt x="208" y="383458"/>
                </a:cubicBezTo>
                <a:cubicBezTo>
                  <a:pt x="-1225" y="393491"/>
                  <a:pt x="5124" y="403123"/>
                  <a:pt x="7582" y="412955"/>
                </a:cubicBezTo>
                <a:cubicBezTo>
                  <a:pt x="17414" y="410497"/>
                  <a:pt x="26944" y="405581"/>
                  <a:pt x="37079" y="405581"/>
                </a:cubicBezTo>
                <a:cubicBezTo>
                  <a:pt x="49613" y="405581"/>
                  <a:pt x="63068" y="406736"/>
                  <a:pt x="73950" y="412955"/>
                </a:cubicBezTo>
                <a:cubicBezTo>
                  <a:pt x="90976" y="422684"/>
                  <a:pt x="87679" y="443212"/>
                  <a:pt x="96072" y="457200"/>
                </a:cubicBezTo>
                <a:cubicBezTo>
                  <a:pt x="99649" y="463162"/>
                  <a:pt x="105905" y="467033"/>
                  <a:pt x="110821" y="471949"/>
                </a:cubicBezTo>
                <a:cubicBezTo>
                  <a:pt x="113279" y="479323"/>
                  <a:pt x="112699" y="488575"/>
                  <a:pt x="118195" y="494071"/>
                </a:cubicBezTo>
                <a:cubicBezTo>
                  <a:pt x="121720" y="497596"/>
                  <a:pt x="169561" y="508757"/>
                  <a:pt x="169814" y="508820"/>
                </a:cubicBezTo>
                <a:cubicBezTo>
                  <a:pt x="172272" y="516194"/>
                  <a:pt x="173189" y="524277"/>
                  <a:pt x="177188" y="530942"/>
                </a:cubicBezTo>
                <a:cubicBezTo>
                  <a:pt x="180765" y="536904"/>
                  <a:pt x="186508" y="541348"/>
                  <a:pt x="191937" y="545691"/>
                </a:cubicBezTo>
                <a:cubicBezTo>
                  <a:pt x="212358" y="562028"/>
                  <a:pt x="212816" y="560025"/>
                  <a:pt x="236182" y="567813"/>
                </a:cubicBezTo>
                <a:cubicBezTo>
                  <a:pt x="238640" y="575187"/>
                  <a:pt x="239038" y="583611"/>
                  <a:pt x="243556" y="589936"/>
                </a:cubicBezTo>
                <a:cubicBezTo>
                  <a:pt x="285309" y="648391"/>
                  <a:pt x="258449" y="594950"/>
                  <a:pt x="317298" y="634181"/>
                </a:cubicBezTo>
                <a:cubicBezTo>
                  <a:pt x="345889" y="653240"/>
                  <a:pt x="331013" y="646126"/>
                  <a:pt x="361543" y="656303"/>
                </a:cubicBezTo>
                <a:cubicBezTo>
                  <a:pt x="408246" y="653845"/>
                  <a:pt x="455077" y="653163"/>
                  <a:pt x="501653" y="648929"/>
                </a:cubicBezTo>
                <a:cubicBezTo>
                  <a:pt x="517031" y="647531"/>
                  <a:pt x="534584" y="635858"/>
                  <a:pt x="545898" y="626807"/>
                </a:cubicBezTo>
                <a:cubicBezTo>
                  <a:pt x="551327" y="622464"/>
                  <a:pt x="555218" y="616401"/>
                  <a:pt x="560647" y="612058"/>
                </a:cubicBezTo>
                <a:cubicBezTo>
                  <a:pt x="581068" y="595721"/>
                  <a:pt x="581526" y="597724"/>
                  <a:pt x="604892" y="589936"/>
                </a:cubicBezTo>
                <a:cubicBezTo>
                  <a:pt x="609808" y="585020"/>
                  <a:pt x="613678" y="578764"/>
                  <a:pt x="619640" y="575187"/>
                </a:cubicBezTo>
                <a:cubicBezTo>
                  <a:pt x="626305" y="571188"/>
                  <a:pt x="634043" y="568721"/>
                  <a:pt x="641763" y="567813"/>
                </a:cubicBezTo>
                <a:cubicBezTo>
                  <a:pt x="676027" y="563782"/>
                  <a:pt x="710656" y="563710"/>
                  <a:pt x="745001" y="560439"/>
                </a:cubicBezTo>
                <a:cubicBezTo>
                  <a:pt x="762304" y="558791"/>
                  <a:pt x="779414" y="555523"/>
                  <a:pt x="796621" y="553065"/>
                </a:cubicBezTo>
                <a:cubicBezTo>
                  <a:pt x="811369" y="548149"/>
                  <a:pt x="825784" y="542086"/>
                  <a:pt x="840866" y="538316"/>
                </a:cubicBezTo>
                <a:cubicBezTo>
                  <a:pt x="877904" y="529057"/>
                  <a:pt x="860748" y="534147"/>
                  <a:pt x="892485" y="523568"/>
                </a:cubicBezTo>
                <a:cubicBezTo>
                  <a:pt x="897401" y="518652"/>
                  <a:pt x="901272" y="512397"/>
                  <a:pt x="907234" y="508820"/>
                </a:cubicBezTo>
                <a:cubicBezTo>
                  <a:pt x="955098" y="480101"/>
                  <a:pt x="906734" y="524065"/>
                  <a:pt x="944105" y="486697"/>
                </a:cubicBezTo>
                <a:cubicBezTo>
                  <a:pt x="951893" y="463331"/>
                  <a:pt x="949890" y="462873"/>
                  <a:pt x="966227" y="442452"/>
                </a:cubicBezTo>
                <a:cubicBezTo>
                  <a:pt x="986194" y="417493"/>
                  <a:pt x="995770" y="427563"/>
                  <a:pt x="1010472" y="383458"/>
                </a:cubicBezTo>
                <a:lnTo>
                  <a:pt x="1025221" y="339213"/>
                </a:lnTo>
                <a:cubicBezTo>
                  <a:pt x="1027679" y="331839"/>
                  <a:pt x="1031071" y="324713"/>
                  <a:pt x="1032595" y="317091"/>
                </a:cubicBezTo>
                <a:cubicBezTo>
                  <a:pt x="1036804" y="296044"/>
                  <a:pt x="1041095" y="271548"/>
                  <a:pt x="1047343" y="250723"/>
                </a:cubicBezTo>
                <a:cubicBezTo>
                  <a:pt x="1051810" y="235832"/>
                  <a:pt x="1051100" y="217471"/>
                  <a:pt x="1062092" y="206478"/>
                </a:cubicBezTo>
                <a:cubicBezTo>
                  <a:pt x="1079563" y="189006"/>
                  <a:pt x="1096066" y="170573"/>
                  <a:pt x="1121085" y="162233"/>
                </a:cubicBezTo>
                <a:lnTo>
                  <a:pt x="1165330" y="147484"/>
                </a:lnTo>
                <a:cubicBezTo>
                  <a:pt x="1198303" y="114511"/>
                  <a:pt x="1208347" y="99552"/>
                  <a:pt x="1209576" y="88491"/>
                </a:cubicBez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accent6">
                    <a:lumMod val="50000"/>
                  </a:schemeClr>
                </a:solidFill>
                <a:latin typeface="Cambria" panose="02040503050406030204" pitchFamily="18" charset="0"/>
                <a:ea typeface="Cambria" panose="02040503050406030204" pitchFamily="18" charset="0"/>
              </a:rPr>
              <a:t>Hung-</a:t>
            </a:r>
            <a:r>
              <a:rPr lang="en-US" dirty="0" err="1" smtClean="0">
                <a:solidFill>
                  <a:schemeClr val="accent6">
                    <a:lumMod val="50000"/>
                  </a:schemeClr>
                </a:solidFill>
                <a:latin typeface="Cambria" panose="02040503050406030204" pitchFamily="18" charset="0"/>
                <a:ea typeface="Cambria" panose="02040503050406030204" pitchFamily="18" charset="0"/>
              </a:rPr>
              <a:t>ga</a:t>
            </a:r>
            <a:r>
              <a:rPr lang="en-US" dirty="0" smtClean="0">
                <a:solidFill>
                  <a:schemeClr val="accent6">
                    <a:lumMod val="50000"/>
                  </a:schemeClr>
                </a:solidFill>
                <a:latin typeface="Cambria" panose="02040503050406030204" pitchFamily="18" charset="0"/>
                <a:ea typeface="Cambria" panose="02040503050406030204" pitchFamily="18" charset="0"/>
              </a:rPr>
              <a:t>-</a:t>
            </a:r>
            <a:r>
              <a:rPr lang="en-US" dirty="0" err="1" smtClean="0">
                <a:solidFill>
                  <a:schemeClr val="accent6">
                    <a:lumMod val="50000"/>
                  </a:schemeClr>
                </a:solidFill>
                <a:latin typeface="Cambria" panose="02040503050406030204" pitchFamily="18" charset="0"/>
                <a:ea typeface="Cambria" panose="02040503050406030204" pitchFamily="18" charset="0"/>
              </a:rPr>
              <a:t>ri</a:t>
            </a:r>
            <a:endParaRPr lang="en-US" dirty="0" smtClean="0">
              <a:solidFill>
                <a:schemeClr val="accent6">
                  <a:lumMod val="50000"/>
                </a:schemeClr>
              </a:solidFill>
              <a:latin typeface="Cambria" panose="02040503050406030204" pitchFamily="18" charset="0"/>
              <a:ea typeface="Cambria" panose="02040503050406030204" pitchFamily="18" charset="0"/>
            </a:endParaRPr>
          </a:p>
          <a:p>
            <a:pPr algn="ctr"/>
            <a:r>
              <a:rPr lang="en-US" sz="1100" dirty="0" smtClean="0">
                <a:solidFill>
                  <a:schemeClr val="accent6">
                    <a:lumMod val="50000"/>
                  </a:schemeClr>
                </a:solidFill>
                <a:latin typeface="Cambria" panose="02040503050406030204" pitchFamily="18" charset="0"/>
                <a:ea typeface="Cambria" panose="02040503050406030204" pitchFamily="18" charset="0"/>
              </a:rPr>
              <a:t>(4 – 1945)</a:t>
            </a:r>
            <a:endParaRPr lang="en-US" sz="1100" dirty="0">
              <a:solidFill>
                <a:schemeClr val="accent6">
                  <a:lumMod val="50000"/>
                </a:schemeClr>
              </a:solidFill>
              <a:latin typeface="Cambria" panose="02040503050406030204" pitchFamily="18" charset="0"/>
              <a:ea typeface="Cambria" panose="02040503050406030204" pitchFamily="18" charset="0"/>
            </a:endParaRPr>
          </a:p>
        </p:txBody>
      </p:sp>
      <p:sp>
        <p:nvSpPr>
          <p:cNvPr id="83" name="TextBox 82"/>
          <p:cNvSpPr txBox="1"/>
          <p:nvPr/>
        </p:nvSpPr>
        <p:spPr>
          <a:xfrm>
            <a:off x="114056" y="2006381"/>
            <a:ext cx="1343638"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Tháng</a:t>
            </a:r>
            <a:r>
              <a:rPr lang="en-US" dirty="0" smtClean="0">
                <a:latin typeface="Cambria" panose="02040503050406030204" pitchFamily="18" charset="0"/>
                <a:ea typeface="Cambria" panose="02040503050406030204" pitchFamily="18" charset="0"/>
              </a:rPr>
              <a:t> 4 - 1945</a:t>
            </a:r>
            <a:endParaRPr lang="en-US" dirty="0">
              <a:latin typeface="Cambria" panose="02040503050406030204" pitchFamily="18" charset="0"/>
              <a:ea typeface="Cambria" panose="02040503050406030204" pitchFamily="18" charset="0"/>
            </a:endParaRPr>
          </a:p>
        </p:txBody>
      </p:sp>
      <p:sp>
        <p:nvSpPr>
          <p:cNvPr id="84" name="TextBox 83"/>
          <p:cNvSpPr txBox="1"/>
          <p:nvPr/>
        </p:nvSpPr>
        <p:spPr>
          <a:xfrm>
            <a:off x="1592871" y="2006381"/>
            <a:ext cx="1015021" cy="307777"/>
          </a:xfrm>
          <a:prstGeom prst="rect">
            <a:avLst/>
          </a:prstGeom>
          <a:noFill/>
        </p:spPr>
        <p:txBody>
          <a:bodyPr wrap="none" rtlCol="0">
            <a:spAutoFit/>
          </a:bodyPr>
          <a:lstStyle/>
          <a:p>
            <a:r>
              <a:rPr lang="en-US" dirty="0" smtClean="0">
                <a:latin typeface="Cambria" panose="02040503050406030204" pitchFamily="18" charset="0"/>
                <a:ea typeface="Cambria" panose="02040503050406030204" pitchFamily="18" charset="0"/>
              </a:rPr>
              <a:t>Hung-</a:t>
            </a:r>
            <a:r>
              <a:rPr lang="en-US" dirty="0" err="1" smtClean="0">
                <a:latin typeface="Cambria" panose="02040503050406030204" pitchFamily="18" charset="0"/>
                <a:ea typeface="Cambria" panose="02040503050406030204" pitchFamily="18" charset="0"/>
              </a:rPr>
              <a:t>ga</a:t>
            </a:r>
            <a:r>
              <a:rPr lang="en-US" dirty="0" smtClean="0">
                <a:latin typeface="Cambria" panose="02040503050406030204" pitchFamily="18" charset="0"/>
                <a:ea typeface="Cambria" panose="02040503050406030204" pitchFamily="18" charset="0"/>
              </a:rPr>
              <a:t>-</a:t>
            </a:r>
            <a:r>
              <a:rPr lang="en-US" dirty="0" err="1" smtClean="0">
                <a:latin typeface="Cambria" panose="02040503050406030204" pitchFamily="18" charset="0"/>
                <a:ea typeface="Cambria" panose="02040503050406030204" pitchFamily="18" charset="0"/>
              </a:rPr>
              <a:t>ri</a:t>
            </a:r>
            <a:endParaRPr lang="en-US" dirty="0">
              <a:latin typeface="Cambria" panose="02040503050406030204" pitchFamily="18" charset="0"/>
              <a:ea typeface="Cambria" panose="02040503050406030204" pitchFamily="18" charset="0"/>
            </a:endParaRPr>
          </a:p>
        </p:txBody>
      </p:sp>
      <p:sp>
        <p:nvSpPr>
          <p:cNvPr id="85" name="Freeform 84"/>
          <p:cNvSpPr/>
          <p:nvPr/>
        </p:nvSpPr>
        <p:spPr>
          <a:xfrm>
            <a:off x="5788550" y="1630017"/>
            <a:ext cx="1669773" cy="771277"/>
          </a:xfrm>
          <a:custGeom>
            <a:avLst/>
            <a:gdLst>
              <a:gd name="connsiteX0" fmla="*/ 636104 w 1669773"/>
              <a:gd name="connsiteY0" fmla="*/ 55660 h 771277"/>
              <a:gd name="connsiteX1" fmla="*/ 596347 w 1669773"/>
              <a:gd name="connsiteY1" fmla="*/ 71562 h 771277"/>
              <a:gd name="connsiteX2" fmla="*/ 540688 w 1669773"/>
              <a:gd name="connsiteY2" fmla="*/ 55660 h 771277"/>
              <a:gd name="connsiteX3" fmla="*/ 524786 w 1669773"/>
              <a:gd name="connsiteY3" fmla="*/ 31806 h 771277"/>
              <a:gd name="connsiteX4" fmla="*/ 477078 w 1669773"/>
              <a:gd name="connsiteY4" fmla="*/ 0 h 771277"/>
              <a:gd name="connsiteX5" fmla="*/ 421419 w 1669773"/>
              <a:gd name="connsiteY5" fmla="*/ 7952 h 771277"/>
              <a:gd name="connsiteX6" fmla="*/ 270344 w 1669773"/>
              <a:gd name="connsiteY6" fmla="*/ 23854 h 771277"/>
              <a:gd name="connsiteX7" fmla="*/ 222636 w 1669773"/>
              <a:gd name="connsiteY7" fmla="*/ 55660 h 771277"/>
              <a:gd name="connsiteX8" fmla="*/ 198782 w 1669773"/>
              <a:gd name="connsiteY8" fmla="*/ 71562 h 771277"/>
              <a:gd name="connsiteX9" fmla="*/ 119269 w 1669773"/>
              <a:gd name="connsiteY9" fmla="*/ 95416 h 771277"/>
              <a:gd name="connsiteX10" fmla="*/ 63610 w 1669773"/>
              <a:gd name="connsiteY10" fmla="*/ 103367 h 771277"/>
              <a:gd name="connsiteX11" fmla="*/ 0 w 1669773"/>
              <a:gd name="connsiteY11" fmla="*/ 143124 h 771277"/>
              <a:gd name="connsiteX12" fmla="*/ 23853 w 1669773"/>
              <a:gd name="connsiteY12" fmla="*/ 246491 h 771277"/>
              <a:gd name="connsiteX13" fmla="*/ 31805 w 1669773"/>
              <a:gd name="connsiteY13" fmla="*/ 294199 h 771277"/>
              <a:gd name="connsiteX14" fmla="*/ 55659 w 1669773"/>
              <a:gd name="connsiteY14" fmla="*/ 310101 h 771277"/>
              <a:gd name="connsiteX15" fmla="*/ 79513 w 1669773"/>
              <a:gd name="connsiteY15" fmla="*/ 373712 h 771277"/>
              <a:gd name="connsiteX16" fmla="*/ 127220 w 1669773"/>
              <a:gd name="connsiteY16" fmla="*/ 389614 h 771277"/>
              <a:gd name="connsiteX17" fmla="*/ 143123 w 1669773"/>
              <a:gd name="connsiteY17" fmla="*/ 413468 h 771277"/>
              <a:gd name="connsiteX18" fmla="*/ 174928 w 1669773"/>
              <a:gd name="connsiteY18" fmla="*/ 453225 h 771277"/>
              <a:gd name="connsiteX19" fmla="*/ 222636 w 1669773"/>
              <a:gd name="connsiteY19" fmla="*/ 461176 h 771277"/>
              <a:gd name="connsiteX20" fmla="*/ 230587 w 1669773"/>
              <a:gd name="connsiteY20" fmla="*/ 485030 h 771277"/>
              <a:gd name="connsiteX21" fmla="*/ 254441 w 1669773"/>
              <a:gd name="connsiteY21" fmla="*/ 508884 h 771277"/>
              <a:gd name="connsiteX22" fmla="*/ 270344 w 1669773"/>
              <a:gd name="connsiteY22" fmla="*/ 532738 h 771277"/>
              <a:gd name="connsiteX23" fmla="*/ 278295 w 1669773"/>
              <a:gd name="connsiteY23" fmla="*/ 564543 h 771277"/>
              <a:gd name="connsiteX24" fmla="*/ 302149 w 1669773"/>
              <a:gd name="connsiteY24" fmla="*/ 572494 h 771277"/>
              <a:gd name="connsiteX25" fmla="*/ 389613 w 1669773"/>
              <a:gd name="connsiteY25" fmla="*/ 564543 h 771277"/>
              <a:gd name="connsiteX26" fmla="*/ 421419 w 1669773"/>
              <a:gd name="connsiteY26" fmla="*/ 492981 h 771277"/>
              <a:gd name="connsiteX27" fmla="*/ 445273 w 1669773"/>
              <a:gd name="connsiteY27" fmla="*/ 477079 h 771277"/>
              <a:gd name="connsiteX28" fmla="*/ 492980 w 1669773"/>
              <a:gd name="connsiteY28" fmla="*/ 485030 h 771277"/>
              <a:gd name="connsiteX29" fmla="*/ 580445 w 1669773"/>
              <a:gd name="connsiteY29" fmla="*/ 492981 h 771277"/>
              <a:gd name="connsiteX30" fmla="*/ 604299 w 1669773"/>
              <a:gd name="connsiteY30" fmla="*/ 508884 h 771277"/>
              <a:gd name="connsiteX31" fmla="*/ 612250 w 1669773"/>
              <a:gd name="connsiteY31" fmla="*/ 532738 h 771277"/>
              <a:gd name="connsiteX32" fmla="*/ 691763 w 1669773"/>
              <a:gd name="connsiteY32" fmla="*/ 540689 h 771277"/>
              <a:gd name="connsiteX33" fmla="*/ 715617 w 1669773"/>
              <a:gd name="connsiteY33" fmla="*/ 548640 h 771277"/>
              <a:gd name="connsiteX34" fmla="*/ 739471 w 1669773"/>
              <a:gd name="connsiteY34" fmla="*/ 596348 h 771277"/>
              <a:gd name="connsiteX35" fmla="*/ 731520 w 1669773"/>
              <a:gd name="connsiteY35" fmla="*/ 636105 h 771277"/>
              <a:gd name="connsiteX36" fmla="*/ 739471 w 1669773"/>
              <a:gd name="connsiteY36" fmla="*/ 667910 h 771277"/>
              <a:gd name="connsiteX37" fmla="*/ 763325 w 1669773"/>
              <a:gd name="connsiteY37" fmla="*/ 715618 h 771277"/>
              <a:gd name="connsiteX38" fmla="*/ 787179 w 1669773"/>
              <a:gd name="connsiteY38" fmla="*/ 731520 h 771277"/>
              <a:gd name="connsiteX39" fmla="*/ 811033 w 1669773"/>
              <a:gd name="connsiteY39" fmla="*/ 739472 h 771277"/>
              <a:gd name="connsiteX40" fmla="*/ 890546 w 1669773"/>
              <a:gd name="connsiteY40" fmla="*/ 747423 h 771277"/>
              <a:gd name="connsiteX41" fmla="*/ 938253 w 1669773"/>
              <a:gd name="connsiteY41" fmla="*/ 763326 h 771277"/>
              <a:gd name="connsiteX42" fmla="*/ 962107 w 1669773"/>
              <a:gd name="connsiteY42" fmla="*/ 771277 h 771277"/>
              <a:gd name="connsiteX43" fmla="*/ 1049572 w 1669773"/>
              <a:gd name="connsiteY43" fmla="*/ 763326 h 771277"/>
              <a:gd name="connsiteX44" fmla="*/ 1065474 w 1669773"/>
              <a:gd name="connsiteY44" fmla="*/ 739472 h 771277"/>
              <a:gd name="connsiteX45" fmla="*/ 1089328 w 1669773"/>
              <a:gd name="connsiteY45" fmla="*/ 723569 h 771277"/>
              <a:gd name="connsiteX46" fmla="*/ 1160890 w 1669773"/>
              <a:gd name="connsiteY46" fmla="*/ 707666 h 771277"/>
              <a:gd name="connsiteX47" fmla="*/ 1208598 w 1669773"/>
              <a:gd name="connsiteY47" fmla="*/ 683813 h 771277"/>
              <a:gd name="connsiteX48" fmla="*/ 1264257 w 1669773"/>
              <a:gd name="connsiteY48" fmla="*/ 667910 h 771277"/>
              <a:gd name="connsiteX49" fmla="*/ 1311965 w 1669773"/>
              <a:gd name="connsiteY49" fmla="*/ 652007 h 771277"/>
              <a:gd name="connsiteX50" fmla="*/ 1359673 w 1669773"/>
              <a:gd name="connsiteY50" fmla="*/ 612251 h 771277"/>
              <a:gd name="connsiteX51" fmla="*/ 1407380 w 1669773"/>
              <a:gd name="connsiteY51" fmla="*/ 596348 h 771277"/>
              <a:gd name="connsiteX52" fmla="*/ 1645920 w 1669773"/>
              <a:gd name="connsiteY52" fmla="*/ 596348 h 771277"/>
              <a:gd name="connsiteX53" fmla="*/ 1669773 w 1669773"/>
              <a:gd name="connsiteY53" fmla="*/ 548640 h 771277"/>
              <a:gd name="connsiteX54" fmla="*/ 1645920 w 1669773"/>
              <a:gd name="connsiteY54" fmla="*/ 477079 h 771277"/>
              <a:gd name="connsiteX55" fmla="*/ 1622066 w 1669773"/>
              <a:gd name="connsiteY55" fmla="*/ 461176 h 771277"/>
              <a:gd name="connsiteX56" fmla="*/ 1590260 w 1669773"/>
              <a:gd name="connsiteY56" fmla="*/ 413468 h 771277"/>
              <a:gd name="connsiteX57" fmla="*/ 1542553 w 1669773"/>
              <a:gd name="connsiteY57" fmla="*/ 397566 h 771277"/>
              <a:gd name="connsiteX58" fmla="*/ 1518699 w 1669773"/>
              <a:gd name="connsiteY58" fmla="*/ 389614 h 771277"/>
              <a:gd name="connsiteX59" fmla="*/ 1407380 w 1669773"/>
              <a:gd name="connsiteY59" fmla="*/ 397566 h 771277"/>
              <a:gd name="connsiteX60" fmla="*/ 1383527 w 1669773"/>
              <a:gd name="connsiteY60" fmla="*/ 405517 h 771277"/>
              <a:gd name="connsiteX61" fmla="*/ 1304013 w 1669773"/>
              <a:gd name="connsiteY61" fmla="*/ 413468 h 771277"/>
              <a:gd name="connsiteX62" fmla="*/ 1280160 w 1669773"/>
              <a:gd name="connsiteY62" fmla="*/ 421420 h 771277"/>
              <a:gd name="connsiteX63" fmla="*/ 1264257 w 1669773"/>
              <a:gd name="connsiteY63" fmla="*/ 445273 h 771277"/>
              <a:gd name="connsiteX64" fmla="*/ 1192695 w 1669773"/>
              <a:gd name="connsiteY64" fmla="*/ 437322 h 771277"/>
              <a:gd name="connsiteX65" fmla="*/ 1137036 w 1669773"/>
              <a:gd name="connsiteY65" fmla="*/ 381663 h 771277"/>
              <a:gd name="connsiteX66" fmla="*/ 1049572 w 1669773"/>
              <a:gd name="connsiteY66" fmla="*/ 373712 h 771277"/>
              <a:gd name="connsiteX67" fmla="*/ 1033669 w 1669773"/>
              <a:gd name="connsiteY67" fmla="*/ 326004 h 771277"/>
              <a:gd name="connsiteX68" fmla="*/ 1009815 w 1669773"/>
              <a:gd name="connsiteY68" fmla="*/ 278296 h 771277"/>
              <a:gd name="connsiteX69" fmla="*/ 985961 w 1669773"/>
              <a:gd name="connsiteY69" fmla="*/ 262393 h 771277"/>
              <a:gd name="connsiteX70" fmla="*/ 938253 w 1669773"/>
              <a:gd name="connsiteY70" fmla="*/ 246491 h 771277"/>
              <a:gd name="connsiteX71" fmla="*/ 914400 w 1669773"/>
              <a:gd name="connsiteY71" fmla="*/ 238540 h 771277"/>
              <a:gd name="connsiteX72" fmla="*/ 866692 w 1669773"/>
              <a:gd name="connsiteY72" fmla="*/ 214686 h 771277"/>
              <a:gd name="connsiteX73" fmla="*/ 842838 w 1669773"/>
              <a:gd name="connsiteY73" fmla="*/ 198783 h 771277"/>
              <a:gd name="connsiteX74" fmla="*/ 795130 w 1669773"/>
              <a:gd name="connsiteY74" fmla="*/ 182880 h 771277"/>
              <a:gd name="connsiteX75" fmla="*/ 771276 w 1669773"/>
              <a:gd name="connsiteY75" fmla="*/ 174929 h 771277"/>
              <a:gd name="connsiteX76" fmla="*/ 739471 w 1669773"/>
              <a:gd name="connsiteY76" fmla="*/ 182880 h 771277"/>
              <a:gd name="connsiteX77" fmla="*/ 715617 w 1669773"/>
              <a:gd name="connsiteY77" fmla="*/ 198783 h 771277"/>
              <a:gd name="connsiteX78" fmla="*/ 691763 w 1669773"/>
              <a:gd name="connsiteY78" fmla="*/ 206734 h 771277"/>
              <a:gd name="connsiteX79" fmla="*/ 652007 w 1669773"/>
              <a:gd name="connsiteY79" fmla="*/ 198783 h 771277"/>
              <a:gd name="connsiteX80" fmla="*/ 636104 w 1669773"/>
              <a:gd name="connsiteY80" fmla="*/ 174929 h 771277"/>
              <a:gd name="connsiteX81" fmla="*/ 636104 w 1669773"/>
              <a:gd name="connsiteY81" fmla="*/ 55660 h 7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9773" h="771277">
                <a:moveTo>
                  <a:pt x="636104" y="55660"/>
                </a:moveTo>
                <a:cubicBezTo>
                  <a:pt x="629478" y="38432"/>
                  <a:pt x="610533" y="69986"/>
                  <a:pt x="596347" y="71562"/>
                </a:cubicBezTo>
                <a:cubicBezTo>
                  <a:pt x="588859" y="72394"/>
                  <a:pt x="550022" y="58771"/>
                  <a:pt x="540688" y="55660"/>
                </a:cubicBezTo>
                <a:cubicBezTo>
                  <a:pt x="535387" y="47709"/>
                  <a:pt x="531978" y="38099"/>
                  <a:pt x="524786" y="31806"/>
                </a:cubicBezTo>
                <a:cubicBezTo>
                  <a:pt x="510402" y="19220"/>
                  <a:pt x="477078" y="0"/>
                  <a:pt x="477078" y="0"/>
                </a:cubicBezTo>
                <a:cubicBezTo>
                  <a:pt x="458525" y="2651"/>
                  <a:pt x="440090" y="6328"/>
                  <a:pt x="421419" y="7952"/>
                </a:cubicBezTo>
                <a:cubicBezTo>
                  <a:pt x="272371" y="20913"/>
                  <a:pt x="337163" y="1582"/>
                  <a:pt x="270344" y="23854"/>
                </a:cubicBezTo>
                <a:lnTo>
                  <a:pt x="222636" y="55660"/>
                </a:lnTo>
                <a:cubicBezTo>
                  <a:pt x="214685" y="60961"/>
                  <a:pt x="207848" y="68540"/>
                  <a:pt x="198782" y="71562"/>
                </a:cubicBezTo>
                <a:cubicBezTo>
                  <a:pt x="173883" y="79862"/>
                  <a:pt x="145708" y="90609"/>
                  <a:pt x="119269" y="95416"/>
                </a:cubicBezTo>
                <a:cubicBezTo>
                  <a:pt x="100830" y="98768"/>
                  <a:pt x="82163" y="100717"/>
                  <a:pt x="63610" y="103367"/>
                </a:cubicBezTo>
                <a:cubicBezTo>
                  <a:pt x="6836" y="122292"/>
                  <a:pt x="25200" y="105322"/>
                  <a:pt x="0" y="143124"/>
                </a:cubicBezTo>
                <a:cubicBezTo>
                  <a:pt x="23148" y="212572"/>
                  <a:pt x="12056" y="169810"/>
                  <a:pt x="23853" y="246491"/>
                </a:cubicBezTo>
                <a:cubicBezTo>
                  <a:pt x="26305" y="262426"/>
                  <a:pt x="24595" y="279779"/>
                  <a:pt x="31805" y="294199"/>
                </a:cubicBezTo>
                <a:cubicBezTo>
                  <a:pt x="36079" y="302746"/>
                  <a:pt x="47708" y="304800"/>
                  <a:pt x="55659" y="310101"/>
                </a:cubicBezTo>
                <a:cubicBezTo>
                  <a:pt x="58866" y="326138"/>
                  <a:pt x="60793" y="362012"/>
                  <a:pt x="79513" y="373712"/>
                </a:cubicBezTo>
                <a:cubicBezTo>
                  <a:pt x="93728" y="382596"/>
                  <a:pt x="127220" y="389614"/>
                  <a:pt x="127220" y="389614"/>
                </a:cubicBezTo>
                <a:cubicBezTo>
                  <a:pt x="132521" y="397565"/>
                  <a:pt x="138849" y="404921"/>
                  <a:pt x="143123" y="413468"/>
                </a:cubicBezTo>
                <a:cubicBezTo>
                  <a:pt x="155273" y="437767"/>
                  <a:pt x="142758" y="442502"/>
                  <a:pt x="174928" y="453225"/>
                </a:cubicBezTo>
                <a:cubicBezTo>
                  <a:pt x="190223" y="458323"/>
                  <a:pt x="206733" y="458526"/>
                  <a:pt x="222636" y="461176"/>
                </a:cubicBezTo>
                <a:cubicBezTo>
                  <a:pt x="225286" y="469127"/>
                  <a:pt x="225938" y="478056"/>
                  <a:pt x="230587" y="485030"/>
                </a:cubicBezTo>
                <a:cubicBezTo>
                  <a:pt x="236824" y="494386"/>
                  <a:pt x="247242" y="500245"/>
                  <a:pt x="254441" y="508884"/>
                </a:cubicBezTo>
                <a:cubicBezTo>
                  <a:pt x="260559" y="516225"/>
                  <a:pt x="265043" y="524787"/>
                  <a:pt x="270344" y="532738"/>
                </a:cubicBezTo>
                <a:cubicBezTo>
                  <a:pt x="272994" y="543340"/>
                  <a:pt x="271468" y="556010"/>
                  <a:pt x="278295" y="564543"/>
                </a:cubicBezTo>
                <a:cubicBezTo>
                  <a:pt x="283531" y="571088"/>
                  <a:pt x="293768" y="572494"/>
                  <a:pt x="302149" y="572494"/>
                </a:cubicBezTo>
                <a:cubicBezTo>
                  <a:pt x="331424" y="572494"/>
                  <a:pt x="360458" y="567193"/>
                  <a:pt x="389613" y="564543"/>
                </a:cubicBezTo>
                <a:cubicBezTo>
                  <a:pt x="397486" y="540923"/>
                  <a:pt x="402518" y="511882"/>
                  <a:pt x="421419" y="492981"/>
                </a:cubicBezTo>
                <a:cubicBezTo>
                  <a:pt x="428176" y="486224"/>
                  <a:pt x="437322" y="482380"/>
                  <a:pt x="445273" y="477079"/>
                </a:cubicBezTo>
                <a:cubicBezTo>
                  <a:pt x="461175" y="479729"/>
                  <a:pt x="476969" y="483146"/>
                  <a:pt x="492980" y="485030"/>
                </a:cubicBezTo>
                <a:cubicBezTo>
                  <a:pt x="522055" y="488450"/>
                  <a:pt x="551820" y="486847"/>
                  <a:pt x="580445" y="492981"/>
                </a:cubicBezTo>
                <a:cubicBezTo>
                  <a:pt x="589789" y="494983"/>
                  <a:pt x="596348" y="503583"/>
                  <a:pt x="604299" y="508884"/>
                </a:cubicBezTo>
                <a:cubicBezTo>
                  <a:pt x="606949" y="516835"/>
                  <a:pt x="604373" y="529874"/>
                  <a:pt x="612250" y="532738"/>
                </a:cubicBezTo>
                <a:cubicBezTo>
                  <a:pt x="637283" y="541841"/>
                  <a:pt x="665436" y="536639"/>
                  <a:pt x="691763" y="540689"/>
                </a:cubicBezTo>
                <a:cubicBezTo>
                  <a:pt x="700047" y="541963"/>
                  <a:pt x="707666" y="545990"/>
                  <a:pt x="715617" y="548640"/>
                </a:cubicBezTo>
                <a:cubicBezTo>
                  <a:pt x="723658" y="560701"/>
                  <a:pt x="739471" y="579887"/>
                  <a:pt x="739471" y="596348"/>
                </a:cubicBezTo>
                <a:cubicBezTo>
                  <a:pt x="739471" y="609863"/>
                  <a:pt x="734170" y="622853"/>
                  <a:pt x="731520" y="636105"/>
                </a:cubicBezTo>
                <a:cubicBezTo>
                  <a:pt x="734170" y="646707"/>
                  <a:pt x="736469" y="657403"/>
                  <a:pt x="739471" y="667910"/>
                </a:cubicBezTo>
                <a:cubicBezTo>
                  <a:pt x="744645" y="686018"/>
                  <a:pt x="749385" y="701678"/>
                  <a:pt x="763325" y="715618"/>
                </a:cubicBezTo>
                <a:cubicBezTo>
                  <a:pt x="770082" y="722375"/>
                  <a:pt x="778632" y="727246"/>
                  <a:pt x="787179" y="731520"/>
                </a:cubicBezTo>
                <a:cubicBezTo>
                  <a:pt x="794676" y="735268"/>
                  <a:pt x="802749" y="738198"/>
                  <a:pt x="811033" y="739472"/>
                </a:cubicBezTo>
                <a:cubicBezTo>
                  <a:pt x="837360" y="743522"/>
                  <a:pt x="864042" y="744773"/>
                  <a:pt x="890546" y="747423"/>
                </a:cubicBezTo>
                <a:lnTo>
                  <a:pt x="938253" y="763326"/>
                </a:lnTo>
                <a:lnTo>
                  <a:pt x="962107" y="771277"/>
                </a:lnTo>
                <a:cubicBezTo>
                  <a:pt x="991262" y="768627"/>
                  <a:pt x="1021591" y="771935"/>
                  <a:pt x="1049572" y="763326"/>
                </a:cubicBezTo>
                <a:cubicBezTo>
                  <a:pt x="1058706" y="760516"/>
                  <a:pt x="1058717" y="746229"/>
                  <a:pt x="1065474" y="739472"/>
                </a:cubicBezTo>
                <a:cubicBezTo>
                  <a:pt x="1072231" y="732715"/>
                  <a:pt x="1080781" y="727843"/>
                  <a:pt x="1089328" y="723569"/>
                </a:cubicBezTo>
                <a:cubicBezTo>
                  <a:pt x="1110804" y="712831"/>
                  <a:pt x="1138909" y="712551"/>
                  <a:pt x="1160890" y="707666"/>
                </a:cubicBezTo>
                <a:cubicBezTo>
                  <a:pt x="1196864" y="699672"/>
                  <a:pt x="1174288" y="700968"/>
                  <a:pt x="1208598" y="683813"/>
                </a:cubicBezTo>
                <a:cubicBezTo>
                  <a:pt x="1221965" y="677129"/>
                  <a:pt x="1251510" y="671734"/>
                  <a:pt x="1264257" y="667910"/>
                </a:cubicBezTo>
                <a:cubicBezTo>
                  <a:pt x="1280313" y="663093"/>
                  <a:pt x="1311965" y="652007"/>
                  <a:pt x="1311965" y="652007"/>
                </a:cubicBezTo>
                <a:cubicBezTo>
                  <a:pt x="1326947" y="637025"/>
                  <a:pt x="1339745" y="621108"/>
                  <a:pt x="1359673" y="612251"/>
                </a:cubicBezTo>
                <a:cubicBezTo>
                  <a:pt x="1374991" y="605443"/>
                  <a:pt x="1407380" y="596348"/>
                  <a:pt x="1407380" y="596348"/>
                </a:cubicBezTo>
                <a:cubicBezTo>
                  <a:pt x="1432523" y="597605"/>
                  <a:pt x="1594138" y="613609"/>
                  <a:pt x="1645920" y="596348"/>
                </a:cubicBezTo>
                <a:cubicBezTo>
                  <a:pt x="1657480" y="592495"/>
                  <a:pt x="1666686" y="557902"/>
                  <a:pt x="1669773" y="548640"/>
                </a:cubicBezTo>
                <a:cubicBezTo>
                  <a:pt x="1664443" y="516657"/>
                  <a:pt x="1668280" y="499439"/>
                  <a:pt x="1645920" y="477079"/>
                </a:cubicBezTo>
                <a:cubicBezTo>
                  <a:pt x="1639163" y="470322"/>
                  <a:pt x="1630017" y="466477"/>
                  <a:pt x="1622066" y="461176"/>
                </a:cubicBezTo>
                <a:cubicBezTo>
                  <a:pt x="1611464" y="445273"/>
                  <a:pt x="1608392" y="419512"/>
                  <a:pt x="1590260" y="413468"/>
                </a:cubicBezTo>
                <a:lnTo>
                  <a:pt x="1542553" y="397566"/>
                </a:lnTo>
                <a:lnTo>
                  <a:pt x="1518699" y="389614"/>
                </a:lnTo>
                <a:cubicBezTo>
                  <a:pt x="1481593" y="392265"/>
                  <a:pt x="1444326" y="393219"/>
                  <a:pt x="1407380" y="397566"/>
                </a:cubicBezTo>
                <a:cubicBezTo>
                  <a:pt x="1399056" y="398545"/>
                  <a:pt x="1391811" y="404243"/>
                  <a:pt x="1383527" y="405517"/>
                </a:cubicBezTo>
                <a:cubicBezTo>
                  <a:pt x="1357200" y="409567"/>
                  <a:pt x="1330518" y="410818"/>
                  <a:pt x="1304013" y="413468"/>
                </a:cubicBezTo>
                <a:cubicBezTo>
                  <a:pt x="1296062" y="416119"/>
                  <a:pt x="1286705" y="416184"/>
                  <a:pt x="1280160" y="421420"/>
                </a:cubicBezTo>
                <a:cubicBezTo>
                  <a:pt x="1272698" y="427390"/>
                  <a:pt x="1273659" y="443564"/>
                  <a:pt x="1264257" y="445273"/>
                </a:cubicBezTo>
                <a:cubicBezTo>
                  <a:pt x="1240643" y="449566"/>
                  <a:pt x="1216549" y="439972"/>
                  <a:pt x="1192695" y="437322"/>
                </a:cubicBezTo>
                <a:cubicBezTo>
                  <a:pt x="1169678" y="402796"/>
                  <a:pt x="1173129" y="386819"/>
                  <a:pt x="1137036" y="381663"/>
                </a:cubicBezTo>
                <a:cubicBezTo>
                  <a:pt x="1108055" y="377523"/>
                  <a:pt x="1078727" y="376362"/>
                  <a:pt x="1049572" y="373712"/>
                </a:cubicBezTo>
                <a:lnTo>
                  <a:pt x="1033669" y="326004"/>
                </a:lnTo>
                <a:cubicBezTo>
                  <a:pt x="1027201" y="306601"/>
                  <a:pt x="1025230" y="293711"/>
                  <a:pt x="1009815" y="278296"/>
                </a:cubicBezTo>
                <a:cubicBezTo>
                  <a:pt x="1003058" y="271539"/>
                  <a:pt x="994694" y="266274"/>
                  <a:pt x="985961" y="262393"/>
                </a:cubicBezTo>
                <a:cubicBezTo>
                  <a:pt x="970643" y="255585"/>
                  <a:pt x="954156" y="251792"/>
                  <a:pt x="938253" y="246491"/>
                </a:cubicBezTo>
                <a:lnTo>
                  <a:pt x="914400" y="238540"/>
                </a:lnTo>
                <a:cubicBezTo>
                  <a:pt x="846037" y="192964"/>
                  <a:pt x="932532" y="247606"/>
                  <a:pt x="866692" y="214686"/>
                </a:cubicBezTo>
                <a:cubicBezTo>
                  <a:pt x="858145" y="210412"/>
                  <a:pt x="851571" y="202664"/>
                  <a:pt x="842838" y="198783"/>
                </a:cubicBezTo>
                <a:cubicBezTo>
                  <a:pt x="827520" y="191975"/>
                  <a:pt x="811033" y="188181"/>
                  <a:pt x="795130" y="182880"/>
                </a:cubicBezTo>
                <a:lnTo>
                  <a:pt x="771276" y="174929"/>
                </a:lnTo>
                <a:cubicBezTo>
                  <a:pt x="760674" y="177579"/>
                  <a:pt x="749515" y="178575"/>
                  <a:pt x="739471" y="182880"/>
                </a:cubicBezTo>
                <a:cubicBezTo>
                  <a:pt x="730687" y="186644"/>
                  <a:pt x="724164" y="194509"/>
                  <a:pt x="715617" y="198783"/>
                </a:cubicBezTo>
                <a:cubicBezTo>
                  <a:pt x="708120" y="202531"/>
                  <a:pt x="699714" y="204084"/>
                  <a:pt x="691763" y="206734"/>
                </a:cubicBezTo>
                <a:cubicBezTo>
                  <a:pt x="678511" y="204084"/>
                  <a:pt x="663741" y="205488"/>
                  <a:pt x="652007" y="198783"/>
                </a:cubicBezTo>
                <a:cubicBezTo>
                  <a:pt x="643710" y="194042"/>
                  <a:pt x="640378" y="183476"/>
                  <a:pt x="636104" y="174929"/>
                </a:cubicBezTo>
                <a:cubicBezTo>
                  <a:pt x="622286" y="147293"/>
                  <a:pt x="642730" y="72888"/>
                  <a:pt x="636104" y="5566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err="1" smtClean="0">
                <a:solidFill>
                  <a:schemeClr val="accent6">
                    <a:lumMod val="50000"/>
                  </a:schemeClr>
                </a:solidFill>
                <a:latin typeface="Cambria" panose="02040503050406030204" pitchFamily="18" charset="0"/>
                <a:ea typeface="Cambria" panose="02040503050406030204" pitchFamily="18" charset="0"/>
              </a:rPr>
              <a:t>Tiệp</a:t>
            </a:r>
            <a:r>
              <a:rPr lang="en-US" dirty="0" smtClean="0">
                <a:solidFill>
                  <a:schemeClr val="accent6">
                    <a:lumMod val="50000"/>
                  </a:schemeClr>
                </a:solidFill>
                <a:latin typeface="Cambria" panose="02040503050406030204" pitchFamily="18" charset="0"/>
                <a:ea typeface="Cambria" panose="02040503050406030204" pitchFamily="18" charset="0"/>
              </a:rPr>
              <a:t> </a:t>
            </a:r>
            <a:r>
              <a:rPr lang="en-US" dirty="0" err="1" smtClean="0">
                <a:solidFill>
                  <a:schemeClr val="accent6">
                    <a:lumMod val="50000"/>
                  </a:schemeClr>
                </a:solidFill>
                <a:latin typeface="Cambria" panose="02040503050406030204" pitchFamily="18" charset="0"/>
                <a:ea typeface="Cambria" panose="02040503050406030204" pitchFamily="18" charset="0"/>
              </a:rPr>
              <a:t>Khắc</a:t>
            </a:r>
            <a:endParaRPr lang="en-US" dirty="0" smtClean="0">
              <a:solidFill>
                <a:schemeClr val="accent6">
                  <a:lumMod val="50000"/>
                </a:schemeClr>
              </a:solidFill>
              <a:latin typeface="Cambria" panose="02040503050406030204" pitchFamily="18" charset="0"/>
              <a:ea typeface="Cambria" panose="02040503050406030204" pitchFamily="18" charset="0"/>
            </a:endParaRPr>
          </a:p>
          <a:p>
            <a:pPr algn="ctr"/>
            <a:r>
              <a:rPr lang="en-US" sz="1100" dirty="0" smtClean="0">
                <a:solidFill>
                  <a:schemeClr val="accent6">
                    <a:lumMod val="50000"/>
                  </a:schemeClr>
                </a:solidFill>
                <a:latin typeface="Cambria" panose="02040503050406030204" pitchFamily="18" charset="0"/>
                <a:ea typeface="Cambria" panose="02040503050406030204" pitchFamily="18" charset="0"/>
              </a:rPr>
              <a:t>(5 -1945)</a:t>
            </a:r>
            <a:endParaRPr lang="en-US" sz="1100" dirty="0">
              <a:solidFill>
                <a:schemeClr val="accent6">
                  <a:lumMod val="50000"/>
                </a:schemeClr>
              </a:solidFill>
              <a:latin typeface="Cambria" panose="02040503050406030204" pitchFamily="18" charset="0"/>
              <a:ea typeface="Cambria" panose="02040503050406030204" pitchFamily="18" charset="0"/>
            </a:endParaRPr>
          </a:p>
        </p:txBody>
      </p:sp>
      <p:sp>
        <p:nvSpPr>
          <p:cNvPr id="86" name="TextBox 85"/>
          <p:cNvSpPr txBox="1"/>
          <p:nvPr/>
        </p:nvSpPr>
        <p:spPr>
          <a:xfrm>
            <a:off x="114056" y="2376778"/>
            <a:ext cx="1343638"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Tháng</a:t>
            </a:r>
            <a:r>
              <a:rPr lang="en-US" dirty="0" smtClean="0">
                <a:latin typeface="Cambria" panose="02040503050406030204" pitchFamily="18" charset="0"/>
                <a:ea typeface="Cambria" panose="02040503050406030204" pitchFamily="18" charset="0"/>
              </a:rPr>
              <a:t> 5 - 1945</a:t>
            </a:r>
            <a:endParaRPr lang="en-US" dirty="0">
              <a:latin typeface="Cambria" panose="02040503050406030204" pitchFamily="18" charset="0"/>
              <a:ea typeface="Cambria" panose="02040503050406030204" pitchFamily="18" charset="0"/>
            </a:endParaRPr>
          </a:p>
        </p:txBody>
      </p:sp>
      <p:sp>
        <p:nvSpPr>
          <p:cNvPr id="87" name="TextBox 86"/>
          <p:cNvSpPr txBox="1"/>
          <p:nvPr/>
        </p:nvSpPr>
        <p:spPr>
          <a:xfrm>
            <a:off x="1592871" y="2376778"/>
            <a:ext cx="946093"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Tiệp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Khắc</a:t>
            </a:r>
            <a:endParaRPr lang="en-US" dirty="0">
              <a:latin typeface="Cambria" panose="02040503050406030204" pitchFamily="18" charset="0"/>
              <a:ea typeface="Cambria" panose="02040503050406030204" pitchFamily="18" charset="0"/>
            </a:endParaRPr>
          </a:p>
        </p:txBody>
      </p:sp>
      <p:sp>
        <p:nvSpPr>
          <p:cNvPr id="88" name="Freeform 87"/>
          <p:cNvSpPr/>
          <p:nvPr/>
        </p:nvSpPr>
        <p:spPr>
          <a:xfrm>
            <a:off x="5878286" y="2629035"/>
            <a:ext cx="1754689" cy="1411742"/>
          </a:xfrm>
          <a:custGeom>
            <a:avLst/>
            <a:gdLst>
              <a:gd name="connsiteX0" fmla="*/ 496388 w 1754689"/>
              <a:gd name="connsiteY0" fmla="*/ 954 h 1411742"/>
              <a:gd name="connsiteX1" fmla="*/ 452845 w 1754689"/>
              <a:gd name="connsiteY1" fmla="*/ 9662 h 1411742"/>
              <a:gd name="connsiteX2" fmla="*/ 278674 w 1754689"/>
              <a:gd name="connsiteY2" fmla="*/ 18371 h 1411742"/>
              <a:gd name="connsiteX3" fmla="*/ 226423 w 1754689"/>
              <a:gd name="connsiteY3" fmla="*/ 53205 h 1411742"/>
              <a:gd name="connsiteX4" fmla="*/ 200297 w 1754689"/>
              <a:gd name="connsiteY4" fmla="*/ 61914 h 1411742"/>
              <a:gd name="connsiteX5" fmla="*/ 139337 w 1754689"/>
              <a:gd name="connsiteY5" fmla="*/ 44496 h 1411742"/>
              <a:gd name="connsiteX6" fmla="*/ 87085 w 1754689"/>
              <a:gd name="connsiteY6" fmla="*/ 18371 h 1411742"/>
              <a:gd name="connsiteX7" fmla="*/ 43543 w 1754689"/>
              <a:gd name="connsiteY7" fmla="*/ 61914 h 1411742"/>
              <a:gd name="connsiteX8" fmla="*/ 26125 w 1754689"/>
              <a:gd name="connsiteY8" fmla="*/ 88039 h 1411742"/>
              <a:gd name="connsiteX9" fmla="*/ 0 w 1754689"/>
              <a:gd name="connsiteY9" fmla="*/ 96748 h 1411742"/>
              <a:gd name="connsiteX10" fmla="*/ 8708 w 1754689"/>
              <a:gd name="connsiteY10" fmla="*/ 122874 h 1411742"/>
              <a:gd name="connsiteX11" fmla="*/ 34834 w 1754689"/>
              <a:gd name="connsiteY11" fmla="*/ 140291 h 1411742"/>
              <a:gd name="connsiteX12" fmla="*/ 43543 w 1754689"/>
              <a:gd name="connsiteY12" fmla="*/ 209959 h 1411742"/>
              <a:gd name="connsiteX13" fmla="*/ 60960 w 1754689"/>
              <a:gd name="connsiteY13" fmla="*/ 236085 h 1411742"/>
              <a:gd name="connsiteX14" fmla="*/ 52251 w 1754689"/>
              <a:gd name="connsiteY14" fmla="*/ 314462 h 1411742"/>
              <a:gd name="connsiteX15" fmla="*/ 78377 w 1754689"/>
              <a:gd name="connsiteY15" fmla="*/ 418965 h 1411742"/>
              <a:gd name="connsiteX16" fmla="*/ 87085 w 1754689"/>
              <a:gd name="connsiteY16" fmla="*/ 445091 h 1411742"/>
              <a:gd name="connsiteX17" fmla="*/ 113211 w 1754689"/>
              <a:gd name="connsiteY17" fmla="*/ 453799 h 1411742"/>
              <a:gd name="connsiteX18" fmla="*/ 130628 w 1754689"/>
              <a:gd name="connsiteY18" fmla="*/ 401548 h 1411742"/>
              <a:gd name="connsiteX19" fmla="*/ 139337 w 1754689"/>
              <a:gd name="connsiteY19" fmla="*/ 375422 h 1411742"/>
              <a:gd name="connsiteX20" fmla="*/ 165463 w 1754689"/>
              <a:gd name="connsiteY20" fmla="*/ 358005 h 1411742"/>
              <a:gd name="connsiteX21" fmla="*/ 235131 w 1754689"/>
              <a:gd name="connsiteY21" fmla="*/ 366714 h 1411742"/>
              <a:gd name="connsiteX22" fmla="*/ 269965 w 1754689"/>
              <a:gd name="connsiteY22" fmla="*/ 445091 h 1411742"/>
              <a:gd name="connsiteX23" fmla="*/ 287383 w 1754689"/>
              <a:gd name="connsiteY23" fmla="*/ 506051 h 1411742"/>
              <a:gd name="connsiteX24" fmla="*/ 296091 w 1754689"/>
              <a:gd name="connsiteY24" fmla="*/ 532176 h 1411742"/>
              <a:gd name="connsiteX25" fmla="*/ 339634 w 1754689"/>
              <a:gd name="connsiteY25" fmla="*/ 567011 h 1411742"/>
              <a:gd name="connsiteX26" fmla="*/ 322217 w 1754689"/>
              <a:gd name="connsiteY26" fmla="*/ 593136 h 1411742"/>
              <a:gd name="connsiteX27" fmla="*/ 348343 w 1754689"/>
              <a:gd name="connsiteY27" fmla="*/ 636679 h 1411742"/>
              <a:gd name="connsiteX28" fmla="*/ 383177 w 1754689"/>
              <a:gd name="connsiteY28" fmla="*/ 688931 h 1411742"/>
              <a:gd name="connsiteX29" fmla="*/ 400594 w 1754689"/>
              <a:gd name="connsiteY29" fmla="*/ 715056 h 1411742"/>
              <a:gd name="connsiteX30" fmla="*/ 418011 w 1754689"/>
              <a:gd name="connsiteY30" fmla="*/ 767308 h 1411742"/>
              <a:gd name="connsiteX31" fmla="*/ 531223 w 1754689"/>
              <a:gd name="connsiteY31" fmla="*/ 784725 h 1411742"/>
              <a:gd name="connsiteX32" fmla="*/ 609600 w 1754689"/>
              <a:gd name="connsiteY32" fmla="*/ 828268 h 1411742"/>
              <a:gd name="connsiteX33" fmla="*/ 635725 w 1754689"/>
              <a:gd name="connsiteY33" fmla="*/ 845685 h 1411742"/>
              <a:gd name="connsiteX34" fmla="*/ 653143 w 1754689"/>
              <a:gd name="connsiteY34" fmla="*/ 863102 h 1411742"/>
              <a:gd name="connsiteX35" fmla="*/ 679268 w 1754689"/>
              <a:gd name="connsiteY35" fmla="*/ 880519 h 1411742"/>
              <a:gd name="connsiteX36" fmla="*/ 705394 w 1754689"/>
              <a:gd name="connsiteY36" fmla="*/ 906645 h 1411742"/>
              <a:gd name="connsiteX37" fmla="*/ 731520 w 1754689"/>
              <a:gd name="connsiteY37" fmla="*/ 915354 h 1411742"/>
              <a:gd name="connsiteX38" fmla="*/ 757645 w 1754689"/>
              <a:gd name="connsiteY38" fmla="*/ 932771 h 1411742"/>
              <a:gd name="connsiteX39" fmla="*/ 775063 w 1754689"/>
              <a:gd name="connsiteY39" fmla="*/ 950188 h 1411742"/>
              <a:gd name="connsiteX40" fmla="*/ 801188 w 1754689"/>
              <a:gd name="connsiteY40" fmla="*/ 958896 h 1411742"/>
              <a:gd name="connsiteX41" fmla="*/ 818605 w 1754689"/>
              <a:gd name="connsiteY41" fmla="*/ 976314 h 1411742"/>
              <a:gd name="connsiteX42" fmla="*/ 844731 w 1754689"/>
              <a:gd name="connsiteY42" fmla="*/ 985022 h 1411742"/>
              <a:gd name="connsiteX43" fmla="*/ 870857 w 1754689"/>
              <a:gd name="connsiteY43" fmla="*/ 1002439 h 1411742"/>
              <a:gd name="connsiteX44" fmla="*/ 888274 w 1754689"/>
              <a:gd name="connsiteY44" fmla="*/ 1028565 h 1411742"/>
              <a:gd name="connsiteX45" fmla="*/ 940525 w 1754689"/>
              <a:gd name="connsiteY45" fmla="*/ 1063399 h 1411742"/>
              <a:gd name="connsiteX46" fmla="*/ 966651 w 1754689"/>
              <a:gd name="connsiteY46" fmla="*/ 1080816 h 1411742"/>
              <a:gd name="connsiteX47" fmla="*/ 1036320 w 1754689"/>
              <a:gd name="connsiteY47" fmla="*/ 1133068 h 1411742"/>
              <a:gd name="connsiteX48" fmla="*/ 1062445 w 1754689"/>
              <a:gd name="connsiteY48" fmla="*/ 1141776 h 1411742"/>
              <a:gd name="connsiteX49" fmla="*/ 1114697 w 1754689"/>
              <a:gd name="connsiteY49" fmla="*/ 1133068 h 1411742"/>
              <a:gd name="connsiteX50" fmla="*/ 1140823 w 1754689"/>
              <a:gd name="connsiteY50" fmla="*/ 1124359 h 1411742"/>
              <a:gd name="connsiteX51" fmla="*/ 1236617 w 1754689"/>
              <a:gd name="connsiteY51" fmla="*/ 1133068 h 1411742"/>
              <a:gd name="connsiteX52" fmla="*/ 1271451 w 1754689"/>
              <a:gd name="connsiteY52" fmla="*/ 1185319 h 1411742"/>
              <a:gd name="connsiteX53" fmla="*/ 1288868 w 1754689"/>
              <a:gd name="connsiteY53" fmla="*/ 1211445 h 1411742"/>
              <a:gd name="connsiteX54" fmla="*/ 1306285 w 1754689"/>
              <a:gd name="connsiteY54" fmla="*/ 1237571 h 1411742"/>
              <a:gd name="connsiteX55" fmla="*/ 1323703 w 1754689"/>
              <a:gd name="connsiteY55" fmla="*/ 1254988 h 1411742"/>
              <a:gd name="connsiteX56" fmla="*/ 1358537 w 1754689"/>
              <a:gd name="connsiteY56" fmla="*/ 1333365 h 1411742"/>
              <a:gd name="connsiteX57" fmla="*/ 1384663 w 1754689"/>
              <a:gd name="connsiteY57" fmla="*/ 1376908 h 1411742"/>
              <a:gd name="connsiteX58" fmla="*/ 1402080 w 1754689"/>
              <a:gd name="connsiteY58" fmla="*/ 1403034 h 1411742"/>
              <a:gd name="connsiteX59" fmla="*/ 1428205 w 1754689"/>
              <a:gd name="connsiteY59" fmla="*/ 1411742 h 1411742"/>
              <a:gd name="connsiteX60" fmla="*/ 1497874 w 1754689"/>
              <a:gd name="connsiteY60" fmla="*/ 1394325 h 1411742"/>
              <a:gd name="connsiteX61" fmla="*/ 1576251 w 1754689"/>
              <a:gd name="connsiteY61" fmla="*/ 1350782 h 1411742"/>
              <a:gd name="connsiteX62" fmla="*/ 1741714 w 1754689"/>
              <a:gd name="connsiteY62" fmla="*/ 1342074 h 1411742"/>
              <a:gd name="connsiteX63" fmla="*/ 1741714 w 1754689"/>
              <a:gd name="connsiteY63" fmla="*/ 1220154 h 1411742"/>
              <a:gd name="connsiteX64" fmla="*/ 1724297 w 1754689"/>
              <a:gd name="connsiteY64" fmla="*/ 1202736 h 1411742"/>
              <a:gd name="connsiteX65" fmla="*/ 1698171 w 1754689"/>
              <a:gd name="connsiteY65" fmla="*/ 1150485 h 1411742"/>
              <a:gd name="connsiteX66" fmla="*/ 1689463 w 1754689"/>
              <a:gd name="connsiteY66" fmla="*/ 1124359 h 1411742"/>
              <a:gd name="connsiteX67" fmla="*/ 1672045 w 1754689"/>
              <a:gd name="connsiteY67" fmla="*/ 1106942 h 1411742"/>
              <a:gd name="connsiteX68" fmla="*/ 1654628 w 1754689"/>
              <a:gd name="connsiteY68" fmla="*/ 1080816 h 1411742"/>
              <a:gd name="connsiteX69" fmla="*/ 1654628 w 1754689"/>
              <a:gd name="connsiteY69" fmla="*/ 958896 h 1411742"/>
              <a:gd name="connsiteX70" fmla="*/ 1680754 w 1754689"/>
              <a:gd name="connsiteY70" fmla="*/ 950188 h 1411742"/>
              <a:gd name="connsiteX71" fmla="*/ 1715588 w 1754689"/>
              <a:gd name="connsiteY71" fmla="*/ 897936 h 1411742"/>
              <a:gd name="connsiteX72" fmla="*/ 1706880 w 1754689"/>
              <a:gd name="connsiteY72" fmla="*/ 845685 h 1411742"/>
              <a:gd name="connsiteX73" fmla="*/ 1698171 w 1754689"/>
              <a:gd name="connsiteY73" fmla="*/ 819559 h 1411742"/>
              <a:gd name="connsiteX74" fmla="*/ 1672045 w 1754689"/>
              <a:gd name="connsiteY74" fmla="*/ 810851 h 1411742"/>
              <a:gd name="connsiteX75" fmla="*/ 1663337 w 1754689"/>
              <a:gd name="connsiteY75" fmla="*/ 784725 h 1411742"/>
              <a:gd name="connsiteX76" fmla="*/ 1628503 w 1754689"/>
              <a:gd name="connsiteY76" fmla="*/ 732474 h 1411742"/>
              <a:gd name="connsiteX77" fmla="*/ 1637211 w 1754689"/>
              <a:gd name="connsiteY77" fmla="*/ 654096 h 1411742"/>
              <a:gd name="connsiteX78" fmla="*/ 1645920 w 1754689"/>
              <a:gd name="connsiteY78" fmla="*/ 627971 h 1411742"/>
              <a:gd name="connsiteX79" fmla="*/ 1611085 w 1754689"/>
              <a:gd name="connsiteY79" fmla="*/ 558302 h 1411742"/>
              <a:gd name="connsiteX80" fmla="*/ 1480457 w 1754689"/>
              <a:gd name="connsiteY80" fmla="*/ 549594 h 1411742"/>
              <a:gd name="connsiteX81" fmla="*/ 1454331 w 1754689"/>
              <a:gd name="connsiteY81" fmla="*/ 506051 h 1411742"/>
              <a:gd name="connsiteX82" fmla="*/ 1419497 w 1754689"/>
              <a:gd name="connsiteY82" fmla="*/ 453799 h 1411742"/>
              <a:gd name="connsiteX83" fmla="*/ 1384663 w 1754689"/>
              <a:gd name="connsiteY83" fmla="*/ 375422 h 1411742"/>
              <a:gd name="connsiteX84" fmla="*/ 1367245 w 1754689"/>
              <a:gd name="connsiteY84" fmla="*/ 358005 h 1411742"/>
              <a:gd name="connsiteX85" fmla="*/ 1341120 w 1754689"/>
              <a:gd name="connsiteY85" fmla="*/ 340588 h 1411742"/>
              <a:gd name="connsiteX86" fmla="*/ 1314994 w 1754689"/>
              <a:gd name="connsiteY86" fmla="*/ 288336 h 1411742"/>
              <a:gd name="connsiteX87" fmla="*/ 1280160 w 1754689"/>
              <a:gd name="connsiteY87" fmla="*/ 209959 h 1411742"/>
              <a:gd name="connsiteX88" fmla="*/ 1227908 w 1754689"/>
              <a:gd name="connsiteY88" fmla="*/ 175125 h 1411742"/>
              <a:gd name="connsiteX89" fmla="*/ 1201783 w 1754689"/>
              <a:gd name="connsiteY89" fmla="*/ 157708 h 1411742"/>
              <a:gd name="connsiteX90" fmla="*/ 1158240 w 1754689"/>
              <a:gd name="connsiteY90" fmla="*/ 166416 h 1411742"/>
              <a:gd name="connsiteX91" fmla="*/ 1140823 w 1754689"/>
              <a:gd name="connsiteY91" fmla="*/ 183834 h 1411742"/>
              <a:gd name="connsiteX92" fmla="*/ 1105988 w 1754689"/>
              <a:gd name="connsiteY92" fmla="*/ 192542 h 1411742"/>
              <a:gd name="connsiteX93" fmla="*/ 1053737 w 1754689"/>
              <a:gd name="connsiteY93" fmla="*/ 209959 h 1411742"/>
              <a:gd name="connsiteX94" fmla="*/ 1027611 w 1754689"/>
              <a:gd name="connsiteY94" fmla="*/ 218668 h 1411742"/>
              <a:gd name="connsiteX95" fmla="*/ 1001485 w 1754689"/>
              <a:gd name="connsiteY95" fmla="*/ 236085 h 1411742"/>
              <a:gd name="connsiteX96" fmla="*/ 940525 w 1754689"/>
              <a:gd name="connsiteY96" fmla="*/ 244794 h 1411742"/>
              <a:gd name="connsiteX97" fmla="*/ 827314 w 1754689"/>
              <a:gd name="connsiteY97" fmla="*/ 244794 h 1411742"/>
              <a:gd name="connsiteX98" fmla="*/ 775063 w 1754689"/>
              <a:gd name="connsiteY98" fmla="*/ 227376 h 1411742"/>
              <a:gd name="connsiteX99" fmla="*/ 757645 w 1754689"/>
              <a:gd name="connsiteY99" fmla="*/ 209959 h 1411742"/>
              <a:gd name="connsiteX100" fmla="*/ 705394 w 1754689"/>
              <a:gd name="connsiteY100" fmla="*/ 175125 h 1411742"/>
              <a:gd name="connsiteX101" fmla="*/ 670560 w 1754689"/>
              <a:gd name="connsiteY101" fmla="*/ 131582 h 1411742"/>
              <a:gd name="connsiteX102" fmla="*/ 635725 w 1754689"/>
              <a:gd name="connsiteY102" fmla="*/ 88039 h 1411742"/>
              <a:gd name="connsiteX103" fmla="*/ 583474 w 1754689"/>
              <a:gd name="connsiteY103" fmla="*/ 53205 h 1411742"/>
              <a:gd name="connsiteX104" fmla="*/ 557348 w 1754689"/>
              <a:gd name="connsiteY104" fmla="*/ 35788 h 1411742"/>
              <a:gd name="connsiteX105" fmla="*/ 496388 w 1754689"/>
              <a:gd name="connsiteY105" fmla="*/ 954 h 141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754689" h="1411742">
                <a:moveTo>
                  <a:pt x="496388" y="954"/>
                </a:moveTo>
                <a:cubicBezTo>
                  <a:pt x="478971" y="-3400"/>
                  <a:pt x="467600" y="8482"/>
                  <a:pt x="452845" y="9662"/>
                </a:cubicBezTo>
                <a:cubicBezTo>
                  <a:pt x="394901" y="14298"/>
                  <a:pt x="335758" y="7393"/>
                  <a:pt x="278674" y="18371"/>
                </a:cubicBezTo>
                <a:cubicBezTo>
                  <a:pt x="258118" y="22324"/>
                  <a:pt x="246281" y="46585"/>
                  <a:pt x="226423" y="53205"/>
                </a:cubicBezTo>
                <a:lnTo>
                  <a:pt x="200297" y="61914"/>
                </a:lnTo>
                <a:cubicBezTo>
                  <a:pt x="189135" y="59123"/>
                  <a:pt x="151831" y="50743"/>
                  <a:pt x="139337" y="44496"/>
                </a:cubicBezTo>
                <a:cubicBezTo>
                  <a:pt x="71817" y="10736"/>
                  <a:pt x="152747" y="40257"/>
                  <a:pt x="87085" y="18371"/>
                </a:cubicBezTo>
                <a:cubicBezTo>
                  <a:pt x="72571" y="32885"/>
                  <a:pt x="54929" y="44836"/>
                  <a:pt x="43543" y="61914"/>
                </a:cubicBezTo>
                <a:cubicBezTo>
                  <a:pt x="37737" y="70622"/>
                  <a:pt x="34298" y="81501"/>
                  <a:pt x="26125" y="88039"/>
                </a:cubicBezTo>
                <a:cubicBezTo>
                  <a:pt x="18957" y="93773"/>
                  <a:pt x="8708" y="93845"/>
                  <a:pt x="0" y="96748"/>
                </a:cubicBezTo>
                <a:cubicBezTo>
                  <a:pt x="2903" y="105457"/>
                  <a:pt x="2974" y="115706"/>
                  <a:pt x="8708" y="122874"/>
                </a:cubicBezTo>
                <a:cubicBezTo>
                  <a:pt x="15246" y="131047"/>
                  <a:pt x="30947" y="130573"/>
                  <a:pt x="34834" y="140291"/>
                </a:cubicBezTo>
                <a:cubicBezTo>
                  <a:pt x="43526" y="162020"/>
                  <a:pt x="37385" y="187380"/>
                  <a:pt x="43543" y="209959"/>
                </a:cubicBezTo>
                <a:cubicBezTo>
                  <a:pt x="46297" y="220057"/>
                  <a:pt x="55154" y="227376"/>
                  <a:pt x="60960" y="236085"/>
                </a:cubicBezTo>
                <a:cubicBezTo>
                  <a:pt x="58057" y="262211"/>
                  <a:pt x="52251" y="288176"/>
                  <a:pt x="52251" y="314462"/>
                </a:cubicBezTo>
                <a:cubicBezTo>
                  <a:pt x="52251" y="349642"/>
                  <a:pt x="67569" y="386541"/>
                  <a:pt x="78377" y="418965"/>
                </a:cubicBezTo>
                <a:cubicBezTo>
                  <a:pt x="81280" y="427674"/>
                  <a:pt x="78376" y="442188"/>
                  <a:pt x="87085" y="445091"/>
                </a:cubicBezTo>
                <a:lnTo>
                  <a:pt x="113211" y="453799"/>
                </a:lnTo>
                <a:lnTo>
                  <a:pt x="130628" y="401548"/>
                </a:lnTo>
                <a:cubicBezTo>
                  <a:pt x="133531" y="392839"/>
                  <a:pt x="131699" y="380514"/>
                  <a:pt x="139337" y="375422"/>
                </a:cubicBezTo>
                <a:lnTo>
                  <a:pt x="165463" y="358005"/>
                </a:lnTo>
                <a:cubicBezTo>
                  <a:pt x="188686" y="360908"/>
                  <a:pt x="213401" y="358022"/>
                  <a:pt x="235131" y="366714"/>
                </a:cubicBezTo>
                <a:cubicBezTo>
                  <a:pt x="251055" y="373084"/>
                  <a:pt x="269722" y="444361"/>
                  <a:pt x="269965" y="445091"/>
                </a:cubicBezTo>
                <a:cubicBezTo>
                  <a:pt x="290847" y="507737"/>
                  <a:pt x="265511" y="429497"/>
                  <a:pt x="287383" y="506051"/>
                </a:cubicBezTo>
                <a:cubicBezTo>
                  <a:pt x="289905" y="514877"/>
                  <a:pt x="291368" y="524305"/>
                  <a:pt x="296091" y="532176"/>
                </a:cubicBezTo>
                <a:cubicBezTo>
                  <a:pt x="304365" y="545966"/>
                  <a:pt x="327765" y="559099"/>
                  <a:pt x="339634" y="567011"/>
                </a:cubicBezTo>
                <a:cubicBezTo>
                  <a:pt x="333828" y="575719"/>
                  <a:pt x="323938" y="582812"/>
                  <a:pt x="322217" y="593136"/>
                </a:cubicBezTo>
                <a:cubicBezTo>
                  <a:pt x="318432" y="615844"/>
                  <a:pt x="337930" y="622795"/>
                  <a:pt x="348343" y="636679"/>
                </a:cubicBezTo>
                <a:cubicBezTo>
                  <a:pt x="360903" y="653425"/>
                  <a:pt x="371566" y="671514"/>
                  <a:pt x="383177" y="688931"/>
                </a:cubicBezTo>
                <a:cubicBezTo>
                  <a:pt x="388983" y="697639"/>
                  <a:pt x="397284" y="705127"/>
                  <a:pt x="400594" y="715056"/>
                </a:cubicBezTo>
                <a:cubicBezTo>
                  <a:pt x="406400" y="732473"/>
                  <a:pt x="400594" y="761503"/>
                  <a:pt x="418011" y="767308"/>
                </a:cubicBezTo>
                <a:cubicBezTo>
                  <a:pt x="471814" y="785241"/>
                  <a:pt x="435003" y="775103"/>
                  <a:pt x="531223" y="784725"/>
                </a:cubicBezTo>
                <a:cubicBezTo>
                  <a:pt x="577206" y="800054"/>
                  <a:pt x="549712" y="788343"/>
                  <a:pt x="609600" y="828268"/>
                </a:cubicBezTo>
                <a:cubicBezTo>
                  <a:pt x="618308" y="834074"/>
                  <a:pt x="628324" y="838285"/>
                  <a:pt x="635725" y="845685"/>
                </a:cubicBezTo>
                <a:cubicBezTo>
                  <a:pt x="641531" y="851491"/>
                  <a:pt x="646732" y="857973"/>
                  <a:pt x="653143" y="863102"/>
                </a:cubicBezTo>
                <a:cubicBezTo>
                  <a:pt x="661316" y="869640"/>
                  <a:pt x="671228" y="873819"/>
                  <a:pt x="679268" y="880519"/>
                </a:cubicBezTo>
                <a:cubicBezTo>
                  <a:pt x="688729" y="888404"/>
                  <a:pt x="695147" y="899813"/>
                  <a:pt x="705394" y="906645"/>
                </a:cubicBezTo>
                <a:cubicBezTo>
                  <a:pt x="713032" y="911737"/>
                  <a:pt x="723309" y="911249"/>
                  <a:pt x="731520" y="915354"/>
                </a:cubicBezTo>
                <a:cubicBezTo>
                  <a:pt x="740881" y="920035"/>
                  <a:pt x="749472" y="926233"/>
                  <a:pt x="757645" y="932771"/>
                </a:cubicBezTo>
                <a:cubicBezTo>
                  <a:pt x="764056" y="937900"/>
                  <a:pt x="768022" y="945964"/>
                  <a:pt x="775063" y="950188"/>
                </a:cubicBezTo>
                <a:cubicBezTo>
                  <a:pt x="782934" y="954911"/>
                  <a:pt x="792480" y="955993"/>
                  <a:pt x="801188" y="958896"/>
                </a:cubicBezTo>
                <a:cubicBezTo>
                  <a:pt x="806994" y="964702"/>
                  <a:pt x="811564" y="972090"/>
                  <a:pt x="818605" y="976314"/>
                </a:cubicBezTo>
                <a:cubicBezTo>
                  <a:pt x="826476" y="981037"/>
                  <a:pt x="836520" y="980917"/>
                  <a:pt x="844731" y="985022"/>
                </a:cubicBezTo>
                <a:cubicBezTo>
                  <a:pt x="854093" y="989703"/>
                  <a:pt x="862148" y="996633"/>
                  <a:pt x="870857" y="1002439"/>
                </a:cubicBezTo>
                <a:cubicBezTo>
                  <a:pt x="876663" y="1011148"/>
                  <a:pt x="880397" y="1021673"/>
                  <a:pt x="888274" y="1028565"/>
                </a:cubicBezTo>
                <a:cubicBezTo>
                  <a:pt x="904027" y="1042349"/>
                  <a:pt x="923108" y="1051788"/>
                  <a:pt x="940525" y="1063399"/>
                </a:cubicBezTo>
                <a:cubicBezTo>
                  <a:pt x="949234" y="1069205"/>
                  <a:pt x="959250" y="1073415"/>
                  <a:pt x="966651" y="1080816"/>
                </a:cubicBezTo>
                <a:cubicBezTo>
                  <a:pt x="987283" y="1101449"/>
                  <a:pt x="1006775" y="1123220"/>
                  <a:pt x="1036320" y="1133068"/>
                </a:cubicBezTo>
                <a:lnTo>
                  <a:pt x="1062445" y="1141776"/>
                </a:lnTo>
                <a:cubicBezTo>
                  <a:pt x="1079862" y="1138873"/>
                  <a:pt x="1097460" y="1136898"/>
                  <a:pt x="1114697" y="1133068"/>
                </a:cubicBezTo>
                <a:cubicBezTo>
                  <a:pt x="1123658" y="1131077"/>
                  <a:pt x="1131643" y="1124359"/>
                  <a:pt x="1140823" y="1124359"/>
                </a:cubicBezTo>
                <a:cubicBezTo>
                  <a:pt x="1172886" y="1124359"/>
                  <a:pt x="1204686" y="1130165"/>
                  <a:pt x="1236617" y="1133068"/>
                </a:cubicBezTo>
                <a:lnTo>
                  <a:pt x="1271451" y="1185319"/>
                </a:lnTo>
                <a:lnTo>
                  <a:pt x="1288868" y="1211445"/>
                </a:lnTo>
                <a:cubicBezTo>
                  <a:pt x="1294674" y="1220154"/>
                  <a:pt x="1298884" y="1230170"/>
                  <a:pt x="1306285" y="1237571"/>
                </a:cubicBezTo>
                <a:lnTo>
                  <a:pt x="1323703" y="1254988"/>
                </a:lnTo>
                <a:cubicBezTo>
                  <a:pt x="1344430" y="1317168"/>
                  <a:pt x="1330936" y="1291963"/>
                  <a:pt x="1358537" y="1333365"/>
                </a:cubicBezTo>
                <a:cubicBezTo>
                  <a:pt x="1373660" y="1378737"/>
                  <a:pt x="1357338" y="1342753"/>
                  <a:pt x="1384663" y="1376908"/>
                </a:cubicBezTo>
                <a:cubicBezTo>
                  <a:pt x="1391201" y="1385081"/>
                  <a:pt x="1393907" y="1396496"/>
                  <a:pt x="1402080" y="1403034"/>
                </a:cubicBezTo>
                <a:cubicBezTo>
                  <a:pt x="1409248" y="1408768"/>
                  <a:pt x="1419497" y="1408839"/>
                  <a:pt x="1428205" y="1411742"/>
                </a:cubicBezTo>
                <a:cubicBezTo>
                  <a:pt x="1440273" y="1409329"/>
                  <a:pt x="1482809" y="1402695"/>
                  <a:pt x="1497874" y="1394325"/>
                </a:cubicBezTo>
                <a:cubicBezTo>
                  <a:pt x="1517373" y="1383492"/>
                  <a:pt x="1547979" y="1353352"/>
                  <a:pt x="1576251" y="1350782"/>
                </a:cubicBezTo>
                <a:cubicBezTo>
                  <a:pt x="1631255" y="1345782"/>
                  <a:pt x="1686560" y="1344977"/>
                  <a:pt x="1741714" y="1342074"/>
                </a:cubicBezTo>
                <a:cubicBezTo>
                  <a:pt x="1758080" y="1292979"/>
                  <a:pt x="1759926" y="1299074"/>
                  <a:pt x="1741714" y="1220154"/>
                </a:cubicBezTo>
                <a:cubicBezTo>
                  <a:pt x="1739868" y="1212154"/>
                  <a:pt x="1730103" y="1208542"/>
                  <a:pt x="1724297" y="1202736"/>
                </a:cubicBezTo>
                <a:cubicBezTo>
                  <a:pt x="1702404" y="1137061"/>
                  <a:pt x="1731939" y="1218023"/>
                  <a:pt x="1698171" y="1150485"/>
                </a:cubicBezTo>
                <a:cubicBezTo>
                  <a:pt x="1694066" y="1142274"/>
                  <a:pt x="1694186" y="1132230"/>
                  <a:pt x="1689463" y="1124359"/>
                </a:cubicBezTo>
                <a:cubicBezTo>
                  <a:pt x="1685239" y="1117318"/>
                  <a:pt x="1677174" y="1113353"/>
                  <a:pt x="1672045" y="1106942"/>
                </a:cubicBezTo>
                <a:cubicBezTo>
                  <a:pt x="1665507" y="1098769"/>
                  <a:pt x="1660434" y="1089525"/>
                  <a:pt x="1654628" y="1080816"/>
                </a:cubicBezTo>
                <a:cubicBezTo>
                  <a:pt x="1649468" y="1044693"/>
                  <a:pt x="1636567" y="995019"/>
                  <a:pt x="1654628" y="958896"/>
                </a:cubicBezTo>
                <a:cubicBezTo>
                  <a:pt x="1658733" y="950685"/>
                  <a:pt x="1672045" y="953091"/>
                  <a:pt x="1680754" y="950188"/>
                </a:cubicBezTo>
                <a:cubicBezTo>
                  <a:pt x="1692365" y="932771"/>
                  <a:pt x="1719029" y="918584"/>
                  <a:pt x="1715588" y="897936"/>
                </a:cubicBezTo>
                <a:cubicBezTo>
                  <a:pt x="1712685" y="880519"/>
                  <a:pt x="1710710" y="862922"/>
                  <a:pt x="1706880" y="845685"/>
                </a:cubicBezTo>
                <a:cubicBezTo>
                  <a:pt x="1704889" y="836724"/>
                  <a:pt x="1704662" y="826050"/>
                  <a:pt x="1698171" y="819559"/>
                </a:cubicBezTo>
                <a:cubicBezTo>
                  <a:pt x="1691680" y="813068"/>
                  <a:pt x="1680754" y="813754"/>
                  <a:pt x="1672045" y="810851"/>
                </a:cubicBezTo>
                <a:cubicBezTo>
                  <a:pt x="1669142" y="802142"/>
                  <a:pt x="1668429" y="792363"/>
                  <a:pt x="1663337" y="784725"/>
                </a:cubicBezTo>
                <a:cubicBezTo>
                  <a:pt x="1619848" y="719490"/>
                  <a:pt x="1649209" y="794594"/>
                  <a:pt x="1628503" y="732474"/>
                </a:cubicBezTo>
                <a:cubicBezTo>
                  <a:pt x="1631406" y="706348"/>
                  <a:pt x="1632890" y="680025"/>
                  <a:pt x="1637211" y="654096"/>
                </a:cubicBezTo>
                <a:cubicBezTo>
                  <a:pt x="1638720" y="645041"/>
                  <a:pt x="1645920" y="637150"/>
                  <a:pt x="1645920" y="627971"/>
                </a:cubicBezTo>
                <a:cubicBezTo>
                  <a:pt x="1645920" y="601564"/>
                  <a:pt x="1645721" y="564075"/>
                  <a:pt x="1611085" y="558302"/>
                </a:cubicBezTo>
                <a:cubicBezTo>
                  <a:pt x="1568039" y="551128"/>
                  <a:pt x="1524000" y="552497"/>
                  <a:pt x="1480457" y="549594"/>
                </a:cubicBezTo>
                <a:cubicBezTo>
                  <a:pt x="1441382" y="510517"/>
                  <a:pt x="1482593" y="556923"/>
                  <a:pt x="1454331" y="506051"/>
                </a:cubicBezTo>
                <a:cubicBezTo>
                  <a:pt x="1444165" y="487752"/>
                  <a:pt x="1426117" y="473658"/>
                  <a:pt x="1419497" y="453799"/>
                </a:cubicBezTo>
                <a:cubicBezTo>
                  <a:pt x="1405688" y="412371"/>
                  <a:pt x="1408320" y="404993"/>
                  <a:pt x="1384663" y="375422"/>
                </a:cubicBezTo>
                <a:cubicBezTo>
                  <a:pt x="1379534" y="369011"/>
                  <a:pt x="1373656" y="363134"/>
                  <a:pt x="1367245" y="358005"/>
                </a:cubicBezTo>
                <a:cubicBezTo>
                  <a:pt x="1359072" y="351467"/>
                  <a:pt x="1349828" y="346394"/>
                  <a:pt x="1341120" y="340588"/>
                </a:cubicBezTo>
                <a:cubicBezTo>
                  <a:pt x="1309356" y="245300"/>
                  <a:pt x="1360015" y="389635"/>
                  <a:pt x="1314994" y="288336"/>
                </a:cubicBezTo>
                <a:cubicBezTo>
                  <a:pt x="1304969" y="265780"/>
                  <a:pt x="1301659" y="228771"/>
                  <a:pt x="1280160" y="209959"/>
                </a:cubicBezTo>
                <a:cubicBezTo>
                  <a:pt x="1264406" y="196175"/>
                  <a:pt x="1245325" y="186736"/>
                  <a:pt x="1227908" y="175125"/>
                </a:cubicBezTo>
                <a:lnTo>
                  <a:pt x="1201783" y="157708"/>
                </a:lnTo>
                <a:cubicBezTo>
                  <a:pt x="1187269" y="160611"/>
                  <a:pt x="1171845" y="160585"/>
                  <a:pt x="1158240" y="166416"/>
                </a:cubicBezTo>
                <a:cubicBezTo>
                  <a:pt x="1150693" y="169650"/>
                  <a:pt x="1148167" y="180162"/>
                  <a:pt x="1140823" y="183834"/>
                </a:cubicBezTo>
                <a:cubicBezTo>
                  <a:pt x="1130118" y="189187"/>
                  <a:pt x="1117452" y="189103"/>
                  <a:pt x="1105988" y="192542"/>
                </a:cubicBezTo>
                <a:cubicBezTo>
                  <a:pt x="1088403" y="197817"/>
                  <a:pt x="1071154" y="204153"/>
                  <a:pt x="1053737" y="209959"/>
                </a:cubicBezTo>
                <a:cubicBezTo>
                  <a:pt x="1045028" y="212862"/>
                  <a:pt x="1035249" y="213576"/>
                  <a:pt x="1027611" y="218668"/>
                </a:cubicBezTo>
                <a:cubicBezTo>
                  <a:pt x="1018902" y="224474"/>
                  <a:pt x="1011510" y="233077"/>
                  <a:pt x="1001485" y="236085"/>
                </a:cubicBezTo>
                <a:cubicBezTo>
                  <a:pt x="981824" y="241983"/>
                  <a:pt x="960845" y="241891"/>
                  <a:pt x="940525" y="244794"/>
                </a:cubicBezTo>
                <a:cubicBezTo>
                  <a:pt x="891810" y="261032"/>
                  <a:pt x="907367" y="259804"/>
                  <a:pt x="827314" y="244794"/>
                </a:cubicBezTo>
                <a:cubicBezTo>
                  <a:pt x="809269" y="241411"/>
                  <a:pt x="775063" y="227376"/>
                  <a:pt x="775063" y="227376"/>
                </a:cubicBezTo>
                <a:cubicBezTo>
                  <a:pt x="769257" y="221570"/>
                  <a:pt x="764214" y="214885"/>
                  <a:pt x="757645" y="209959"/>
                </a:cubicBezTo>
                <a:cubicBezTo>
                  <a:pt x="740899" y="197400"/>
                  <a:pt x="705394" y="175125"/>
                  <a:pt x="705394" y="175125"/>
                </a:cubicBezTo>
                <a:cubicBezTo>
                  <a:pt x="688439" y="124262"/>
                  <a:pt x="709951" y="170974"/>
                  <a:pt x="670560" y="131582"/>
                </a:cubicBezTo>
                <a:cubicBezTo>
                  <a:pt x="636279" y="97300"/>
                  <a:pt x="670201" y="113896"/>
                  <a:pt x="635725" y="88039"/>
                </a:cubicBezTo>
                <a:cubicBezTo>
                  <a:pt x="618979" y="75480"/>
                  <a:pt x="600891" y="64816"/>
                  <a:pt x="583474" y="53205"/>
                </a:cubicBezTo>
                <a:lnTo>
                  <a:pt x="557348" y="35788"/>
                </a:lnTo>
                <a:cubicBezTo>
                  <a:pt x="546804" y="4154"/>
                  <a:pt x="513805" y="5308"/>
                  <a:pt x="496388" y="954"/>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accent6">
                    <a:lumMod val="50000"/>
                  </a:schemeClr>
                </a:solidFill>
                <a:latin typeface="Cambria" panose="02040503050406030204" pitchFamily="18" charset="0"/>
                <a:ea typeface="Cambria" panose="02040503050406030204" pitchFamily="18" charset="0"/>
              </a:rPr>
              <a:t>Nam </a:t>
            </a:r>
            <a:r>
              <a:rPr lang="en-US" dirty="0" err="1" smtClean="0">
                <a:solidFill>
                  <a:schemeClr val="accent6">
                    <a:lumMod val="50000"/>
                  </a:schemeClr>
                </a:solidFill>
                <a:latin typeface="Cambria" panose="02040503050406030204" pitchFamily="18" charset="0"/>
                <a:ea typeface="Cambria" panose="02040503050406030204" pitchFamily="18" charset="0"/>
              </a:rPr>
              <a:t>Tư</a:t>
            </a:r>
            <a:endParaRPr lang="en-US" dirty="0" smtClean="0">
              <a:solidFill>
                <a:schemeClr val="accent6">
                  <a:lumMod val="50000"/>
                </a:schemeClr>
              </a:solidFill>
              <a:latin typeface="Cambria" panose="02040503050406030204" pitchFamily="18" charset="0"/>
              <a:ea typeface="Cambria" panose="02040503050406030204" pitchFamily="18" charset="0"/>
            </a:endParaRPr>
          </a:p>
          <a:p>
            <a:pPr algn="ctr"/>
            <a:r>
              <a:rPr lang="en-US" sz="1100" dirty="0" smtClean="0">
                <a:solidFill>
                  <a:schemeClr val="accent6">
                    <a:lumMod val="50000"/>
                  </a:schemeClr>
                </a:solidFill>
                <a:latin typeface="Cambria" panose="02040503050406030204" pitchFamily="18" charset="0"/>
                <a:ea typeface="Cambria" panose="02040503050406030204" pitchFamily="18" charset="0"/>
              </a:rPr>
              <a:t>(11 – 1945)</a:t>
            </a:r>
            <a:endParaRPr lang="en-US" sz="1100" dirty="0">
              <a:solidFill>
                <a:schemeClr val="accent6">
                  <a:lumMod val="50000"/>
                </a:schemeClr>
              </a:solidFill>
              <a:latin typeface="Cambria" panose="02040503050406030204" pitchFamily="18" charset="0"/>
              <a:ea typeface="Cambria" panose="02040503050406030204" pitchFamily="18" charset="0"/>
            </a:endParaRPr>
          </a:p>
        </p:txBody>
      </p:sp>
      <p:sp>
        <p:nvSpPr>
          <p:cNvPr id="89" name="TextBox 88"/>
          <p:cNvSpPr txBox="1"/>
          <p:nvPr/>
        </p:nvSpPr>
        <p:spPr>
          <a:xfrm>
            <a:off x="114056" y="2747175"/>
            <a:ext cx="1443024"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Tháng</a:t>
            </a:r>
            <a:r>
              <a:rPr lang="en-US" dirty="0" smtClean="0">
                <a:latin typeface="Cambria" panose="02040503050406030204" pitchFamily="18" charset="0"/>
                <a:ea typeface="Cambria" panose="02040503050406030204" pitchFamily="18" charset="0"/>
              </a:rPr>
              <a:t> 11 - 1945</a:t>
            </a:r>
            <a:endParaRPr lang="en-US" dirty="0">
              <a:latin typeface="Cambria" panose="02040503050406030204" pitchFamily="18" charset="0"/>
              <a:ea typeface="Cambria" panose="02040503050406030204" pitchFamily="18" charset="0"/>
            </a:endParaRPr>
          </a:p>
        </p:txBody>
      </p:sp>
      <p:sp>
        <p:nvSpPr>
          <p:cNvPr id="90" name="TextBox 89"/>
          <p:cNvSpPr txBox="1"/>
          <p:nvPr/>
        </p:nvSpPr>
        <p:spPr>
          <a:xfrm>
            <a:off x="1592871" y="2747175"/>
            <a:ext cx="801823" cy="307777"/>
          </a:xfrm>
          <a:prstGeom prst="rect">
            <a:avLst/>
          </a:prstGeom>
          <a:noFill/>
        </p:spPr>
        <p:txBody>
          <a:bodyPr wrap="none" rtlCol="0">
            <a:spAutoFit/>
          </a:bodyPr>
          <a:lstStyle/>
          <a:p>
            <a:r>
              <a:rPr lang="en-US" dirty="0" smtClean="0">
                <a:latin typeface="Cambria" panose="02040503050406030204" pitchFamily="18" charset="0"/>
                <a:ea typeface="Cambria" panose="02040503050406030204" pitchFamily="18" charset="0"/>
              </a:rPr>
              <a:t>Nam </a:t>
            </a:r>
            <a:r>
              <a:rPr lang="en-US" dirty="0" err="1" smtClean="0">
                <a:latin typeface="Cambria" panose="02040503050406030204" pitchFamily="18" charset="0"/>
                <a:ea typeface="Cambria" panose="02040503050406030204" pitchFamily="18" charset="0"/>
              </a:rPr>
              <a:t>Tư</a:t>
            </a:r>
            <a:endParaRPr lang="en-US" dirty="0">
              <a:latin typeface="Cambria" panose="02040503050406030204" pitchFamily="18" charset="0"/>
              <a:ea typeface="Cambria" panose="02040503050406030204" pitchFamily="18" charset="0"/>
            </a:endParaRPr>
          </a:p>
        </p:txBody>
      </p:sp>
      <p:sp>
        <p:nvSpPr>
          <p:cNvPr id="92" name="Freeform 91"/>
          <p:cNvSpPr/>
          <p:nvPr/>
        </p:nvSpPr>
        <p:spPr>
          <a:xfrm>
            <a:off x="7505694" y="3213100"/>
            <a:ext cx="1136656" cy="711204"/>
          </a:xfrm>
          <a:custGeom>
            <a:avLst/>
            <a:gdLst>
              <a:gd name="connsiteX0" fmla="*/ 127006 w 1136656"/>
              <a:gd name="connsiteY0" fmla="*/ 698500 h 711204"/>
              <a:gd name="connsiteX1" fmla="*/ 203206 w 1136656"/>
              <a:gd name="connsiteY1" fmla="*/ 692150 h 711204"/>
              <a:gd name="connsiteX2" fmla="*/ 241306 w 1136656"/>
              <a:gd name="connsiteY2" fmla="*/ 673100 h 711204"/>
              <a:gd name="connsiteX3" fmla="*/ 311156 w 1136656"/>
              <a:gd name="connsiteY3" fmla="*/ 660400 h 711204"/>
              <a:gd name="connsiteX4" fmla="*/ 330206 w 1136656"/>
              <a:gd name="connsiteY4" fmla="*/ 647700 h 711204"/>
              <a:gd name="connsiteX5" fmla="*/ 476256 w 1136656"/>
              <a:gd name="connsiteY5" fmla="*/ 666750 h 711204"/>
              <a:gd name="connsiteX6" fmla="*/ 495306 w 1136656"/>
              <a:gd name="connsiteY6" fmla="*/ 673100 h 711204"/>
              <a:gd name="connsiteX7" fmla="*/ 546106 w 1136656"/>
              <a:gd name="connsiteY7" fmla="*/ 685800 h 711204"/>
              <a:gd name="connsiteX8" fmla="*/ 558806 w 1136656"/>
              <a:gd name="connsiteY8" fmla="*/ 704850 h 711204"/>
              <a:gd name="connsiteX9" fmla="*/ 615956 w 1136656"/>
              <a:gd name="connsiteY9" fmla="*/ 698500 h 711204"/>
              <a:gd name="connsiteX10" fmla="*/ 635006 w 1136656"/>
              <a:gd name="connsiteY10" fmla="*/ 685800 h 711204"/>
              <a:gd name="connsiteX11" fmla="*/ 660406 w 1136656"/>
              <a:gd name="connsiteY11" fmla="*/ 679450 h 711204"/>
              <a:gd name="connsiteX12" fmla="*/ 698506 w 1136656"/>
              <a:gd name="connsiteY12" fmla="*/ 666750 h 711204"/>
              <a:gd name="connsiteX13" fmla="*/ 749306 w 1136656"/>
              <a:gd name="connsiteY13" fmla="*/ 654050 h 711204"/>
              <a:gd name="connsiteX14" fmla="*/ 755656 w 1136656"/>
              <a:gd name="connsiteY14" fmla="*/ 546100 h 711204"/>
              <a:gd name="connsiteX15" fmla="*/ 774706 w 1136656"/>
              <a:gd name="connsiteY15" fmla="*/ 533400 h 711204"/>
              <a:gd name="connsiteX16" fmla="*/ 812806 w 1136656"/>
              <a:gd name="connsiteY16" fmla="*/ 514350 h 711204"/>
              <a:gd name="connsiteX17" fmla="*/ 825506 w 1136656"/>
              <a:gd name="connsiteY17" fmla="*/ 495300 h 711204"/>
              <a:gd name="connsiteX18" fmla="*/ 863606 w 1136656"/>
              <a:gd name="connsiteY18" fmla="*/ 482600 h 711204"/>
              <a:gd name="connsiteX19" fmla="*/ 1054106 w 1136656"/>
              <a:gd name="connsiteY19" fmla="*/ 482600 h 711204"/>
              <a:gd name="connsiteX20" fmla="*/ 1066806 w 1136656"/>
              <a:gd name="connsiteY20" fmla="*/ 463550 h 711204"/>
              <a:gd name="connsiteX21" fmla="*/ 1041406 w 1136656"/>
              <a:gd name="connsiteY21" fmla="*/ 400050 h 711204"/>
              <a:gd name="connsiteX22" fmla="*/ 1028706 w 1136656"/>
              <a:gd name="connsiteY22" fmla="*/ 381000 h 711204"/>
              <a:gd name="connsiteX23" fmla="*/ 990606 w 1136656"/>
              <a:gd name="connsiteY23" fmla="*/ 368300 h 711204"/>
              <a:gd name="connsiteX24" fmla="*/ 971556 w 1136656"/>
              <a:gd name="connsiteY24" fmla="*/ 330200 h 711204"/>
              <a:gd name="connsiteX25" fmla="*/ 977906 w 1136656"/>
              <a:gd name="connsiteY25" fmla="*/ 311150 h 711204"/>
              <a:gd name="connsiteX26" fmla="*/ 996956 w 1136656"/>
              <a:gd name="connsiteY26" fmla="*/ 304800 h 711204"/>
              <a:gd name="connsiteX27" fmla="*/ 1028706 w 1136656"/>
              <a:gd name="connsiteY27" fmla="*/ 247650 h 711204"/>
              <a:gd name="connsiteX28" fmla="*/ 1047756 w 1136656"/>
              <a:gd name="connsiteY28" fmla="*/ 165100 h 711204"/>
              <a:gd name="connsiteX29" fmla="*/ 1060456 w 1136656"/>
              <a:gd name="connsiteY29" fmla="*/ 146050 h 711204"/>
              <a:gd name="connsiteX30" fmla="*/ 1079506 w 1136656"/>
              <a:gd name="connsiteY30" fmla="*/ 133350 h 711204"/>
              <a:gd name="connsiteX31" fmla="*/ 1117606 w 1136656"/>
              <a:gd name="connsiteY31" fmla="*/ 120650 h 711204"/>
              <a:gd name="connsiteX32" fmla="*/ 1130306 w 1136656"/>
              <a:gd name="connsiteY32" fmla="*/ 82550 h 711204"/>
              <a:gd name="connsiteX33" fmla="*/ 1136656 w 1136656"/>
              <a:gd name="connsiteY33" fmla="*/ 63500 h 711204"/>
              <a:gd name="connsiteX34" fmla="*/ 1130306 w 1136656"/>
              <a:gd name="connsiteY34" fmla="*/ 38100 h 711204"/>
              <a:gd name="connsiteX35" fmla="*/ 1073156 w 1136656"/>
              <a:gd name="connsiteY35" fmla="*/ 57150 h 711204"/>
              <a:gd name="connsiteX36" fmla="*/ 1066806 w 1136656"/>
              <a:gd name="connsiteY36" fmla="*/ 76200 h 711204"/>
              <a:gd name="connsiteX37" fmla="*/ 1003306 w 1136656"/>
              <a:gd name="connsiteY37" fmla="*/ 63500 h 711204"/>
              <a:gd name="connsiteX38" fmla="*/ 990606 w 1136656"/>
              <a:gd name="connsiteY38" fmla="*/ 44450 h 711204"/>
              <a:gd name="connsiteX39" fmla="*/ 965206 w 1136656"/>
              <a:gd name="connsiteY39" fmla="*/ 12700 h 711204"/>
              <a:gd name="connsiteX40" fmla="*/ 927106 w 1136656"/>
              <a:gd name="connsiteY40" fmla="*/ 0 h 711204"/>
              <a:gd name="connsiteX41" fmla="*/ 749306 w 1136656"/>
              <a:gd name="connsiteY41" fmla="*/ 19050 h 711204"/>
              <a:gd name="connsiteX42" fmla="*/ 711206 w 1136656"/>
              <a:gd name="connsiteY42" fmla="*/ 31750 h 711204"/>
              <a:gd name="connsiteX43" fmla="*/ 692156 w 1136656"/>
              <a:gd name="connsiteY43" fmla="*/ 38100 h 711204"/>
              <a:gd name="connsiteX44" fmla="*/ 654056 w 1136656"/>
              <a:gd name="connsiteY44" fmla="*/ 63500 h 711204"/>
              <a:gd name="connsiteX45" fmla="*/ 647706 w 1136656"/>
              <a:gd name="connsiteY45" fmla="*/ 82550 h 711204"/>
              <a:gd name="connsiteX46" fmla="*/ 609606 w 1136656"/>
              <a:gd name="connsiteY46" fmla="*/ 107950 h 711204"/>
              <a:gd name="connsiteX47" fmla="*/ 590556 w 1136656"/>
              <a:gd name="connsiteY47" fmla="*/ 127000 h 711204"/>
              <a:gd name="connsiteX48" fmla="*/ 571506 w 1136656"/>
              <a:gd name="connsiteY48" fmla="*/ 133350 h 711204"/>
              <a:gd name="connsiteX49" fmla="*/ 298456 w 1136656"/>
              <a:gd name="connsiteY49" fmla="*/ 127000 h 711204"/>
              <a:gd name="connsiteX50" fmla="*/ 279406 w 1136656"/>
              <a:gd name="connsiteY50" fmla="*/ 120650 h 711204"/>
              <a:gd name="connsiteX51" fmla="*/ 241306 w 1136656"/>
              <a:gd name="connsiteY51" fmla="*/ 114300 h 711204"/>
              <a:gd name="connsiteX52" fmla="*/ 95256 w 1136656"/>
              <a:gd name="connsiteY52" fmla="*/ 107950 h 711204"/>
              <a:gd name="connsiteX53" fmla="*/ 76206 w 1136656"/>
              <a:gd name="connsiteY53" fmla="*/ 101600 h 711204"/>
              <a:gd name="connsiteX54" fmla="*/ 69856 w 1136656"/>
              <a:gd name="connsiteY54" fmla="*/ 63500 h 711204"/>
              <a:gd name="connsiteX55" fmla="*/ 63506 w 1136656"/>
              <a:gd name="connsiteY55" fmla="*/ 44450 h 711204"/>
              <a:gd name="connsiteX56" fmla="*/ 31756 w 1136656"/>
              <a:gd name="connsiteY56" fmla="*/ 6350 h 711204"/>
              <a:gd name="connsiteX57" fmla="*/ 12706 w 1136656"/>
              <a:gd name="connsiteY57" fmla="*/ 0 h 711204"/>
              <a:gd name="connsiteX58" fmla="*/ 6 w 1136656"/>
              <a:gd name="connsiteY58" fmla="*/ 101600 h 711204"/>
              <a:gd name="connsiteX59" fmla="*/ 6356 w 1136656"/>
              <a:gd name="connsiteY59" fmla="*/ 152400 h 711204"/>
              <a:gd name="connsiteX60" fmla="*/ 44456 w 1136656"/>
              <a:gd name="connsiteY60" fmla="*/ 184150 h 711204"/>
              <a:gd name="connsiteX61" fmla="*/ 57156 w 1136656"/>
              <a:gd name="connsiteY61" fmla="*/ 222250 h 711204"/>
              <a:gd name="connsiteX62" fmla="*/ 76206 w 1136656"/>
              <a:gd name="connsiteY62" fmla="*/ 260350 h 711204"/>
              <a:gd name="connsiteX63" fmla="*/ 57156 w 1136656"/>
              <a:gd name="connsiteY63" fmla="*/ 349250 h 711204"/>
              <a:gd name="connsiteX64" fmla="*/ 50806 w 1136656"/>
              <a:gd name="connsiteY64" fmla="*/ 368300 h 711204"/>
              <a:gd name="connsiteX65" fmla="*/ 44456 w 1136656"/>
              <a:gd name="connsiteY65" fmla="*/ 387350 h 711204"/>
              <a:gd name="connsiteX66" fmla="*/ 25406 w 1136656"/>
              <a:gd name="connsiteY66" fmla="*/ 425450 h 711204"/>
              <a:gd name="connsiteX67" fmla="*/ 44456 w 1136656"/>
              <a:gd name="connsiteY67" fmla="*/ 495300 h 711204"/>
              <a:gd name="connsiteX68" fmla="*/ 63506 w 1136656"/>
              <a:gd name="connsiteY68" fmla="*/ 508000 h 711204"/>
              <a:gd name="connsiteX69" fmla="*/ 76206 w 1136656"/>
              <a:gd name="connsiteY69" fmla="*/ 527050 h 711204"/>
              <a:gd name="connsiteX70" fmla="*/ 95256 w 1136656"/>
              <a:gd name="connsiteY70" fmla="*/ 546100 h 711204"/>
              <a:gd name="connsiteX71" fmla="*/ 107956 w 1136656"/>
              <a:gd name="connsiteY71" fmla="*/ 584200 h 711204"/>
              <a:gd name="connsiteX72" fmla="*/ 127006 w 1136656"/>
              <a:gd name="connsiteY72" fmla="*/ 698500 h 71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36656" h="711204">
                <a:moveTo>
                  <a:pt x="127006" y="698500"/>
                </a:moveTo>
                <a:cubicBezTo>
                  <a:pt x="142881" y="716492"/>
                  <a:pt x="177942" y="695519"/>
                  <a:pt x="203206" y="692150"/>
                </a:cubicBezTo>
                <a:cubicBezTo>
                  <a:pt x="224971" y="689248"/>
                  <a:pt x="221846" y="682830"/>
                  <a:pt x="241306" y="673100"/>
                </a:cubicBezTo>
                <a:cubicBezTo>
                  <a:pt x="260883" y="663311"/>
                  <a:pt x="293644" y="662589"/>
                  <a:pt x="311156" y="660400"/>
                </a:cubicBezTo>
                <a:cubicBezTo>
                  <a:pt x="317506" y="656167"/>
                  <a:pt x="322584" y="648081"/>
                  <a:pt x="330206" y="647700"/>
                </a:cubicBezTo>
                <a:cubicBezTo>
                  <a:pt x="417080" y="643356"/>
                  <a:pt x="416751" y="646915"/>
                  <a:pt x="476256" y="666750"/>
                </a:cubicBezTo>
                <a:cubicBezTo>
                  <a:pt x="482606" y="668867"/>
                  <a:pt x="488812" y="671477"/>
                  <a:pt x="495306" y="673100"/>
                </a:cubicBezTo>
                <a:lnTo>
                  <a:pt x="546106" y="685800"/>
                </a:lnTo>
                <a:cubicBezTo>
                  <a:pt x="550339" y="692150"/>
                  <a:pt x="552847" y="700082"/>
                  <a:pt x="558806" y="704850"/>
                </a:cubicBezTo>
                <a:cubicBezTo>
                  <a:pt x="575403" y="718127"/>
                  <a:pt x="601813" y="707929"/>
                  <a:pt x="615956" y="698500"/>
                </a:cubicBezTo>
                <a:cubicBezTo>
                  <a:pt x="622306" y="694267"/>
                  <a:pt x="627991" y="688806"/>
                  <a:pt x="635006" y="685800"/>
                </a:cubicBezTo>
                <a:cubicBezTo>
                  <a:pt x="643028" y="682362"/>
                  <a:pt x="652047" y="681958"/>
                  <a:pt x="660406" y="679450"/>
                </a:cubicBezTo>
                <a:cubicBezTo>
                  <a:pt x="673228" y="675603"/>
                  <a:pt x="685519" y="669997"/>
                  <a:pt x="698506" y="666750"/>
                </a:cubicBezTo>
                <a:lnTo>
                  <a:pt x="749306" y="654050"/>
                </a:lnTo>
                <a:cubicBezTo>
                  <a:pt x="751423" y="618067"/>
                  <a:pt x="748230" y="581372"/>
                  <a:pt x="755656" y="546100"/>
                </a:cubicBezTo>
                <a:cubicBezTo>
                  <a:pt x="757228" y="538632"/>
                  <a:pt x="767880" y="536813"/>
                  <a:pt x="774706" y="533400"/>
                </a:cubicBezTo>
                <a:cubicBezTo>
                  <a:pt x="827286" y="507110"/>
                  <a:pt x="758211" y="550746"/>
                  <a:pt x="812806" y="514350"/>
                </a:cubicBezTo>
                <a:cubicBezTo>
                  <a:pt x="817039" y="508000"/>
                  <a:pt x="819034" y="499345"/>
                  <a:pt x="825506" y="495300"/>
                </a:cubicBezTo>
                <a:cubicBezTo>
                  <a:pt x="836858" y="488205"/>
                  <a:pt x="863606" y="482600"/>
                  <a:pt x="863606" y="482600"/>
                </a:cubicBezTo>
                <a:cubicBezTo>
                  <a:pt x="901941" y="484730"/>
                  <a:pt x="1007618" y="495882"/>
                  <a:pt x="1054106" y="482600"/>
                </a:cubicBezTo>
                <a:cubicBezTo>
                  <a:pt x="1061444" y="480503"/>
                  <a:pt x="1062573" y="469900"/>
                  <a:pt x="1066806" y="463550"/>
                </a:cubicBezTo>
                <a:cubicBezTo>
                  <a:pt x="1055969" y="376854"/>
                  <a:pt x="1076238" y="434882"/>
                  <a:pt x="1041406" y="400050"/>
                </a:cubicBezTo>
                <a:cubicBezTo>
                  <a:pt x="1036010" y="394654"/>
                  <a:pt x="1035178" y="385045"/>
                  <a:pt x="1028706" y="381000"/>
                </a:cubicBezTo>
                <a:cubicBezTo>
                  <a:pt x="1017354" y="373905"/>
                  <a:pt x="990606" y="368300"/>
                  <a:pt x="990606" y="368300"/>
                </a:cubicBezTo>
                <a:cubicBezTo>
                  <a:pt x="984185" y="358668"/>
                  <a:pt x="971556" y="343345"/>
                  <a:pt x="971556" y="330200"/>
                </a:cubicBezTo>
                <a:cubicBezTo>
                  <a:pt x="971556" y="323507"/>
                  <a:pt x="973173" y="315883"/>
                  <a:pt x="977906" y="311150"/>
                </a:cubicBezTo>
                <a:cubicBezTo>
                  <a:pt x="982639" y="306417"/>
                  <a:pt x="990606" y="306917"/>
                  <a:pt x="996956" y="304800"/>
                </a:cubicBezTo>
                <a:cubicBezTo>
                  <a:pt x="1026069" y="261131"/>
                  <a:pt x="1017529" y="281180"/>
                  <a:pt x="1028706" y="247650"/>
                </a:cubicBezTo>
                <a:cubicBezTo>
                  <a:pt x="1031634" y="227157"/>
                  <a:pt x="1035077" y="184118"/>
                  <a:pt x="1047756" y="165100"/>
                </a:cubicBezTo>
                <a:cubicBezTo>
                  <a:pt x="1051989" y="158750"/>
                  <a:pt x="1055060" y="151446"/>
                  <a:pt x="1060456" y="146050"/>
                </a:cubicBezTo>
                <a:cubicBezTo>
                  <a:pt x="1065852" y="140654"/>
                  <a:pt x="1072532" y="136450"/>
                  <a:pt x="1079506" y="133350"/>
                </a:cubicBezTo>
                <a:cubicBezTo>
                  <a:pt x="1091739" y="127913"/>
                  <a:pt x="1117606" y="120650"/>
                  <a:pt x="1117606" y="120650"/>
                </a:cubicBezTo>
                <a:lnTo>
                  <a:pt x="1130306" y="82550"/>
                </a:lnTo>
                <a:lnTo>
                  <a:pt x="1136656" y="63500"/>
                </a:lnTo>
                <a:cubicBezTo>
                  <a:pt x="1134539" y="55033"/>
                  <a:pt x="1138328" y="41538"/>
                  <a:pt x="1130306" y="38100"/>
                </a:cubicBezTo>
                <a:cubicBezTo>
                  <a:pt x="1109476" y="29173"/>
                  <a:pt x="1088220" y="47107"/>
                  <a:pt x="1073156" y="57150"/>
                </a:cubicBezTo>
                <a:cubicBezTo>
                  <a:pt x="1071039" y="63500"/>
                  <a:pt x="1073300" y="74577"/>
                  <a:pt x="1066806" y="76200"/>
                </a:cubicBezTo>
                <a:cubicBezTo>
                  <a:pt x="1050128" y="80369"/>
                  <a:pt x="1021172" y="69455"/>
                  <a:pt x="1003306" y="63500"/>
                </a:cubicBezTo>
                <a:cubicBezTo>
                  <a:pt x="999073" y="57150"/>
                  <a:pt x="994019" y="51276"/>
                  <a:pt x="990606" y="44450"/>
                </a:cubicBezTo>
                <a:cubicBezTo>
                  <a:pt x="979294" y="21825"/>
                  <a:pt x="992732" y="24934"/>
                  <a:pt x="965206" y="12700"/>
                </a:cubicBezTo>
                <a:cubicBezTo>
                  <a:pt x="952973" y="7263"/>
                  <a:pt x="927106" y="0"/>
                  <a:pt x="927106" y="0"/>
                </a:cubicBezTo>
                <a:cubicBezTo>
                  <a:pt x="774033" y="6958"/>
                  <a:pt x="831629" y="-8391"/>
                  <a:pt x="749306" y="19050"/>
                </a:cubicBezTo>
                <a:lnTo>
                  <a:pt x="711206" y="31750"/>
                </a:lnTo>
                <a:cubicBezTo>
                  <a:pt x="704856" y="33867"/>
                  <a:pt x="697725" y="34387"/>
                  <a:pt x="692156" y="38100"/>
                </a:cubicBezTo>
                <a:lnTo>
                  <a:pt x="654056" y="63500"/>
                </a:lnTo>
                <a:cubicBezTo>
                  <a:pt x="651939" y="69850"/>
                  <a:pt x="652439" y="77817"/>
                  <a:pt x="647706" y="82550"/>
                </a:cubicBezTo>
                <a:cubicBezTo>
                  <a:pt x="636913" y="93343"/>
                  <a:pt x="620399" y="97157"/>
                  <a:pt x="609606" y="107950"/>
                </a:cubicBezTo>
                <a:cubicBezTo>
                  <a:pt x="603256" y="114300"/>
                  <a:pt x="598028" y="122019"/>
                  <a:pt x="590556" y="127000"/>
                </a:cubicBezTo>
                <a:cubicBezTo>
                  <a:pt x="584987" y="130713"/>
                  <a:pt x="577856" y="131233"/>
                  <a:pt x="571506" y="133350"/>
                </a:cubicBezTo>
                <a:cubicBezTo>
                  <a:pt x="480489" y="131233"/>
                  <a:pt x="389411" y="130955"/>
                  <a:pt x="298456" y="127000"/>
                </a:cubicBezTo>
                <a:cubicBezTo>
                  <a:pt x="291769" y="126709"/>
                  <a:pt x="285940" y="122102"/>
                  <a:pt x="279406" y="120650"/>
                </a:cubicBezTo>
                <a:cubicBezTo>
                  <a:pt x="266837" y="117857"/>
                  <a:pt x="254151" y="115186"/>
                  <a:pt x="241306" y="114300"/>
                </a:cubicBezTo>
                <a:cubicBezTo>
                  <a:pt x="192692" y="110947"/>
                  <a:pt x="143939" y="110067"/>
                  <a:pt x="95256" y="107950"/>
                </a:cubicBezTo>
                <a:cubicBezTo>
                  <a:pt x="88906" y="105833"/>
                  <a:pt x="79527" y="107412"/>
                  <a:pt x="76206" y="101600"/>
                </a:cubicBezTo>
                <a:cubicBezTo>
                  <a:pt x="69818" y="90421"/>
                  <a:pt x="72649" y="76069"/>
                  <a:pt x="69856" y="63500"/>
                </a:cubicBezTo>
                <a:cubicBezTo>
                  <a:pt x="68404" y="56966"/>
                  <a:pt x="66499" y="50437"/>
                  <a:pt x="63506" y="44450"/>
                </a:cubicBezTo>
                <a:cubicBezTo>
                  <a:pt x="57649" y="32736"/>
                  <a:pt x="42289" y="13372"/>
                  <a:pt x="31756" y="6350"/>
                </a:cubicBezTo>
                <a:cubicBezTo>
                  <a:pt x="26187" y="2637"/>
                  <a:pt x="19056" y="2117"/>
                  <a:pt x="12706" y="0"/>
                </a:cubicBezTo>
                <a:cubicBezTo>
                  <a:pt x="-707" y="40238"/>
                  <a:pt x="6" y="32966"/>
                  <a:pt x="6" y="101600"/>
                </a:cubicBezTo>
                <a:cubicBezTo>
                  <a:pt x="6" y="118665"/>
                  <a:pt x="524" y="136362"/>
                  <a:pt x="6356" y="152400"/>
                </a:cubicBezTo>
                <a:cubicBezTo>
                  <a:pt x="10267" y="163156"/>
                  <a:pt x="35385" y="178103"/>
                  <a:pt x="44456" y="184150"/>
                </a:cubicBezTo>
                <a:cubicBezTo>
                  <a:pt x="48689" y="196850"/>
                  <a:pt x="49730" y="211111"/>
                  <a:pt x="57156" y="222250"/>
                </a:cubicBezTo>
                <a:cubicBezTo>
                  <a:pt x="73569" y="246869"/>
                  <a:pt x="67443" y="234060"/>
                  <a:pt x="76206" y="260350"/>
                </a:cubicBezTo>
                <a:cubicBezTo>
                  <a:pt x="68196" y="324434"/>
                  <a:pt x="75252" y="294961"/>
                  <a:pt x="57156" y="349250"/>
                </a:cubicBezTo>
                <a:lnTo>
                  <a:pt x="50806" y="368300"/>
                </a:lnTo>
                <a:cubicBezTo>
                  <a:pt x="48689" y="374650"/>
                  <a:pt x="48169" y="381781"/>
                  <a:pt x="44456" y="387350"/>
                </a:cubicBezTo>
                <a:cubicBezTo>
                  <a:pt x="28043" y="411969"/>
                  <a:pt x="34169" y="399160"/>
                  <a:pt x="25406" y="425450"/>
                </a:cubicBezTo>
                <a:cubicBezTo>
                  <a:pt x="29162" y="455500"/>
                  <a:pt x="23873" y="474717"/>
                  <a:pt x="44456" y="495300"/>
                </a:cubicBezTo>
                <a:cubicBezTo>
                  <a:pt x="49852" y="500696"/>
                  <a:pt x="57156" y="503767"/>
                  <a:pt x="63506" y="508000"/>
                </a:cubicBezTo>
                <a:cubicBezTo>
                  <a:pt x="67739" y="514350"/>
                  <a:pt x="71320" y="521187"/>
                  <a:pt x="76206" y="527050"/>
                </a:cubicBezTo>
                <a:cubicBezTo>
                  <a:pt x="81955" y="533949"/>
                  <a:pt x="90895" y="538250"/>
                  <a:pt x="95256" y="546100"/>
                </a:cubicBezTo>
                <a:cubicBezTo>
                  <a:pt x="101757" y="557802"/>
                  <a:pt x="107956" y="584200"/>
                  <a:pt x="107956" y="584200"/>
                </a:cubicBezTo>
                <a:cubicBezTo>
                  <a:pt x="116401" y="643318"/>
                  <a:pt x="111131" y="680508"/>
                  <a:pt x="127006" y="69850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accent6">
                    <a:lumMod val="50000"/>
                  </a:schemeClr>
                </a:solidFill>
                <a:latin typeface="Cambria" panose="02040503050406030204" pitchFamily="18" charset="0"/>
                <a:ea typeface="Cambria" panose="02040503050406030204" pitchFamily="18" charset="0"/>
              </a:rPr>
              <a:t>Bun-</a:t>
            </a:r>
            <a:r>
              <a:rPr lang="en-US" dirty="0" err="1" smtClean="0">
                <a:solidFill>
                  <a:schemeClr val="accent6">
                    <a:lumMod val="50000"/>
                  </a:schemeClr>
                </a:solidFill>
                <a:latin typeface="Cambria" panose="02040503050406030204" pitchFamily="18" charset="0"/>
                <a:ea typeface="Cambria" panose="02040503050406030204" pitchFamily="18" charset="0"/>
              </a:rPr>
              <a:t>ga</a:t>
            </a:r>
            <a:r>
              <a:rPr lang="en-US" dirty="0" smtClean="0">
                <a:solidFill>
                  <a:schemeClr val="accent6">
                    <a:lumMod val="50000"/>
                  </a:schemeClr>
                </a:solidFill>
                <a:latin typeface="Cambria" panose="02040503050406030204" pitchFamily="18" charset="0"/>
                <a:ea typeface="Cambria" panose="02040503050406030204" pitchFamily="18" charset="0"/>
              </a:rPr>
              <a:t>-</a:t>
            </a:r>
            <a:r>
              <a:rPr lang="en-US" dirty="0" err="1" smtClean="0">
                <a:solidFill>
                  <a:schemeClr val="accent6">
                    <a:lumMod val="50000"/>
                  </a:schemeClr>
                </a:solidFill>
                <a:latin typeface="Cambria" panose="02040503050406030204" pitchFamily="18" charset="0"/>
                <a:ea typeface="Cambria" panose="02040503050406030204" pitchFamily="18" charset="0"/>
              </a:rPr>
              <a:t>ri</a:t>
            </a:r>
            <a:endParaRPr lang="en-US" dirty="0" smtClean="0">
              <a:solidFill>
                <a:schemeClr val="accent6">
                  <a:lumMod val="50000"/>
                </a:schemeClr>
              </a:solidFill>
              <a:latin typeface="Cambria" panose="02040503050406030204" pitchFamily="18" charset="0"/>
              <a:ea typeface="Cambria" panose="02040503050406030204" pitchFamily="18" charset="0"/>
            </a:endParaRPr>
          </a:p>
          <a:p>
            <a:pPr algn="ctr"/>
            <a:r>
              <a:rPr lang="en-US" sz="1100" dirty="0" smtClean="0">
                <a:solidFill>
                  <a:schemeClr val="accent6">
                    <a:lumMod val="50000"/>
                  </a:schemeClr>
                </a:solidFill>
                <a:latin typeface="Cambria" panose="02040503050406030204" pitchFamily="18" charset="0"/>
                <a:ea typeface="Cambria" panose="02040503050406030204" pitchFamily="18" charset="0"/>
              </a:rPr>
              <a:t>(9 -1946)</a:t>
            </a:r>
            <a:endParaRPr lang="en-US" sz="1100" dirty="0">
              <a:solidFill>
                <a:schemeClr val="accent6">
                  <a:lumMod val="50000"/>
                </a:schemeClr>
              </a:solidFill>
              <a:latin typeface="Cambria" panose="02040503050406030204" pitchFamily="18" charset="0"/>
              <a:ea typeface="Cambria" panose="02040503050406030204" pitchFamily="18" charset="0"/>
            </a:endParaRPr>
          </a:p>
        </p:txBody>
      </p:sp>
      <p:grpSp>
        <p:nvGrpSpPr>
          <p:cNvPr id="94" name="Group 93"/>
          <p:cNvGrpSpPr/>
          <p:nvPr/>
        </p:nvGrpSpPr>
        <p:grpSpPr>
          <a:xfrm>
            <a:off x="5479572" y="3645796"/>
            <a:ext cx="1803878" cy="699230"/>
            <a:chOff x="5479572" y="3645796"/>
            <a:chExt cx="1803878" cy="699230"/>
          </a:xfrm>
        </p:grpSpPr>
        <p:sp>
          <p:nvSpPr>
            <p:cNvPr id="91" name="Freeform 90"/>
            <p:cNvSpPr/>
            <p:nvPr/>
          </p:nvSpPr>
          <p:spPr>
            <a:xfrm>
              <a:off x="6892353" y="3752393"/>
              <a:ext cx="391097" cy="592633"/>
            </a:xfrm>
            <a:custGeom>
              <a:avLst/>
              <a:gdLst>
                <a:gd name="connsiteX0" fmla="*/ 10097 w 391097"/>
                <a:gd name="connsiteY0" fmla="*/ 13157 h 592633"/>
                <a:gd name="connsiteX1" fmla="*/ 35497 w 391097"/>
                <a:gd name="connsiteY1" fmla="*/ 44907 h 592633"/>
                <a:gd name="connsiteX2" fmla="*/ 73597 w 391097"/>
                <a:gd name="connsiteY2" fmla="*/ 57607 h 592633"/>
                <a:gd name="connsiteX3" fmla="*/ 79947 w 391097"/>
                <a:gd name="connsiteY3" fmla="*/ 127457 h 592633"/>
                <a:gd name="connsiteX4" fmla="*/ 54547 w 391097"/>
                <a:gd name="connsiteY4" fmla="*/ 165557 h 592633"/>
                <a:gd name="connsiteX5" fmla="*/ 67247 w 391097"/>
                <a:gd name="connsiteY5" fmla="*/ 184607 h 592633"/>
                <a:gd name="connsiteX6" fmla="*/ 67247 w 391097"/>
                <a:gd name="connsiteY6" fmla="*/ 337007 h 592633"/>
                <a:gd name="connsiteX7" fmla="*/ 73597 w 391097"/>
                <a:gd name="connsiteY7" fmla="*/ 356057 h 592633"/>
                <a:gd name="connsiteX8" fmla="*/ 60897 w 391097"/>
                <a:gd name="connsiteY8" fmla="*/ 419557 h 592633"/>
                <a:gd name="connsiteX9" fmla="*/ 98997 w 391097"/>
                <a:gd name="connsiteY9" fmla="*/ 438607 h 592633"/>
                <a:gd name="connsiteX10" fmla="*/ 137097 w 391097"/>
                <a:gd name="connsiteY10" fmla="*/ 457657 h 592633"/>
                <a:gd name="connsiteX11" fmla="*/ 156147 w 391097"/>
                <a:gd name="connsiteY11" fmla="*/ 495757 h 592633"/>
                <a:gd name="connsiteX12" fmla="*/ 175197 w 391097"/>
                <a:gd name="connsiteY12" fmla="*/ 552907 h 592633"/>
                <a:gd name="connsiteX13" fmla="*/ 181547 w 391097"/>
                <a:gd name="connsiteY13" fmla="*/ 571957 h 592633"/>
                <a:gd name="connsiteX14" fmla="*/ 194247 w 391097"/>
                <a:gd name="connsiteY14" fmla="*/ 591007 h 592633"/>
                <a:gd name="connsiteX15" fmla="*/ 251397 w 391097"/>
                <a:gd name="connsiteY15" fmla="*/ 584657 h 592633"/>
                <a:gd name="connsiteX16" fmla="*/ 264097 w 391097"/>
                <a:gd name="connsiteY16" fmla="*/ 508457 h 592633"/>
                <a:gd name="connsiteX17" fmla="*/ 321247 w 391097"/>
                <a:gd name="connsiteY17" fmla="*/ 483057 h 592633"/>
                <a:gd name="connsiteX18" fmla="*/ 333947 w 391097"/>
                <a:gd name="connsiteY18" fmla="*/ 444957 h 592633"/>
                <a:gd name="connsiteX19" fmla="*/ 359347 w 391097"/>
                <a:gd name="connsiteY19" fmla="*/ 406857 h 592633"/>
                <a:gd name="connsiteX20" fmla="*/ 372047 w 391097"/>
                <a:gd name="connsiteY20" fmla="*/ 387807 h 592633"/>
                <a:gd name="connsiteX21" fmla="*/ 384747 w 391097"/>
                <a:gd name="connsiteY21" fmla="*/ 349707 h 592633"/>
                <a:gd name="connsiteX22" fmla="*/ 391097 w 391097"/>
                <a:gd name="connsiteY22" fmla="*/ 330657 h 592633"/>
                <a:gd name="connsiteX23" fmla="*/ 372047 w 391097"/>
                <a:gd name="connsiteY23" fmla="*/ 292557 h 592633"/>
                <a:gd name="connsiteX24" fmla="*/ 352997 w 391097"/>
                <a:gd name="connsiteY24" fmla="*/ 279857 h 592633"/>
                <a:gd name="connsiteX25" fmla="*/ 340297 w 391097"/>
                <a:gd name="connsiteY25" fmla="*/ 260807 h 592633"/>
                <a:gd name="connsiteX26" fmla="*/ 327597 w 391097"/>
                <a:gd name="connsiteY26" fmla="*/ 222707 h 592633"/>
                <a:gd name="connsiteX27" fmla="*/ 321247 w 391097"/>
                <a:gd name="connsiteY27" fmla="*/ 203657 h 592633"/>
                <a:gd name="connsiteX28" fmla="*/ 314897 w 391097"/>
                <a:gd name="connsiteY28" fmla="*/ 184607 h 592633"/>
                <a:gd name="connsiteX29" fmla="*/ 308547 w 391097"/>
                <a:gd name="connsiteY29" fmla="*/ 165557 h 592633"/>
                <a:gd name="connsiteX30" fmla="*/ 289497 w 391097"/>
                <a:gd name="connsiteY30" fmla="*/ 95707 h 592633"/>
                <a:gd name="connsiteX31" fmla="*/ 264097 w 391097"/>
                <a:gd name="connsiteY31" fmla="*/ 57607 h 592633"/>
                <a:gd name="connsiteX32" fmla="*/ 225997 w 391097"/>
                <a:gd name="connsiteY32" fmla="*/ 32207 h 592633"/>
                <a:gd name="connsiteX33" fmla="*/ 213297 w 391097"/>
                <a:gd name="connsiteY33" fmla="*/ 13157 h 592633"/>
                <a:gd name="connsiteX34" fmla="*/ 10097 w 391097"/>
                <a:gd name="connsiteY34" fmla="*/ 13157 h 59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097" h="592633">
                  <a:moveTo>
                    <a:pt x="10097" y="13157"/>
                  </a:moveTo>
                  <a:cubicBezTo>
                    <a:pt x="-19536" y="18449"/>
                    <a:pt x="24394" y="37135"/>
                    <a:pt x="35497" y="44907"/>
                  </a:cubicBezTo>
                  <a:cubicBezTo>
                    <a:pt x="46464" y="52584"/>
                    <a:pt x="73597" y="57607"/>
                    <a:pt x="73597" y="57607"/>
                  </a:cubicBezTo>
                  <a:cubicBezTo>
                    <a:pt x="83716" y="87963"/>
                    <a:pt x="93755" y="97079"/>
                    <a:pt x="79947" y="127457"/>
                  </a:cubicBezTo>
                  <a:cubicBezTo>
                    <a:pt x="73631" y="141352"/>
                    <a:pt x="54547" y="165557"/>
                    <a:pt x="54547" y="165557"/>
                  </a:cubicBezTo>
                  <a:cubicBezTo>
                    <a:pt x="58780" y="171907"/>
                    <a:pt x="63834" y="177781"/>
                    <a:pt x="67247" y="184607"/>
                  </a:cubicBezTo>
                  <a:cubicBezTo>
                    <a:pt x="88557" y="227227"/>
                    <a:pt x="68012" y="320938"/>
                    <a:pt x="67247" y="337007"/>
                  </a:cubicBezTo>
                  <a:cubicBezTo>
                    <a:pt x="69364" y="343357"/>
                    <a:pt x="73597" y="349364"/>
                    <a:pt x="73597" y="356057"/>
                  </a:cubicBezTo>
                  <a:cubicBezTo>
                    <a:pt x="73597" y="385243"/>
                    <a:pt x="68717" y="396097"/>
                    <a:pt x="60897" y="419557"/>
                  </a:cubicBezTo>
                  <a:cubicBezTo>
                    <a:pt x="108780" y="435518"/>
                    <a:pt x="49758" y="413988"/>
                    <a:pt x="98997" y="438607"/>
                  </a:cubicBezTo>
                  <a:cubicBezTo>
                    <a:pt x="151577" y="464897"/>
                    <a:pt x="82502" y="421261"/>
                    <a:pt x="137097" y="457657"/>
                  </a:cubicBezTo>
                  <a:cubicBezTo>
                    <a:pt x="160255" y="527132"/>
                    <a:pt x="123321" y="421899"/>
                    <a:pt x="156147" y="495757"/>
                  </a:cubicBezTo>
                  <a:lnTo>
                    <a:pt x="175197" y="552907"/>
                  </a:lnTo>
                  <a:cubicBezTo>
                    <a:pt x="177314" y="559257"/>
                    <a:pt x="177834" y="566388"/>
                    <a:pt x="181547" y="571957"/>
                  </a:cubicBezTo>
                  <a:lnTo>
                    <a:pt x="194247" y="591007"/>
                  </a:lnTo>
                  <a:cubicBezTo>
                    <a:pt x="213297" y="588890"/>
                    <a:pt x="239016" y="599289"/>
                    <a:pt x="251397" y="584657"/>
                  </a:cubicBezTo>
                  <a:cubicBezTo>
                    <a:pt x="268030" y="565000"/>
                    <a:pt x="239668" y="516600"/>
                    <a:pt x="264097" y="508457"/>
                  </a:cubicBezTo>
                  <a:cubicBezTo>
                    <a:pt x="309437" y="493344"/>
                    <a:pt x="291058" y="503183"/>
                    <a:pt x="321247" y="483057"/>
                  </a:cubicBezTo>
                  <a:cubicBezTo>
                    <a:pt x="325480" y="470357"/>
                    <a:pt x="326521" y="456096"/>
                    <a:pt x="333947" y="444957"/>
                  </a:cubicBezTo>
                  <a:lnTo>
                    <a:pt x="359347" y="406857"/>
                  </a:lnTo>
                  <a:cubicBezTo>
                    <a:pt x="363580" y="400507"/>
                    <a:pt x="369634" y="395047"/>
                    <a:pt x="372047" y="387807"/>
                  </a:cubicBezTo>
                  <a:lnTo>
                    <a:pt x="384747" y="349707"/>
                  </a:lnTo>
                  <a:lnTo>
                    <a:pt x="391097" y="330657"/>
                  </a:lnTo>
                  <a:cubicBezTo>
                    <a:pt x="385932" y="315163"/>
                    <a:pt x="384357" y="304867"/>
                    <a:pt x="372047" y="292557"/>
                  </a:cubicBezTo>
                  <a:cubicBezTo>
                    <a:pt x="366651" y="287161"/>
                    <a:pt x="359347" y="284090"/>
                    <a:pt x="352997" y="279857"/>
                  </a:cubicBezTo>
                  <a:cubicBezTo>
                    <a:pt x="348764" y="273507"/>
                    <a:pt x="343397" y="267781"/>
                    <a:pt x="340297" y="260807"/>
                  </a:cubicBezTo>
                  <a:cubicBezTo>
                    <a:pt x="334860" y="248574"/>
                    <a:pt x="331830" y="235407"/>
                    <a:pt x="327597" y="222707"/>
                  </a:cubicBezTo>
                  <a:lnTo>
                    <a:pt x="321247" y="203657"/>
                  </a:lnTo>
                  <a:lnTo>
                    <a:pt x="314897" y="184607"/>
                  </a:lnTo>
                  <a:cubicBezTo>
                    <a:pt x="312780" y="178257"/>
                    <a:pt x="309860" y="172121"/>
                    <a:pt x="308547" y="165557"/>
                  </a:cubicBezTo>
                  <a:cubicBezTo>
                    <a:pt x="305139" y="148517"/>
                    <a:pt x="298704" y="109518"/>
                    <a:pt x="289497" y="95707"/>
                  </a:cubicBezTo>
                  <a:cubicBezTo>
                    <a:pt x="281030" y="83007"/>
                    <a:pt x="276797" y="66074"/>
                    <a:pt x="264097" y="57607"/>
                  </a:cubicBezTo>
                  <a:lnTo>
                    <a:pt x="225997" y="32207"/>
                  </a:lnTo>
                  <a:cubicBezTo>
                    <a:pt x="221764" y="25857"/>
                    <a:pt x="219769" y="17202"/>
                    <a:pt x="213297" y="13157"/>
                  </a:cubicBezTo>
                  <a:cubicBezTo>
                    <a:pt x="170487" y="-13599"/>
                    <a:pt x="39730" y="7865"/>
                    <a:pt x="10097" y="13157"/>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a:solidFill>
                  <a:schemeClr val="accent6">
                    <a:lumMod val="50000"/>
                  </a:schemeClr>
                </a:solidFill>
                <a:latin typeface="Cambria" panose="02040503050406030204" pitchFamily="18" charset="0"/>
                <a:ea typeface="Cambria" panose="02040503050406030204" pitchFamily="18" charset="0"/>
              </a:endParaRPr>
            </a:p>
          </p:txBody>
        </p:sp>
        <p:sp>
          <p:nvSpPr>
            <p:cNvPr id="93" name="Line Callout 1 92"/>
            <p:cNvSpPr/>
            <p:nvPr/>
          </p:nvSpPr>
          <p:spPr>
            <a:xfrm>
              <a:off x="5479572" y="3645796"/>
              <a:ext cx="1063256" cy="522167"/>
            </a:xfrm>
            <a:prstGeom prst="borderCallout1">
              <a:avLst>
                <a:gd name="adj1" fmla="val 26895"/>
                <a:gd name="adj2" fmla="val 114667"/>
                <a:gd name="adj3" fmla="val 69739"/>
                <a:gd name="adj4" fmla="val 14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latin typeface="Cambria" panose="02040503050406030204" pitchFamily="18" charset="0"/>
                  <a:ea typeface="Cambria" panose="02040503050406030204" pitchFamily="18" charset="0"/>
                </a:rPr>
                <a:t>An-</a:t>
              </a:r>
              <a:r>
                <a:rPr lang="en-US" dirty="0" err="1" smtClean="0">
                  <a:solidFill>
                    <a:schemeClr val="tx1"/>
                  </a:solidFill>
                  <a:latin typeface="Cambria" panose="02040503050406030204" pitchFamily="18" charset="0"/>
                  <a:ea typeface="Cambria" panose="02040503050406030204" pitchFamily="18" charset="0"/>
                </a:rPr>
                <a:t>ba</a:t>
              </a:r>
              <a:r>
                <a:rPr lang="en-US" dirty="0" smtClean="0">
                  <a:solidFill>
                    <a:schemeClr val="tx1"/>
                  </a:solidFill>
                  <a:latin typeface="Cambria" panose="02040503050406030204" pitchFamily="18" charset="0"/>
                  <a:ea typeface="Cambria" panose="02040503050406030204" pitchFamily="18" charset="0"/>
                </a:rPr>
                <a:t>-</a:t>
              </a:r>
              <a:r>
                <a:rPr lang="en-US" dirty="0" err="1" smtClean="0">
                  <a:solidFill>
                    <a:schemeClr val="tx1"/>
                  </a:solidFill>
                  <a:latin typeface="Cambria" panose="02040503050406030204" pitchFamily="18" charset="0"/>
                  <a:ea typeface="Cambria" panose="02040503050406030204" pitchFamily="18" charset="0"/>
                </a:rPr>
                <a:t>ni</a:t>
              </a:r>
              <a:endParaRPr lang="en-US" dirty="0" smtClean="0">
                <a:solidFill>
                  <a:schemeClr val="tx1"/>
                </a:solidFill>
                <a:latin typeface="Cambria" panose="02040503050406030204" pitchFamily="18" charset="0"/>
                <a:ea typeface="Cambria" panose="02040503050406030204" pitchFamily="18" charset="0"/>
              </a:endParaRPr>
            </a:p>
            <a:p>
              <a:pPr algn="ctr"/>
              <a:r>
                <a:rPr lang="en-US" sz="1100" dirty="0" smtClean="0">
                  <a:solidFill>
                    <a:schemeClr val="tx1"/>
                  </a:solidFill>
                  <a:latin typeface="Cambria" panose="02040503050406030204" pitchFamily="18" charset="0"/>
                  <a:ea typeface="Cambria" panose="02040503050406030204" pitchFamily="18" charset="0"/>
                </a:rPr>
                <a:t>(12 – 1945)</a:t>
              </a:r>
              <a:endParaRPr lang="en-US" sz="1100" dirty="0">
                <a:solidFill>
                  <a:schemeClr val="tx1"/>
                </a:solidFill>
                <a:latin typeface="Cambria" panose="02040503050406030204" pitchFamily="18" charset="0"/>
                <a:ea typeface="Cambria" panose="02040503050406030204" pitchFamily="18" charset="0"/>
              </a:endParaRPr>
            </a:p>
          </p:txBody>
        </p:sp>
      </p:grpSp>
      <p:sp>
        <p:nvSpPr>
          <p:cNvPr id="95" name="TextBox 94"/>
          <p:cNvSpPr txBox="1"/>
          <p:nvPr/>
        </p:nvSpPr>
        <p:spPr>
          <a:xfrm>
            <a:off x="114056" y="3088308"/>
            <a:ext cx="1443024"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Tháng</a:t>
            </a:r>
            <a:r>
              <a:rPr lang="en-US" dirty="0" smtClean="0">
                <a:latin typeface="Cambria" panose="02040503050406030204" pitchFamily="18" charset="0"/>
                <a:ea typeface="Cambria" panose="02040503050406030204" pitchFamily="18" charset="0"/>
              </a:rPr>
              <a:t> 12 - 1945</a:t>
            </a:r>
            <a:endParaRPr lang="en-US" dirty="0">
              <a:latin typeface="Cambria" panose="02040503050406030204" pitchFamily="18" charset="0"/>
              <a:ea typeface="Cambria" panose="02040503050406030204" pitchFamily="18" charset="0"/>
            </a:endParaRPr>
          </a:p>
        </p:txBody>
      </p:sp>
      <p:sp>
        <p:nvSpPr>
          <p:cNvPr id="96" name="TextBox 95"/>
          <p:cNvSpPr txBox="1"/>
          <p:nvPr/>
        </p:nvSpPr>
        <p:spPr>
          <a:xfrm>
            <a:off x="1592871" y="3088308"/>
            <a:ext cx="853119" cy="307777"/>
          </a:xfrm>
          <a:prstGeom prst="rect">
            <a:avLst/>
          </a:prstGeom>
          <a:noFill/>
        </p:spPr>
        <p:txBody>
          <a:bodyPr wrap="none" rtlCol="0">
            <a:spAutoFit/>
          </a:bodyPr>
          <a:lstStyle/>
          <a:p>
            <a:r>
              <a:rPr lang="en-US" dirty="0" smtClean="0">
                <a:latin typeface="Cambria" panose="02040503050406030204" pitchFamily="18" charset="0"/>
                <a:ea typeface="Cambria" panose="02040503050406030204" pitchFamily="18" charset="0"/>
              </a:rPr>
              <a:t>An-</a:t>
            </a:r>
            <a:r>
              <a:rPr lang="en-US" dirty="0" err="1" smtClean="0">
                <a:latin typeface="Cambria" panose="02040503050406030204" pitchFamily="18" charset="0"/>
                <a:ea typeface="Cambria" panose="02040503050406030204" pitchFamily="18" charset="0"/>
              </a:rPr>
              <a:t>ba</a:t>
            </a:r>
            <a:r>
              <a:rPr lang="en-US" dirty="0" smtClean="0">
                <a:latin typeface="Cambria" panose="02040503050406030204" pitchFamily="18" charset="0"/>
                <a:ea typeface="Cambria" panose="02040503050406030204" pitchFamily="18" charset="0"/>
              </a:rPr>
              <a:t>-</a:t>
            </a:r>
            <a:r>
              <a:rPr lang="en-US" dirty="0" err="1" smtClean="0">
                <a:latin typeface="Cambria" panose="02040503050406030204" pitchFamily="18" charset="0"/>
                <a:ea typeface="Cambria" panose="02040503050406030204" pitchFamily="18" charset="0"/>
              </a:rPr>
              <a:t>ni</a:t>
            </a:r>
            <a:endParaRPr lang="en-US" dirty="0">
              <a:latin typeface="Cambria" panose="02040503050406030204" pitchFamily="18" charset="0"/>
              <a:ea typeface="Cambria" panose="02040503050406030204" pitchFamily="18" charset="0"/>
            </a:endParaRPr>
          </a:p>
        </p:txBody>
      </p:sp>
      <p:sp>
        <p:nvSpPr>
          <p:cNvPr id="97" name="TextBox 96"/>
          <p:cNvSpPr txBox="1"/>
          <p:nvPr/>
        </p:nvSpPr>
        <p:spPr>
          <a:xfrm>
            <a:off x="114056" y="3458705"/>
            <a:ext cx="1343638"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Tháng</a:t>
            </a:r>
            <a:r>
              <a:rPr lang="en-US" dirty="0" smtClean="0">
                <a:latin typeface="Cambria" panose="02040503050406030204" pitchFamily="18" charset="0"/>
                <a:ea typeface="Cambria" panose="02040503050406030204" pitchFamily="18" charset="0"/>
              </a:rPr>
              <a:t> 9 - 1946</a:t>
            </a:r>
            <a:endParaRPr lang="en-US" dirty="0">
              <a:latin typeface="Cambria" panose="02040503050406030204" pitchFamily="18" charset="0"/>
              <a:ea typeface="Cambria" panose="02040503050406030204" pitchFamily="18" charset="0"/>
            </a:endParaRPr>
          </a:p>
        </p:txBody>
      </p:sp>
      <p:sp>
        <p:nvSpPr>
          <p:cNvPr id="98" name="TextBox 97"/>
          <p:cNvSpPr txBox="1"/>
          <p:nvPr/>
        </p:nvSpPr>
        <p:spPr>
          <a:xfrm>
            <a:off x="1592871" y="3458705"/>
            <a:ext cx="912429" cy="307777"/>
          </a:xfrm>
          <a:prstGeom prst="rect">
            <a:avLst/>
          </a:prstGeom>
          <a:noFill/>
        </p:spPr>
        <p:txBody>
          <a:bodyPr wrap="none" rtlCol="0">
            <a:spAutoFit/>
          </a:bodyPr>
          <a:lstStyle/>
          <a:p>
            <a:r>
              <a:rPr lang="en-US" dirty="0" smtClean="0">
                <a:latin typeface="Cambria" panose="02040503050406030204" pitchFamily="18" charset="0"/>
                <a:ea typeface="Cambria" panose="02040503050406030204" pitchFamily="18" charset="0"/>
              </a:rPr>
              <a:t>Bun-</a:t>
            </a:r>
            <a:r>
              <a:rPr lang="en-US" dirty="0" err="1" smtClean="0">
                <a:latin typeface="Cambria" panose="02040503050406030204" pitchFamily="18" charset="0"/>
                <a:ea typeface="Cambria" panose="02040503050406030204" pitchFamily="18" charset="0"/>
              </a:rPr>
              <a:t>ga</a:t>
            </a:r>
            <a:r>
              <a:rPr lang="en-US" dirty="0" smtClean="0">
                <a:latin typeface="Cambria" panose="02040503050406030204" pitchFamily="18" charset="0"/>
                <a:ea typeface="Cambria" panose="02040503050406030204" pitchFamily="18" charset="0"/>
              </a:rPr>
              <a:t>-</a:t>
            </a:r>
            <a:r>
              <a:rPr lang="en-US" dirty="0" err="1" smtClean="0">
                <a:latin typeface="Cambria" panose="02040503050406030204" pitchFamily="18" charset="0"/>
                <a:ea typeface="Cambria" panose="02040503050406030204" pitchFamily="18" charset="0"/>
              </a:rPr>
              <a:t>ri</a:t>
            </a:r>
            <a:endParaRPr lang="en-US" dirty="0">
              <a:latin typeface="Cambria" panose="02040503050406030204" pitchFamily="18" charset="0"/>
              <a:ea typeface="Cambria" panose="02040503050406030204" pitchFamily="18" charset="0"/>
            </a:endParaRPr>
          </a:p>
        </p:txBody>
      </p:sp>
      <p:grpSp>
        <p:nvGrpSpPr>
          <p:cNvPr id="99" name="Group 98"/>
          <p:cNvGrpSpPr/>
          <p:nvPr/>
        </p:nvGrpSpPr>
        <p:grpSpPr>
          <a:xfrm>
            <a:off x="0" y="4481780"/>
            <a:ext cx="4379495" cy="584776"/>
            <a:chOff x="0" y="1"/>
            <a:chExt cx="4379495" cy="584776"/>
          </a:xfrm>
        </p:grpSpPr>
        <p:sp>
          <p:nvSpPr>
            <p:cNvPr id="100" name="TextBox 99"/>
            <p:cNvSpPr txBox="1"/>
            <p:nvPr/>
          </p:nvSpPr>
          <p:spPr>
            <a:xfrm>
              <a:off x="256188" y="307778"/>
              <a:ext cx="4123307"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Riêng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nước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Đức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tình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hình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diễn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ra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như</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thế</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nào</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101"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12375" cy="512375"/>
            </a:xfrm>
            <a:prstGeom prst="rect">
              <a:avLst/>
            </a:prstGeom>
            <a:noFill/>
            <a:extLst>
              <a:ext uri="{909E8E84-426E-40DD-AFC4-6F175D3DCCD1}">
                <a14:hiddenFill xmlns:a14="http://schemas.microsoft.com/office/drawing/2010/main">
                  <a:solidFill>
                    <a:srgbClr val="FFFFFF"/>
                  </a:solidFill>
                </a14:hiddenFill>
              </a:ext>
            </a:extLst>
          </p:spPr>
        </p:pic>
      </p:grpSp>
      <p:sp>
        <p:nvSpPr>
          <p:cNvPr id="103" name="Freeform 102"/>
          <p:cNvSpPr/>
          <p:nvPr/>
        </p:nvSpPr>
        <p:spPr>
          <a:xfrm>
            <a:off x="4819650" y="575532"/>
            <a:ext cx="1200150" cy="1837468"/>
          </a:xfrm>
          <a:custGeom>
            <a:avLst/>
            <a:gdLst>
              <a:gd name="connsiteX0" fmla="*/ 946150 w 1200150"/>
              <a:gd name="connsiteY0" fmla="*/ 1018318 h 1837468"/>
              <a:gd name="connsiteX1" fmla="*/ 990600 w 1200150"/>
              <a:gd name="connsiteY1" fmla="*/ 1062768 h 1837468"/>
              <a:gd name="connsiteX2" fmla="*/ 996950 w 1200150"/>
              <a:gd name="connsiteY2" fmla="*/ 1081818 h 1837468"/>
              <a:gd name="connsiteX3" fmla="*/ 984250 w 1200150"/>
              <a:gd name="connsiteY3" fmla="*/ 1151668 h 1837468"/>
              <a:gd name="connsiteX4" fmla="*/ 971550 w 1200150"/>
              <a:gd name="connsiteY4" fmla="*/ 1189768 h 1837468"/>
              <a:gd name="connsiteX5" fmla="*/ 977900 w 1200150"/>
              <a:gd name="connsiteY5" fmla="*/ 1246918 h 1837468"/>
              <a:gd name="connsiteX6" fmla="*/ 996950 w 1200150"/>
              <a:gd name="connsiteY6" fmla="*/ 1310418 h 1837468"/>
              <a:gd name="connsiteX7" fmla="*/ 1009650 w 1200150"/>
              <a:gd name="connsiteY7" fmla="*/ 1348518 h 1837468"/>
              <a:gd name="connsiteX8" fmla="*/ 1022350 w 1200150"/>
              <a:gd name="connsiteY8" fmla="*/ 1386618 h 1837468"/>
              <a:gd name="connsiteX9" fmla="*/ 1028700 w 1200150"/>
              <a:gd name="connsiteY9" fmla="*/ 1405668 h 1837468"/>
              <a:gd name="connsiteX10" fmla="*/ 1047750 w 1200150"/>
              <a:gd name="connsiteY10" fmla="*/ 1418368 h 1837468"/>
              <a:gd name="connsiteX11" fmla="*/ 1073150 w 1200150"/>
              <a:gd name="connsiteY11" fmla="*/ 1456468 h 1837468"/>
              <a:gd name="connsiteX12" fmla="*/ 1085850 w 1200150"/>
              <a:gd name="connsiteY12" fmla="*/ 1475518 h 1837468"/>
              <a:gd name="connsiteX13" fmla="*/ 1104900 w 1200150"/>
              <a:gd name="connsiteY13" fmla="*/ 1481868 h 1837468"/>
              <a:gd name="connsiteX14" fmla="*/ 1143000 w 1200150"/>
              <a:gd name="connsiteY14" fmla="*/ 1507268 h 1837468"/>
              <a:gd name="connsiteX15" fmla="*/ 1162050 w 1200150"/>
              <a:gd name="connsiteY15" fmla="*/ 1519968 h 1837468"/>
              <a:gd name="connsiteX16" fmla="*/ 1187450 w 1200150"/>
              <a:gd name="connsiteY16" fmla="*/ 1558068 h 1837468"/>
              <a:gd name="connsiteX17" fmla="*/ 1200150 w 1200150"/>
              <a:gd name="connsiteY17" fmla="*/ 1577118 h 1837468"/>
              <a:gd name="connsiteX18" fmla="*/ 1193800 w 1200150"/>
              <a:gd name="connsiteY18" fmla="*/ 1596168 h 1837468"/>
              <a:gd name="connsiteX19" fmla="*/ 1143000 w 1200150"/>
              <a:gd name="connsiteY19" fmla="*/ 1615218 h 1837468"/>
              <a:gd name="connsiteX20" fmla="*/ 1123950 w 1200150"/>
              <a:gd name="connsiteY20" fmla="*/ 1621568 h 1837468"/>
              <a:gd name="connsiteX21" fmla="*/ 1104900 w 1200150"/>
              <a:gd name="connsiteY21" fmla="*/ 1640618 h 1837468"/>
              <a:gd name="connsiteX22" fmla="*/ 1060450 w 1200150"/>
              <a:gd name="connsiteY22" fmla="*/ 1666018 h 1837468"/>
              <a:gd name="connsiteX23" fmla="*/ 1041400 w 1200150"/>
              <a:gd name="connsiteY23" fmla="*/ 1672368 h 1837468"/>
              <a:gd name="connsiteX24" fmla="*/ 1035050 w 1200150"/>
              <a:gd name="connsiteY24" fmla="*/ 1691418 h 1837468"/>
              <a:gd name="connsiteX25" fmla="*/ 1028700 w 1200150"/>
              <a:gd name="connsiteY25" fmla="*/ 1831118 h 1837468"/>
              <a:gd name="connsiteX26" fmla="*/ 1009650 w 1200150"/>
              <a:gd name="connsiteY26" fmla="*/ 1812068 h 1837468"/>
              <a:gd name="connsiteX27" fmla="*/ 971550 w 1200150"/>
              <a:gd name="connsiteY27" fmla="*/ 1799368 h 1837468"/>
              <a:gd name="connsiteX28" fmla="*/ 787400 w 1200150"/>
              <a:gd name="connsiteY28" fmla="*/ 1812068 h 1837468"/>
              <a:gd name="connsiteX29" fmla="*/ 730250 w 1200150"/>
              <a:gd name="connsiteY29" fmla="*/ 1831118 h 1837468"/>
              <a:gd name="connsiteX30" fmla="*/ 711200 w 1200150"/>
              <a:gd name="connsiteY30" fmla="*/ 1837468 h 1837468"/>
              <a:gd name="connsiteX31" fmla="*/ 673100 w 1200150"/>
              <a:gd name="connsiteY31" fmla="*/ 1831118 h 1837468"/>
              <a:gd name="connsiteX32" fmla="*/ 635000 w 1200150"/>
              <a:gd name="connsiteY32" fmla="*/ 1805718 h 1837468"/>
              <a:gd name="connsiteX33" fmla="*/ 596900 w 1200150"/>
              <a:gd name="connsiteY33" fmla="*/ 1812068 h 1837468"/>
              <a:gd name="connsiteX34" fmla="*/ 577850 w 1200150"/>
              <a:gd name="connsiteY34" fmla="*/ 1818418 h 1837468"/>
              <a:gd name="connsiteX35" fmla="*/ 527050 w 1200150"/>
              <a:gd name="connsiteY35" fmla="*/ 1805718 h 1837468"/>
              <a:gd name="connsiteX36" fmla="*/ 488950 w 1200150"/>
              <a:gd name="connsiteY36" fmla="*/ 1780318 h 1837468"/>
              <a:gd name="connsiteX37" fmla="*/ 374650 w 1200150"/>
              <a:gd name="connsiteY37" fmla="*/ 1742218 h 1837468"/>
              <a:gd name="connsiteX38" fmla="*/ 355600 w 1200150"/>
              <a:gd name="connsiteY38" fmla="*/ 1735868 h 1837468"/>
              <a:gd name="connsiteX39" fmla="*/ 336550 w 1200150"/>
              <a:gd name="connsiteY39" fmla="*/ 1729518 h 1837468"/>
              <a:gd name="connsiteX40" fmla="*/ 152400 w 1200150"/>
              <a:gd name="connsiteY40" fmla="*/ 1716818 h 1837468"/>
              <a:gd name="connsiteX41" fmla="*/ 133350 w 1200150"/>
              <a:gd name="connsiteY41" fmla="*/ 1710468 h 1837468"/>
              <a:gd name="connsiteX42" fmla="*/ 127000 w 1200150"/>
              <a:gd name="connsiteY42" fmla="*/ 1691418 h 1837468"/>
              <a:gd name="connsiteX43" fmla="*/ 139700 w 1200150"/>
              <a:gd name="connsiteY43" fmla="*/ 1627918 h 1837468"/>
              <a:gd name="connsiteX44" fmla="*/ 152400 w 1200150"/>
              <a:gd name="connsiteY44" fmla="*/ 1608868 h 1837468"/>
              <a:gd name="connsiteX45" fmla="*/ 171450 w 1200150"/>
              <a:gd name="connsiteY45" fmla="*/ 1570768 h 1837468"/>
              <a:gd name="connsiteX46" fmla="*/ 190500 w 1200150"/>
              <a:gd name="connsiteY46" fmla="*/ 1558068 h 1837468"/>
              <a:gd name="connsiteX47" fmla="*/ 234950 w 1200150"/>
              <a:gd name="connsiteY47" fmla="*/ 1500918 h 1837468"/>
              <a:gd name="connsiteX48" fmla="*/ 254000 w 1200150"/>
              <a:gd name="connsiteY48" fmla="*/ 1462818 h 1837468"/>
              <a:gd name="connsiteX49" fmla="*/ 273050 w 1200150"/>
              <a:gd name="connsiteY49" fmla="*/ 1424718 h 1837468"/>
              <a:gd name="connsiteX50" fmla="*/ 266700 w 1200150"/>
              <a:gd name="connsiteY50" fmla="*/ 1386618 h 1837468"/>
              <a:gd name="connsiteX51" fmla="*/ 234950 w 1200150"/>
              <a:gd name="connsiteY51" fmla="*/ 1373918 h 1837468"/>
              <a:gd name="connsiteX52" fmla="*/ 196850 w 1200150"/>
              <a:gd name="connsiteY52" fmla="*/ 1361218 h 1837468"/>
              <a:gd name="connsiteX53" fmla="*/ 158750 w 1200150"/>
              <a:gd name="connsiteY53" fmla="*/ 1348518 h 1837468"/>
              <a:gd name="connsiteX54" fmla="*/ 139700 w 1200150"/>
              <a:gd name="connsiteY54" fmla="*/ 1342168 h 1837468"/>
              <a:gd name="connsiteX55" fmla="*/ 120650 w 1200150"/>
              <a:gd name="connsiteY55" fmla="*/ 1335818 h 1837468"/>
              <a:gd name="connsiteX56" fmla="*/ 101600 w 1200150"/>
              <a:gd name="connsiteY56" fmla="*/ 1323118 h 1837468"/>
              <a:gd name="connsiteX57" fmla="*/ 63500 w 1200150"/>
              <a:gd name="connsiteY57" fmla="*/ 1310418 h 1837468"/>
              <a:gd name="connsiteX58" fmla="*/ 44450 w 1200150"/>
              <a:gd name="connsiteY58" fmla="*/ 1304068 h 1837468"/>
              <a:gd name="connsiteX59" fmla="*/ 6350 w 1200150"/>
              <a:gd name="connsiteY59" fmla="*/ 1278668 h 1837468"/>
              <a:gd name="connsiteX60" fmla="*/ 0 w 1200150"/>
              <a:gd name="connsiteY60" fmla="*/ 1259618 h 1837468"/>
              <a:gd name="connsiteX61" fmla="*/ 12700 w 1200150"/>
              <a:gd name="connsiteY61" fmla="*/ 1189768 h 1837468"/>
              <a:gd name="connsiteX62" fmla="*/ 19050 w 1200150"/>
              <a:gd name="connsiteY62" fmla="*/ 1081818 h 1837468"/>
              <a:gd name="connsiteX63" fmla="*/ 31750 w 1200150"/>
              <a:gd name="connsiteY63" fmla="*/ 1043718 h 1837468"/>
              <a:gd name="connsiteX64" fmla="*/ 38100 w 1200150"/>
              <a:gd name="connsiteY64" fmla="*/ 1024668 h 1837468"/>
              <a:gd name="connsiteX65" fmla="*/ 31750 w 1200150"/>
              <a:gd name="connsiteY65" fmla="*/ 973868 h 1837468"/>
              <a:gd name="connsiteX66" fmla="*/ 12700 w 1200150"/>
              <a:gd name="connsiteY66" fmla="*/ 935768 h 1837468"/>
              <a:gd name="connsiteX67" fmla="*/ 6350 w 1200150"/>
              <a:gd name="connsiteY67" fmla="*/ 916718 h 1837468"/>
              <a:gd name="connsiteX68" fmla="*/ 12700 w 1200150"/>
              <a:gd name="connsiteY68" fmla="*/ 865918 h 1837468"/>
              <a:gd name="connsiteX69" fmla="*/ 25400 w 1200150"/>
              <a:gd name="connsiteY69" fmla="*/ 846868 h 1837468"/>
              <a:gd name="connsiteX70" fmla="*/ 38100 w 1200150"/>
              <a:gd name="connsiteY70" fmla="*/ 808768 h 1837468"/>
              <a:gd name="connsiteX71" fmla="*/ 38100 w 1200150"/>
              <a:gd name="connsiteY71" fmla="*/ 808768 h 1837468"/>
              <a:gd name="connsiteX72" fmla="*/ 44450 w 1200150"/>
              <a:gd name="connsiteY72" fmla="*/ 770668 h 1837468"/>
              <a:gd name="connsiteX73" fmla="*/ 50800 w 1200150"/>
              <a:gd name="connsiteY73" fmla="*/ 707168 h 1837468"/>
              <a:gd name="connsiteX74" fmla="*/ 69850 w 1200150"/>
              <a:gd name="connsiteY74" fmla="*/ 694468 h 1837468"/>
              <a:gd name="connsiteX75" fmla="*/ 114300 w 1200150"/>
              <a:gd name="connsiteY75" fmla="*/ 688118 h 1837468"/>
              <a:gd name="connsiteX76" fmla="*/ 146050 w 1200150"/>
              <a:gd name="connsiteY76" fmla="*/ 681768 h 1837468"/>
              <a:gd name="connsiteX77" fmla="*/ 165100 w 1200150"/>
              <a:gd name="connsiteY77" fmla="*/ 662718 h 1837468"/>
              <a:gd name="connsiteX78" fmla="*/ 184150 w 1200150"/>
              <a:gd name="connsiteY78" fmla="*/ 624618 h 1837468"/>
              <a:gd name="connsiteX79" fmla="*/ 203200 w 1200150"/>
              <a:gd name="connsiteY79" fmla="*/ 618268 h 1837468"/>
              <a:gd name="connsiteX80" fmla="*/ 209550 w 1200150"/>
              <a:gd name="connsiteY80" fmla="*/ 599218 h 1837468"/>
              <a:gd name="connsiteX81" fmla="*/ 215900 w 1200150"/>
              <a:gd name="connsiteY81" fmla="*/ 516668 h 1837468"/>
              <a:gd name="connsiteX82" fmla="*/ 234950 w 1200150"/>
              <a:gd name="connsiteY82" fmla="*/ 503968 h 1837468"/>
              <a:gd name="connsiteX83" fmla="*/ 260350 w 1200150"/>
              <a:gd name="connsiteY83" fmla="*/ 465868 h 1837468"/>
              <a:gd name="connsiteX84" fmla="*/ 273050 w 1200150"/>
              <a:gd name="connsiteY84" fmla="*/ 446818 h 1837468"/>
              <a:gd name="connsiteX85" fmla="*/ 273050 w 1200150"/>
              <a:gd name="connsiteY85" fmla="*/ 307118 h 1837468"/>
              <a:gd name="connsiteX86" fmla="*/ 311150 w 1200150"/>
              <a:gd name="connsiteY86" fmla="*/ 294418 h 1837468"/>
              <a:gd name="connsiteX87" fmla="*/ 381000 w 1200150"/>
              <a:gd name="connsiteY87" fmla="*/ 300768 h 1837468"/>
              <a:gd name="connsiteX88" fmla="*/ 400050 w 1200150"/>
              <a:gd name="connsiteY88" fmla="*/ 313468 h 1837468"/>
              <a:gd name="connsiteX89" fmla="*/ 419100 w 1200150"/>
              <a:gd name="connsiteY89" fmla="*/ 319818 h 1837468"/>
              <a:gd name="connsiteX90" fmla="*/ 469900 w 1200150"/>
              <a:gd name="connsiteY90" fmla="*/ 313468 h 1837468"/>
              <a:gd name="connsiteX91" fmla="*/ 501650 w 1200150"/>
              <a:gd name="connsiteY91" fmla="*/ 307118 h 1837468"/>
              <a:gd name="connsiteX92" fmla="*/ 539750 w 1200150"/>
              <a:gd name="connsiteY92" fmla="*/ 300768 h 1837468"/>
              <a:gd name="connsiteX93" fmla="*/ 558800 w 1200150"/>
              <a:gd name="connsiteY93" fmla="*/ 288068 h 1837468"/>
              <a:gd name="connsiteX94" fmla="*/ 596900 w 1200150"/>
              <a:gd name="connsiteY94" fmla="*/ 275368 h 1837468"/>
              <a:gd name="connsiteX95" fmla="*/ 609600 w 1200150"/>
              <a:gd name="connsiteY95" fmla="*/ 256318 h 1837468"/>
              <a:gd name="connsiteX96" fmla="*/ 590550 w 1200150"/>
              <a:gd name="connsiteY96" fmla="*/ 205518 h 1837468"/>
              <a:gd name="connsiteX97" fmla="*/ 571500 w 1200150"/>
              <a:gd name="connsiteY97" fmla="*/ 199168 h 1837468"/>
              <a:gd name="connsiteX98" fmla="*/ 558800 w 1200150"/>
              <a:gd name="connsiteY98" fmla="*/ 180118 h 1837468"/>
              <a:gd name="connsiteX99" fmla="*/ 558800 w 1200150"/>
              <a:gd name="connsiteY99" fmla="*/ 97568 h 1837468"/>
              <a:gd name="connsiteX100" fmla="*/ 552450 w 1200150"/>
              <a:gd name="connsiteY100" fmla="*/ 34068 h 1837468"/>
              <a:gd name="connsiteX101" fmla="*/ 558800 w 1200150"/>
              <a:gd name="connsiteY101" fmla="*/ 2318 h 1837468"/>
              <a:gd name="connsiteX102" fmla="*/ 615950 w 1200150"/>
              <a:gd name="connsiteY102" fmla="*/ 8668 h 1837468"/>
              <a:gd name="connsiteX103" fmla="*/ 647700 w 1200150"/>
              <a:gd name="connsiteY103" fmla="*/ 34068 h 1837468"/>
              <a:gd name="connsiteX104" fmla="*/ 666750 w 1200150"/>
              <a:gd name="connsiteY104" fmla="*/ 40418 h 1837468"/>
              <a:gd name="connsiteX105" fmla="*/ 685800 w 1200150"/>
              <a:gd name="connsiteY105" fmla="*/ 53118 h 1837468"/>
              <a:gd name="connsiteX106" fmla="*/ 704850 w 1200150"/>
              <a:gd name="connsiteY106" fmla="*/ 72168 h 1837468"/>
              <a:gd name="connsiteX107" fmla="*/ 717550 w 1200150"/>
              <a:gd name="connsiteY107" fmla="*/ 91218 h 1837468"/>
              <a:gd name="connsiteX108" fmla="*/ 736600 w 1200150"/>
              <a:gd name="connsiteY108" fmla="*/ 97568 h 1837468"/>
              <a:gd name="connsiteX109" fmla="*/ 755650 w 1200150"/>
              <a:gd name="connsiteY109" fmla="*/ 135668 h 1837468"/>
              <a:gd name="connsiteX110" fmla="*/ 774700 w 1200150"/>
              <a:gd name="connsiteY110" fmla="*/ 148368 h 1837468"/>
              <a:gd name="connsiteX111" fmla="*/ 831850 w 1200150"/>
              <a:gd name="connsiteY111" fmla="*/ 180118 h 1837468"/>
              <a:gd name="connsiteX112" fmla="*/ 882650 w 1200150"/>
              <a:gd name="connsiteY112" fmla="*/ 192818 h 1837468"/>
              <a:gd name="connsiteX113" fmla="*/ 895350 w 1200150"/>
              <a:gd name="connsiteY113" fmla="*/ 211868 h 1837468"/>
              <a:gd name="connsiteX114" fmla="*/ 869950 w 1200150"/>
              <a:gd name="connsiteY114" fmla="*/ 249968 h 1837468"/>
              <a:gd name="connsiteX115" fmla="*/ 850900 w 1200150"/>
              <a:gd name="connsiteY115" fmla="*/ 288068 h 1837468"/>
              <a:gd name="connsiteX116" fmla="*/ 831850 w 1200150"/>
              <a:gd name="connsiteY116" fmla="*/ 326168 h 1837468"/>
              <a:gd name="connsiteX117" fmla="*/ 844550 w 1200150"/>
              <a:gd name="connsiteY117" fmla="*/ 459518 h 1837468"/>
              <a:gd name="connsiteX118" fmla="*/ 857250 w 1200150"/>
              <a:gd name="connsiteY118" fmla="*/ 478568 h 1837468"/>
              <a:gd name="connsiteX119" fmla="*/ 869950 w 1200150"/>
              <a:gd name="connsiteY119" fmla="*/ 516668 h 1837468"/>
              <a:gd name="connsiteX120" fmla="*/ 863600 w 1200150"/>
              <a:gd name="connsiteY120" fmla="*/ 662718 h 1837468"/>
              <a:gd name="connsiteX121" fmla="*/ 850900 w 1200150"/>
              <a:gd name="connsiteY121" fmla="*/ 802418 h 1837468"/>
              <a:gd name="connsiteX122" fmla="*/ 838200 w 1200150"/>
              <a:gd name="connsiteY122" fmla="*/ 840518 h 1837468"/>
              <a:gd name="connsiteX123" fmla="*/ 831850 w 1200150"/>
              <a:gd name="connsiteY123" fmla="*/ 865918 h 1837468"/>
              <a:gd name="connsiteX124" fmla="*/ 819150 w 1200150"/>
              <a:gd name="connsiteY124" fmla="*/ 904018 h 1837468"/>
              <a:gd name="connsiteX125" fmla="*/ 812800 w 1200150"/>
              <a:gd name="connsiteY125" fmla="*/ 923068 h 1837468"/>
              <a:gd name="connsiteX126" fmla="*/ 819150 w 1200150"/>
              <a:gd name="connsiteY126" fmla="*/ 1069118 h 1837468"/>
              <a:gd name="connsiteX127" fmla="*/ 838200 w 1200150"/>
              <a:gd name="connsiteY127" fmla="*/ 1075468 h 1837468"/>
              <a:gd name="connsiteX128" fmla="*/ 901700 w 1200150"/>
              <a:gd name="connsiteY128" fmla="*/ 1069118 h 1837468"/>
              <a:gd name="connsiteX129" fmla="*/ 920750 w 1200150"/>
              <a:gd name="connsiteY129" fmla="*/ 1062768 h 1837468"/>
              <a:gd name="connsiteX130" fmla="*/ 946150 w 1200150"/>
              <a:gd name="connsiteY130" fmla="*/ 1018318 h 183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200150" h="1837468">
                <a:moveTo>
                  <a:pt x="946150" y="1018318"/>
                </a:moveTo>
                <a:cubicBezTo>
                  <a:pt x="957792" y="1018318"/>
                  <a:pt x="978806" y="1039180"/>
                  <a:pt x="990600" y="1062768"/>
                </a:cubicBezTo>
                <a:cubicBezTo>
                  <a:pt x="993593" y="1068755"/>
                  <a:pt x="994833" y="1075468"/>
                  <a:pt x="996950" y="1081818"/>
                </a:cubicBezTo>
                <a:cubicBezTo>
                  <a:pt x="992478" y="1113124"/>
                  <a:pt x="992415" y="1124450"/>
                  <a:pt x="984250" y="1151668"/>
                </a:cubicBezTo>
                <a:cubicBezTo>
                  <a:pt x="980403" y="1164490"/>
                  <a:pt x="971550" y="1189768"/>
                  <a:pt x="971550" y="1189768"/>
                </a:cubicBezTo>
                <a:cubicBezTo>
                  <a:pt x="973667" y="1208818"/>
                  <a:pt x="974985" y="1227974"/>
                  <a:pt x="977900" y="1246918"/>
                </a:cubicBezTo>
                <a:cubicBezTo>
                  <a:pt x="980642" y="1264741"/>
                  <a:pt x="992005" y="1295583"/>
                  <a:pt x="996950" y="1310418"/>
                </a:cubicBezTo>
                <a:lnTo>
                  <a:pt x="1009650" y="1348518"/>
                </a:lnTo>
                <a:lnTo>
                  <a:pt x="1022350" y="1386618"/>
                </a:lnTo>
                <a:cubicBezTo>
                  <a:pt x="1024467" y="1392968"/>
                  <a:pt x="1023131" y="1401955"/>
                  <a:pt x="1028700" y="1405668"/>
                </a:cubicBezTo>
                <a:lnTo>
                  <a:pt x="1047750" y="1418368"/>
                </a:lnTo>
                <a:lnTo>
                  <a:pt x="1073150" y="1456468"/>
                </a:lnTo>
                <a:cubicBezTo>
                  <a:pt x="1077383" y="1462818"/>
                  <a:pt x="1078610" y="1473105"/>
                  <a:pt x="1085850" y="1475518"/>
                </a:cubicBezTo>
                <a:cubicBezTo>
                  <a:pt x="1092200" y="1477635"/>
                  <a:pt x="1099049" y="1478617"/>
                  <a:pt x="1104900" y="1481868"/>
                </a:cubicBezTo>
                <a:cubicBezTo>
                  <a:pt x="1118243" y="1489281"/>
                  <a:pt x="1130300" y="1498801"/>
                  <a:pt x="1143000" y="1507268"/>
                </a:cubicBezTo>
                <a:lnTo>
                  <a:pt x="1162050" y="1519968"/>
                </a:lnTo>
                <a:lnTo>
                  <a:pt x="1187450" y="1558068"/>
                </a:lnTo>
                <a:lnTo>
                  <a:pt x="1200150" y="1577118"/>
                </a:lnTo>
                <a:cubicBezTo>
                  <a:pt x="1198033" y="1583468"/>
                  <a:pt x="1197981" y="1590941"/>
                  <a:pt x="1193800" y="1596168"/>
                </a:cubicBezTo>
                <a:cubicBezTo>
                  <a:pt x="1180734" y="1612501"/>
                  <a:pt x="1161071" y="1610700"/>
                  <a:pt x="1143000" y="1615218"/>
                </a:cubicBezTo>
                <a:cubicBezTo>
                  <a:pt x="1136506" y="1616841"/>
                  <a:pt x="1130300" y="1619451"/>
                  <a:pt x="1123950" y="1621568"/>
                </a:cubicBezTo>
                <a:cubicBezTo>
                  <a:pt x="1117600" y="1627918"/>
                  <a:pt x="1111799" y="1634869"/>
                  <a:pt x="1104900" y="1640618"/>
                </a:cubicBezTo>
                <a:cubicBezTo>
                  <a:pt x="1093646" y="1649996"/>
                  <a:pt x="1073237" y="1660538"/>
                  <a:pt x="1060450" y="1666018"/>
                </a:cubicBezTo>
                <a:cubicBezTo>
                  <a:pt x="1054298" y="1668655"/>
                  <a:pt x="1047750" y="1670251"/>
                  <a:pt x="1041400" y="1672368"/>
                </a:cubicBezTo>
                <a:cubicBezTo>
                  <a:pt x="1039283" y="1678718"/>
                  <a:pt x="1035584" y="1684746"/>
                  <a:pt x="1035050" y="1691418"/>
                </a:cubicBezTo>
                <a:cubicBezTo>
                  <a:pt x="1031333" y="1737884"/>
                  <a:pt x="1038303" y="1785503"/>
                  <a:pt x="1028700" y="1831118"/>
                </a:cubicBezTo>
                <a:cubicBezTo>
                  <a:pt x="1026850" y="1839906"/>
                  <a:pt x="1017500" y="1816429"/>
                  <a:pt x="1009650" y="1812068"/>
                </a:cubicBezTo>
                <a:cubicBezTo>
                  <a:pt x="997948" y="1805567"/>
                  <a:pt x="971550" y="1799368"/>
                  <a:pt x="971550" y="1799368"/>
                </a:cubicBezTo>
                <a:cubicBezTo>
                  <a:pt x="893677" y="1802483"/>
                  <a:pt x="849413" y="1793464"/>
                  <a:pt x="787400" y="1812068"/>
                </a:cubicBezTo>
                <a:lnTo>
                  <a:pt x="730250" y="1831118"/>
                </a:lnTo>
                <a:lnTo>
                  <a:pt x="711200" y="1837468"/>
                </a:lnTo>
                <a:cubicBezTo>
                  <a:pt x="698500" y="1835351"/>
                  <a:pt x="684985" y="1836070"/>
                  <a:pt x="673100" y="1831118"/>
                </a:cubicBezTo>
                <a:cubicBezTo>
                  <a:pt x="659011" y="1825247"/>
                  <a:pt x="635000" y="1805718"/>
                  <a:pt x="635000" y="1805718"/>
                </a:cubicBezTo>
                <a:cubicBezTo>
                  <a:pt x="622300" y="1807835"/>
                  <a:pt x="609469" y="1809275"/>
                  <a:pt x="596900" y="1812068"/>
                </a:cubicBezTo>
                <a:cubicBezTo>
                  <a:pt x="590366" y="1813520"/>
                  <a:pt x="584543" y="1818418"/>
                  <a:pt x="577850" y="1818418"/>
                </a:cubicBezTo>
                <a:cubicBezTo>
                  <a:pt x="572220" y="1818418"/>
                  <a:pt x="536069" y="1810729"/>
                  <a:pt x="527050" y="1805718"/>
                </a:cubicBezTo>
                <a:cubicBezTo>
                  <a:pt x="513707" y="1798305"/>
                  <a:pt x="503430" y="1785145"/>
                  <a:pt x="488950" y="1780318"/>
                </a:cubicBezTo>
                <a:lnTo>
                  <a:pt x="374650" y="1742218"/>
                </a:lnTo>
                <a:lnTo>
                  <a:pt x="355600" y="1735868"/>
                </a:lnTo>
                <a:cubicBezTo>
                  <a:pt x="349250" y="1733751"/>
                  <a:pt x="343210" y="1730184"/>
                  <a:pt x="336550" y="1729518"/>
                </a:cubicBezTo>
                <a:cubicBezTo>
                  <a:pt x="232978" y="1719161"/>
                  <a:pt x="294293" y="1724286"/>
                  <a:pt x="152400" y="1716818"/>
                </a:cubicBezTo>
                <a:cubicBezTo>
                  <a:pt x="146050" y="1714701"/>
                  <a:pt x="138083" y="1715201"/>
                  <a:pt x="133350" y="1710468"/>
                </a:cubicBezTo>
                <a:cubicBezTo>
                  <a:pt x="128617" y="1705735"/>
                  <a:pt x="127000" y="1698111"/>
                  <a:pt x="127000" y="1691418"/>
                </a:cubicBezTo>
                <a:cubicBezTo>
                  <a:pt x="127000" y="1679717"/>
                  <a:pt x="131880" y="1643558"/>
                  <a:pt x="139700" y="1627918"/>
                </a:cubicBezTo>
                <a:cubicBezTo>
                  <a:pt x="143113" y="1621092"/>
                  <a:pt x="148987" y="1615694"/>
                  <a:pt x="152400" y="1608868"/>
                </a:cubicBezTo>
                <a:cubicBezTo>
                  <a:pt x="162729" y="1588210"/>
                  <a:pt x="153252" y="1588966"/>
                  <a:pt x="171450" y="1570768"/>
                </a:cubicBezTo>
                <a:cubicBezTo>
                  <a:pt x="176846" y="1565372"/>
                  <a:pt x="184150" y="1562301"/>
                  <a:pt x="190500" y="1558068"/>
                </a:cubicBezTo>
                <a:cubicBezTo>
                  <a:pt x="220881" y="1512496"/>
                  <a:pt x="205107" y="1530761"/>
                  <a:pt x="234950" y="1500918"/>
                </a:cubicBezTo>
                <a:cubicBezTo>
                  <a:pt x="250911" y="1453035"/>
                  <a:pt x="229381" y="1512057"/>
                  <a:pt x="254000" y="1462818"/>
                </a:cubicBezTo>
                <a:cubicBezTo>
                  <a:pt x="280290" y="1410238"/>
                  <a:pt x="236654" y="1479313"/>
                  <a:pt x="273050" y="1424718"/>
                </a:cubicBezTo>
                <a:cubicBezTo>
                  <a:pt x="270933" y="1412018"/>
                  <a:pt x="274425" y="1396918"/>
                  <a:pt x="266700" y="1386618"/>
                </a:cubicBezTo>
                <a:cubicBezTo>
                  <a:pt x="259861" y="1377499"/>
                  <a:pt x="245662" y="1377813"/>
                  <a:pt x="234950" y="1373918"/>
                </a:cubicBezTo>
                <a:cubicBezTo>
                  <a:pt x="222369" y="1369343"/>
                  <a:pt x="209550" y="1365451"/>
                  <a:pt x="196850" y="1361218"/>
                </a:cubicBezTo>
                <a:lnTo>
                  <a:pt x="158750" y="1348518"/>
                </a:lnTo>
                <a:lnTo>
                  <a:pt x="139700" y="1342168"/>
                </a:lnTo>
                <a:cubicBezTo>
                  <a:pt x="133350" y="1340051"/>
                  <a:pt x="126219" y="1339531"/>
                  <a:pt x="120650" y="1335818"/>
                </a:cubicBezTo>
                <a:cubicBezTo>
                  <a:pt x="114300" y="1331585"/>
                  <a:pt x="108574" y="1326218"/>
                  <a:pt x="101600" y="1323118"/>
                </a:cubicBezTo>
                <a:cubicBezTo>
                  <a:pt x="89367" y="1317681"/>
                  <a:pt x="76200" y="1314651"/>
                  <a:pt x="63500" y="1310418"/>
                </a:cubicBezTo>
                <a:cubicBezTo>
                  <a:pt x="57150" y="1308301"/>
                  <a:pt x="50019" y="1307781"/>
                  <a:pt x="44450" y="1304068"/>
                </a:cubicBezTo>
                <a:lnTo>
                  <a:pt x="6350" y="1278668"/>
                </a:lnTo>
                <a:cubicBezTo>
                  <a:pt x="4233" y="1272318"/>
                  <a:pt x="0" y="1266311"/>
                  <a:pt x="0" y="1259618"/>
                </a:cubicBezTo>
                <a:cubicBezTo>
                  <a:pt x="0" y="1223717"/>
                  <a:pt x="3770" y="1216558"/>
                  <a:pt x="12700" y="1189768"/>
                </a:cubicBezTo>
                <a:cubicBezTo>
                  <a:pt x="14817" y="1153785"/>
                  <a:pt x="14388" y="1117561"/>
                  <a:pt x="19050" y="1081818"/>
                </a:cubicBezTo>
                <a:cubicBezTo>
                  <a:pt x="20781" y="1068543"/>
                  <a:pt x="27517" y="1056418"/>
                  <a:pt x="31750" y="1043718"/>
                </a:cubicBezTo>
                <a:lnTo>
                  <a:pt x="38100" y="1024668"/>
                </a:lnTo>
                <a:cubicBezTo>
                  <a:pt x="35983" y="1007735"/>
                  <a:pt x="34803" y="990658"/>
                  <a:pt x="31750" y="973868"/>
                </a:cubicBezTo>
                <a:cubicBezTo>
                  <a:pt x="27190" y="948787"/>
                  <a:pt x="24321" y="959009"/>
                  <a:pt x="12700" y="935768"/>
                </a:cubicBezTo>
                <a:cubicBezTo>
                  <a:pt x="9707" y="929781"/>
                  <a:pt x="8467" y="923068"/>
                  <a:pt x="6350" y="916718"/>
                </a:cubicBezTo>
                <a:cubicBezTo>
                  <a:pt x="8467" y="899785"/>
                  <a:pt x="8210" y="882382"/>
                  <a:pt x="12700" y="865918"/>
                </a:cubicBezTo>
                <a:cubicBezTo>
                  <a:pt x="14708" y="858555"/>
                  <a:pt x="22300" y="853842"/>
                  <a:pt x="25400" y="846868"/>
                </a:cubicBezTo>
                <a:cubicBezTo>
                  <a:pt x="30837" y="834635"/>
                  <a:pt x="33867" y="821468"/>
                  <a:pt x="38100" y="808768"/>
                </a:cubicBezTo>
                <a:lnTo>
                  <a:pt x="38100" y="808768"/>
                </a:lnTo>
                <a:cubicBezTo>
                  <a:pt x="40217" y="796068"/>
                  <a:pt x="42853" y="783444"/>
                  <a:pt x="44450" y="770668"/>
                </a:cubicBezTo>
                <a:cubicBezTo>
                  <a:pt x="47088" y="749560"/>
                  <a:pt x="44073" y="727349"/>
                  <a:pt x="50800" y="707168"/>
                </a:cubicBezTo>
                <a:cubicBezTo>
                  <a:pt x="53213" y="699928"/>
                  <a:pt x="62540" y="696661"/>
                  <a:pt x="69850" y="694468"/>
                </a:cubicBezTo>
                <a:cubicBezTo>
                  <a:pt x="84186" y="690167"/>
                  <a:pt x="99537" y="690579"/>
                  <a:pt x="114300" y="688118"/>
                </a:cubicBezTo>
                <a:cubicBezTo>
                  <a:pt x="124946" y="686344"/>
                  <a:pt x="135467" y="683885"/>
                  <a:pt x="146050" y="681768"/>
                </a:cubicBezTo>
                <a:cubicBezTo>
                  <a:pt x="152400" y="675418"/>
                  <a:pt x="160119" y="670190"/>
                  <a:pt x="165100" y="662718"/>
                </a:cubicBezTo>
                <a:cubicBezTo>
                  <a:pt x="178247" y="642998"/>
                  <a:pt x="162739" y="641747"/>
                  <a:pt x="184150" y="624618"/>
                </a:cubicBezTo>
                <a:cubicBezTo>
                  <a:pt x="189377" y="620437"/>
                  <a:pt x="196850" y="620385"/>
                  <a:pt x="203200" y="618268"/>
                </a:cubicBezTo>
                <a:cubicBezTo>
                  <a:pt x="205317" y="611918"/>
                  <a:pt x="208720" y="605860"/>
                  <a:pt x="209550" y="599218"/>
                </a:cubicBezTo>
                <a:cubicBezTo>
                  <a:pt x="212973" y="571833"/>
                  <a:pt x="208789" y="543334"/>
                  <a:pt x="215900" y="516668"/>
                </a:cubicBezTo>
                <a:cubicBezTo>
                  <a:pt x="217866" y="509294"/>
                  <a:pt x="228600" y="508201"/>
                  <a:pt x="234950" y="503968"/>
                </a:cubicBezTo>
                <a:lnTo>
                  <a:pt x="260350" y="465868"/>
                </a:lnTo>
                <a:lnTo>
                  <a:pt x="273050" y="446818"/>
                </a:lnTo>
                <a:cubicBezTo>
                  <a:pt x="270604" y="419913"/>
                  <a:pt x="258563" y="334023"/>
                  <a:pt x="273050" y="307118"/>
                </a:cubicBezTo>
                <a:cubicBezTo>
                  <a:pt x="279397" y="295331"/>
                  <a:pt x="311150" y="294418"/>
                  <a:pt x="311150" y="294418"/>
                </a:cubicBezTo>
                <a:cubicBezTo>
                  <a:pt x="334433" y="296535"/>
                  <a:pt x="358140" y="295869"/>
                  <a:pt x="381000" y="300768"/>
                </a:cubicBezTo>
                <a:cubicBezTo>
                  <a:pt x="388462" y="302367"/>
                  <a:pt x="393224" y="310055"/>
                  <a:pt x="400050" y="313468"/>
                </a:cubicBezTo>
                <a:cubicBezTo>
                  <a:pt x="406037" y="316461"/>
                  <a:pt x="412750" y="317701"/>
                  <a:pt x="419100" y="319818"/>
                </a:cubicBezTo>
                <a:cubicBezTo>
                  <a:pt x="436033" y="317701"/>
                  <a:pt x="453033" y="316063"/>
                  <a:pt x="469900" y="313468"/>
                </a:cubicBezTo>
                <a:cubicBezTo>
                  <a:pt x="480567" y="311827"/>
                  <a:pt x="491031" y="309049"/>
                  <a:pt x="501650" y="307118"/>
                </a:cubicBezTo>
                <a:cubicBezTo>
                  <a:pt x="514318" y="304815"/>
                  <a:pt x="527050" y="302885"/>
                  <a:pt x="539750" y="300768"/>
                </a:cubicBezTo>
                <a:cubicBezTo>
                  <a:pt x="546100" y="296535"/>
                  <a:pt x="551826" y="291168"/>
                  <a:pt x="558800" y="288068"/>
                </a:cubicBezTo>
                <a:cubicBezTo>
                  <a:pt x="571033" y="282631"/>
                  <a:pt x="596900" y="275368"/>
                  <a:pt x="596900" y="275368"/>
                </a:cubicBezTo>
                <a:cubicBezTo>
                  <a:pt x="601133" y="269018"/>
                  <a:pt x="608653" y="263891"/>
                  <a:pt x="609600" y="256318"/>
                </a:cubicBezTo>
                <a:cubicBezTo>
                  <a:pt x="611243" y="243175"/>
                  <a:pt x="602527" y="215099"/>
                  <a:pt x="590550" y="205518"/>
                </a:cubicBezTo>
                <a:cubicBezTo>
                  <a:pt x="585323" y="201337"/>
                  <a:pt x="577850" y="201285"/>
                  <a:pt x="571500" y="199168"/>
                </a:cubicBezTo>
                <a:cubicBezTo>
                  <a:pt x="567267" y="192818"/>
                  <a:pt x="562213" y="186944"/>
                  <a:pt x="558800" y="180118"/>
                </a:cubicBezTo>
                <a:cubicBezTo>
                  <a:pt x="544633" y="151785"/>
                  <a:pt x="555247" y="133096"/>
                  <a:pt x="558800" y="97568"/>
                </a:cubicBezTo>
                <a:cubicBezTo>
                  <a:pt x="556683" y="76401"/>
                  <a:pt x="552450" y="55340"/>
                  <a:pt x="552450" y="34068"/>
                </a:cubicBezTo>
                <a:cubicBezTo>
                  <a:pt x="552450" y="23275"/>
                  <a:pt x="548779" y="6326"/>
                  <a:pt x="558800" y="2318"/>
                </a:cubicBezTo>
                <a:cubicBezTo>
                  <a:pt x="576596" y="-4801"/>
                  <a:pt x="596900" y="6551"/>
                  <a:pt x="615950" y="8668"/>
                </a:cubicBezTo>
                <a:cubicBezTo>
                  <a:pt x="663833" y="24629"/>
                  <a:pt x="606668" y="1242"/>
                  <a:pt x="647700" y="34068"/>
                </a:cubicBezTo>
                <a:cubicBezTo>
                  <a:pt x="652927" y="38249"/>
                  <a:pt x="660763" y="37425"/>
                  <a:pt x="666750" y="40418"/>
                </a:cubicBezTo>
                <a:cubicBezTo>
                  <a:pt x="673576" y="43831"/>
                  <a:pt x="679937" y="48232"/>
                  <a:pt x="685800" y="53118"/>
                </a:cubicBezTo>
                <a:cubicBezTo>
                  <a:pt x="692699" y="58867"/>
                  <a:pt x="699101" y="65269"/>
                  <a:pt x="704850" y="72168"/>
                </a:cubicBezTo>
                <a:cubicBezTo>
                  <a:pt x="709736" y="78031"/>
                  <a:pt x="711591" y="86450"/>
                  <a:pt x="717550" y="91218"/>
                </a:cubicBezTo>
                <a:cubicBezTo>
                  <a:pt x="722777" y="95399"/>
                  <a:pt x="730250" y="95451"/>
                  <a:pt x="736600" y="97568"/>
                </a:cubicBezTo>
                <a:cubicBezTo>
                  <a:pt x="741765" y="113062"/>
                  <a:pt x="743340" y="123358"/>
                  <a:pt x="755650" y="135668"/>
                </a:cubicBezTo>
                <a:cubicBezTo>
                  <a:pt x="761046" y="141064"/>
                  <a:pt x="768837" y="143482"/>
                  <a:pt x="774700" y="148368"/>
                </a:cubicBezTo>
                <a:cubicBezTo>
                  <a:pt x="806896" y="175198"/>
                  <a:pt x="779745" y="167092"/>
                  <a:pt x="831850" y="180118"/>
                </a:cubicBezTo>
                <a:lnTo>
                  <a:pt x="882650" y="192818"/>
                </a:lnTo>
                <a:cubicBezTo>
                  <a:pt x="886883" y="199168"/>
                  <a:pt x="894271" y="204313"/>
                  <a:pt x="895350" y="211868"/>
                </a:cubicBezTo>
                <a:cubicBezTo>
                  <a:pt x="898916" y="236827"/>
                  <a:pt x="885972" y="239287"/>
                  <a:pt x="869950" y="249968"/>
                </a:cubicBezTo>
                <a:cubicBezTo>
                  <a:pt x="833554" y="304563"/>
                  <a:pt x="877190" y="235488"/>
                  <a:pt x="850900" y="288068"/>
                </a:cubicBezTo>
                <a:cubicBezTo>
                  <a:pt x="826281" y="337307"/>
                  <a:pt x="847811" y="278285"/>
                  <a:pt x="831850" y="326168"/>
                </a:cubicBezTo>
                <a:cubicBezTo>
                  <a:pt x="832009" y="329035"/>
                  <a:pt x="827284" y="424986"/>
                  <a:pt x="844550" y="459518"/>
                </a:cubicBezTo>
                <a:cubicBezTo>
                  <a:pt x="847963" y="466344"/>
                  <a:pt x="854150" y="471594"/>
                  <a:pt x="857250" y="478568"/>
                </a:cubicBezTo>
                <a:cubicBezTo>
                  <a:pt x="862687" y="490801"/>
                  <a:pt x="869950" y="516668"/>
                  <a:pt x="869950" y="516668"/>
                </a:cubicBezTo>
                <a:cubicBezTo>
                  <a:pt x="867833" y="565351"/>
                  <a:pt x="866096" y="614053"/>
                  <a:pt x="863600" y="662718"/>
                </a:cubicBezTo>
                <a:cubicBezTo>
                  <a:pt x="862119" y="691606"/>
                  <a:pt x="860676" y="763312"/>
                  <a:pt x="850900" y="802418"/>
                </a:cubicBezTo>
                <a:cubicBezTo>
                  <a:pt x="847653" y="815405"/>
                  <a:pt x="841447" y="827531"/>
                  <a:pt x="838200" y="840518"/>
                </a:cubicBezTo>
                <a:cubicBezTo>
                  <a:pt x="836083" y="848985"/>
                  <a:pt x="834358" y="857559"/>
                  <a:pt x="831850" y="865918"/>
                </a:cubicBezTo>
                <a:cubicBezTo>
                  <a:pt x="828003" y="878740"/>
                  <a:pt x="823383" y="891318"/>
                  <a:pt x="819150" y="904018"/>
                </a:cubicBezTo>
                <a:lnTo>
                  <a:pt x="812800" y="923068"/>
                </a:lnTo>
                <a:cubicBezTo>
                  <a:pt x="814917" y="971751"/>
                  <a:pt x="811139" y="1021052"/>
                  <a:pt x="819150" y="1069118"/>
                </a:cubicBezTo>
                <a:cubicBezTo>
                  <a:pt x="820250" y="1075720"/>
                  <a:pt x="831507" y="1075468"/>
                  <a:pt x="838200" y="1075468"/>
                </a:cubicBezTo>
                <a:cubicBezTo>
                  <a:pt x="859472" y="1075468"/>
                  <a:pt x="880533" y="1071235"/>
                  <a:pt x="901700" y="1069118"/>
                </a:cubicBezTo>
                <a:cubicBezTo>
                  <a:pt x="908050" y="1067001"/>
                  <a:pt x="914763" y="1065761"/>
                  <a:pt x="920750" y="1062768"/>
                </a:cubicBezTo>
                <a:cubicBezTo>
                  <a:pt x="950846" y="1047720"/>
                  <a:pt x="934508" y="1018318"/>
                  <a:pt x="946150" y="1018318"/>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accent6">
                    <a:lumMod val="50000"/>
                  </a:schemeClr>
                </a:solidFill>
                <a:latin typeface="Cambria" panose="02040503050406030204" pitchFamily="18" charset="0"/>
                <a:ea typeface="Cambria" panose="02040503050406030204" pitchFamily="18" charset="0"/>
              </a:rPr>
              <a:t>CHLB </a:t>
            </a:r>
            <a:r>
              <a:rPr lang="en-US" dirty="0" err="1" smtClean="0">
                <a:solidFill>
                  <a:schemeClr val="accent6">
                    <a:lumMod val="50000"/>
                  </a:schemeClr>
                </a:solidFill>
                <a:latin typeface="Cambria" panose="02040503050406030204" pitchFamily="18" charset="0"/>
                <a:ea typeface="Cambria" panose="02040503050406030204" pitchFamily="18" charset="0"/>
              </a:rPr>
              <a:t>Đức</a:t>
            </a:r>
            <a:endParaRPr lang="en-US" dirty="0" smtClean="0">
              <a:solidFill>
                <a:schemeClr val="accent6">
                  <a:lumMod val="50000"/>
                </a:schemeClr>
              </a:solidFill>
              <a:latin typeface="Cambria" panose="02040503050406030204" pitchFamily="18" charset="0"/>
              <a:ea typeface="Cambria" panose="02040503050406030204" pitchFamily="18" charset="0"/>
            </a:endParaRPr>
          </a:p>
          <a:p>
            <a:pPr algn="ctr"/>
            <a:r>
              <a:rPr lang="en-US" sz="1100" dirty="0" smtClean="0">
                <a:solidFill>
                  <a:schemeClr val="accent6">
                    <a:lumMod val="50000"/>
                  </a:schemeClr>
                </a:solidFill>
                <a:latin typeface="Cambria" panose="02040503050406030204" pitchFamily="18" charset="0"/>
                <a:ea typeface="Cambria" panose="02040503050406030204" pitchFamily="18" charset="0"/>
              </a:rPr>
              <a:t>(9 – 1949)</a:t>
            </a:r>
            <a:endParaRPr lang="en-US" sz="1100" dirty="0">
              <a:solidFill>
                <a:schemeClr val="accent6">
                  <a:lumMod val="50000"/>
                </a:schemeClr>
              </a:solidFill>
              <a:latin typeface="Cambria" panose="02040503050406030204" pitchFamily="18" charset="0"/>
              <a:ea typeface="Cambria" panose="02040503050406030204" pitchFamily="18" charset="0"/>
            </a:endParaRPr>
          </a:p>
        </p:txBody>
      </p:sp>
      <p:sp>
        <p:nvSpPr>
          <p:cNvPr id="104" name="Freeform 103"/>
          <p:cNvSpPr/>
          <p:nvPr/>
        </p:nvSpPr>
        <p:spPr>
          <a:xfrm>
            <a:off x="5618825" y="768350"/>
            <a:ext cx="616875" cy="971550"/>
          </a:xfrm>
          <a:custGeom>
            <a:avLst/>
            <a:gdLst>
              <a:gd name="connsiteX0" fmla="*/ 39025 w 616875"/>
              <a:gd name="connsiteY0" fmla="*/ 95250 h 971550"/>
              <a:gd name="connsiteX1" fmla="*/ 83475 w 616875"/>
              <a:gd name="connsiteY1" fmla="*/ 82550 h 971550"/>
              <a:gd name="connsiteX2" fmla="*/ 210475 w 616875"/>
              <a:gd name="connsiteY2" fmla="*/ 63500 h 971550"/>
              <a:gd name="connsiteX3" fmla="*/ 235875 w 616875"/>
              <a:gd name="connsiteY3" fmla="*/ 38100 h 971550"/>
              <a:gd name="connsiteX4" fmla="*/ 337475 w 616875"/>
              <a:gd name="connsiteY4" fmla="*/ 0 h 971550"/>
              <a:gd name="connsiteX5" fmla="*/ 388275 w 616875"/>
              <a:gd name="connsiteY5" fmla="*/ 6350 h 971550"/>
              <a:gd name="connsiteX6" fmla="*/ 439075 w 616875"/>
              <a:gd name="connsiteY6" fmla="*/ 76200 h 971550"/>
              <a:gd name="connsiteX7" fmla="*/ 464475 w 616875"/>
              <a:gd name="connsiteY7" fmla="*/ 95250 h 971550"/>
              <a:gd name="connsiteX8" fmla="*/ 483525 w 616875"/>
              <a:gd name="connsiteY8" fmla="*/ 114300 h 971550"/>
              <a:gd name="connsiteX9" fmla="*/ 508925 w 616875"/>
              <a:gd name="connsiteY9" fmla="*/ 127000 h 971550"/>
              <a:gd name="connsiteX10" fmla="*/ 585125 w 616875"/>
              <a:gd name="connsiteY10" fmla="*/ 196850 h 971550"/>
              <a:gd name="connsiteX11" fmla="*/ 591475 w 616875"/>
              <a:gd name="connsiteY11" fmla="*/ 215900 h 971550"/>
              <a:gd name="connsiteX12" fmla="*/ 578775 w 616875"/>
              <a:gd name="connsiteY12" fmla="*/ 311150 h 971550"/>
              <a:gd name="connsiteX13" fmla="*/ 585125 w 616875"/>
              <a:gd name="connsiteY13" fmla="*/ 476250 h 971550"/>
              <a:gd name="connsiteX14" fmla="*/ 591475 w 616875"/>
              <a:gd name="connsiteY14" fmla="*/ 501650 h 971550"/>
              <a:gd name="connsiteX15" fmla="*/ 597825 w 616875"/>
              <a:gd name="connsiteY15" fmla="*/ 622300 h 971550"/>
              <a:gd name="connsiteX16" fmla="*/ 610525 w 616875"/>
              <a:gd name="connsiteY16" fmla="*/ 698500 h 971550"/>
              <a:gd name="connsiteX17" fmla="*/ 616875 w 616875"/>
              <a:gd name="connsiteY17" fmla="*/ 717550 h 971550"/>
              <a:gd name="connsiteX18" fmla="*/ 426375 w 616875"/>
              <a:gd name="connsiteY18" fmla="*/ 889000 h 971550"/>
              <a:gd name="connsiteX19" fmla="*/ 407325 w 616875"/>
              <a:gd name="connsiteY19" fmla="*/ 895350 h 971550"/>
              <a:gd name="connsiteX20" fmla="*/ 388275 w 616875"/>
              <a:gd name="connsiteY20" fmla="*/ 914400 h 971550"/>
              <a:gd name="connsiteX21" fmla="*/ 369225 w 616875"/>
              <a:gd name="connsiteY21" fmla="*/ 920750 h 971550"/>
              <a:gd name="connsiteX22" fmla="*/ 286675 w 616875"/>
              <a:gd name="connsiteY22" fmla="*/ 939800 h 971550"/>
              <a:gd name="connsiteX23" fmla="*/ 267625 w 616875"/>
              <a:gd name="connsiteY23" fmla="*/ 946150 h 971550"/>
              <a:gd name="connsiteX24" fmla="*/ 172375 w 616875"/>
              <a:gd name="connsiteY24" fmla="*/ 971550 h 971550"/>
              <a:gd name="connsiteX25" fmla="*/ 134275 w 616875"/>
              <a:gd name="connsiteY25" fmla="*/ 863600 h 971550"/>
              <a:gd name="connsiteX26" fmla="*/ 89825 w 616875"/>
              <a:gd name="connsiteY26" fmla="*/ 857250 h 971550"/>
              <a:gd name="connsiteX27" fmla="*/ 13625 w 616875"/>
              <a:gd name="connsiteY27" fmla="*/ 812800 h 971550"/>
              <a:gd name="connsiteX28" fmla="*/ 925 w 616875"/>
              <a:gd name="connsiteY28" fmla="*/ 698500 h 971550"/>
              <a:gd name="connsiteX29" fmla="*/ 7275 w 616875"/>
              <a:gd name="connsiteY29" fmla="*/ 647700 h 971550"/>
              <a:gd name="connsiteX30" fmla="*/ 45375 w 616875"/>
              <a:gd name="connsiteY30" fmla="*/ 565150 h 971550"/>
              <a:gd name="connsiteX31" fmla="*/ 70775 w 616875"/>
              <a:gd name="connsiteY31" fmla="*/ 501650 h 971550"/>
              <a:gd name="connsiteX32" fmla="*/ 64425 w 616875"/>
              <a:gd name="connsiteY32" fmla="*/ 247650 h 971550"/>
              <a:gd name="connsiteX33" fmla="*/ 45375 w 616875"/>
              <a:gd name="connsiteY33" fmla="*/ 215900 h 971550"/>
              <a:gd name="connsiteX34" fmla="*/ 39025 w 616875"/>
              <a:gd name="connsiteY34" fmla="*/ 196850 h 971550"/>
              <a:gd name="connsiteX35" fmla="*/ 26325 w 616875"/>
              <a:gd name="connsiteY35" fmla="*/ 146050 h 971550"/>
              <a:gd name="connsiteX36" fmla="*/ 39025 w 616875"/>
              <a:gd name="connsiteY36" fmla="*/ 9525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16875" h="971550">
                <a:moveTo>
                  <a:pt x="39025" y="95250"/>
                </a:moveTo>
                <a:cubicBezTo>
                  <a:pt x="53842" y="91017"/>
                  <a:pt x="68323" y="85356"/>
                  <a:pt x="83475" y="82550"/>
                </a:cubicBezTo>
                <a:cubicBezTo>
                  <a:pt x="125566" y="74755"/>
                  <a:pt x="169380" y="75486"/>
                  <a:pt x="210475" y="63500"/>
                </a:cubicBezTo>
                <a:cubicBezTo>
                  <a:pt x="221970" y="60147"/>
                  <a:pt x="225479" y="44041"/>
                  <a:pt x="235875" y="38100"/>
                </a:cubicBezTo>
                <a:cubicBezTo>
                  <a:pt x="257135" y="25951"/>
                  <a:pt x="309851" y="9208"/>
                  <a:pt x="337475" y="0"/>
                </a:cubicBezTo>
                <a:cubicBezTo>
                  <a:pt x="354408" y="2117"/>
                  <a:pt x="373011" y="-1282"/>
                  <a:pt x="388275" y="6350"/>
                </a:cubicBezTo>
                <a:cubicBezTo>
                  <a:pt x="406094" y="15259"/>
                  <a:pt x="425433" y="65968"/>
                  <a:pt x="439075" y="76200"/>
                </a:cubicBezTo>
                <a:cubicBezTo>
                  <a:pt x="447542" y="82550"/>
                  <a:pt x="456440" y="88362"/>
                  <a:pt x="464475" y="95250"/>
                </a:cubicBezTo>
                <a:cubicBezTo>
                  <a:pt x="471293" y="101094"/>
                  <a:pt x="476217" y="109080"/>
                  <a:pt x="483525" y="114300"/>
                </a:cubicBezTo>
                <a:cubicBezTo>
                  <a:pt x="491228" y="119802"/>
                  <a:pt x="501049" y="121749"/>
                  <a:pt x="508925" y="127000"/>
                </a:cubicBezTo>
                <a:cubicBezTo>
                  <a:pt x="561762" y="162224"/>
                  <a:pt x="552141" y="155620"/>
                  <a:pt x="585125" y="196850"/>
                </a:cubicBezTo>
                <a:cubicBezTo>
                  <a:pt x="587242" y="203200"/>
                  <a:pt x="591475" y="209207"/>
                  <a:pt x="591475" y="215900"/>
                </a:cubicBezTo>
                <a:cubicBezTo>
                  <a:pt x="591475" y="239215"/>
                  <a:pt x="583056" y="285467"/>
                  <a:pt x="578775" y="311150"/>
                </a:cubicBezTo>
                <a:cubicBezTo>
                  <a:pt x="580892" y="366183"/>
                  <a:pt x="581462" y="421298"/>
                  <a:pt x="585125" y="476250"/>
                </a:cubicBezTo>
                <a:cubicBezTo>
                  <a:pt x="585706" y="484958"/>
                  <a:pt x="590719" y="492956"/>
                  <a:pt x="591475" y="501650"/>
                </a:cubicBezTo>
                <a:cubicBezTo>
                  <a:pt x="594964" y="541771"/>
                  <a:pt x="594736" y="582146"/>
                  <a:pt x="597825" y="622300"/>
                </a:cubicBezTo>
                <a:cubicBezTo>
                  <a:pt x="599020" y="637832"/>
                  <a:pt x="606058" y="680632"/>
                  <a:pt x="610525" y="698500"/>
                </a:cubicBezTo>
                <a:cubicBezTo>
                  <a:pt x="612148" y="704994"/>
                  <a:pt x="614758" y="711200"/>
                  <a:pt x="616875" y="717550"/>
                </a:cubicBezTo>
                <a:cubicBezTo>
                  <a:pt x="581303" y="922092"/>
                  <a:pt x="641027" y="851991"/>
                  <a:pt x="426375" y="889000"/>
                </a:cubicBezTo>
                <a:cubicBezTo>
                  <a:pt x="419779" y="890137"/>
                  <a:pt x="413675" y="893233"/>
                  <a:pt x="407325" y="895350"/>
                </a:cubicBezTo>
                <a:cubicBezTo>
                  <a:pt x="400975" y="901700"/>
                  <a:pt x="395747" y="909419"/>
                  <a:pt x="388275" y="914400"/>
                </a:cubicBezTo>
                <a:cubicBezTo>
                  <a:pt x="382706" y="918113"/>
                  <a:pt x="375719" y="919127"/>
                  <a:pt x="369225" y="920750"/>
                </a:cubicBezTo>
                <a:cubicBezTo>
                  <a:pt x="341828" y="927599"/>
                  <a:pt x="314072" y="932951"/>
                  <a:pt x="286675" y="939800"/>
                </a:cubicBezTo>
                <a:cubicBezTo>
                  <a:pt x="280181" y="941423"/>
                  <a:pt x="274074" y="944359"/>
                  <a:pt x="267625" y="946150"/>
                </a:cubicBezTo>
                <a:cubicBezTo>
                  <a:pt x="235964" y="954945"/>
                  <a:pt x="172375" y="971550"/>
                  <a:pt x="172375" y="971550"/>
                </a:cubicBezTo>
                <a:cubicBezTo>
                  <a:pt x="164175" y="910052"/>
                  <a:pt x="186625" y="877877"/>
                  <a:pt x="134275" y="863600"/>
                </a:cubicBezTo>
                <a:cubicBezTo>
                  <a:pt x="119835" y="859662"/>
                  <a:pt x="104642" y="859367"/>
                  <a:pt x="89825" y="857250"/>
                </a:cubicBezTo>
                <a:cubicBezTo>
                  <a:pt x="64425" y="842433"/>
                  <a:pt x="27993" y="838457"/>
                  <a:pt x="13625" y="812800"/>
                </a:cubicBezTo>
                <a:cubicBezTo>
                  <a:pt x="-5105" y="779353"/>
                  <a:pt x="925" y="698500"/>
                  <a:pt x="925" y="698500"/>
                </a:cubicBezTo>
                <a:cubicBezTo>
                  <a:pt x="3042" y="681567"/>
                  <a:pt x="2878" y="664189"/>
                  <a:pt x="7275" y="647700"/>
                </a:cubicBezTo>
                <a:cubicBezTo>
                  <a:pt x="14891" y="619139"/>
                  <a:pt x="34114" y="592177"/>
                  <a:pt x="45375" y="565150"/>
                </a:cubicBezTo>
                <a:cubicBezTo>
                  <a:pt x="84609" y="470989"/>
                  <a:pt x="35443" y="572314"/>
                  <a:pt x="70775" y="501650"/>
                </a:cubicBezTo>
                <a:cubicBezTo>
                  <a:pt x="85248" y="400342"/>
                  <a:pt x="86324" y="414084"/>
                  <a:pt x="64425" y="247650"/>
                </a:cubicBezTo>
                <a:cubicBezTo>
                  <a:pt x="62815" y="235413"/>
                  <a:pt x="50895" y="226939"/>
                  <a:pt x="45375" y="215900"/>
                </a:cubicBezTo>
                <a:cubicBezTo>
                  <a:pt x="42382" y="209913"/>
                  <a:pt x="40786" y="203308"/>
                  <a:pt x="39025" y="196850"/>
                </a:cubicBezTo>
                <a:cubicBezTo>
                  <a:pt x="34432" y="180011"/>
                  <a:pt x="26325" y="146050"/>
                  <a:pt x="26325" y="146050"/>
                </a:cubicBezTo>
                <a:lnTo>
                  <a:pt x="39025" y="95250"/>
                </a:ln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chemeClr val="accent6">
                    <a:lumMod val="50000"/>
                  </a:schemeClr>
                </a:solidFill>
                <a:latin typeface="Cambria" panose="02040503050406030204" pitchFamily="18" charset="0"/>
                <a:ea typeface="Cambria" panose="02040503050406030204" pitchFamily="18" charset="0"/>
              </a:rPr>
              <a:t>CHDC </a:t>
            </a:r>
            <a:r>
              <a:rPr lang="en-US" sz="1200" dirty="0" err="1" smtClean="0">
                <a:solidFill>
                  <a:schemeClr val="accent6">
                    <a:lumMod val="50000"/>
                  </a:schemeClr>
                </a:solidFill>
                <a:latin typeface="Cambria" panose="02040503050406030204" pitchFamily="18" charset="0"/>
                <a:ea typeface="Cambria" panose="02040503050406030204" pitchFamily="18" charset="0"/>
              </a:rPr>
              <a:t>Đức</a:t>
            </a:r>
            <a:endParaRPr lang="en-US" sz="1200" dirty="0" smtClean="0">
              <a:solidFill>
                <a:schemeClr val="accent6">
                  <a:lumMod val="50000"/>
                </a:schemeClr>
              </a:solidFill>
              <a:latin typeface="Cambria" panose="02040503050406030204" pitchFamily="18" charset="0"/>
              <a:ea typeface="Cambria" panose="02040503050406030204" pitchFamily="18" charset="0"/>
            </a:endParaRPr>
          </a:p>
          <a:p>
            <a:pPr algn="ctr"/>
            <a:r>
              <a:rPr lang="en-US" sz="600" dirty="0" smtClean="0">
                <a:solidFill>
                  <a:schemeClr val="accent6">
                    <a:lumMod val="50000"/>
                  </a:schemeClr>
                </a:solidFill>
                <a:latin typeface="Cambria" panose="02040503050406030204" pitchFamily="18" charset="0"/>
                <a:ea typeface="Cambria" panose="02040503050406030204" pitchFamily="18" charset="0"/>
              </a:rPr>
              <a:t>(10 – 1949)</a:t>
            </a:r>
            <a:endParaRPr lang="en-US" sz="600" dirty="0">
              <a:solidFill>
                <a:schemeClr val="accent6">
                  <a:lumMod val="50000"/>
                </a:schemeClr>
              </a:solidFill>
              <a:latin typeface="Cambria" panose="02040503050406030204" pitchFamily="18" charset="0"/>
              <a:ea typeface="Cambria" panose="02040503050406030204" pitchFamily="18" charset="0"/>
            </a:endParaRPr>
          </a:p>
        </p:txBody>
      </p:sp>
      <p:sp>
        <p:nvSpPr>
          <p:cNvPr id="102" name="Freeform 101"/>
          <p:cNvSpPr/>
          <p:nvPr/>
        </p:nvSpPr>
        <p:spPr>
          <a:xfrm>
            <a:off x="4818101" y="604533"/>
            <a:ext cx="1438437" cy="1796761"/>
          </a:xfrm>
          <a:custGeom>
            <a:avLst/>
            <a:gdLst>
              <a:gd name="connsiteX0" fmla="*/ 1166949 w 1438437"/>
              <a:gd name="connsiteY0" fmla="*/ 1489166 h 1796761"/>
              <a:gd name="connsiteX1" fmla="*/ 1193075 w 1438437"/>
              <a:gd name="connsiteY1" fmla="*/ 1532709 h 1796761"/>
              <a:gd name="connsiteX2" fmla="*/ 1201783 w 1438437"/>
              <a:gd name="connsiteY2" fmla="*/ 1558835 h 1796761"/>
              <a:gd name="connsiteX3" fmla="*/ 1175658 w 1438437"/>
              <a:gd name="connsiteY3" fmla="*/ 1567543 h 1796761"/>
              <a:gd name="connsiteX4" fmla="*/ 1140823 w 1438437"/>
              <a:gd name="connsiteY4" fmla="*/ 1576252 h 1796761"/>
              <a:gd name="connsiteX5" fmla="*/ 1132115 w 1438437"/>
              <a:gd name="connsiteY5" fmla="*/ 1602378 h 1796761"/>
              <a:gd name="connsiteX6" fmla="*/ 1079863 w 1438437"/>
              <a:gd name="connsiteY6" fmla="*/ 1619795 h 1796761"/>
              <a:gd name="connsiteX7" fmla="*/ 1053738 w 1438437"/>
              <a:gd name="connsiteY7" fmla="*/ 1637212 h 1796761"/>
              <a:gd name="connsiteX8" fmla="*/ 1045029 w 1438437"/>
              <a:gd name="connsiteY8" fmla="*/ 1663338 h 1796761"/>
              <a:gd name="connsiteX9" fmla="*/ 1036320 w 1438437"/>
              <a:gd name="connsiteY9" fmla="*/ 1793966 h 1796761"/>
              <a:gd name="connsiteX10" fmla="*/ 1010195 w 1438437"/>
              <a:gd name="connsiteY10" fmla="*/ 1785258 h 1796761"/>
              <a:gd name="connsiteX11" fmla="*/ 992778 w 1438437"/>
              <a:gd name="connsiteY11" fmla="*/ 1767840 h 1796761"/>
              <a:gd name="connsiteX12" fmla="*/ 879566 w 1438437"/>
              <a:gd name="connsiteY12" fmla="*/ 1767840 h 1796761"/>
              <a:gd name="connsiteX13" fmla="*/ 853440 w 1438437"/>
              <a:gd name="connsiteY13" fmla="*/ 1785258 h 1796761"/>
              <a:gd name="connsiteX14" fmla="*/ 653143 w 1438437"/>
              <a:gd name="connsiteY14" fmla="*/ 1785258 h 1796761"/>
              <a:gd name="connsiteX15" fmla="*/ 627018 w 1438437"/>
              <a:gd name="connsiteY15" fmla="*/ 1776549 h 1796761"/>
              <a:gd name="connsiteX16" fmla="*/ 574766 w 1438437"/>
              <a:gd name="connsiteY16" fmla="*/ 1793966 h 1796761"/>
              <a:gd name="connsiteX17" fmla="*/ 548640 w 1438437"/>
              <a:gd name="connsiteY17" fmla="*/ 1785258 h 1796761"/>
              <a:gd name="connsiteX18" fmla="*/ 505098 w 1438437"/>
              <a:gd name="connsiteY18" fmla="*/ 1741715 h 1796761"/>
              <a:gd name="connsiteX19" fmla="*/ 444138 w 1438437"/>
              <a:gd name="connsiteY19" fmla="*/ 1733006 h 1796761"/>
              <a:gd name="connsiteX20" fmla="*/ 400595 w 1438437"/>
              <a:gd name="connsiteY20" fmla="*/ 1698172 h 1796761"/>
              <a:gd name="connsiteX21" fmla="*/ 348343 w 1438437"/>
              <a:gd name="connsiteY21" fmla="*/ 1680755 h 1796761"/>
              <a:gd name="connsiteX22" fmla="*/ 304800 w 1438437"/>
              <a:gd name="connsiteY22" fmla="*/ 1689463 h 1796761"/>
              <a:gd name="connsiteX23" fmla="*/ 252549 w 1438437"/>
              <a:gd name="connsiteY23" fmla="*/ 1706880 h 1796761"/>
              <a:gd name="connsiteX24" fmla="*/ 139338 w 1438437"/>
              <a:gd name="connsiteY24" fmla="*/ 1689463 h 1796761"/>
              <a:gd name="connsiteX25" fmla="*/ 148046 w 1438437"/>
              <a:gd name="connsiteY25" fmla="*/ 1584960 h 1796761"/>
              <a:gd name="connsiteX26" fmla="*/ 191589 w 1438437"/>
              <a:gd name="connsiteY26" fmla="*/ 1532709 h 1796761"/>
              <a:gd name="connsiteX27" fmla="*/ 226423 w 1438437"/>
              <a:gd name="connsiteY27" fmla="*/ 1480458 h 1796761"/>
              <a:gd name="connsiteX28" fmla="*/ 278675 w 1438437"/>
              <a:gd name="connsiteY28" fmla="*/ 1419498 h 1796761"/>
              <a:gd name="connsiteX29" fmla="*/ 269966 w 1438437"/>
              <a:gd name="connsiteY29" fmla="*/ 1367246 h 1796761"/>
              <a:gd name="connsiteX30" fmla="*/ 243840 w 1438437"/>
              <a:gd name="connsiteY30" fmla="*/ 1349829 h 1796761"/>
              <a:gd name="connsiteX31" fmla="*/ 174172 w 1438437"/>
              <a:gd name="connsiteY31" fmla="*/ 1332412 h 1796761"/>
              <a:gd name="connsiteX32" fmla="*/ 95795 w 1438437"/>
              <a:gd name="connsiteY32" fmla="*/ 1306286 h 1796761"/>
              <a:gd name="connsiteX33" fmla="*/ 69669 w 1438437"/>
              <a:gd name="connsiteY33" fmla="*/ 1297578 h 1796761"/>
              <a:gd name="connsiteX34" fmla="*/ 34835 w 1438437"/>
              <a:gd name="connsiteY34" fmla="*/ 1254035 h 1796761"/>
              <a:gd name="connsiteX35" fmla="*/ 17418 w 1438437"/>
              <a:gd name="connsiteY35" fmla="*/ 1140823 h 1796761"/>
              <a:gd name="connsiteX36" fmla="*/ 0 w 1438437"/>
              <a:gd name="connsiteY36" fmla="*/ 1123406 h 1796761"/>
              <a:gd name="connsiteX37" fmla="*/ 8709 w 1438437"/>
              <a:gd name="connsiteY37" fmla="*/ 1071155 h 1796761"/>
              <a:gd name="connsiteX38" fmla="*/ 26126 w 1438437"/>
              <a:gd name="connsiteY38" fmla="*/ 1018903 h 1796761"/>
              <a:gd name="connsiteX39" fmla="*/ 17418 w 1438437"/>
              <a:gd name="connsiteY39" fmla="*/ 896983 h 1796761"/>
              <a:gd name="connsiteX40" fmla="*/ 8709 w 1438437"/>
              <a:gd name="connsiteY40" fmla="*/ 862149 h 1796761"/>
              <a:gd name="connsiteX41" fmla="*/ 17418 w 1438437"/>
              <a:gd name="connsiteY41" fmla="*/ 827315 h 1796761"/>
              <a:gd name="connsiteX42" fmla="*/ 34835 w 1438437"/>
              <a:gd name="connsiteY42" fmla="*/ 775063 h 1796761"/>
              <a:gd name="connsiteX43" fmla="*/ 43543 w 1438437"/>
              <a:gd name="connsiteY43" fmla="*/ 687978 h 1796761"/>
              <a:gd name="connsiteX44" fmla="*/ 69669 w 1438437"/>
              <a:gd name="connsiteY44" fmla="*/ 679269 h 1796761"/>
              <a:gd name="connsiteX45" fmla="*/ 148046 w 1438437"/>
              <a:gd name="connsiteY45" fmla="*/ 661852 h 1796761"/>
              <a:gd name="connsiteX46" fmla="*/ 200298 w 1438437"/>
              <a:gd name="connsiteY46" fmla="*/ 618309 h 1796761"/>
              <a:gd name="connsiteX47" fmla="*/ 209006 w 1438437"/>
              <a:gd name="connsiteY47" fmla="*/ 592183 h 1796761"/>
              <a:gd name="connsiteX48" fmla="*/ 243840 w 1438437"/>
              <a:gd name="connsiteY48" fmla="*/ 461555 h 1796761"/>
              <a:gd name="connsiteX49" fmla="*/ 269966 w 1438437"/>
              <a:gd name="connsiteY49" fmla="*/ 452846 h 1796761"/>
              <a:gd name="connsiteX50" fmla="*/ 278675 w 1438437"/>
              <a:gd name="connsiteY50" fmla="*/ 426720 h 1796761"/>
              <a:gd name="connsiteX51" fmla="*/ 287383 w 1438437"/>
              <a:gd name="connsiteY51" fmla="*/ 322218 h 1796761"/>
              <a:gd name="connsiteX52" fmla="*/ 339635 w 1438437"/>
              <a:gd name="connsiteY52" fmla="*/ 304800 h 1796761"/>
              <a:gd name="connsiteX53" fmla="*/ 470263 w 1438437"/>
              <a:gd name="connsiteY53" fmla="*/ 296092 h 1796761"/>
              <a:gd name="connsiteX54" fmla="*/ 522515 w 1438437"/>
              <a:gd name="connsiteY54" fmla="*/ 269966 h 1796761"/>
              <a:gd name="connsiteX55" fmla="*/ 548640 w 1438437"/>
              <a:gd name="connsiteY55" fmla="*/ 261258 h 1796761"/>
              <a:gd name="connsiteX56" fmla="*/ 566058 w 1438437"/>
              <a:gd name="connsiteY56" fmla="*/ 243840 h 1796761"/>
              <a:gd name="connsiteX57" fmla="*/ 592183 w 1438437"/>
              <a:gd name="connsiteY57" fmla="*/ 226423 h 1796761"/>
              <a:gd name="connsiteX58" fmla="*/ 600892 w 1438437"/>
              <a:gd name="connsiteY58" fmla="*/ 200298 h 1796761"/>
              <a:gd name="connsiteX59" fmla="*/ 592183 w 1438437"/>
              <a:gd name="connsiteY59" fmla="*/ 69669 h 1796761"/>
              <a:gd name="connsiteX60" fmla="*/ 592183 w 1438437"/>
              <a:gd name="connsiteY60" fmla="*/ 0 h 1796761"/>
              <a:gd name="connsiteX61" fmla="*/ 644435 w 1438437"/>
              <a:gd name="connsiteY61" fmla="*/ 17418 h 1796761"/>
              <a:gd name="connsiteX62" fmla="*/ 670560 w 1438437"/>
              <a:gd name="connsiteY62" fmla="*/ 34835 h 1796761"/>
              <a:gd name="connsiteX63" fmla="*/ 687978 w 1438437"/>
              <a:gd name="connsiteY63" fmla="*/ 52252 h 1796761"/>
              <a:gd name="connsiteX64" fmla="*/ 740229 w 1438437"/>
              <a:gd name="connsiteY64" fmla="*/ 69669 h 1796761"/>
              <a:gd name="connsiteX65" fmla="*/ 757646 w 1438437"/>
              <a:gd name="connsiteY65" fmla="*/ 95795 h 1796761"/>
              <a:gd name="connsiteX66" fmla="*/ 783772 w 1438437"/>
              <a:gd name="connsiteY66" fmla="*/ 113212 h 1796761"/>
              <a:gd name="connsiteX67" fmla="*/ 870858 w 1438437"/>
              <a:gd name="connsiteY67" fmla="*/ 139338 h 1796761"/>
              <a:gd name="connsiteX68" fmla="*/ 896983 w 1438437"/>
              <a:gd name="connsiteY68" fmla="*/ 148046 h 1796761"/>
              <a:gd name="connsiteX69" fmla="*/ 931818 w 1438437"/>
              <a:gd name="connsiteY69" fmla="*/ 191589 h 1796761"/>
              <a:gd name="connsiteX70" fmla="*/ 957943 w 1438437"/>
              <a:gd name="connsiteY70" fmla="*/ 200298 h 1796761"/>
              <a:gd name="connsiteX71" fmla="*/ 984069 w 1438437"/>
              <a:gd name="connsiteY71" fmla="*/ 217715 h 1796761"/>
              <a:gd name="connsiteX72" fmla="*/ 1062446 w 1438437"/>
              <a:gd name="connsiteY72" fmla="*/ 209006 h 1796761"/>
              <a:gd name="connsiteX73" fmla="*/ 1132115 w 1438437"/>
              <a:gd name="connsiteY73" fmla="*/ 191589 h 1796761"/>
              <a:gd name="connsiteX74" fmla="*/ 1193075 w 1438437"/>
              <a:gd name="connsiteY74" fmla="*/ 174172 h 1796761"/>
              <a:gd name="connsiteX75" fmla="*/ 1219200 w 1438437"/>
              <a:gd name="connsiteY75" fmla="*/ 156755 h 1796761"/>
              <a:gd name="connsiteX76" fmla="*/ 1236618 w 1438437"/>
              <a:gd name="connsiteY76" fmla="*/ 139338 h 1796761"/>
              <a:gd name="connsiteX77" fmla="*/ 1280160 w 1438437"/>
              <a:gd name="connsiteY77" fmla="*/ 148046 h 1796761"/>
              <a:gd name="connsiteX78" fmla="*/ 1271452 w 1438437"/>
              <a:gd name="connsiteY78" fmla="*/ 191589 h 1796761"/>
              <a:gd name="connsiteX79" fmla="*/ 1262743 w 1438437"/>
              <a:gd name="connsiteY79" fmla="*/ 243840 h 1796761"/>
              <a:gd name="connsiteX80" fmla="*/ 1306286 w 1438437"/>
              <a:gd name="connsiteY80" fmla="*/ 252549 h 1796761"/>
              <a:gd name="connsiteX81" fmla="*/ 1323703 w 1438437"/>
              <a:gd name="connsiteY81" fmla="*/ 322218 h 1796761"/>
              <a:gd name="connsiteX82" fmla="*/ 1349829 w 1438437"/>
              <a:gd name="connsiteY82" fmla="*/ 339635 h 1796761"/>
              <a:gd name="connsiteX83" fmla="*/ 1367246 w 1438437"/>
              <a:gd name="connsiteY83" fmla="*/ 365760 h 1796761"/>
              <a:gd name="connsiteX84" fmla="*/ 1384663 w 1438437"/>
              <a:gd name="connsiteY84" fmla="*/ 383178 h 1796761"/>
              <a:gd name="connsiteX85" fmla="*/ 1393372 w 1438437"/>
              <a:gd name="connsiteY85" fmla="*/ 409303 h 1796761"/>
              <a:gd name="connsiteX86" fmla="*/ 1402080 w 1438437"/>
              <a:gd name="connsiteY86" fmla="*/ 731520 h 1796761"/>
              <a:gd name="connsiteX87" fmla="*/ 1410789 w 1438437"/>
              <a:gd name="connsiteY87" fmla="*/ 870858 h 1796761"/>
              <a:gd name="connsiteX88" fmla="*/ 1428206 w 1438437"/>
              <a:gd name="connsiteY88" fmla="*/ 923109 h 1796761"/>
              <a:gd name="connsiteX89" fmla="*/ 1436915 w 1438437"/>
              <a:gd name="connsiteY89" fmla="*/ 966652 h 1796761"/>
              <a:gd name="connsiteX90" fmla="*/ 1428206 w 1438437"/>
              <a:gd name="connsiteY90" fmla="*/ 1027612 h 1796761"/>
              <a:gd name="connsiteX91" fmla="*/ 1297578 w 1438437"/>
              <a:gd name="connsiteY91" fmla="*/ 1036320 h 1796761"/>
              <a:gd name="connsiteX92" fmla="*/ 1271452 w 1438437"/>
              <a:gd name="connsiteY92" fmla="*/ 1045029 h 1796761"/>
              <a:gd name="connsiteX93" fmla="*/ 1236618 w 1438437"/>
              <a:gd name="connsiteY93" fmla="*/ 1053738 h 1796761"/>
              <a:gd name="connsiteX94" fmla="*/ 1123406 w 1438437"/>
              <a:gd name="connsiteY94" fmla="*/ 1071155 h 1796761"/>
              <a:gd name="connsiteX95" fmla="*/ 1071155 w 1438437"/>
              <a:gd name="connsiteY95" fmla="*/ 1097280 h 1796761"/>
              <a:gd name="connsiteX96" fmla="*/ 1036320 w 1438437"/>
              <a:gd name="connsiteY96" fmla="*/ 1140823 h 1796761"/>
              <a:gd name="connsiteX97" fmla="*/ 992778 w 1438437"/>
              <a:gd name="connsiteY97" fmla="*/ 1175658 h 1796761"/>
              <a:gd name="connsiteX98" fmla="*/ 984069 w 1438437"/>
              <a:gd name="connsiteY98" fmla="*/ 1219200 h 1796761"/>
              <a:gd name="connsiteX99" fmla="*/ 1010195 w 1438437"/>
              <a:gd name="connsiteY99" fmla="*/ 1323703 h 1796761"/>
              <a:gd name="connsiteX100" fmla="*/ 1036320 w 1438437"/>
              <a:gd name="connsiteY100" fmla="*/ 1341120 h 1796761"/>
              <a:gd name="connsiteX101" fmla="*/ 1079863 w 1438437"/>
              <a:gd name="connsiteY101" fmla="*/ 1410789 h 1796761"/>
              <a:gd name="connsiteX102" fmla="*/ 1097280 w 1438437"/>
              <a:gd name="connsiteY102" fmla="*/ 1436915 h 1796761"/>
              <a:gd name="connsiteX103" fmla="*/ 1114698 w 1438437"/>
              <a:gd name="connsiteY103" fmla="*/ 1454332 h 1796761"/>
              <a:gd name="connsiteX104" fmla="*/ 1123406 w 1438437"/>
              <a:gd name="connsiteY104" fmla="*/ 1480458 h 1796761"/>
              <a:gd name="connsiteX105" fmla="*/ 1166949 w 1438437"/>
              <a:gd name="connsiteY105" fmla="*/ 1489166 h 179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438437" h="1796761">
                <a:moveTo>
                  <a:pt x="1166949" y="1489166"/>
                </a:moveTo>
                <a:cubicBezTo>
                  <a:pt x="1178561" y="1497875"/>
                  <a:pt x="1185505" y="1517569"/>
                  <a:pt x="1193075" y="1532709"/>
                </a:cubicBezTo>
                <a:cubicBezTo>
                  <a:pt x="1197180" y="1540920"/>
                  <a:pt x="1205888" y="1550624"/>
                  <a:pt x="1201783" y="1558835"/>
                </a:cubicBezTo>
                <a:cubicBezTo>
                  <a:pt x="1197678" y="1567045"/>
                  <a:pt x="1184484" y="1565021"/>
                  <a:pt x="1175658" y="1567543"/>
                </a:cubicBezTo>
                <a:cubicBezTo>
                  <a:pt x="1164149" y="1570831"/>
                  <a:pt x="1152435" y="1573349"/>
                  <a:pt x="1140823" y="1576252"/>
                </a:cubicBezTo>
                <a:cubicBezTo>
                  <a:pt x="1137920" y="1584961"/>
                  <a:pt x="1139585" y="1597042"/>
                  <a:pt x="1132115" y="1602378"/>
                </a:cubicBezTo>
                <a:cubicBezTo>
                  <a:pt x="1117175" y="1613049"/>
                  <a:pt x="1095139" y="1609611"/>
                  <a:pt x="1079863" y="1619795"/>
                </a:cubicBezTo>
                <a:lnTo>
                  <a:pt x="1053738" y="1637212"/>
                </a:lnTo>
                <a:cubicBezTo>
                  <a:pt x="1050835" y="1645921"/>
                  <a:pt x="1046043" y="1654214"/>
                  <a:pt x="1045029" y="1663338"/>
                </a:cubicBezTo>
                <a:cubicBezTo>
                  <a:pt x="1040210" y="1706710"/>
                  <a:pt x="1048309" y="1752006"/>
                  <a:pt x="1036320" y="1793966"/>
                </a:cubicBezTo>
                <a:cubicBezTo>
                  <a:pt x="1033798" y="1802792"/>
                  <a:pt x="1018903" y="1788161"/>
                  <a:pt x="1010195" y="1785258"/>
                </a:cubicBezTo>
                <a:cubicBezTo>
                  <a:pt x="1004389" y="1779452"/>
                  <a:pt x="999819" y="1772064"/>
                  <a:pt x="992778" y="1767840"/>
                </a:cubicBezTo>
                <a:cubicBezTo>
                  <a:pt x="959474" y="1747857"/>
                  <a:pt x="910641" y="1764733"/>
                  <a:pt x="879566" y="1767840"/>
                </a:cubicBezTo>
                <a:cubicBezTo>
                  <a:pt x="870857" y="1773646"/>
                  <a:pt x="863465" y="1782250"/>
                  <a:pt x="853440" y="1785258"/>
                </a:cubicBezTo>
                <a:cubicBezTo>
                  <a:pt x="792812" y="1803447"/>
                  <a:pt x="707770" y="1788672"/>
                  <a:pt x="653143" y="1785258"/>
                </a:cubicBezTo>
                <a:cubicBezTo>
                  <a:pt x="644435" y="1782355"/>
                  <a:pt x="636141" y="1775535"/>
                  <a:pt x="627018" y="1776549"/>
                </a:cubicBezTo>
                <a:cubicBezTo>
                  <a:pt x="608771" y="1778576"/>
                  <a:pt x="574766" y="1793966"/>
                  <a:pt x="574766" y="1793966"/>
                </a:cubicBezTo>
                <a:cubicBezTo>
                  <a:pt x="566057" y="1791063"/>
                  <a:pt x="555808" y="1790992"/>
                  <a:pt x="548640" y="1785258"/>
                </a:cubicBezTo>
                <a:cubicBezTo>
                  <a:pt x="518450" y="1761106"/>
                  <a:pt x="546899" y="1754256"/>
                  <a:pt x="505098" y="1741715"/>
                </a:cubicBezTo>
                <a:cubicBezTo>
                  <a:pt x="485437" y="1735817"/>
                  <a:pt x="464458" y="1735909"/>
                  <a:pt x="444138" y="1733006"/>
                </a:cubicBezTo>
                <a:cubicBezTo>
                  <a:pt x="429663" y="1718531"/>
                  <a:pt x="420367" y="1706959"/>
                  <a:pt x="400595" y="1698172"/>
                </a:cubicBezTo>
                <a:cubicBezTo>
                  <a:pt x="383818" y="1690716"/>
                  <a:pt x="348343" y="1680755"/>
                  <a:pt x="348343" y="1680755"/>
                </a:cubicBezTo>
                <a:cubicBezTo>
                  <a:pt x="333829" y="1683658"/>
                  <a:pt x="319080" y="1685568"/>
                  <a:pt x="304800" y="1689463"/>
                </a:cubicBezTo>
                <a:cubicBezTo>
                  <a:pt x="287088" y="1694293"/>
                  <a:pt x="252549" y="1706880"/>
                  <a:pt x="252549" y="1706880"/>
                </a:cubicBezTo>
                <a:cubicBezTo>
                  <a:pt x="214812" y="1701074"/>
                  <a:pt x="164186" y="1718452"/>
                  <a:pt x="139338" y="1689463"/>
                </a:cubicBezTo>
                <a:cubicBezTo>
                  <a:pt x="116590" y="1662923"/>
                  <a:pt x="141191" y="1619236"/>
                  <a:pt x="148046" y="1584960"/>
                </a:cubicBezTo>
                <a:cubicBezTo>
                  <a:pt x="151636" y="1567008"/>
                  <a:pt x="182372" y="1544560"/>
                  <a:pt x="191589" y="1532709"/>
                </a:cubicBezTo>
                <a:cubicBezTo>
                  <a:pt x="204440" y="1516186"/>
                  <a:pt x="211621" y="1495260"/>
                  <a:pt x="226423" y="1480458"/>
                </a:cubicBezTo>
                <a:cubicBezTo>
                  <a:pt x="268659" y="1438222"/>
                  <a:pt x="252149" y="1459286"/>
                  <a:pt x="278675" y="1419498"/>
                </a:cubicBezTo>
                <a:cubicBezTo>
                  <a:pt x="275772" y="1402081"/>
                  <a:pt x="277863" y="1383039"/>
                  <a:pt x="269966" y="1367246"/>
                </a:cubicBezTo>
                <a:cubicBezTo>
                  <a:pt x="265285" y="1357885"/>
                  <a:pt x="253676" y="1353406"/>
                  <a:pt x="243840" y="1349829"/>
                </a:cubicBezTo>
                <a:cubicBezTo>
                  <a:pt x="221344" y="1341649"/>
                  <a:pt x="196881" y="1339982"/>
                  <a:pt x="174172" y="1332412"/>
                </a:cubicBezTo>
                <a:lnTo>
                  <a:pt x="95795" y="1306286"/>
                </a:lnTo>
                <a:lnTo>
                  <a:pt x="69669" y="1297578"/>
                </a:lnTo>
                <a:cubicBezTo>
                  <a:pt x="59503" y="1287411"/>
                  <a:pt x="38130" y="1268314"/>
                  <a:pt x="34835" y="1254035"/>
                </a:cubicBezTo>
                <a:cubicBezTo>
                  <a:pt x="33267" y="1247242"/>
                  <a:pt x="32816" y="1166487"/>
                  <a:pt x="17418" y="1140823"/>
                </a:cubicBezTo>
                <a:cubicBezTo>
                  <a:pt x="13194" y="1133782"/>
                  <a:pt x="5806" y="1129212"/>
                  <a:pt x="0" y="1123406"/>
                </a:cubicBezTo>
                <a:cubicBezTo>
                  <a:pt x="2903" y="1105989"/>
                  <a:pt x="4426" y="1088285"/>
                  <a:pt x="8709" y="1071155"/>
                </a:cubicBezTo>
                <a:cubicBezTo>
                  <a:pt x="13162" y="1053344"/>
                  <a:pt x="26126" y="1018903"/>
                  <a:pt x="26126" y="1018903"/>
                </a:cubicBezTo>
                <a:cubicBezTo>
                  <a:pt x="23223" y="978263"/>
                  <a:pt x="21917" y="937477"/>
                  <a:pt x="17418" y="896983"/>
                </a:cubicBezTo>
                <a:cubicBezTo>
                  <a:pt x="16096" y="885087"/>
                  <a:pt x="8709" y="874118"/>
                  <a:pt x="8709" y="862149"/>
                </a:cubicBezTo>
                <a:cubicBezTo>
                  <a:pt x="8709" y="850180"/>
                  <a:pt x="13979" y="838779"/>
                  <a:pt x="17418" y="827315"/>
                </a:cubicBezTo>
                <a:cubicBezTo>
                  <a:pt x="22694" y="809730"/>
                  <a:pt x="34835" y="775063"/>
                  <a:pt x="34835" y="775063"/>
                </a:cubicBezTo>
                <a:cubicBezTo>
                  <a:pt x="37738" y="746035"/>
                  <a:pt x="33573" y="715395"/>
                  <a:pt x="43543" y="687978"/>
                </a:cubicBezTo>
                <a:cubicBezTo>
                  <a:pt x="46680" y="679351"/>
                  <a:pt x="60708" y="681260"/>
                  <a:pt x="69669" y="679269"/>
                </a:cubicBezTo>
                <a:cubicBezTo>
                  <a:pt x="161639" y="658830"/>
                  <a:pt x="89227" y="681457"/>
                  <a:pt x="148046" y="661852"/>
                </a:cubicBezTo>
                <a:cubicBezTo>
                  <a:pt x="167324" y="649000"/>
                  <a:pt x="186887" y="638425"/>
                  <a:pt x="200298" y="618309"/>
                </a:cubicBezTo>
                <a:cubicBezTo>
                  <a:pt x="205390" y="610671"/>
                  <a:pt x="206103" y="600892"/>
                  <a:pt x="209006" y="592183"/>
                </a:cubicBezTo>
                <a:cubicBezTo>
                  <a:pt x="214493" y="526339"/>
                  <a:pt x="194493" y="494453"/>
                  <a:pt x="243840" y="461555"/>
                </a:cubicBezTo>
                <a:cubicBezTo>
                  <a:pt x="251478" y="456463"/>
                  <a:pt x="261257" y="455749"/>
                  <a:pt x="269966" y="452846"/>
                </a:cubicBezTo>
                <a:cubicBezTo>
                  <a:pt x="272869" y="444137"/>
                  <a:pt x="277462" y="435819"/>
                  <a:pt x="278675" y="426720"/>
                </a:cubicBezTo>
                <a:cubicBezTo>
                  <a:pt x="283295" y="392072"/>
                  <a:pt x="271751" y="353482"/>
                  <a:pt x="287383" y="322218"/>
                </a:cubicBezTo>
                <a:cubicBezTo>
                  <a:pt x="295594" y="305797"/>
                  <a:pt x="321316" y="306021"/>
                  <a:pt x="339635" y="304800"/>
                </a:cubicBezTo>
                <a:lnTo>
                  <a:pt x="470263" y="296092"/>
                </a:lnTo>
                <a:cubicBezTo>
                  <a:pt x="535935" y="274200"/>
                  <a:pt x="454983" y="303731"/>
                  <a:pt x="522515" y="269966"/>
                </a:cubicBezTo>
                <a:cubicBezTo>
                  <a:pt x="530725" y="265861"/>
                  <a:pt x="539932" y="264161"/>
                  <a:pt x="548640" y="261258"/>
                </a:cubicBezTo>
                <a:cubicBezTo>
                  <a:pt x="554446" y="255452"/>
                  <a:pt x="559646" y="248969"/>
                  <a:pt x="566058" y="243840"/>
                </a:cubicBezTo>
                <a:cubicBezTo>
                  <a:pt x="574231" y="237302"/>
                  <a:pt x="585645" y="234596"/>
                  <a:pt x="592183" y="226423"/>
                </a:cubicBezTo>
                <a:cubicBezTo>
                  <a:pt x="597917" y="219255"/>
                  <a:pt x="597989" y="209006"/>
                  <a:pt x="600892" y="200298"/>
                </a:cubicBezTo>
                <a:cubicBezTo>
                  <a:pt x="597989" y="156755"/>
                  <a:pt x="597002" y="113042"/>
                  <a:pt x="592183" y="69669"/>
                </a:cubicBezTo>
                <a:cubicBezTo>
                  <a:pt x="584532" y="811"/>
                  <a:pt x="572423" y="98805"/>
                  <a:pt x="592183" y="0"/>
                </a:cubicBezTo>
                <a:cubicBezTo>
                  <a:pt x="609600" y="5806"/>
                  <a:pt x="629159" y="7234"/>
                  <a:pt x="644435" y="17418"/>
                </a:cubicBezTo>
                <a:cubicBezTo>
                  <a:pt x="653143" y="23224"/>
                  <a:pt x="662387" y="28297"/>
                  <a:pt x="670560" y="34835"/>
                </a:cubicBezTo>
                <a:cubicBezTo>
                  <a:pt x="676971" y="39964"/>
                  <a:pt x="680634" y="48580"/>
                  <a:pt x="687978" y="52252"/>
                </a:cubicBezTo>
                <a:cubicBezTo>
                  <a:pt x="704399" y="60462"/>
                  <a:pt x="740229" y="69669"/>
                  <a:pt x="740229" y="69669"/>
                </a:cubicBezTo>
                <a:cubicBezTo>
                  <a:pt x="746035" y="78378"/>
                  <a:pt x="750245" y="88394"/>
                  <a:pt x="757646" y="95795"/>
                </a:cubicBezTo>
                <a:cubicBezTo>
                  <a:pt x="765047" y="103196"/>
                  <a:pt x="774208" y="108961"/>
                  <a:pt x="783772" y="113212"/>
                </a:cubicBezTo>
                <a:cubicBezTo>
                  <a:pt x="821019" y="129766"/>
                  <a:pt x="835396" y="129206"/>
                  <a:pt x="870858" y="139338"/>
                </a:cubicBezTo>
                <a:cubicBezTo>
                  <a:pt x="879684" y="141860"/>
                  <a:pt x="888275" y="145143"/>
                  <a:pt x="896983" y="148046"/>
                </a:cubicBezTo>
                <a:cubicBezTo>
                  <a:pt x="904896" y="159915"/>
                  <a:pt x="918028" y="183315"/>
                  <a:pt x="931818" y="191589"/>
                </a:cubicBezTo>
                <a:cubicBezTo>
                  <a:pt x="939689" y="196312"/>
                  <a:pt x="949733" y="196193"/>
                  <a:pt x="957943" y="200298"/>
                </a:cubicBezTo>
                <a:cubicBezTo>
                  <a:pt x="967304" y="204979"/>
                  <a:pt x="975360" y="211909"/>
                  <a:pt x="984069" y="217715"/>
                </a:cubicBezTo>
                <a:cubicBezTo>
                  <a:pt x="1010195" y="214812"/>
                  <a:pt x="1036560" y="213574"/>
                  <a:pt x="1062446" y="209006"/>
                </a:cubicBezTo>
                <a:cubicBezTo>
                  <a:pt x="1086019" y="204846"/>
                  <a:pt x="1108892" y="197395"/>
                  <a:pt x="1132115" y="191589"/>
                </a:cubicBezTo>
                <a:cubicBezTo>
                  <a:pt x="1175848" y="180656"/>
                  <a:pt x="1155599" y="186663"/>
                  <a:pt x="1193075" y="174172"/>
                </a:cubicBezTo>
                <a:cubicBezTo>
                  <a:pt x="1201783" y="168366"/>
                  <a:pt x="1211027" y="163293"/>
                  <a:pt x="1219200" y="156755"/>
                </a:cubicBezTo>
                <a:cubicBezTo>
                  <a:pt x="1225611" y="151626"/>
                  <a:pt x="1228490" y="140499"/>
                  <a:pt x="1236618" y="139338"/>
                </a:cubicBezTo>
                <a:cubicBezTo>
                  <a:pt x="1251271" y="137245"/>
                  <a:pt x="1265646" y="145143"/>
                  <a:pt x="1280160" y="148046"/>
                </a:cubicBezTo>
                <a:cubicBezTo>
                  <a:pt x="1277257" y="162560"/>
                  <a:pt x="1276649" y="177730"/>
                  <a:pt x="1271452" y="191589"/>
                </a:cubicBezTo>
                <a:cubicBezTo>
                  <a:pt x="1266414" y="205025"/>
                  <a:pt x="1235403" y="225614"/>
                  <a:pt x="1262743" y="243840"/>
                </a:cubicBezTo>
                <a:cubicBezTo>
                  <a:pt x="1275059" y="252051"/>
                  <a:pt x="1291772" y="249646"/>
                  <a:pt x="1306286" y="252549"/>
                </a:cubicBezTo>
                <a:cubicBezTo>
                  <a:pt x="1306719" y="254714"/>
                  <a:pt x="1316564" y="313294"/>
                  <a:pt x="1323703" y="322218"/>
                </a:cubicBezTo>
                <a:cubicBezTo>
                  <a:pt x="1330241" y="330391"/>
                  <a:pt x="1341120" y="333829"/>
                  <a:pt x="1349829" y="339635"/>
                </a:cubicBezTo>
                <a:cubicBezTo>
                  <a:pt x="1355635" y="348343"/>
                  <a:pt x="1360708" y="357587"/>
                  <a:pt x="1367246" y="365760"/>
                </a:cubicBezTo>
                <a:cubicBezTo>
                  <a:pt x="1372375" y="372171"/>
                  <a:pt x="1380439" y="376137"/>
                  <a:pt x="1384663" y="383178"/>
                </a:cubicBezTo>
                <a:cubicBezTo>
                  <a:pt x="1389386" y="391049"/>
                  <a:pt x="1390469" y="400595"/>
                  <a:pt x="1393372" y="409303"/>
                </a:cubicBezTo>
                <a:cubicBezTo>
                  <a:pt x="1396275" y="516709"/>
                  <a:pt x="1398028" y="624152"/>
                  <a:pt x="1402080" y="731520"/>
                </a:cubicBezTo>
                <a:cubicBezTo>
                  <a:pt x="1403835" y="778024"/>
                  <a:pt x="1404501" y="824748"/>
                  <a:pt x="1410789" y="870858"/>
                </a:cubicBezTo>
                <a:cubicBezTo>
                  <a:pt x="1413270" y="889049"/>
                  <a:pt x="1424605" y="905106"/>
                  <a:pt x="1428206" y="923109"/>
                </a:cubicBezTo>
                <a:lnTo>
                  <a:pt x="1436915" y="966652"/>
                </a:lnTo>
                <a:cubicBezTo>
                  <a:pt x="1434012" y="986972"/>
                  <a:pt x="1446565" y="1018432"/>
                  <a:pt x="1428206" y="1027612"/>
                </a:cubicBezTo>
                <a:cubicBezTo>
                  <a:pt x="1389174" y="1047128"/>
                  <a:pt x="1340950" y="1031501"/>
                  <a:pt x="1297578" y="1036320"/>
                </a:cubicBezTo>
                <a:cubicBezTo>
                  <a:pt x="1288454" y="1037334"/>
                  <a:pt x="1280279" y="1042507"/>
                  <a:pt x="1271452" y="1045029"/>
                </a:cubicBezTo>
                <a:cubicBezTo>
                  <a:pt x="1259944" y="1048317"/>
                  <a:pt x="1248302" y="1051142"/>
                  <a:pt x="1236618" y="1053738"/>
                </a:cubicBezTo>
                <a:cubicBezTo>
                  <a:pt x="1185333" y="1065134"/>
                  <a:pt x="1183717" y="1063616"/>
                  <a:pt x="1123406" y="1071155"/>
                </a:cubicBezTo>
                <a:cubicBezTo>
                  <a:pt x="1102157" y="1078238"/>
                  <a:pt x="1088037" y="1080397"/>
                  <a:pt x="1071155" y="1097280"/>
                </a:cubicBezTo>
                <a:cubicBezTo>
                  <a:pt x="1025888" y="1142548"/>
                  <a:pt x="1079414" y="1106348"/>
                  <a:pt x="1036320" y="1140823"/>
                </a:cubicBezTo>
                <a:cubicBezTo>
                  <a:pt x="981403" y="1184756"/>
                  <a:pt x="1034823" y="1133610"/>
                  <a:pt x="992778" y="1175658"/>
                </a:cubicBezTo>
                <a:cubicBezTo>
                  <a:pt x="989875" y="1190172"/>
                  <a:pt x="984069" y="1204399"/>
                  <a:pt x="984069" y="1219200"/>
                </a:cubicBezTo>
                <a:cubicBezTo>
                  <a:pt x="984069" y="1257934"/>
                  <a:pt x="982124" y="1295632"/>
                  <a:pt x="1010195" y="1323703"/>
                </a:cubicBezTo>
                <a:cubicBezTo>
                  <a:pt x="1017596" y="1331104"/>
                  <a:pt x="1027612" y="1335314"/>
                  <a:pt x="1036320" y="1341120"/>
                </a:cubicBezTo>
                <a:cubicBezTo>
                  <a:pt x="1057048" y="1403301"/>
                  <a:pt x="1038462" y="1383188"/>
                  <a:pt x="1079863" y="1410789"/>
                </a:cubicBezTo>
                <a:cubicBezTo>
                  <a:pt x="1085669" y="1419498"/>
                  <a:pt x="1090742" y="1428742"/>
                  <a:pt x="1097280" y="1436915"/>
                </a:cubicBezTo>
                <a:cubicBezTo>
                  <a:pt x="1102409" y="1443326"/>
                  <a:pt x="1110474" y="1447291"/>
                  <a:pt x="1114698" y="1454332"/>
                </a:cubicBezTo>
                <a:cubicBezTo>
                  <a:pt x="1119421" y="1462203"/>
                  <a:pt x="1118948" y="1472433"/>
                  <a:pt x="1123406" y="1480458"/>
                </a:cubicBezTo>
                <a:cubicBezTo>
                  <a:pt x="1133572" y="1498756"/>
                  <a:pt x="1155337" y="1480457"/>
                  <a:pt x="1166949" y="1489166"/>
                </a:cubicBez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err="1" smtClean="0">
                <a:solidFill>
                  <a:schemeClr val="tx1"/>
                </a:solidFill>
                <a:latin typeface="Cambria" panose="02040503050406030204" pitchFamily="18" charset="0"/>
                <a:ea typeface="Cambria" panose="02040503050406030204" pitchFamily="18" charset="0"/>
              </a:rPr>
              <a:t>Nước</a:t>
            </a:r>
            <a:r>
              <a:rPr lang="en-US" dirty="0" smtClean="0">
                <a:solidFill>
                  <a:schemeClr val="tx1"/>
                </a:solidFill>
                <a:latin typeface="Cambria" panose="02040503050406030204" pitchFamily="18" charset="0"/>
                <a:ea typeface="Cambria" panose="02040503050406030204" pitchFamily="18" charset="0"/>
              </a:rPr>
              <a:t> </a:t>
            </a:r>
            <a:r>
              <a:rPr lang="en-US" dirty="0" err="1" smtClean="0">
                <a:solidFill>
                  <a:schemeClr val="tx1"/>
                </a:solidFill>
                <a:latin typeface="Cambria" panose="02040503050406030204" pitchFamily="18" charset="0"/>
                <a:ea typeface="Cambria" panose="02040503050406030204" pitchFamily="18" charset="0"/>
              </a:rPr>
              <a:t>Đức</a:t>
            </a:r>
            <a:endParaRPr lang="en-US" dirty="0">
              <a:solidFill>
                <a:schemeClr val="tx1"/>
              </a:solidFill>
              <a:latin typeface="Cambria" panose="02040503050406030204" pitchFamily="18" charset="0"/>
              <a:ea typeface="Cambria" panose="02040503050406030204" pitchFamily="18" charset="0"/>
            </a:endParaRPr>
          </a:p>
        </p:txBody>
      </p:sp>
      <p:sp>
        <p:nvSpPr>
          <p:cNvPr id="105" name="TextBox 104"/>
          <p:cNvSpPr txBox="1"/>
          <p:nvPr/>
        </p:nvSpPr>
        <p:spPr>
          <a:xfrm>
            <a:off x="114056" y="3815290"/>
            <a:ext cx="1343638"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Tháng</a:t>
            </a:r>
            <a:r>
              <a:rPr lang="en-US" dirty="0" smtClean="0">
                <a:latin typeface="Cambria" panose="02040503050406030204" pitchFamily="18" charset="0"/>
                <a:ea typeface="Cambria" panose="02040503050406030204" pitchFamily="18" charset="0"/>
              </a:rPr>
              <a:t> 9 - 1949</a:t>
            </a:r>
            <a:endParaRPr lang="en-US" dirty="0">
              <a:latin typeface="Cambria" panose="02040503050406030204" pitchFamily="18" charset="0"/>
              <a:ea typeface="Cambria" panose="02040503050406030204" pitchFamily="18" charset="0"/>
            </a:endParaRPr>
          </a:p>
        </p:txBody>
      </p:sp>
      <p:sp>
        <p:nvSpPr>
          <p:cNvPr id="106" name="TextBox 105"/>
          <p:cNvSpPr txBox="1"/>
          <p:nvPr/>
        </p:nvSpPr>
        <p:spPr>
          <a:xfrm>
            <a:off x="1592871" y="3815290"/>
            <a:ext cx="2842445"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Cộng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hòa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Liên</a:t>
            </a:r>
            <a:r>
              <a:rPr lang="en-US" dirty="0" smtClean="0">
                <a:latin typeface="Cambria" panose="02040503050406030204" pitchFamily="18" charset="0"/>
                <a:ea typeface="Cambria" panose="02040503050406030204" pitchFamily="18" charset="0"/>
              </a:rPr>
              <a:t> bang </a:t>
            </a:r>
            <a:r>
              <a:rPr lang="en-US" dirty="0" err="1" smtClean="0">
                <a:latin typeface="Cambria" panose="02040503050406030204" pitchFamily="18" charset="0"/>
                <a:ea typeface="Cambria" panose="02040503050406030204" pitchFamily="18" charset="0"/>
              </a:rPr>
              <a:t>Đức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Tây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Đức</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
        <p:nvSpPr>
          <p:cNvPr id="107" name="TextBox 106"/>
          <p:cNvSpPr txBox="1"/>
          <p:nvPr/>
        </p:nvSpPr>
        <p:spPr>
          <a:xfrm>
            <a:off x="114056" y="4185687"/>
            <a:ext cx="1443024"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Tháng</a:t>
            </a:r>
            <a:r>
              <a:rPr lang="en-US" dirty="0" smtClean="0">
                <a:latin typeface="Cambria" panose="02040503050406030204" pitchFamily="18" charset="0"/>
                <a:ea typeface="Cambria" panose="02040503050406030204" pitchFamily="18" charset="0"/>
              </a:rPr>
              <a:t> 10 - 1949</a:t>
            </a:r>
            <a:endParaRPr lang="en-US" dirty="0">
              <a:latin typeface="Cambria" panose="02040503050406030204" pitchFamily="18" charset="0"/>
              <a:ea typeface="Cambria" panose="02040503050406030204" pitchFamily="18" charset="0"/>
            </a:endParaRPr>
          </a:p>
        </p:txBody>
      </p:sp>
      <p:sp>
        <p:nvSpPr>
          <p:cNvPr id="108" name="TextBox 107"/>
          <p:cNvSpPr txBox="1"/>
          <p:nvPr/>
        </p:nvSpPr>
        <p:spPr>
          <a:xfrm>
            <a:off x="1592871" y="4185687"/>
            <a:ext cx="2876108" cy="307777"/>
          </a:xfrm>
          <a:prstGeom prst="rect">
            <a:avLst/>
          </a:prstGeom>
          <a:noFill/>
        </p:spPr>
        <p:txBody>
          <a:bodyPr wrap="none" rtlCol="0">
            <a:spAutoFit/>
          </a:bodyPr>
          <a:lstStyle/>
          <a:p>
            <a:r>
              <a:rPr lang="en-US" dirty="0" err="1" smtClean="0">
                <a:latin typeface="Cambria" panose="02040503050406030204" pitchFamily="18" charset="0"/>
                <a:ea typeface="Cambria" panose="02040503050406030204" pitchFamily="18" charset="0"/>
              </a:rPr>
              <a:t>Cộng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hòa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Đức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Đức</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962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50"/>
                                        <p:tgtEl>
                                          <p:spTgt spid="71"/>
                                        </p:tgtEl>
                                      </p:cBhvr>
                                    </p:animEffect>
                                    <p:anim calcmode="lin" valueType="num">
                                      <p:cBhvr>
                                        <p:cTn id="15" dur="750" fill="hold"/>
                                        <p:tgtEl>
                                          <p:spTgt spid="71"/>
                                        </p:tgtEl>
                                        <p:attrNameLst>
                                          <p:attrName>ppt_x</p:attrName>
                                        </p:attrNameLst>
                                      </p:cBhvr>
                                      <p:tavLst>
                                        <p:tav tm="0">
                                          <p:val>
                                            <p:strVal val="#ppt_x"/>
                                          </p:val>
                                        </p:tav>
                                        <p:tav tm="100000">
                                          <p:val>
                                            <p:strVal val="#ppt_x"/>
                                          </p:val>
                                        </p:tav>
                                      </p:tavLst>
                                    </p:anim>
                                    <p:anim calcmode="lin" valueType="num">
                                      <p:cBhvr>
                                        <p:cTn id="16" dur="750" fill="hold"/>
                                        <p:tgtEl>
                                          <p:spTgt spid="71"/>
                                        </p:tgtEl>
                                        <p:attrNameLst>
                                          <p:attrName>ppt_y</p:attrName>
                                        </p:attrNameLst>
                                      </p:cBhvr>
                                      <p:tavLst>
                                        <p:tav tm="0">
                                          <p:val>
                                            <p:strVal val="#ppt_y+.1"/>
                                          </p:val>
                                        </p:tav>
                                        <p:tav tm="100000">
                                          <p:val>
                                            <p:strVal val="#ppt_y"/>
                                          </p:val>
                                        </p:tav>
                                      </p:tavLst>
                                    </p:anim>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wedge">
                                      <p:cBhvr>
                                        <p:cTn id="25" dur="75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xit" presetSubtype="16" fill="hold" grpId="1" nodeType="clickEffect">
                                  <p:stCondLst>
                                    <p:cond delay="0"/>
                                  </p:stCondLst>
                                  <p:childTnLst>
                                    <p:animEffect transition="out" filter="diamond(in)">
                                      <p:cBhvr>
                                        <p:cTn id="29" dur="500"/>
                                        <p:tgtEl>
                                          <p:spTgt spid="76"/>
                                        </p:tgtEl>
                                      </p:cBhvr>
                                    </p:animEffect>
                                    <p:set>
                                      <p:cBhvr>
                                        <p:cTn id="30" dur="1" fill="hold">
                                          <p:stCondLst>
                                            <p:cond delay="499"/>
                                          </p:stCondLst>
                                        </p:cTn>
                                        <p:tgtEl>
                                          <p:spTgt spid="76"/>
                                        </p:tgtEl>
                                        <p:attrNameLst>
                                          <p:attrName>style.visibility</p:attrName>
                                        </p:attrNameLst>
                                      </p:cBhvr>
                                      <p:to>
                                        <p:strVal val="hidden"/>
                                      </p:to>
                                    </p:set>
                                  </p:childTnLst>
                                </p:cTn>
                              </p:par>
                            </p:childTnLst>
                          </p:cTn>
                        </p:par>
                        <p:par>
                          <p:cTn id="31" fill="hold">
                            <p:stCondLst>
                              <p:cond delay="500"/>
                            </p:stCondLst>
                            <p:childTnLst>
                              <p:par>
                                <p:cTn id="32" presetID="49" presetClass="entr" presetSubtype="0" decel="10000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500" fill="hold"/>
                                        <p:tgtEl>
                                          <p:spTgt spid="78"/>
                                        </p:tgtEl>
                                        <p:attrNameLst>
                                          <p:attrName>ppt_w</p:attrName>
                                        </p:attrNameLst>
                                      </p:cBhvr>
                                      <p:tavLst>
                                        <p:tav tm="0">
                                          <p:val>
                                            <p:fltVal val="0"/>
                                          </p:val>
                                        </p:tav>
                                        <p:tav tm="100000">
                                          <p:val>
                                            <p:strVal val="#ppt_w"/>
                                          </p:val>
                                        </p:tav>
                                      </p:tavLst>
                                    </p:anim>
                                    <p:anim calcmode="lin" valueType="num">
                                      <p:cBhvr>
                                        <p:cTn id="35" dur="500" fill="hold"/>
                                        <p:tgtEl>
                                          <p:spTgt spid="78"/>
                                        </p:tgtEl>
                                        <p:attrNameLst>
                                          <p:attrName>ppt_h</p:attrName>
                                        </p:attrNameLst>
                                      </p:cBhvr>
                                      <p:tavLst>
                                        <p:tav tm="0">
                                          <p:val>
                                            <p:fltVal val="0"/>
                                          </p:val>
                                        </p:tav>
                                        <p:tav tm="100000">
                                          <p:val>
                                            <p:strVal val="#ppt_h"/>
                                          </p:val>
                                        </p:tav>
                                      </p:tavLst>
                                    </p:anim>
                                    <p:anim calcmode="lin" valueType="num">
                                      <p:cBhvr>
                                        <p:cTn id="36" dur="500" fill="hold"/>
                                        <p:tgtEl>
                                          <p:spTgt spid="78"/>
                                        </p:tgtEl>
                                        <p:attrNameLst>
                                          <p:attrName>style.rotation</p:attrName>
                                        </p:attrNameLst>
                                      </p:cBhvr>
                                      <p:tavLst>
                                        <p:tav tm="0">
                                          <p:val>
                                            <p:fltVal val="360"/>
                                          </p:val>
                                        </p:tav>
                                        <p:tav tm="100000">
                                          <p:val>
                                            <p:fltVal val="0"/>
                                          </p:val>
                                        </p:tav>
                                      </p:tavLst>
                                    </p:anim>
                                    <p:animEffect transition="in" filter="fade">
                                      <p:cBhvr>
                                        <p:cTn id="37" dur="500"/>
                                        <p:tgtEl>
                                          <p:spTgt spid="78"/>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 calcmode="lin" valueType="num">
                                      <p:cBhvr>
                                        <p:cTn id="42" dur="500" fill="hold"/>
                                        <p:tgtEl>
                                          <p:spTgt spid="77"/>
                                        </p:tgtEl>
                                        <p:attrNameLst>
                                          <p:attrName>style.rotation</p:attrName>
                                        </p:attrNameLst>
                                      </p:cBhvr>
                                      <p:tavLst>
                                        <p:tav tm="0">
                                          <p:val>
                                            <p:fltVal val="360"/>
                                          </p:val>
                                        </p:tav>
                                        <p:tav tm="100000">
                                          <p:val>
                                            <p:fltVal val="0"/>
                                          </p:val>
                                        </p:tav>
                                      </p:tavLst>
                                    </p:anim>
                                    <p:animEffect transition="in" filter="fade">
                                      <p:cBhvr>
                                        <p:cTn id="43" dur="500"/>
                                        <p:tgtEl>
                                          <p:spTgt spid="77"/>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wedge">
                                      <p:cBhvr>
                                        <p:cTn id="48" dur="750"/>
                                        <p:tgtEl>
                                          <p:spTgt spid="79"/>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xit" presetSubtype="16" fill="hold" grpId="1" nodeType="clickEffect">
                                  <p:stCondLst>
                                    <p:cond delay="0"/>
                                  </p:stCondLst>
                                  <p:childTnLst>
                                    <p:animEffect transition="out" filter="diamond(in)">
                                      <p:cBhvr>
                                        <p:cTn id="52" dur="500"/>
                                        <p:tgtEl>
                                          <p:spTgt spid="79"/>
                                        </p:tgtEl>
                                      </p:cBhvr>
                                    </p:animEffect>
                                    <p:set>
                                      <p:cBhvr>
                                        <p:cTn id="53" dur="1" fill="hold">
                                          <p:stCondLst>
                                            <p:cond delay="499"/>
                                          </p:stCondLst>
                                        </p:cTn>
                                        <p:tgtEl>
                                          <p:spTgt spid="79"/>
                                        </p:tgtEl>
                                        <p:attrNameLst>
                                          <p:attrName>style.visibility</p:attrName>
                                        </p:attrNameLst>
                                      </p:cBhvr>
                                      <p:to>
                                        <p:strVal val="hidden"/>
                                      </p:to>
                                    </p:set>
                                  </p:childTnLst>
                                </p:cTn>
                              </p:par>
                            </p:childTnLst>
                          </p:cTn>
                        </p:par>
                        <p:par>
                          <p:cTn id="54" fill="hold">
                            <p:stCondLst>
                              <p:cond delay="500"/>
                            </p:stCondLst>
                            <p:childTnLst>
                              <p:par>
                                <p:cTn id="55" presetID="49" presetClass="entr" presetSubtype="0" decel="100000"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p:cTn id="57" dur="500" fill="hold"/>
                                        <p:tgtEl>
                                          <p:spTgt spid="80"/>
                                        </p:tgtEl>
                                        <p:attrNameLst>
                                          <p:attrName>ppt_w</p:attrName>
                                        </p:attrNameLst>
                                      </p:cBhvr>
                                      <p:tavLst>
                                        <p:tav tm="0">
                                          <p:val>
                                            <p:fltVal val="0"/>
                                          </p:val>
                                        </p:tav>
                                        <p:tav tm="100000">
                                          <p:val>
                                            <p:strVal val="#ppt_w"/>
                                          </p:val>
                                        </p:tav>
                                      </p:tavLst>
                                    </p:anim>
                                    <p:anim calcmode="lin" valueType="num">
                                      <p:cBhvr>
                                        <p:cTn id="58" dur="500" fill="hold"/>
                                        <p:tgtEl>
                                          <p:spTgt spid="80"/>
                                        </p:tgtEl>
                                        <p:attrNameLst>
                                          <p:attrName>ppt_h</p:attrName>
                                        </p:attrNameLst>
                                      </p:cBhvr>
                                      <p:tavLst>
                                        <p:tav tm="0">
                                          <p:val>
                                            <p:fltVal val="0"/>
                                          </p:val>
                                        </p:tav>
                                        <p:tav tm="100000">
                                          <p:val>
                                            <p:strVal val="#ppt_h"/>
                                          </p:val>
                                        </p:tav>
                                      </p:tavLst>
                                    </p:anim>
                                    <p:anim calcmode="lin" valueType="num">
                                      <p:cBhvr>
                                        <p:cTn id="59" dur="500" fill="hold"/>
                                        <p:tgtEl>
                                          <p:spTgt spid="80"/>
                                        </p:tgtEl>
                                        <p:attrNameLst>
                                          <p:attrName>style.rotation</p:attrName>
                                        </p:attrNameLst>
                                      </p:cBhvr>
                                      <p:tavLst>
                                        <p:tav tm="0">
                                          <p:val>
                                            <p:fltVal val="360"/>
                                          </p:val>
                                        </p:tav>
                                        <p:tav tm="100000">
                                          <p:val>
                                            <p:fltVal val="0"/>
                                          </p:val>
                                        </p:tav>
                                      </p:tavLst>
                                    </p:anim>
                                    <p:animEffect transition="in" filter="fade">
                                      <p:cBhvr>
                                        <p:cTn id="60" dur="500"/>
                                        <p:tgtEl>
                                          <p:spTgt spid="80"/>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 calcmode="lin" valueType="num">
                                      <p:cBhvr>
                                        <p:cTn id="65" dur="500" fill="hold"/>
                                        <p:tgtEl>
                                          <p:spTgt spid="81"/>
                                        </p:tgtEl>
                                        <p:attrNameLst>
                                          <p:attrName>style.rotation</p:attrName>
                                        </p:attrNameLst>
                                      </p:cBhvr>
                                      <p:tavLst>
                                        <p:tav tm="0">
                                          <p:val>
                                            <p:fltVal val="360"/>
                                          </p:val>
                                        </p:tav>
                                        <p:tav tm="100000">
                                          <p:val>
                                            <p:fltVal val="0"/>
                                          </p:val>
                                        </p:tav>
                                      </p:tavLst>
                                    </p:anim>
                                    <p:animEffect transition="in" filter="fade">
                                      <p:cBhvr>
                                        <p:cTn id="66" dur="500"/>
                                        <p:tgtEl>
                                          <p:spTgt spid="81"/>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wedge">
                                      <p:cBhvr>
                                        <p:cTn id="71" dur="75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xit" presetSubtype="16" fill="hold" grpId="1" nodeType="clickEffect">
                                  <p:stCondLst>
                                    <p:cond delay="0"/>
                                  </p:stCondLst>
                                  <p:childTnLst>
                                    <p:animEffect transition="out" filter="diamond(in)">
                                      <p:cBhvr>
                                        <p:cTn id="75" dur="500"/>
                                        <p:tgtEl>
                                          <p:spTgt spid="82"/>
                                        </p:tgtEl>
                                      </p:cBhvr>
                                    </p:animEffect>
                                    <p:set>
                                      <p:cBhvr>
                                        <p:cTn id="76" dur="1" fill="hold">
                                          <p:stCondLst>
                                            <p:cond delay="499"/>
                                          </p:stCondLst>
                                        </p:cTn>
                                        <p:tgtEl>
                                          <p:spTgt spid="82"/>
                                        </p:tgtEl>
                                        <p:attrNameLst>
                                          <p:attrName>style.visibility</p:attrName>
                                        </p:attrNameLst>
                                      </p:cBhvr>
                                      <p:to>
                                        <p:strVal val="hidden"/>
                                      </p:to>
                                    </p:set>
                                  </p:childTnLst>
                                </p:cTn>
                              </p:par>
                            </p:childTnLst>
                          </p:cTn>
                        </p:par>
                        <p:par>
                          <p:cTn id="77" fill="hold">
                            <p:stCondLst>
                              <p:cond delay="500"/>
                            </p:stCondLst>
                            <p:childTnLst>
                              <p:par>
                                <p:cTn id="78" presetID="49" presetClass="entr" presetSubtype="0" decel="100000" fill="hold" grpId="0" nodeType="afterEffect">
                                  <p:stCondLst>
                                    <p:cond delay="0"/>
                                  </p:stCondLst>
                                  <p:childTnLst>
                                    <p:set>
                                      <p:cBhvr>
                                        <p:cTn id="79" dur="1" fill="hold">
                                          <p:stCondLst>
                                            <p:cond delay="0"/>
                                          </p:stCondLst>
                                        </p:cTn>
                                        <p:tgtEl>
                                          <p:spTgt spid="83"/>
                                        </p:tgtEl>
                                        <p:attrNameLst>
                                          <p:attrName>style.visibility</p:attrName>
                                        </p:attrNameLst>
                                      </p:cBhvr>
                                      <p:to>
                                        <p:strVal val="visible"/>
                                      </p:to>
                                    </p:set>
                                    <p:anim calcmode="lin" valueType="num">
                                      <p:cBhvr>
                                        <p:cTn id="80" dur="500" fill="hold"/>
                                        <p:tgtEl>
                                          <p:spTgt spid="83"/>
                                        </p:tgtEl>
                                        <p:attrNameLst>
                                          <p:attrName>ppt_w</p:attrName>
                                        </p:attrNameLst>
                                      </p:cBhvr>
                                      <p:tavLst>
                                        <p:tav tm="0">
                                          <p:val>
                                            <p:fltVal val="0"/>
                                          </p:val>
                                        </p:tav>
                                        <p:tav tm="100000">
                                          <p:val>
                                            <p:strVal val="#ppt_w"/>
                                          </p:val>
                                        </p:tav>
                                      </p:tavLst>
                                    </p:anim>
                                    <p:anim calcmode="lin" valueType="num">
                                      <p:cBhvr>
                                        <p:cTn id="81" dur="500" fill="hold"/>
                                        <p:tgtEl>
                                          <p:spTgt spid="83"/>
                                        </p:tgtEl>
                                        <p:attrNameLst>
                                          <p:attrName>ppt_h</p:attrName>
                                        </p:attrNameLst>
                                      </p:cBhvr>
                                      <p:tavLst>
                                        <p:tav tm="0">
                                          <p:val>
                                            <p:fltVal val="0"/>
                                          </p:val>
                                        </p:tav>
                                        <p:tav tm="100000">
                                          <p:val>
                                            <p:strVal val="#ppt_h"/>
                                          </p:val>
                                        </p:tav>
                                      </p:tavLst>
                                    </p:anim>
                                    <p:anim calcmode="lin" valueType="num">
                                      <p:cBhvr>
                                        <p:cTn id="82" dur="500" fill="hold"/>
                                        <p:tgtEl>
                                          <p:spTgt spid="83"/>
                                        </p:tgtEl>
                                        <p:attrNameLst>
                                          <p:attrName>style.rotation</p:attrName>
                                        </p:attrNameLst>
                                      </p:cBhvr>
                                      <p:tavLst>
                                        <p:tav tm="0">
                                          <p:val>
                                            <p:fltVal val="360"/>
                                          </p:val>
                                        </p:tav>
                                        <p:tav tm="100000">
                                          <p:val>
                                            <p:fltVal val="0"/>
                                          </p:val>
                                        </p:tav>
                                      </p:tavLst>
                                    </p:anim>
                                    <p:animEffect transition="in" filter="fade">
                                      <p:cBhvr>
                                        <p:cTn id="83" dur="500"/>
                                        <p:tgtEl>
                                          <p:spTgt spid="83"/>
                                        </p:tgtEl>
                                      </p:cBhvr>
                                    </p:animEffect>
                                  </p:childTnLst>
                                </p:cTn>
                              </p:par>
                              <p:par>
                                <p:cTn id="84" presetID="49" presetClass="entr" presetSubtype="0" decel="100000" fill="hold" grpId="0" nodeType="with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p:cTn id="86" dur="500" fill="hold"/>
                                        <p:tgtEl>
                                          <p:spTgt spid="84"/>
                                        </p:tgtEl>
                                        <p:attrNameLst>
                                          <p:attrName>ppt_w</p:attrName>
                                        </p:attrNameLst>
                                      </p:cBhvr>
                                      <p:tavLst>
                                        <p:tav tm="0">
                                          <p:val>
                                            <p:fltVal val="0"/>
                                          </p:val>
                                        </p:tav>
                                        <p:tav tm="100000">
                                          <p:val>
                                            <p:strVal val="#ppt_w"/>
                                          </p:val>
                                        </p:tav>
                                      </p:tavLst>
                                    </p:anim>
                                    <p:anim calcmode="lin" valueType="num">
                                      <p:cBhvr>
                                        <p:cTn id="87" dur="500" fill="hold"/>
                                        <p:tgtEl>
                                          <p:spTgt spid="84"/>
                                        </p:tgtEl>
                                        <p:attrNameLst>
                                          <p:attrName>ppt_h</p:attrName>
                                        </p:attrNameLst>
                                      </p:cBhvr>
                                      <p:tavLst>
                                        <p:tav tm="0">
                                          <p:val>
                                            <p:fltVal val="0"/>
                                          </p:val>
                                        </p:tav>
                                        <p:tav tm="100000">
                                          <p:val>
                                            <p:strVal val="#ppt_h"/>
                                          </p:val>
                                        </p:tav>
                                      </p:tavLst>
                                    </p:anim>
                                    <p:anim calcmode="lin" valueType="num">
                                      <p:cBhvr>
                                        <p:cTn id="88" dur="500" fill="hold"/>
                                        <p:tgtEl>
                                          <p:spTgt spid="84"/>
                                        </p:tgtEl>
                                        <p:attrNameLst>
                                          <p:attrName>style.rotation</p:attrName>
                                        </p:attrNameLst>
                                      </p:cBhvr>
                                      <p:tavLst>
                                        <p:tav tm="0">
                                          <p:val>
                                            <p:fltVal val="360"/>
                                          </p:val>
                                        </p:tav>
                                        <p:tav tm="100000">
                                          <p:val>
                                            <p:fltVal val="0"/>
                                          </p:val>
                                        </p:tav>
                                      </p:tavLst>
                                    </p:anim>
                                    <p:animEffect transition="in" filter="fade">
                                      <p:cBhvr>
                                        <p:cTn id="89" dur="500"/>
                                        <p:tgtEl>
                                          <p:spTgt spid="84"/>
                                        </p:tgtEl>
                                      </p:cBhvr>
                                    </p:animEffect>
                                  </p:childTnLst>
                                </p:cTn>
                              </p:par>
                            </p:childTnLst>
                          </p:cTn>
                        </p:par>
                      </p:childTnLst>
                    </p:cTn>
                  </p:par>
                  <p:par>
                    <p:cTn id="90" fill="hold">
                      <p:stCondLst>
                        <p:cond delay="indefinite"/>
                      </p:stCondLst>
                      <p:childTnLst>
                        <p:par>
                          <p:cTn id="91" fill="hold">
                            <p:stCondLst>
                              <p:cond delay="0"/>
                            </p:stCondLst>
                            <p:childTnLst>
                              <p:par>
                                <p:cTn id="92" presetID="20" presetClass="entr" presetSubtype="0" fill="hold" grpId="0" nodeType="click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edge">
                                      <p:cBhvr>
                                        <p:cTn id="94" dur="750"/>
                                        <p:tgtEl>
                                          <p:spTgt spid="85"/>
                                        </p:tgtEl>
                                      </p:cBhvr>
                                    </p:animEffect>
                                  </p:childTnLst>
                                </p:cTn>
                              </p:par>
                            </p:childTnLst>
                          </p:cTn>
                        </p:par>
                      </p:childTnLst>
                    </p:cTn>
                  </p:par>
                  <p:par>
                    <p:cTn id="95" fill="hold">
                      <p:stCondLst>
                        <p:cond delay="indefinite"/>
                      </p:stCondLst>
                      <p:childTnLst>
                        <p:par>
                          <p:cTn id="96" fill="hold">
                            <p:stCondLst>
                              <p:cond delay="0"/>
                            </p:stCondLst>
                            <p:childTnLst>
                              <p:par>
                                <p:cTn id="97" presetID="8" presetClass="exit" presetSubtype="16" fill="hold" grpId="1" nodeType="clickEffect">
                                  <p:stCondLst>
                                    <p:cond delay="0"/>
                                  </p:stCondLst>
                                  <p:childTnLst>
                                    <p:animEffect transition="out" filter="diamond(in)">
                                      <p:cBhvr>
                                        <p:cTn id="98" dur="500"/>
                                        <p:tgtEl>
                                          <p:spTgt spid="85"/>
                                        </p:tgtEl>
                                      </p:cBhvr>
                                    </p:animEffect>
                                    <p:set>
                                      <p:cBhvr>
                                        <p:cTn id="99" dur="1" fill="hold">
                                          <p:stCondLst>
                                            <p:cond delay="499"/>
                                          </p:stCondLst>
                                        </p:cTn>
                                        <p:tgtEl>
                                          <p:spTgt spid="85"/>
                                        </p:tgtEl>
                                        <p:attrNameLst>
                                          <p:attrName>style.visibility</p:attrName>
                                        </p:attrNameLst>
                                      </p:cBhvr>
                                      <p:to>
                                        <p:strVal val="hidden"/>
                                      </p:to>
                                    </p:set>
                                  </p:childTnLst>
                                </p:cTn>
                              </p:par>
                            </p:childTnLst>
                          </p:cTn>
                        </p:par>
                        <p:par>
                          <p:cTn id="100" fill="hold">
                            <p:stCondLst>
                              <p:cond delay="500"/>
                            </p:stCondLst>
                            <p:childTnLst>
                              <p:par>
                                <p:cTn id="101" presetID="49" presetClass="entr" presetSubtype="0" decel="100000" fill="hold" grpId="0"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 calcmode="lin" valueType="num">
                                      <p:cBhvr>
                                        <p:cTn id="105" dur="500" fill="hold"/>
                                        <p:tgtEl>
                                          <p:spTgt spid="86"/>
                                        </p:tgtEl>
                                        <p:attrNameLst>
                                          <p:attrName>style.rotation</p:attrName>
                                        </p:attrNameLst>
                                      </p:cBhvr>
                                      <p:tavLst>
                                        <p:tav tm="0">
                                          <p:val>
                                            <p:fltVal val="360"/>
                                          </p:val>
                                        </p:tav>
                                        <p:tav tm="100000">
                                          <p:val>
                                            <p:fltVal val="0"/>
                                          </p:val>
                                        </p:tav>
                                      </p:tavLst>
                                    </p:anim>
                                    <p:animEffect transition="in" filter="fade">
                                      <p:cBhvr>
                                        <p:cTn id="106" dur="500"/>
                                        <p:tgtEl>
                                          <p:spTgt spid="86"/>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 calcmode="lin" valueType="num">
                                      <p:cBhvr>
                                        <p:cTn id="111" dur="500" fill="hold"/>
                                        <p:tgtEl>
                                          <p:spTgt spid="87"/>
                                        </p:tgtEl>
                                        <p:attrNameLst>
                                          <p:attrName>style.rotation</p:attrName>
                                        </p:attrNameLst>
                                      </p:cBhvr>
                                      <p:tavLst>
                                        <p:tav tm="0">
                                          <p:val>
                                            <p:fltVal val="360"/>
                                          </p:val>
                                        </p:tav>
                                        <p:tav tm="100000">
                                          <p:val>
                                            <p:fltVal val="0"/>
                                          </p:val>
                                        </p:tav>
                                      </p:tavLst>
                                    </p:anim>
                                    <p:animEffect transition="in" filter="fade">
                                      <p:cBhvr>
                                        <p:cTn id="112" dur="500"/>
                                        <p:tgtEl>
                                          <p:spTgt spid="87"/>
                                        </p:tgtEl>
                                      </p:cBhvr>
                                    </p:animEffect>
                                  </p:childTnLst>
                                </p:cTn>
                              </p:par>
                            </p:childTnLst>
                          </p:cTn>
                        </p:par>
                      </p:childTnLst>
                    </p:cTn>
                  </p:par>
                  <p:par>
                    <p:cTn id="113" fill="hold">
                      <p:stCondLst>
                        <p:cond delay="indefinite"/>
                      </p:stCondLst>
                      <p:childTnLst>
                        <p:par>
                          <p:cTn id="114" fill="hold">
                            <p:stCondLst>
                              <p:cond delay="0"/>
                            </p:stCondLst>
                            <p:childTnLst>
                              <p:par>
                                <p:cTn id="115" presetID="20" presetClass="entr" presetSubtype="0" fill="hold" grpId="0" nodeType="click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wedge">
                                      <p:cBhvr>
                                        <p:cTn id="117" dur="750"/>
                                        <p:tgtEl>
                                          <p:spTgt spid="88"/>
                                        </p:tgtEl>
                                      </p:cBhvr>
                                    </p:animEffect>
                                  </p:childTnLst>
                                </p:cTn>
                              </p:par>
                            </p:childTnLst>
                          </p:cTn>
                        </p:par>
                      </p:childTnLst>
                    </p:cTn>
                  </p:par>
                  <p:par>
                    <p:cTn id="118" fill="hold">
                      <p:stCondLst>
                        <p:cond delay="indefinite"/>
                      </p:stCondLst>
                      <p:childTnLst>
                        <p:par>
                          <p:cTn id="119" fill="hold">
                            <p:stCondLst>
                              <p:cond delay="0"/>
                            </p:stCondLst>
                            <p:childTnLst>
                              <p:par>
                                <p:cTn id="120" presetID="8" presetClass="exit" presetSubtype="16" fill="hold" grpId="1" nodeType="clickEffect">
                                  <p:stCondLst>
                                    <p:cond delay="0"/>
                                  </p:stCondLst>
                                  <p:childTnLst>
                                    <p:animEffect transition="out" filter="diamond(in)">
                                      <p:cBhvr>
                                        <p:cTn id="121" dur="500"/>
                                        <p:tgtEl>
                                          <p:spTgt spid="88"/>
                                        </p:tgtEl>
                                      </p:cBhvr>
                                    </p:animEffect>
                                    <p:set>
                                      <p:cBhvr>
                                        <p:cTn id="122" dur="1" fill="hold">
                                          <p:stCondLst>
                                            <p:cond delay="499"/>
                                          </p:stCondLst>
                                        </p:cTn>
                                        <p:tgtEl>
                                          <p:spTgt spid="88"/>
                                        </p:tgtEl>
                                        <p:attrNameLst>
                                          <p:attrName>style.visibility</p:attrName>
                                        </p:attrNameLst>
                                      </p:cBhvr>
                                      <p:to>
                                        <p:strVal val="hidden"/>
                                      </p:to>
                                    </p:set>
                                  </p:childTnLst>
                                </p:cTn>
                              </p:par>
                            </p:childTnLst>
                          </p:cTn>
                        </p:par>
                        <p:par>
                          <p:cTn id="123" fill="hold">
                            <p:stCondLst>
                              <p:cond delay="500"/>
                            </p:stCondLst>
                            <p:childTnLst>
                              <p:par>
                                <p:cTn id="124" presetID="49" presetClass="entr" presetSubtype="0" decel="100000" fill="hold" grpId="0" nodeType="after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p:cTn id="126" dur="500" fill="hold"/>
                                        <p:tgtEl>
                                          <p:spTgt spid="89"/>
                                        </p:tgtEl>
                                        <p:attrNameLst>
                                          <p:attrName>ppt_w</p:attrName>
                                        </p:attrNameLst>
                                      </p:cBhvr>
                                      <p:tavLst>
                                        <p:tav tm="0">
                                          <p:val>
                                            <p:fltVal val="0"/>
                                          </p:val>
                                        </p:tav>
                                        <p:tav tm="100000">
                                          <p:val>
                                            <p:strVal val="#ppt_w"/>
                                          </p:val>
                                        </p:tav>
                                      </p:tavLst>
                                    </p:anim>
                                    <p:anim calcmode="lin" valueType="num">
                                      <p:cBhvr>
                                        <p:cTn id="127" dur="500" fill="hold"/>
                                        <p:tgtEl>
                                          <p:spTgt spid="89"/>
                                        </p:tgtEl>
                                        <p:attrNameLst>
                                          <p:attrName>ppt_h</p:attrName>
                                        </p:attrNameLst>
                                      </p:cBhvr>
                                      <p:tavLst>
                                        <p:tav tm="0">
                                          <p:val>
                                            <p:fltVal val="0"/>
                                          </p:val>
                                        </p:tav>
                                        <p:tav tm="100000">
                                          <p:val>
                                            <p:strVal val="#ppt_h"/>
                                          </p:val>
                                        </p:tav>
                                      </p:tavLst>
                                    </p:anim>
                                    <p:anim calcmode="lin" valueType="num">
                                      <p:cBhvr>
                                        <p:cTn id="128" dur="500" fill="hold"/>
                                        <p:tgtEl>
                                          <p:spTgt spid="89"/>
                                        </p:tgtEl>
                                        <p:attrNameLst>
                                          <p:attrName>style.rotation</p:attrName>
                                        </p:attrNameLst>
                                      </p:cBhvr>
                                      <p:tavLst>
                                        <p:tav tm="0">
                                          <p:val>
                                            <p:fltVal val="360"/>
                                          </p:val>
                                        </p:tav>
                                        <p:tav tm="100000">
                                          <p:val>
                                            <p:fltVal val="0"/>
                                          </p:val>
                                        </p:tav>
                                      </p:tavLst>
                                    </p:anim>
                                    <p:animEffect transition="in" filter="fade">
                                      <p:cBhvr>
                                        <p:cTn id="129" dur="500"/>
                                        <p:tgtEl>
                                          <p:spTgt spid="89"/>
                                        </p:tgtEl>
                                      </p:cBhvr>
                                    </p:animEffect>
                                  </p:childTnLst>
                                </p:cTn>
                              </p:par>
                              <p:par>
                                <p:cTn id="130" presetID="49" presetClass="entr" presetSubtype="0" decel="100000" fill="hold" grpId="0" nodeType="withEffect">
                                  <p:stCondLst>
                                    <p:cond delay="0"/>
                                  </p:stCondLst>
                                  <p:childTnLst>
                                    <p:set>
                                      <p:cBhvr>
                                        <p:cTn id="131" dur="1" fill="hold">
                                          <p:stCondLst>
                                            <p:cond delay="0"/>
                                          </p:stCondLst>
                                        </p:cTn>
                                        <p:tgtEl>
                                          <p:spTgt spid="90"/>
                                        </p:tgtEl>
                                        <p:attrNameLst>
                                          <p:attrName>style.visibility</p:attrName>
                                        </p:attrNameLst>
                                      </p:cBhvr>
                                      <p:to>
                                        <p:strVal val="visible"/>
                                      </p:to>
                                    </p:set>
                                    <p:anim calcmode="lin" valueType="num">
                                      <p:cBhvr>
                                        <p:cTn id="132" dur="500" fill="hold"/>
                                        <p:tgtEl>
                                          <p:spTgt spid="90"/>
                                        </p:tgtEl>
                                        <p:attrNameLst>
                                          <p:attrName>ppt_w</p:attrName>
                                        </p:attrNameLst>
                                      </p:cBhvr>
                                      <p:tavLst>
                                        <p:tav tm="0">
                                          <p:val>
                                            <p:fltVal val="0"/>
                                          </p:val>
                                        </p:tav>
                                        <p:tav tm="100000">
                                          <p:val>
                                            <p:strVal val="#ppt_w"/>
                                          </p:val>
                                        </p:tav>
                                      </p:tavLst>
                                    </p:anim>
                                    <p:anim calcmode="lin" valueType="num">
                                      <p:cBhvr>
                                        <p:cTn id="133" dur="500" fill="hold"/>
                                        <p:tgtEl>
                                          <p:spTgt spid="90"/>
                                        </p:tgtEl>
                                        <p:attrNameLst>
                                          <p:attrName>ppt_h</p:attrName>
                                        </p:attrNameLst>
                                      </p:cBhvr>
                                      <p:tavLst>
                                        <p:tav tm="0">
                                          <p:val>
                                            <p:fltVal val="0"/>
                                          </p:val>
                                        </p:tav>
                                        <p:tav tm="100000">
                                          <p:val>
                                            <p:strVal val="#ppt_h"/>
                                          </p:val>
                                        </p:tav>
                                      </p:tavLst>
                                    </p:anim>
                                    <p:anim calcmode="lin" valueType="num">
                                      <p:cBhvr>
                                        <p:cTn id="134" dur="500" fill="hold"/>
                                        <p:tgtEl>
                                          <p:spTgt spid="90"/>
                                        </p:tgtEl>
                                        <p:attrNameLst>
                                          <p:attrName>style.rotation</p:attrName>
                                        </p:attrNameLst>
                                      </p:cBhvr>
                                      <p:tavLst>
                                        <p:tav tm="0">
                                          <p:val>
                                            <p:fltVal val="360"/>
                                          </p:val>
                                        </p:tav>
                                        <p:tav tm="100000">
                                          <p:val>
                                            <p:fltVal val="0"/>
                                          </p:val>
                                        </p:tav>
                                      </p:tavLst>
                                    </p:anim>
                                    <p:animEffect transition="in" filter="fade">
                                      <p:cBhvr>
                                        <p:cTn id="135" dur="500"/>
                                        <p:tgtEl>
                                          <p:spTgt spid="9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94"/>
                                        </p:tgtEl>
                                        <p:attrNameLst>
                                          <p:attrName>style.visibility</p:attrName>
                                        </p:attrNameLst>
                                      </p:cBhvr>
                                      <p:to>
                                        <p:strVal val="visible"/>
                                      </p:to>
                                    </p:set>
                                    <p:animEffect transition="in" filter="fade">
                                      <p:cBhvr>
                                        <p:cTn id="140" dur="500"/>
                                        <p:tgtEl>
                                          <p:spTgt spid="94"/>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94"/>
                                        </p:tgtEl>
                                        <p:attrNameLst>
                                          <p:attrName>style.visibility</p:attrName>
                                        </p:attrNameLst>
                                      </p:cBhvr>
                                      <p:to>
                                        <p:strVal val="hidden"/>
                                      </p:to>
                                    </p:set>
                                  </p:childTnLst>
                                </p:cTn>
                              </p:par>
                            </p:childTnLst>
                          </p:cTn>
                        </p:par>
                        <p:par>
                          <p:cTn id="145" fill="hold">
                            <p:stCondLst>
                              <p:cond delay="0"/>
                            </p:stCondLst>
                            <p:childTnLst>
                              <p:par>
                                <p:cTn id="146" presetID="49" presetClass="entr" presetSubtype="0" decel="100000" fill="hold" grpId="0" nodeType="afterEffect">
                                  <p:stCondLst>
                                    <p:cond delay="0"/>
                                  </p:stCondLst>
                                  <p:childTnLst>
                                    <p:set>
                                      <p:cBhvr>
                                        <p:cTn id="147" dur="1" fill="hold">
                                          <p:stCondLst>
                                            <p:cond delay="0"/>
                                          </p:stCondLst>
                                        </p:cTn>
                                        <p:tgtEl>
                                          <p:spTgt spid="95"/>
                                        </p:tgtEl>
                                        <p:attrNameLst>
                                          <p:attrName>style.visibility</p:attrName>
                                        </p:attrNameLst>
                                      </p:cBhvr>
                                      <p:to>
                                        <p:strVal val="visible"/>
                                      </p:to>
                                    </p:set>
                                    <p:anim calcmode="lin" valueType="num">
                                      <p:cBhvr>
                                        <p:cTn id="148" dur="500" fill="hold"/>
                                        <p:tgtEl>
                                          <p:spTgt spid="95"/>
                                        </p:tgtEl>
                                        <p:attrNameLst>
                                          <p:attrName>ppt_w</p:attrName>
                                        </p:attrNameLst>
                                      </p:cBhvr>
                                      <p:tavLst>
                                        <p:tav tm="0">
                                          <p:val>
                                            <p:fltVal val="0"/>
                                          </p:val>
                                        </p:tav>
                                        <p:tav tm="100000">
                                          <p:val>
                                            <p:strVal val="#ppt_w"/>
                                          </p:val>
                                        </p:tav>
                                      </p:tavLst>
                                    </p:anim>
                                    <p:anim calcmode="lin" valueType="num">
                                      <p:cBhvr>
                                        <p:cTn id="149" dur="500" fill="hold"/>
                                        <p:tgtEl>
                                          <p:spTgt spid="95"/>
                                        </p:tgtEl>
                                        <p:attrNameLst>
                                          <p:attrName>ppt_h</p:attrName>
                                        </p:attrNameLst>
                                      </p:cBhvr>
                                      <p:tavLst>
                                        <p:tav tm="0">
                                          <p:val>
                                            <p:fltVal val="0"/>
                                          </p:val>
                                        </p:tav>
                                        <p:tav tm="100000">
                                          <p:val>
                                            <p:strVal val="#ppt_h"/>
                                          </p:val>
                                        </p:tav>
                                      </p:tavLst>
                                    </p:anim>
                                    <p:anim calcmode="lin" valueType="num">
                                      <p:cBhvr>
                                        <p:cTn id="150" dur="500" fill="hold"/>
                                        <p:tgtEl>
                                          <p:spTgt spid="95"/>
                                        </p:tgtEl>
                                        <p:attrNameLst>
                                          <p:attrName>style.rotation</p:attrName>
                                        </p:attrNameLst>
                                      </p:cBhvr>
                                      <p:tavLst>
                                        <p:tav tm="0">
                                          <p:val>
                                            <p:fltVal val="360"/>
                                          </p:val>
                                        </p:tav>
                                        <p:tav tm="100000">
                                          <p:val>
                                            <p:fltVal val="0"/>
                                          </p:val>
                                        </p:tav>
                                      </p:tavLst>
                                    </p:anim>
                                    <p:animEffect transition="in" filter="fade">
                                      <p:cBhvr>
                                        <p:cTn id="151" dur="500"/>
                                        <p:tgtEl>
                                          <p:spTgt spid="95"/>
                                        </p:tgtEl>
                                      </p:cBhvr>
                                    </p:animEffect>
                                  </p:childTnLst>
                                </p:cTn>
                              </p:par>
                              <p:par>
                                <p:cTn id="152" presetID="49" presetClass="entr" presetSubtype="0" decel="100000"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p:cTn id="154" dur="500" fill="hold"/>
                                        <p:tgtEl>
                                          <p:spTgt spid="96"/>
                                        </p:tgtEl>
                                        <p:attrNameLst>
                                          <p:attrName>ppt_w</p:attrName>
                                        </p:attrNameLst>
                                      </p:cBhvr>
                                      <p:tavLst>
                                        <p:tav tm="0">
                                          <p:val>
                                            <p:fltVal val="0"/>
                                          </p:val>
                                        </p:tav>
                                        <p:tav tm="100000">
                                          <p:val>
                                            <p:strVal val="#ppt_w"/>
                                          </p:val>
                                        </p:tav>
                                      </p:tavLst>
                                    </p:anim>
                                    <p:anim calcmode="lin" valueType="num">
                                      <p:cBhvr>
                                        <p:cTn id="155" dur="500" fill="hold"/>
                                        <p:tgtEl>
                                          <p:spTgt spid="96"/>
                                        </p:tgtEl>
                                        <p:attrNameLst>
                                          <p:attrName>ppt_h</p:attrName>
                                        </p:attrNameLst>
                                      </p:cBhvr>
                                      <p:tavLst>
                                        <p:tav tm="0">
                                          <p:val>
                                            <p:fltVal val="0"/>
                                          </p:val>
                                        </p:tav>
                                        <p:tav tm="100000">
                                          <p:val>
                                            <p:strVal val="#ppt_h"/>
                                          </p:val>
                                        </p:tav>
                                      </p:tavLst>
                                    </p:anim>
                                    <p:anim calcmode="lin" valueType="num">
                                      <p:cBhvr>
                                        <p:cTn id="156" dur="500" fill="hold"/>
                                        <p:tgtEl>
                                          <p:spTgt spid="96"/>
                                        </p:tgtEl>
                                        <p:attrNameLst>
                                          <p:attrName>style.rotation</p:attrName>
                                        </p:attrNameLst>
                                      </p:cBhvr>
                                      <p:tavLst>
                                        <p:tav tm="0">
                                          <p:val>
                                            <p:fltVal val="360"/>
                                          </p:val>
                                        </p:tav>
                                        <p:tav tm="100000">
                                          <p:val>
                                            <p:fltVal val="0"/>
                                          </p:val>
                                        </p:tav>
                                      </p:tavLst>
                                    </p:anim>
                                    <p:animEffect transition="in" filter="fade">
                                      <p:cBhvr>
                                        <p:cTn id="157" dur="500"/>
                                        <p:tgtEl>
                                          <p:spTgt spid="96"/>
                                        </p:tgtEl>
                                      </p:cBhvr>
                                    </p:animEffect>
                                  </p:childTnLst>
                                </p:cTn>
                              </p:par>
                            </p:childTnLst>
                          </p:cTn>
                        </p:par>
                      </p:childTnLst>
                    </p:cTn>
                  </p:par>
                  <p:par>
                    <p:cTn id="158" fill="hold">
                      <p:stCondLst>
                        <p:cond delay="indefinite"/>
                      </p:stCondLst>
                      <p:childTnLst>
                        <p:par>
                          <p:cTn id="159" fill="hold">
                            <p:stCondLst>
                              <p:cond delay="0"/>
                            </p:stCondLst>
                            <p:childTnLst>
                              <p:par>
                                <p:cTn id="160" presetID="20" presetClass="entr" presetSubtype="0" fill="hold" grpId="0" nodeType="clickEffect">
                                  <p:stCondLst>
                                    <p:cond delay="0"/>
                                  </p:stCondLst>
                                  <p:childTnLst>
                                    <p:set>
                                      <p:cBhvr>
                                        <p:cTn id="161" dur="1" fill="hold">
                                          <p:stCondLst>
                                            <p:cond delay="0"/>
                                          </p:stCondLst>
                                        </p:cTn>
                                        <p:tgtEl>
                                          <p:spTgt spid="92"/>
                                        </p:tgtEl>
                                        <p:attrNameLst>
                                          <p:attrName>style.visibility</p:attrName>
                                        </p:attrNameLst>
                                      </p:cBhvr>
                                      <p:to>
                                        <p:strVal val="visible"/>
                                      </p:to>
                                    </p:set>
                                    <p:animEffect transition="in" filter="wedge">
                                      <p:cBhvr>
                                        <p:cTn id="162" dur="750"/>
                                        <p:tgtEl>
                                          <p:spTgt spid="92"/>
                                        </p:tgtEl>
                                      </p:cBhvr>
                                    </p:animEffect>
                                  </p:childTnLst>
                                </p:cTn>
                              </p:par>
                            </p:childTnLst>
                          </p:cTn>
                        </p:par>
                      </p:childTnLst>
                    </p:cTn>
                  </p:par>
                  <p:par>
                    <p:cTn id="163" fill="hold">
                      <p:stCondLst>
                        <p:cond delay="indefinite"/>
                      </p:stCondLst>
                      <p:childTnLst>
                        <p:par>
                          <p:cTn id="164" fill="hold">
                            <p:stCondLst>
                              <p:cond delay="0"/>
                            </p:stCondLst>
                            <p:childTnLst>
                              <p:par>
                                <p:cTn id="165" presetID="8" presetClass="exit" presetSubtype="16" fill="hold" grpId="1" nodeType="clickEffect">
                                  <p:stCondLst>
                                    <p:cond delay="0"/>
                                  </p:stCondLst>
                                  <p:childTnLst>
                                    <p:animEffect transition="out" filter="diamond(in)">
                                      <p:cBhvr>
                                        <p:cTn id="166" dur="500"/>
                                        <p:tgtEl>
                                          <p:spTgt spid="92"/>
                                        </p:tgtEl>
                                      </p:cBhvr>
                                    </p:animEffect>
                                    <p:set>
                                      <p:cBhvr>
                                        <p:cTn id="167" dur="1" fill="hold">
                                          <p:stCondLst>
                                            <p:cond delay="499"/>
                                          </p:stCondLst>
                                        </p:cTn>
                                        <p:tgtEl>
                                          <p:spTgt spid="92"/>
                                        </p:tgtEl>
                                        <p:attrNameLst>
                                          <p:attrName>style.visibility</p:attrName>
                                        </p:attrNameLst>
                                      </p:cBhvr>
                                      <p:to>
                                        <p:strVal val="hidden"/>
                                      </p:to>
                                    </p:set>
                                  </p:childTnLst>
                                </p:cTn>
                              </p:par>
                            </p:childTnLst>
                          </p:cTn>
                        </p:par>
                        <p:par>
                          <p:cTn id="168" fill="hold">
                            <p:stCondLst>
                              <p:cond delay="500"/>
                            </p:stCondLst>
                            <p:childTnLst>
                              <p:par>
                                <p:cTn id="169" presetID="49" presetClass="entr" presetSubtype="0" decel="100000" fill="hold" grpId="0" nodeType="afterEffect">
                                  <p:stCondLst>
                                    <p:cond delay="0"/>
                                  </p:stCondLst>
                                  <p:childTnLst>
                                    <p:set>
                                      <p:cBhvr>
                                        <p:cTn id="170" dur="1" fill="hold">
                                          <p:stCondLst>
                                            <p:cond delay="0"/>
                                          </p:stCondLst>
                                        </p:cTn>
                                        <p:tgtEl>
                                          <p:spTgt spid="97"/>
                                        </p:tgtEl>
                                        <p:attrNameLst>
                                          <p:attrName>style.visibility</p:attrName>
                                        </p:attrNameLst>
                                      </p:cBhvr>
                                      <p:to>
                                        <p:strVal val="visible"/>
                                      </p:to>
                                    </p:set>
                                    <p:anim calcmode="lin" valueType="num">
                                      <p:cBhvr>
                                        <p:cTn id="171" dur="500" fill="hold"/>
                                        <p:tgtEl>
                                          <p:spTgt spid="97"/>
                                        </p:tgtEl>
                                        <p:attrNameLst>
                                          <p:attrName>ppt_w</p:attrName>
                                        </p:attrNameLst>
                                      </p:cBhvr>
                                      <p:tavLst>
                                        <p:tav tm="0">
                                          <p:val>
                                            <p:fltVal val="0"/>
                                          </p:val>
                                        </p:tav>
                                        <p:tav tm="100000">
                                          <p:val>
                                            <p:strVal val="#ppt_w"/>
                                          </p:val>
                                        </p:tav>
                                      </p:tavLst>
                                    </p:anim>
                                    <p:anim calcmode="lin" valueType="num">
                                      <p:cBhvr>
                                        <p:cTn id="172" dur="500" fill="hold"/>
                                        <p:tgtEl>
                                          <p:spTgt spid="97"/>
                                        </p:tgtEl>
                                        <p:attrNameLst>
                                          <p:attrName>ppt_h</p:attrName>
                                        </p:attrNameLst>
                                      </p:cBhvr>
                                      <p:tavLst>
                                        <p:tav tm="0">
                                          <p:val>
                                            <p:fltVal val="0"/>
                                          </p:val>
                                        </p:tav>
                                        <p:tav tm="100000">
                                          <p:val>
                                            <p:strVal val="#ppt_h"/>
                                          </p:val>
                                        </p:tav>
                                      </p:tavLst>
                                    </p:anim>
                                    <p:anim calcmode="lin" valueType="num">
                                      <p:cBhvr>
                                        <p:cTn id="173" dur="500" fill="hold"/>
                                        <p:tgtEl>
                                          <p:spTgt spid="97"/>
                                        </p:tgtEl>
                                        <p:attrNameLst>
                                          <p:attrName>style.rotation</p:attrName>
                                        </p:attrNameLst>
                                      </p:cBhvr>
                                      <p:tavLst>
                                        <p:tav tm="0">
                                          <p:val>
                                            <p:fltVal val="360"/>
                                          </p:val>
                                        </p:tav>
                                        <p:tav tm="100000">
                                          <p:val>
                                            <p:fltVal val="0"/>
                                          </p:val>
                                        </p:tav>
                                      </p:tavLst>
                                    </p:anim>
                                    <p:animEffect transition="in" filter="fade">
                                      <p:cBhvr>
                                        <p:cTn id="174" dur="500"/>
                                        <p:tgtEl>
                                          <p:spTgt spid="97"/>
                                        </p:tgtEl>
                                      </p:cBhvr>
                                    </p:animEffect>
                                  </p:childTnLst>
                                </p:cTn>
                              </p:par>
                              <p:par>
                                <p:cTn id="175" presetID="49" presetClass="entr" presetSubtype="0" decel="100000" fill="hold" grpId="0" nodeType="withEffect">
                                  <p:stCondLst>
                                    <p:cond delay="0"/>
                                  </p:stCondLst>
                                  <p:childTnLst>
                                    <p:set>
                                      <p:cBhvr>
                                        <p:cTn id="176" dur="1" fill="hold">
                                          <p:stCondLst>
                                            <p:cond delay="0"/>
                                          </p:stCondLst>
                                        </p:cTn>
                                        <p:tgtEl>
                                          <p:spTgt spid="98"/>
                                        </p:tgtEl>
                                        <p:attrNameLst>
                                          <p:attrName>style.visibility</p:attrName>
                                        </p:attrNameLst>
                                      </p:cBhvr>
                                      <p:to>
                                        <p:strVal val="visible"/>
                                      </p:to>
                                    </p:set>
                                    <p:anim calcmode="lin" valueType="num">
                                      <p:cBhvr>
                                        <p:cTn id="177" dur="500" fill="hold"/>
                                        <p:tgtEl>
                                          <p:spTgt spid="98"/>
                                        </p:tgtEl>
                                        <p:attrNameLst>
                                          <p:attrName>ppt_w</p:attrName>
                                        </p:attrNameLst>
                                      </p:cBhvr>
                                      <p:tavLst>
                                        <p:tav tm="0">
                                          <p:val>
                                            <p:fltVal val="0"/>
                                          </p:val>
                                        </p:tav>
                                        <p:tav tm="100000">
                                          <p:val>
                                            <p:strVal val="#ppt_w"/>
                                          </p:val>
                                        </p:tav>
                                      </p:tavLst>
                                    </p:anim>
                                    <p:anim calcmode="lin" valueType="num">
                                      <p:cBhvr>
                                        <p:cTn id="178" dur="500" fill="hold"/>
                                        <p:tgtEl>
                                          <p:spTgt spid="98"/>
                                        </p:tgtEl>
                                        <p:attrNameLst>
                                          <p:attrName>ppt_h</p:attrName>
                                        </p:attrNameLst>
                                      </p:cBhvr>
                                      <p:tavLst>
                                        <p:tav tm="0">
                                          <p:val>
                                            <p:fltVal val="0"/>
                                          </p:val>
                                        </p:tav>
                                        <p:tav tm="100000">
                                          <p:val>
                                            <p:strVal val="#ppt_h"/>
                                          </p:val>
                                        </p:tav>
                                      </p:tavLst>
                                    </p:anim>
                                    <p:anim calcmode="lin" valueType="num">
                                      <p:cBhvr>
                                        <p:cTn id="179" dur="500" fill="hold"/>
                                        <p:tgtEl>
                                          <p:spTgt spid="98"/>
                                        </p:tgtEl>
                                        <p:attrNameLst>
                                          <p:attrName>style.rotation</p:attrName>
                                        </p:attrNameLst>
                                      </p:cBhvr>
                                      <p:tavLst>
                                        <p:tav tm="0">
                                          <p:val>
                                            <p:fltVal val="360"/>
                                          </p:val>
                                        </p:tav>
                                        <p:tav tm="100000">
                                          <p:val>
                                            <p:fltVal val="0"/>
                                          </p:val>
                                        </p:tav>
                                      </p:tavLst>
                                    </p:anim>
                                    <p:animEffect transition="in" filter="fade">
                                      <p:cBhvr>
                                        <p:cTn id="180" dur="500"/>
                                        <p:tgtEl>
                                          <p:spTgt spid="98"/>
                                        </p:tgtEl>
                                      </p:cBhvr>
                                    </p:animEffect>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nodeType="clickEffect">
                                  <p:stCondLst>
                                    <p:cond delay="0"/>
                                  </p:stCondLst>
                                  <p:childTnLst>
                                    <p:set>
                                      <p:cBhvr>
                                        <p:cTn id="184" dur="1" fill="hold">
                                          <p:stCondLst>
                                            <p:cond delay="0"/>
                                          </p:stCondLst>
                                        </p:cTn>
                                        <p:tgtEl>
                                          <p:spTgt spid="99"/>
                                        </p:tgtEl>
                                        <p:attrNameLst>
                                          <p:attrName>style.visibility</p:attrName>
                                        </p:attrNameLst>
                                      </p:cBhvr>
                                      <p:to>
                                        <p:strVal val="visible"/>
                                      </p:to>
                                    </p:set>
                                    <p:animEffect transition="in" filter="fade">
                                      <p:cBhvr>
                                        <p:cTn id="185" dur="750"/>
                                        <p:tgtEl>
                                          <p:spTgt spid="99"/>
                                        </p:tgtEl>
                                      </p:cBhvr>
                                    </p:animEffect>
                                    <p:anim calcmode="lin" valueType="num">
                                      <p:cBhvr>
                                        <p:cTn id="186" dur="750" fill="hold"/>
                                        <p:tgtEl>
                                          <p:spTgt spid="99"/>
                                        </p:tgtEl>
                                        <p:attrNameLst>
                                          <p:attrName>ppt_x</p:attrName>
                                        </p:attrNameLst>
                                      </p:cBhvr>
                                      <p:tavLst>
                                        <p:tav tm="0">
                                          <p:val>
                                            <p:strVal val="#ppt_x"/>
                                          </p:val>
                                        </p:tav>
                                        <p:tav tm="100000">
                                          <p:val>
                                            <p:strVal val="#ppt_x"/>
                                          </p:val>
                                        </p:tav>
                                      </p:tavLst>
                                    </p:anim>
                                    <p:anim calcmode="lin" valueType="num">
                                      <p:cBhvr>
                                        <p:cTn id="187" dur="750" fill="hold"/>
                                        <p:tgtEl>
                                          <p:spTgt spid="99"/>
                                        </p:tgtEl>
                                        <p:attrNameLst>
                                          <p:attrName>ppt_y</p:attrName>
                                        </p:attrNameLst>
                                      </p:cBhvr>
                                      <p:tavLst>
                                        <p:tav tm="0">
                                          <p:val>
                                            <p:strVal val="#ppt_y+.1"/>
                                          </p:val>
                                        </p:tav>
                                        <p:tav tm="100000">
                                          <p:val>
                                            <p:strVal val="#ppt_y"/>
                                          </p:val>
                                        </p:tav>
                                      </p:tavLst>
                                    </p:anim>
                                  </p:childTnLst>
                                </p:cTn>
                              </p:par>
                            </p:childTnLst>
                          </p:cTn>
                        </p:par>
                        <p:par>
                          <p:cTn id="188" fill="hold">
                            <p:stCondLst>
                              <p:cond delay="750"/>
                            </p:stCondLst>
                            <p:childTnLst>
                              <p:par>
                                <p:cTn id="189" presetID="20" presetClass="entr" presetSubtype="0"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Effect transition="in" filter="wedge">
                                      <p:cBhvr>
                                        <p:cTn id="191" dur="750"/>
                                        <p:tgtEl>
                                          <p:spTgt spid="102"/>
                                        </p:tgtEl>
                                      </p:cBhvr>
                                    </p:animEffect>
                                  </p:childTnLst>
                                </p:cTn>
                              </p:par>
                            </p:childTnLst>
                          </p:cTn>
                        </p:par>
                      </p:childTnLst>
                    </p:cTn>
                  </p:par>
                  <p:par>
                    <p:cTn id="192" fill="hold">
                      <p:stCondLst>
                        <p:cond delay="indefinite"/>
                      </p:stCondLst>
                      <p:childTnLst>
                        <p:par>
                          <p:cTn id="193" fill="hold">
                            <p:stCondLst>
                              <p:cond delay="0"/>
                            </p:stCondLst>
                            <p:childTnLst>
                              <p:par>
                                <p:cTn id="194" presetID="6" presetClass="exit" presetSubtype="16" fill="hold" nodeType="clickEffect">
                                  <p:stCondLst>
                                    <p:cond delay="0"/>
                                  </p:stCondLst>
                                  <p:childTnLst>
                                    <p:animEffect transition="out" filter="circle(in)">
                                      <p:cBhvr>
                                        <p:cTn id="195" dur="500"/>
                                        <p:tgtEl>
                                          <p:spTgt spid="99"/>
                                        </p:tgtEl>
                                      </p:cBhvr>
                                    </p:animEffect>
                                    <p:set>
                                      <p:cBhvr>
                                        <p:cTn id="196" dur="1" fill="hold">
                                          <p:stCondLst>
                                            <p:cond delay="499"/>
                                          </p:stCondLst>
                                        </p:cTn>
                                        <p:tgtEl>
                                          <p:spTgt spid="99"/>
                                        </p:tgtEl>
                                        <p:attrNameLst>
                                          <p:attrName>style.visibility</p:attrName>
                                        </p:attrNameLst>
                                      </p:cBhvr>
                                      <p:to>
                                        <p:strVal val="hidden"/>
                                      </p:to>
                                    </p:set>
                                  </p:childTnLst>
                                </p:cTn>
                              </p:par>
                              <p:par>
                                <p:cTn id="197" presetID="8" presetClass="exit" presetSubtype="16" fill="hold" grpId="1" nodeType="withEffect">
                                  <p:stCondLst>
                                    <p:cond delay="0"/>
                                  </p:stCondLst>
                                  <p:childTnLst>
                                    <p:animEffect transition="out" filter="diamond(in)">
                                      <p:cBhvr>
                                        <p:cTn id="198" dur="500"/>
                                        <p:tgtEl>
                                          <p:spTgt spid="102"/>
                                        </p:tgtEl>
                                      </p:cBhvr>
                                    </p:animEffect>
                                    <p:set>
                                      <p:cBhvr>
                                        <p:cTn id="199" dur="1" fill="hold">
                                          <p:stCondLst>
                                            <p:cond delay="499"/>
                                          </p:stCondLst>
                                        </p:cTn>
                                        <p:tgtEl>
                                          <p:spTgt spid="102"/>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20" presetClass="entr" presetSubtype="0" fill="hold" grpId="0" nodeType="clickEffect">
                                  <p:stCondLst>
                                    <p:cond delay="0"/>
                                  </p:stCondLst>
                                  <p:childTnLst>
                                    <p:set>
                                      <p:cBhvr>
                                        <p:cTn id="203" dur="1" fill="hold">
                                          <p:stCondLst>
                                            <p:cond delay="0"/>
                                          </p:stCondLst>
                                        </p:cTn>
                                        <p:tgtEl>
                                          <p:spTgt spid="103"/>
                                        </p:tgtEl>
                                        <p:attrNameLst>
                                          <p:attrName>style.visibility</p:attrName>
                                        </p:attrNameLst>
                                      </p:cBhvr>
                                      <p:to>
                                        <p:strVal val="visible"/>
                                      </p:to>
                                    </p:set>
                                    <p:animEffect transition="in" filter="wedge">
                                      <p:cBhvr>
                                        <p:cTn id="204" dur="750"/>
                                        <p:tgtEl>
                                          <p:spTgt spid="103"/>
                                        </p:tgtEl>
                                      </p:cBhvr>
                                    </p:animEffect>
                                  </p:childTnLst>
                                </p:cTn>
                              </p:par>
                            </p:childTnLst>
                          </p:cTn>
                        </p:par>
                        <p:par>
                          <p:cTn id="205" fill="hold">
                            <p:stCondLst>
                              <p:cond delay="750"/>
                            </p:stCondLst>
                            <p:childTnLst>
                              <p:par>
                                <p:cTn id="206" presetID="49" presetClass="entr" presetSubtype="0" decel="100000" fill="hold" grpId="0" nodeType="afterEffect">
                                  <p:stCondLst>
                                    <p:cond delay="0"/>
                                  </p:stCondLst>
                                  <p:childTnLst>
                                    <p:set>
                                      <p:cBhvr>
                                        <p:cTn id="207" dur="1" fill="hold">
                                          <p:stCondLst>
                                            <p:cond delay="0"/>
                                          </p:stCondLst>
                                        </p:cTn>
                                        <p:tgtEl>
                                          <p:spTgt spid="105"/>
                                        </p:tgtEl>
                                        <p:attrNameLst>
                                          <p:attrName>style.visibility</p:attrName>
                                        </p:attrNameLst>
                                      </p:cBhvr>
                                      <p:to>
                                        <p:strVal val="visible"/>
                                      </p:to>
                                    </p:set>
                                    <p:anim calcmode="lin" valueType="num">
                                      <p:cBhvr>
                                        <p:cTn id="208" dur="500" fill="hold"/>
                                        <p:tgtEl>
                                          <p:spTgt spid="105"/>
                                        </p:tgtEl>
                                        <p:attrNameLst>
                                          <p:attrName>ppt_w</p:attrName>
                                        </p:attrNameLst>
                                      </p:cBhvr>
                                      <p:tavLst>
                                        <p:tav tm="0">
                                          <p:val>
                                            <p:fltVal val="0"/>
                                          </p:val>
                                        </p:tav>
                                        <p:tav tm="100000">
                                          <p:val>
                                            <p:strVal val="#ppt_w"/>
                                          </p:val>
                                        </p:tav>
                                      </p:tavLst>
                                    </p:anim>
                                    <p:anim calcmode="lin" valueType="num">
                                      <p:cBhvr>
                                        <p:cTn id="209" dur="500" fill="hold"/>
                                        <p:tgtEl>
                                          <p:spTgt spid="105"/>
                                        </p:tgtEl>
                                        <p:attrNameLst>
                                          <p:attrName>ppt_h</p:attrName>
                                        </p:attrNameLst>
                                      </p:cBhvr>
                                      <p:tavLst>
                                        <p:tav tm="0">
                                          <p:val>
                                            <p:fltVal val="0"/>
                                          </p:val>
                                        </p:tav>
                                        <p:tav tm="100000">
                                          <p:val>
                                            <p:strVal val="#ppt_h"/>
                                          </p:val>
                                        </p:tav>
                                      </p:tavLst>
                                    </p:anim>
                                    <p:anim calcmode="lin" valueType="num">
                                      <p:cBhvr>
                                        <p:cTn id="210" dur="500" fill="hold"/>
                                        <p:tgtEl>
                                          <p:spTgt spid="105"/>
                                        </p:tgtEl>
                                        <p:attrNameLst>
                                          <p:attrName>style.rotation</p:attrName>
                                        </p:attrNameLst>
                                      </p:cBhvr>
                                      <p:tavLst>
                                        <p:tav tm="0">
                                          <p:val>
                                            <p:fltVal val="360"/>
                                          </p:val>
                                        </p:tav>
                                        <p:tav tm="100000">
                                          <p:val>
                                            <p:fltVal val="0"/>
                                          </p:val>
                                        </p:tav>
                                      </p:tavLst>
                                    </p:anim>
                                    <p:animEffect transition="in" filter="fade">
                                      <p:cBhvr>
                                        <p:cTn id="211" dur="500"/>
                                        <p:tgtEl>
                                          <p:spTgt spid="105"/>
                                        </p:tgtEl>
                                      </p:cBhvr>
                                    </p:animEffect>
                                  </p:childTnLst>
                                </p:cTn>
                              </p:par>
                              <p:par>
                                <p:cTn id="212" presetID="49" presetClass="entr" presetSubtype="0" decel="100000" fill="hold" grpId="0" nodeType="withEffect">
                                  <p:stCondLst>
                                    <p:cond delay="0"/>
                                  </p:stCondLst>
                                  <p:childTnLst>
                                    <p:set>
                                      <p:cBhvr>
                                        <p:cTn id="213" dur="1" fill="hold">
                                          <p:stCondLst>
                                            <p:cond delay="0"/>
                                          </p:stCondLst>
                                        </p:cTn>
                                        <p:tgtEl>
                                          <p:spTgt spid="106"/>
                                        </p:tgtEl>
                                        <p:attrNameLst>
                                          <p:attrName>style.visibility</p:attrName>
                                        </p:attrNameLst>
                                      </p:cBhvr>
                                      <p:to>
                                        <p:strVal val="visible"/>
                                      </p:to>
                                    </p:set>
                                    <p:anim calcmode="lin" valueType="num">
                                      <p:cBhvr>
                                        <p:cTn id="214" dur="500" fill="hold"/>
                                        <p:tgtEl>
                                          <p:spTgt spid="106"/>
                                        </p:tgtEl>
                                        <p:attrNameLst>
                                          <p:attrName>ppt_w</p:attrName>
                                        </p:attrNameLst>
                                      </p:cBhvr>
                                      <p:tavLst>
                                        <p:tav tm="0">
                                          <p:val>
                                            <p:fltVal val="0"/>
                                          </p:val>
                                        </p:tav>
                                        <p:tav tm="100000">
                                          <p:val>
                                            <p:strVal val="#ppt_w"/>
                                          </p:val>
                                        </p:tav>
                                      </p:tavLst>
                                    </p:anim>
                                    <p:anim calcmode="lin" valueType="num">
                                      <p:cBhvr>
                                        <p:cTn id="215" dur="500" fill="hold"/>
                                        <p:tgtEl>
                                          <p:spTgt spid="106"/>
                                        </p:tgtEl>
                                        <p:attrNameLst>
                                          <p:attrName>ppt_h</p:attrName>
                                        </p:attrNameLst>
                                      </p:cBhvr>
                                      <p:tavLst>
                                        <p:tav tm="0">
                                          <p:val>
                                            <p:fltVal val="0"/>
                                          </p:val>
                                        </p:tav>
                                        <p:tav tm="100000">
                                          <p:val>
                                            <p:strVal val="#ppt_h"/>
                                          </p:val>
                                        </p:tav>
                                      </p:tavLst>
                                    </p:anim>
                                    <p:anim calcmode="lin" valueType="num">
                                      <p:cBhvr>
                                        <p:cTn id="216" dur="500" fill="hold"/>
                                        <p:tgtEl>
                                          <p:spTgt spid="106"/>
                                        </p:tgtEl>
                                        <p:attrNameLst>
                                          <p:attrName>style.rotation</p:attrName>
                                        </p:attrNameLst>
                                      </p:cBhvr>
                                      <p:tavLst>
                                        <p:tav tm="0">
                                          <p:val>
                                            <p:fltVal val="360"/>
                                          </p:val>
                                        </p:tav>
                                        <p:tav tm="100000">
                                          <p:val>
                                            <p:fltVal val="0"/>
                                          </p:val>
                                        </p:tav>
                                      </p:tavLst>
                                    </p:anim>
                                    <p:animEffect transition="in" filter="fade">
                                      <p:cBhvr>
                                        <p:cTn id="217" dur="500"/>
                                        <p:tgtEl>
                                          <p:spTgt spid="106"/>
                                        </p:tgtEl>
                                      </p:cBhvr>
                                    </p:animEffect>
                                  </p:childTnLst>
                                </p:cTn>
                              </p:par>
                            </p:childTnLst>
                          </p:cTn>
                        </p:par>
                      </p:childTnLst>
                    </p:cTn>
                  </p:par>
                  <p:par>
                    <p:cTn id="218" fill="hold">
                      <p:stCondLst>
                        <p:cond delay="indefinite"/>
                      </p:stCondLst>
                      <p:childTnLst>
                        <p:par>
                          <p:cTn id="219" fill="hold">
                            <p:stCondLst>
                              <p:cond delay="0"/>
                            </p:stCondLst>
                            <p:childTnLst>
                              <p:par>
                                <p:cTn id="220" presetID="8" presetClass="exit" presetSubtype="16" fill="hold" grpId="1" nodeType="clickEffect">
                                  <p:stCondLst>
                                    <p:cond delay="0"/>
                                  </p:stCondLst>
                                  <p:childTnLst>
                                    <p:animEffect transition="out" filter="diamond(in)">
                                      <p:cBhvr>
                                        <p:cTn id="221" dur="500"/>
                                        <p:tgtEl>
                                          <p:spTgt spid="103"/>
                                        </p:tgtEl>
                                      </p:cBhvr>
                                    </p:animEffect>
                                    <p:set>
                                      <p:cBhvr>
                                        <p:cTn id="222" dur="1" fill="hold">
                                          <p:stCondLst>
                                            <p:cond delay="499"/>
                                          </p:stCondLst>
                                        </p:cTn>
                                        <p:tgtEl>
                                          <p:spTgt spid="103"/>
                                        </p:tgtEl>
                                        <p:attrNameLst>
                                          <p:attrName>style.visibility</p:attrName>
                                        </p:attrNameLst>
                                      </p:cBhvr>
                                      <p:to>
                                        <p:strVal val="hidden"/>
                                      </p:to>
                                    </p:set>
                                  </p:childTnLst>
                                </p:cTn>
                              </p:par>
                            </p:childTnLst>
                          </p:cTn>
                        </p:par>
                        <p:par>
                          <p:cTn id="223" fill="hold">
                            <p:stCondLst>
                              <p:cond delay="500"/>
                            </p:stCondLst>
                            <p:childTnLst>
                              <p:par>
                                <p:cTn id="224" presetID="20" presetClass="entr" presetSubtype="0" fill="hold" grpId="0" nodeType="afterEffect">
                                  <p:stCondLst>
                                    <p:cond delay="0"/>
                                  </p:stCondLst>
                                  <p:childTnLst>
                                    <p:set>
                                      <p:cBhvr>
                                        <p:cTn id="225" dur="1" fill="hold">
                                          <p:stCondLst>
                                            <p:cond delay="0"/>
                                          </p:stCondLst>
                                        </p:cTn>
                                        <p:tgtEl>
                                          <p:spTgt spid="104"/>
                                        </p:tgtEl>
                                        <p:attrNameLst>
                                          <p:attrName>style.visibility</p:attrName>
                                        </p:attrNameLst>
                                      </p:cBhvr>
                                      <p:to>
                                        <p:strVal val="visible"/>
                                      </p:to>
                                    </p:set>
                                    <p:animEffect transition="in" filter="wedge">
                                      <p:cBhvr>
                                        <p:cTn id="226" dur="750"/>
                                        <p:tgtEl>
                                          <p:spTgt spid="104"/>
                                        </p:tgtEl>
                                      </p:cBhvr>
                                    </p:animEffect>
                                  </p:childTnLst>
                                </p:cTn>
                              </p:par>
                            </p:childTnLst>
                          </p:cTn>
                        </p:par>
                        <p:par>
                          <p:cTn id="227" fill="hold">
                            <p:stCondLst>
                              <p:cond delay="1250"/>
                            </p:stCondLst>
                            <p:childTnLst>
                              <p:par>
                                <p:cTn id="228" presetID="49" presetClass="entr" presetSubtype="0" decel="100000" fill="hold" grpId="0" nodeType="afterEffect">
                                  <p:stCondLst>
                                    <p:cond delay="0"/>
                                  </p:stCondLst>
                                  <p:childTnLst>
                                    <p:set>
                                      <p:cBhvr>
                                        <p:cTn id="229" dur="1" fill="hold">
                                          <p:stCondLst>
                                            <p:cond delay="0"/>
                                          </p:stCondLst>
                                        </p:cTn>
                                        <p:tgtEl>
                                          <p:spTgt spid="107"/>
                                        </p:tgtEl>
                                        <p:attrNameLst>
                                          <p:attrName>style.visibility</p:attrName>
                                        </p:attrNameLst>
                                      </p:cBhvr>
                                      <p:to>
                                        <p:strVal val="visible"/>
                                      </p:to>
                                    </p:set>
                                    <p:anim calcmode="lin" valueType="num">
                                      <p:cBhvr>
                                        <p:cTn id="230" dur="500" fill="hold"/>
                                        <p:tgtEl>
                                          <p:spTgt spid="107"/>
                                        </p:tgtEl>
                                        <p:attrNameLst>
                                          <p:attrName>ppt_w</p:attrName>
                                        </p:attrNameLst>
                                      </p:cBhvr>
                                      <p:tavLst>
                                        <p:tav tm="0">
                                          <p:val>
                                            <p:fltVal val="0"/>
                                          </p:val>
                                        </p:tav>
                                        <p:tav tm="100000">
                                          <p:val>
                                            <p:strVal val="#ppt_w"/>
                                          </p:val>
                                        </p:tav>
                                      </p:tavLst>
                                    </p:anim>
                                    <p:anim calcmode="lin" valueType="num">
                                      <p:cBhvr>
                                        <p:cTn id="231" dur="500" fill="hold"/>
                                        <p:tgtEl>
                                          <p:spTgt spid="107"/>
                                        </p:tgtEl>
                                        <p:attrNameLst>
                                          <p:attrName>ppt_h</p:attrName>
                                        </p:attrNameLst>
                                      </p:cBhvr>
                                      <p:tavLst>
                                        <p:tav tm="0">
                                          <p:val>
                                            <p:fltVal val="0"/>
                                          </p:val>
                                        </p:tav>
                                        <p:tav tm="100000">
                                          <p:val>
                                            <p:strVal val="#ppt_h"/>
                                          </p:val>
                                        </p:tav>
                                      </p:tavLst>
                                    </p:anim>
                                    <p:anim calcmode="lin" valueType="num">
                                      <p:cBhvr>
                                        <p:cTn id="232" dur="500" fill="hold"/>
                                        <p:tgtEl>
                                          <p:spTgt spid="107"/>
                                        </p:tgtEl>
                                        <p:attrNameLst>
                                          <p:attrName>style.rotation</p:attrName>
                                        </p:attrNameLst>
                                      </p:cBhvr>
                                      <p:tavLst>
                                        <p:tav tm="0">
                                          <p:val>
                                            <p:fltVal val="360"/>
                                          </p:val>
                                        </p:tav>
                                        <p:tav tm="100000">
                                          <p:val>
                                            <p:fltVal val="0"/>
                                          </p:val>
                                        </p:tav>
                                      </p:tavLst>
                                    </p:anim>
                                    <p:animEffect transition="in" filter="fade">
                                      <p:cBhvr>
                                        <p:cTn id="233" dur="500"/>
                                        <p:tgtEl>
                                          <p:spTgt spid="107"/>
                                        </p:tgtEl>
                                      </p:cBhvr>
                                    </p:animEffect>
                                  </p:childTnLst>
                                </p:cTn>
                              </p:par>
                              <p:par>
                                <p:cTn id="234" presetID="49" presetClass="entr" presetSubtype="0" decel="100000" fill="hold" grpId="0" nodeType="withEffect">
                                  <p:stCondLst>
                                    <p:cond delay="0"/>
                                  </p:stCondLst>
                                  <p:childTnLst>
                                    <p:set>
                                      <p:cBhvr>
                                        <p:cTn id="235" dur="1" fill="hold">
                                          <p:stCondLst>
                                            <p:cond delay="0"/>
                                          </p:stCondLst>
                                        </p:cTn>
                                        <p:tgtEl>
                                          <p:spTgt spid="108"/>
                                        </p:tgtEl>
                                        <p:attrNameLst>
                                          <p:attrName>style.visibility</p:attrName>
                                        </p:attrNameLst>
                                      </p:cBhvr>
                                      <p:to>
                                        <p:strVal val="visible"/>
                                      </p:to>
                                    </p:set>
                                    <p:anim calcmode="lin" valueType="num">
                                      <p:cBhvr>
                                        <p:cTn id="236" dur="500" fill="hold"/>
                                        <p:tgtEl>
                                          <p:spTgt spid="108"/>
                                        </p:tgtEl>
                                        <p:attrNameLst>
                                          <p:attrName>ppt_w</p:attrName>
                                        </p:attrNameLst>
                                      </p:cBhvr>
                                      <p:tavLst>
                                        <p:tav tm="0">
                                          <p:val>
                                            <p:fltVal val="0"/>
                                          </p:val>
                                        </p:tav>
                                        <p:tav tm="100000">
                                          <p:val>
                                            <p:strVal val="#ppt_w"/>
                                          </p:val>
                                        </p:tav>
                                      </p:tavLst>
                                    </p:anim>
                                    <p:anim calcmode="lin" valueType="num">
                                      <p:cBhvr>
                                        <p:cTn id="237" dur="500" fill="hold"/>
                                        <p:tgtEl>
                                          <p:spTgt spid="108"/>
                                        </p:tgtEl>
                                        <p:attrNameLst>
                                          <p:attrName>ppt_h</p:attrName>
                                        </p:attrNameLst>
                                      </p:cBhvr>
                                      <p:tavLst>
                                        <p:tav tm="0">
                                          <p:val>
                                            <p:fltVal val="0"/>
                                          </p:val>
                                        </p:tav>
                                        <p:tav tm="100000">
                                          <p:val>
                                            <p:strVal val="#ppt_h"/>
                                          </p:val>
                                        </p:tav>
                                      </p:tavLst>
                                    </p:anim>
                                    <p:anim calcmode="lin" valueType="num">
                                      <p:cBhvr>
                                        <p:cTn id="238" dur="500" fill="hold"/>
                                        <p:tgtEl>
                                          <p:spTgt spid="108"/>
                                        </p:tgtEl>
                                        <p:attrNameLst>
                                          <p:attrName>style.rotation</p:attrName>
                                        </p:attrNameLst>
                                      </p:cBhvr>
                                      <p:tavLst>
                                        <p:tav tm="0">
                                          <p:val>
                                            <p:fltVal val="360"/>
                                          </p:val>
                                        </p:tav>
                                        <p:tav tm="100000">
                                          <p:val>
                                            <p:fltVal val="0"/>
                                          </p:val>
                                        </p:tav>
                                      </p:tavLst>
                                    </p:anim>
                                    <p:animEffect transition="in" filter="fade">
                                      <p:cBhvr>
                                        <p:cTn id="2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7" grpId="0"/>
      <p:bldP spid="78" grpId="0"/>
      <p:bldP spid="79" grpId="0" animBg="1"/>
      <p:bldP spid="79" grpId="1" animBg="1"/>
      <p:bldP spid="80" grpId="0"/>
      <p:bldP spid="81" grpId="0"/>
      <p:bldP spid="82" grpId="0" animBg="1"/>
      <p:bldP spid="82" grpId="1" animBg="1"/>
      <p:bldP spid="83" grpId="0"/>
      <p:bldP spid="84" grpId="0"/>
      <p:bldP spid="85" grpId="0" animBg="1"/>
      <p:bldP spid="85" grpId="1" animBg="1"/>
      <p:bldP spid="86" grpId="0"/>
      <p:bldP spid="87" grpId="0"/>
      <p:bldP spid="88" grpId="0" animBg="1"/>
      <p:bldP spid="88" grpId="1" animBg="1"/>
      <p:bldP spid="89" grpId="0"/>
      <p:bldP spid="90" grpId="0"/>
      <p:bldP spid="92" grpId="0" animBg="1"/>
      <p:bldP spid="92" grpId="1" animBg="1"/>
      <p:bldP spid="95" grpId="0"/>
      <p:bldP spid="96" grpId="0"/>
      <p:bldP spid="97" grpId="0"/>
      <p:bldP spid="98" grpId="0"/>
      <p:bldP spid="103" grpId="0" animBg="1"/>
      <p:bldP spid="103" grpId="1" animBg="1"/>
      <p:bldP spid="104" grpId="0" animBg="1"/>
      <p:bldP spid="102" grpId="0" animBg="1"/>
      <p:bldP spid="102" grpId="1" animBg="1"/>
      <p:bldP spid="105" grpId="0"/>
      <p:bldP spid="106" grpId="0"/>
      <p:bldP spid="107" grpId="0"/>
      <p:bldP spid="1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r>
              <a:rPr lang="en-US" sz="1400" dirty="0">
                <a:solidFill>
                  <a:schemeClr val="tx1"/>
                </a:solidFill>
                <a:latin typeface="Cambria" panose="02040503050406030204" pitchFamily="18" charset="0"/>
                <a:ea typeface="Cambria" panose="02040503050406030204" pitchFamily="18" charset="0"/>
              </a:rPr>
              <a:t>LIÊN XÔ VÀ CÁC NƯỚC ĐÔNG ÂU TỪ NĂM 1945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ĐẾN GIỮA NHỮNG NĂM 70 CỦA THẾ KỈ XX </a:t>
            </a:r>
            <a:r>
              <a:rPr lang="en-US" sz="1050" dirty="0">
                <a:solidFill>
                  <a:schemeClr val="tx1"/>
                </a:solidFill>
                <a:latin typeface="Cambria" panose="02040503050406030204" pitchFamily="18" charset="0"/>
                <a:ea typeface="Cambria" panose="02040503050406030204" pitchFamily="18" charset="0"/>
              </a:rPr>
              <a:t>(</a:t>
            </a:r>
            <a:r>
              <a:rPr lang="en-US" sz="1050" dirty="0" err="1">
                <a:solidFill>
                  <a:schemeClr val="tx1"/>
                </a:solidFill>
                <a:latin typeface="Cambria" panose="02040503050406030204" pitchFamily="18" charset="0"/>
                <a:ea typeface="Cambria" panose="02040503050406030204" pitchFamily="18" charset="0"/>
              </a:rPr>
              <a:t>Tiếp</a:t>
            </a:r>
            <a:r>
              <a:rPr lang="en-US" sz="1050" dirty="0">
                <a:solidFill>
                  <a:schemeClr val="tx1"/>
                </a:solidFill>
                <a:latin typeface="Cambria" panose="02040503050406030204" pitchFamily="18" charset="0"/>
                <a:ea typeface="Cambria" panose="02040503050406030204" pitchFamily="18" charset="0"/>
              </a:rPr>
              <a:t>)</a:t>
            </a:r>
            <a:endParaRPr lang="en-US" sz="1400" dirty="0">
              <a:solidFill>
                <a:schemeClr val="tx1"/>
              </a:solidFill>
              <a:latin typeface="Cambria" panose="02040503050406030204" pitchFamily="18" charset="0"/>
              <a:ea typeface="Cambria" panose="02040503050406030204" pitchFamily="18" charset="0"/>
            </a:endParaRPr>
          </a:p>
        </p:txBody>
      </p:sp>
      <p:sp>
        <p:nvSpPr>
          <p:cNvPr id="7" name="TextBox 6"/>
          <p:cNvSpPr txBox="1"/>
          <p:nvPr/>
        </p:nvSpPr>
        <p:spPr>
          <a:xfrm>
            <a:off x="207485" y="970575"/>
            <a:ext cx="1500732" cy="369332"/>
          </a:xfrm>
          <a:prstGeom prst="rect">
            <a:avLst/>
          </a:prstGeom>
          <a:noFill/>
        </p:spPr>
        <p:txBody>
          <a:bodyPr wrap="none" rtlCol="0">
            <a:spAutoFit/>
          </a:bodyPr>
          <a:lstStyle/>
          <a:p>
            <a:r>
              <a:rPr lang="en-US" sz="1800" dirty="0" smtClean="0">
                <a:solidFill>
                  <a:schemeClr val="accent3">
                    <a:lumMod val="75000"/>
                  </a:schemeClr>
                </a:solidFill>
                <a:latin typeface="Cambria" panose="02040503050406030204" pitchFamily="18" charset="0"/>
                <a:ea typeface="Cambria" panose="02040503050406030204" pitchFamily="18" charset="0"/>
              </a:rPr>
              <a:t>II – ĐÔNG ÂU</a:t>
            </a:r>
            <a:endParaRPr lang="en-US" sz="1800" dirty="0">
              <a:solidFill>
                <a:schemeClr val="accent3">
                  <a:lumMod val="75000"/>
                </a:schemeClr>
              </a:solidFill>
              <a:latin typeface="Cambria" panose="02040503050406030204" pitchFamily="18" charset="0"/>
              <a:ea typeface="Cambria" panose="02040503050406030204" pitchFamily="18" charset="0"/>
            </a:endParaRPr>
          </a:p>
        </p:txBody>
      </p:sp>
      <p:sp>
        <p:nvSpPr>
          <p:cNvPr id="8" name="TextBox 7"/>
          <p:cNvSpPr txBox="1"/>
          <p:nvPr/>
        </p:nvSpPr>
        <p:spPr>
          <a:xfrm>
            <a:off x="207485" y="1339907"/>
            <a:ext cx="4495141"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1. </a:t>
            </a:r>
            <a:r>
              <a:rPr lang="en-US" b="1" dirty="0" err="1" smtClean="0">
                <a:solidFill>
                  <a:schemeClr val="accent3">
                    <a:lumMod val="75000"/>
                  </a:schemeClr>
                </a:solidFill>
                <a:latin typeface="Cambria" panose="02040503050406030204" pitchFamily="18" charset="0"/>
                <a:ea typeface="Cambria" panose="02040503050406030204" pitchFamily="18" charset="0"/>
              </a:rPr>
              <a:t>Sự</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ra</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đời</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của</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các</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nước</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dân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chủ</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nhân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dân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Đông</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Âu</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cxnSp>
        <p:nvCxnSpPr>
          <p:cNvPr id="4" name="Straight Connector 3"/>
          <p:cNvCxnSpPr/>
          <p:nvPr/>
        </p:nvCxnSpPr>
        <p:spPr>
          <a:xfrm>
            <a:off x="5486400" y="1601517"/>
            <a:ext cx="0" cy="354198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207485" y="1647684"/>
            <a:ext cx="1768433" cy="369332"/>
          </a:xfrm>
          <a:prstGeom prst="rect">
            <a:avLst/>
          </a:prstGeom>
          <a:noFill/>
        </p:spPr>
        <p:txBody>
          <a:bodyPr wrap="none" rtlCol="0">
            <a:spAutoFit/>
          </a:bodyPr>
          <a:lstStyle/>
          <a:p>
            <a:r>
              <a:rPr lang="en-US" dirty="0" smtClean="0">
                <a:latin typeface="MS Mincho" panose="02020609040205080304" pitchFamily="49" charset="-128"/>
                <a:ea typeface="MS Mincho" panose="02020609040205080304" pitchFamily="49" charset="-128"/>
              </a:rPr>
              <a:t>・) </a:t>
            </a:r>
            <a:r>
              <a:rPr lang="en-US" b="1" dirty="0" err="1" smtClean="0">
                <a:latin typeface="Cambria" panose="02040503050406030204" pitchFamily="18" charset="0"/>
                <a:ea typeface="Cambria" panose="02040503050406030204" pitchFamily="18" charset="0"/>
              </a:rPr>
              <a:t>Hoàn</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cảnh</a:t>
            </a:r>
            <a:endParaRPr lang="en-US" b="1" dirty="0">
              <a:latin typeface="MS Mincho" panose="02020609040205080304" pitchFamily="49" charset="-128"/>
              <a:ea typeface="MS Mincho" panose="02020609040205080304" pitchFamily="49" charset="-128"/>
            </a:endParaRPr>
          </a:p>
        </p:txBody>
      </p:sp>
      <p:sp>
        <p:nvSpPr>
          <p:cNvPr id="46" name="TextBox 45"/>
          <p:cNvSpPr txBox="1"/>
          <p:nvPr/>
        </p:nvSpPr>
        <p:spPr>
          <a:xfrm>
            <a:off x="207485" y="1904287"/>
            <a:ext cx="5172589" cy="738664"/>
          </a:xfrm>
          <a:prstGeom prst="rect">
            <a:avLst/>
          </a:prstGeom>
          <a:noFill/>
        </p:spPr>
        <p:txBody>
          <a:bodyPr wrap="square" rtlCol="0">
            <a:spAutoFit/>
          </a:bodyPr>
          <a:lstStyle/>
          <a:p>
            <a:pPr algn="just"/>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Trong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Chiến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tranh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thứ</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hai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hầu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hết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tiến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hành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cuộc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tranh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chống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phát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xít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giành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thắng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lợi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giải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phóng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endParaRPr lang="en-US" dirty="0">
              <a:latin typeface="Cambria" panose="02040503050406030204" pitchFamily="18" charset="0"/>
              <a:ea typeface="Cambria" panose="02040503050406030204" pitchFamily="18" charset="0"/>
            </a:endParaRPr>
          </a:p>
        </p:txBody>
      </p:sp>
      <p:sp>
        <p:nvSpPr>
          <p:cNvPr id="48" name="TextBox 47"/>
          <p:cNvSpPr txBox="1"/>
          <p:nvPr/>
        </p:nvSpPr>
        <p:spPr>
          <a:xfrm>
            <a:off x="207485" y="2642752"/>
            <a:ext cx="5172589" cy="307777"/>
          </a:xfrm>
          <a:prstGeom prst="rect">
            <a:avLst/>
          </a:prstGeom>
          <a:noFill/>
        </p:spPr>
        <p:txBody>
          <a:bodyPr wrap="square" rtlCol="0">
            <a:spAutoFit/>
          </a:bodyPr>
          <a:lstStyle/>
          <a:p>
            <a:pPr algn="just"/>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Thành</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lập</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nhà</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nước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dân</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chủ</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nhân</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dân</a:t>
            </a:r>
            <a:endParaRPr lang="en-US" dirty="0">
              <a:latin typeface="Cambria" panose="02040503050406030204" pitchFamily="18" charset="0"/>
              <a:ea typeface="Cambria" panose="02040503050406030204" pitchFamily="18" charset="0"/>
            </a:endParaRPr>
          </a:p>
        </p:txBody>
      </p:sp>
      <p:sp>
        <p:nvSpPr>
          <p:cNvPr id="24" name="TextBox 23"/>
          <p:cNvSpPr txBox="1"/>
          <p:nvPr/>
        </p:nvSpPr>
        <p:spPr>
          <a:xfrm>
            <a:off x="207484" y="2950529"/>
            <a:ext cx="5172589" cy="738664"/>
          </a:xfrm>
          <a:prstGeom prst="rect">
            <a:avLst/>
          </a:prstGeom>
          <a:noFill/>
        </p:spPr>
        <p:txBody>
          <a:bodyPr wrap="square" rtlCol="0">
            <a:spAutoFit/>
          </a:bodyPr>
          <a:lstStyle/>
          <a:p>
            <a:pPr algn="just"/>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Đức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bị</a:t>
            </a:r>
            <a:r>
              <a:rPr lang="en-US" dirty="0" smtClean="0">
                <a:latin typeface="Cambria" panose="02040503050406030204" pitchFamily="18" charset="0"/>
                <a:ea typeface="Cambria" panose="02040503050406030204" pitchFamily="18" charset="0"/>
              </a:rPr>
              <a:t> chia </a:t>
            </a:r>
            <a:r>
              <a:rPr lang="en-US" dirty="0" err="1" smtClean="0">
                <a:latin typeface="Cambria" panose="02040503050406030204" pitchFamily="18" charset="0"/>
                <a:ea typeface="Cambria" panose="02040503050406030204" pitchFamily="18" charset="0"/>
              </a:rPr>
              <a:t>cắt</a:t>
            </a:r>
            <a:r>
              <a:rPr lang="en-US" dirty="0" smtClean="0">
                <a:latin typeface="Cambria" panose="02040503050406030204" pitchFamily="18" charset="0"/>
                <a:ea typeface="Cambria" panose="02040503050406030204" pitchFamily="18" charset="0"/>
              </a:rPr>
              <a:t>:</a:t>
            </a:r>
          </a:p>
          <a:p>
            <a:pPr algn="just"/>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Phía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Tây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Cộng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hòa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Liên</a:t>
            </a:r>
            <a:r>
              <a:rPr lang="en-US" dirty="0" smtClean="0">
                <a:latin typeface="Cambria" panose="02040503050406030204" pitchFamily="18" charset="0"/>
                <a:ea typeface="Cambria" panose="02040503050406030204" pitchFamily="18" charset="0"/>
              </a:rPr>
              <a:t> bang </a:t>
            </a:r>
            <a:r>
              <a:rPr lang="en-US" dirty="0" err="1" smtClean="0">
                <a:latin typeface="Cambria" panose="02040503050406030204" pitchFamily="18" charset="0"/>
                <a:ea typeface="Cambria" panose="02040503050406030204" pitchFamily="18" charset="0"/>
              </a:rPr>
              <a:t>Đức</a:t>
            </a:r>
            <a:r>
              <a:rPr lang="en-US" dirty="0" smtClean="0">
                <a:latin typeface="Cambria" panose="02040503050406030204" pitchFamily="18" charset="0"/>
                <a:ea typeface="Cambria" panose="02040503050406030204" pitchFamily="18" charset="0"/>
              </a:rPr>
              <a:t> (9 – 1949)</a:t>
            </a:r>
          </a:p>
          <a:p>
            <a:pPr algn="just"/>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Phía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Cộng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hòa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Đức</a:t>
            </a:r>
            <a:r>
              <a:rPr lang="en-US" dirty="0" smtClean="0">
                <a:latin typeface="Cambria" panose="02040503050406030204" pitchFamily="18" charset="0"/>
                <a:ea typeface="Cambria" panose="02040503050406030204" pitchFamily="18" charset="0"/>
              </a:rPr>
              <a:t> (10 – 1949) </a:t>
            </a:r>
          </a:p>
        </p:txBody>
      </p:sp>
      <p:pic>
        <p:nvPicPr>
          <p:cNvPr id="25" name="Picture 24" descr="VIẾT BÀI"/>
          <p:cNvPicPr>
            <a:picLocks noChangeAspect="1" noChangeArrowheads="1" noCrop="1"/>
          </p:cNvPicPr>
          <p:nvPr/>
        </p:nvPicPr>
        <p:blipFill>
          <a:blip r:embed="rId3" cstate="print"/>
          <a:srcRect/>
          <a:stretch>
            <a:fillRect/>
          </a:stretch>
        </p:blipFill>
        <p:spPr bwMode="auto">
          <a:xfrm>
            <a:off x="-25301" y="3014947"/>
            <a:ext cx="359244" cy="256603"/>
          </a:xfrm>
          <a:prstGeom prst="rect">
            <a:avLst/>
          </a:prstGeom>
          <a:noFill/>
        </p:spPr>
      </p:pic>
      <p:grpSp>
        <p:nvGrpSpPr>
          <p:cNvPr id="26" name="Group 25"/>
          <p:cNvGrpSpPr/>
          <p:nvPr/>
        </p:nvGrpSpPr>
        <p:grpSpPr>
          <a:xfrm>
            <a:off x="5501612" y="1339907"/>
            <a:ext cx="3365941" cy="954108"/>
            <a:chOff x="5501612" y="1339907"/>
            <a:chExt cx="3365941" cy="954108"/>
          </a:xfrm>
        </p:grpSpPr>
        <p:sp>
          <p:nvSpPr>
            <p:cNvPr id="27" name="TextBox 26"/>
            <p:cNvSpPr txBox="1"/>
            <p:nvPr/>
          </p:nvSpPr>
          <p:spPr>
            <a:xfrm>
              <a:off x="5757800" y="1647684"/>
              <a:ext cx="310975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Sự</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ra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đời</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của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các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nước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chủ</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Đông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Âu</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trong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những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năm</a:t>
              </a:r>
              <a:r>
                <a:rPr lang="en-US" sz="1200" b="1" i="1" dirty="0" smtClean="0">
                  <a:latin typeface="Cambria" panose="02040503050406030204" pitchFamily="18" charset="0"/>
                  <a:ea typeface="Cambria" panose="02040503050406030204" pitchFamily="18" charset="0"/>
                </a:rPr>
                <a:t> </a:t>
              </a:r>
            </a:p>
            <a:p>
              <a:pPr algn="ctr"/>
              <a:r>
                <a:rPr lang="en-US" sz="1200" b="1" i="1" dirty="0" smtClean="0">
                  <a:latin typeface="Cambria" panose="02040503050406030204" pitchFamily="18" charset="0"/>
                  <a:ea typeface="Cambria" panose="02040503050406030204" pitchFamily="18" charset="0"/>
                </a:rPr>
                <a:t>1944 – 1949 </a:t>
              </a:r>
              <a:r>
                <a:rPr lang="en-US" sz="1200" b="1" i="1" dirty="0" err="1" smtClean="0">
                  <a:latin typeface="Cambria" panose="02040503050406030204" pitchFamily="18" charset="0"/>
                  <a:ea typeface="Cambria" panose="02040503050406030204" pitchFamily="18" charset="0"/>
                </a:rPr>
                <a:t>có</a:t>
              </a:r>
              <a:r>
                <a:rPr lang="en-US" sz="1200" b="1" i="1" dirty="0" smtClean="0">
                  <a:latin typeface="Cambria" panose="02040503050406030204" pitchFamily="18" charset="0"/>
                  <a:ea typeface="Cambria" panose="02040503050406030204" pitchFamily="18" charset="0"/>
                </a:rPr>
                <a:t> ý </a:t>
              </a:r>
              <a:r>
                <a:rPr lang="en-US" sz="1200" b="1" i="1" dirty="0" err="1" smtClean="0">
                  <a:latin typeface="Cambria" panose="02040503050406030204" pitchFamily="18" charset="0"/>
                  <a:ea typeface="Cambria" panose="02040503050406030204" pitchFamily="18" charset="0"/>
                </a:rPr>
                <a:t>nghĩa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như</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thế</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nào</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28" name="Picture 2" descr="dấu hỏi suy nghĩ Sticker của Universal Kid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01612" y="1339907"/>
              <a:ext cx="512375" cy="512375"/>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28"/>
          <p:cNvSpPr/>
          <p:nvPr/>
        </p:nvSpPr>
        <p:spPr>
          <a:xfrm>
            <a:off x="5501612" y="2363609"/>
            <a:ext cx="3642388" cy="1600438"/>
          </a:xfrm>
          <a:prstGeom prst="rect">
            <a:avLst/>
          </a:prstGeom>
        </p:spPr>
        <p:txBody>
          <a:bodyPr wrap="square">
            <a:spAutoFit/>
          </a:bodyPr>
          <a:lstStyle/>
          <a:p>
            <a:pPr algn="ctr"/>
            <a:r>
              <a:rPr lang="en-US" b="1" i="1" dirty="0" err="1" smtClean="0">
                <a:latin typeface="Cambria" panose="02040503050406030204" pitchFamily="18" charset="0"/>
                <a:ea typeface="Cambria" panose="02040503050406030204" pitchFamily="18" charset="0"/>
              </a:rPr>
              <a:t>Trả</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lời</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câu</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hỏi</a:t>
            </a:r>
            <a:endParaRPr lang="en-US" b="1" i="1" dirty="0" smtClean="0">
              <a:latin typeface="Cambria" panose="02040503050406030204" pitchFamily="18" charset="0"/>
              <a:ea typeface="Cambria" panose="02040503050406030204" pitchFamily="18" charset="0"/>
            </a:endParaRPr>
          </a:p>
          <a:p>
            <a:pPr algn="just"/>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ra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đời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một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biến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đổi</a:t>
            </a:r>
            <a:r>
              <a:rPr lang="en-US" dirty="0" smtClean="0">
                <a:latin typeface="Cambria" panose="02040503050406030204" pitchFamily="18" charset="0"/>
                <a:ea typeface="Cambria" panose="02040503050406030204" pitchFamily="18" charset="0"/>
              </a:rPr>
              <a:t> to </a:t>
            </a:r>
            <a:r>
              <a:rPr lang="en-US" dirty="0" err="1" smtClean="0">
                <a:latin typeface="Cambria" panose="02040503050406030204" pitchFamily="18" charset="0"/>
                <a:ea typeface="Cambria" panose="02040503050406030204" pitchFamily="18" charset="0"/>
              </a:rPr>
              <a:t>lớn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của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cục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diện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sau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Chiến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tranh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thế</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giới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thứ</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hai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đánh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dấu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nghĩa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xã</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hội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vượt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ra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khỏi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phạm</a:t>
            </a:r>
            <a:r>
              <a:rPr lang="en-US" dirty="0" smtClean="0">
                <a:latin typeface="Cambria" panose="02040503050406030204" pitchFamily="18" charset="0"/>
                <a:ea typeface="Cambria" panose="02040503050406030204" pitchFamily="18" charset="0"/>
              </a:rPr>
              <a:t> vi </a:t>
            </a:r>
            <a:r>
              <a:rPr lang="en-US" dirty="0" err="1" smtClean="0">
                <a:latin typeface="Cambria" panose="02040503050406030204" pitchFamily="18" charset="0"/>
                <a:ea typeface="Cambria" panose="02040503050406030204" pitchFamily="18" charset="0"/>
              </a:rPr>
              <a:t>một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Liên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Xô</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đầu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hình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thành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một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hệ</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thống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xã</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hội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nghĩa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thế</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giới</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grpSp>
        <p:nvGrpSpPr>
          <p:cNvPr id="21" name="Group 20"/>
          <p:cNvGrpSpPr/>
          <p:nvPr/>
        </p:nvGrpSpPr>
        <p:grpSpPr>
          <a:xfrm>
            <a:off x="5592726" y="1163577"/>
            <a:ext cx="3551274" cy="4000501"/>
            <a:chOff x="4610100" y="1"/>
            <a:chExt cx="4533901" cy="5143500"/>
          </a:xfrm>
        </p:grpSpPr>
        <p:pic>
          <p:nvPicPr>
            <p:cNvPr id="22" name="Picture 2" descr="Kết quả hình ảnh cho các nước đông â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1"/>
              <a:ext cx="45339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6124575" y="4804946"/>
              <a:ext cx="3019426" cy="27699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sz="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Lược</a:t>
              </a:r>
              <a:r>
                <a:rPr lang="en-US" altLang="en-US" sz="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nước</a:t>
              </a:r>
              <a:r>
                <a:rPr lang="en-US" altLang="en-US" sz="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dân</a:t>
              </a:r>
              <a:r>
                <a:rPr lang="en-US" altLang="en-US" sz="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nhân</a:t>
              </a:r>
              <a:r>
                <a:rPr lang="en-US" altLang="en-US" sz="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dân</a:t>
              </a:r>
              <a:r>
                <a:rPr lang="en-US" altLang="en-US" sz="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Đông</a:t>
              </a:r>
              <a:r>
                <a:rPr lang="en-US" altLang="en-US" sz="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Âu</a:t>
              </a:r>
              <a:endParaRPr lang="en-US" altLang="en-US" sz="800"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55448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450" decel="100000" fill="hold"/>
                                        <p:tgtEl>
                                          <p:spTgt spid="2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2" fill="hold" nodeType="clickEffect">
                                  <p:stCondLst>
                                    <p:cond delay="0"/>
                                  </p:stCondLst>
                                  <p:childTnLst>
                                    <p:anim calcmode="lin" valueType="num">
                                      <p:cBhvr additive="base">
                                        <p:cTn id="19" dur="500"/>
                                        <p:tgtEl>
                                          <p:spTgt spid="21"/>
                                        </p:tgtEl>
                                        <p:attrNameLst>
                                          <p:attrName>ppt_x</p:attrName>
                                        </p:attrNameLst>
                                      </p:cBhvr>
                                      <p:tavLst>
                                        <p:tav tm="0">
                                          <p:val>
                                            <p:strVal val="ppt_x"/>
                                          </p:val>
                                        </p:tav>
                                        <p:tav tm="100000">
                                          <p:val>
                                            <p:strVal val="1+ppt_w/2"/>
                                          </p:val>
                                        </p:tav>
                                      </p:tavLst>
                                    </p:anim>
                                    <p:anim calcmode="lin" valueType="num">
                                      <p:cBhvr additive="base">
                                        <p:cTn id="20" dur="500"/>
                                        <p:tgtEl>
                                          <p:spTgt spid="21"/>
                                        </p:tgtEl>
                                        <p:attrNameLst>
                                          <p:attrName>ppt_y</p:attrName>
                                        </p:attrNameLst>
                                      </p:cBhvr>
                                      <p:tavLst>
                                        <p:tav tm="0">
                                          <p:val>
                                            <p:strVal val="ppt_y"/>
                                          </p:val>
                                        </p:tav>
                                        <p:tav tm="100000">
                                          <p:val>
                                            <p:strVal val="ppt_y"/>
                                          </p:val>
                                        </p:tav>
                                      </p:tavLst>
                                    </p:anim>
                                    <p:set>
                                      <p:cBhvr>
                                        <p:cTn id="21" dur="1" fill="hold">
                                          <p:stCondLst>
                                            <p:cond delay="499"/>
                                          </p:stCondLst>
                                        </p:cTn>
                                        <p:tgtEl>
                                          <p:spTgt spid="21"/>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750"/>
                                        <p:tgtEl>
                                          <p:spTgt spid="26"/>
                                        </p:tgtEl>
                                      </p:cBhvr>
                                    </p:animEffect>
                                    <p:anim calcmode="lin" valueType="num">
                                      <p:cBhvr>
                                        <p:cTn id="30" dur="750" fill="hold"/>
                                        <p:tgtEl>
                                          <p:spTgt spid="26"/>
                                        </p:tgtEl>
                                        <p:attrNameLst>
                                          <p:attrName>ppt_x</p:attrName>
                                        </p:attrNameLst>
                                      </p:cBhvr>
                                      <p:tavLst>
                                        <p:tav tm="0">
                                          <p:val>
                                            <p:strVal val="#ppt_x"/>
                                          </p:val>
                                        </p:tav>
                                        <p:tav tm="100000">
                                          <p:val>
                                            <p:strVal val="#ppt_x"/>
                                          </p:val>
                                        </p:tav>
                                      </p:tavLst>
                                    </p:anim>
                                    <p:anim calcmode="lin" valueType="num">
                                      <p:cBhvr>
                                        <p:cTn id="31"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750" fill="hold"/>
                                        <p:tgtEl>
                                          <p:spTgt spid="29"/>
                                        </p:tgtEl>
                                        <p:attrNameLst>
                                          <p:attrName>ppt_w</p:attrName>
                                        </p:attrNameLst>
                                      </p:cBhvr>
                                      <p:tavLst>
                                        <p:tav tm="0">
                                          <p:val>
                                            <p:fltVal val="0"/>
                                          </p:val>
                                        </p:tav>
                                        <p:tav tm="100000">
                                          <p:val>
                                            <p:strVal val="#ppt_w"/>
                                          </p:val>
                                        </p:tav>
                                      </p:tavLst>
                                    </p:anim>
                                    <p:anim calcmode="lin" valueType="num">
                                      <p:cBhvr>
                                        <p:cTn id="37" dur="750" fill="hold"/>
                                        <p:tgtEl>
                                          <p:spTgt spid="29"/>
                                        </p:tgtEl>
                                        <p:attrNameLst>
                                          <p:attrName>ppt_h</p:attrName>
                                        </p:attrNameLst>
                                      </p:cBhvr>
                                      <p:tavLst>
                                        <p:tav tm="0">
                                          <p:val>
                                            <p:fltVal val="0"/>
                                          </p:val>
                                        </p:tav>
                                        <p:tav tm="100000">
                                          <p:val>
                                            <p:strVal val="#ppt_h"/>
                                          </p:val>
                                        </p:tav>
                                      </p:tavLst>
                                    </p:anim>
                                    <p:anim calcmode="lin" valueType="num">
                                      <p:cBhvr>
                                        <p:cTn id="38" dur="750" fill="hold"/>
                                        <p:tgtEl>
                                          <p:spTgt spid="29"/>
                                        </p:tgtEl>
                                        <p:attrNameLst>
                                          <p:attrName>style.rotation</p:attrName>
                                        </p:attrNameLst>
                                      </p:cBhvr>
                                      <p:tavLst>
                                        <p:tav tm="0">
                                          <p:val>
                                            <p:fltVal val="90"/>
                                          </p:val>
                                        </p:tav>
                                        <p:tav tm="100000">
                                          <p:val>
                                            <p:fltVal val="0"/>
                                          </p:val>
                                        </p:tav>
                                      </p:tavLst>
                                    </p:anim>
                                    <p:animEffect transition="in" filter="fade">
                                      <p:cBhvr>
                                        <p:cTn id="3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latin typeface="Cambria" panose="02040503050406030204" pitchFamily="18" charset="0"/>
                <a:ea typeface="Cambria" panose="02040503050406030204" pitchFamily="18" charset="0"/>
              </a:rPr>
              <a:t>13</a:t>
            </a:fld>
            <a:endParaRPr lang="en">
              <a:solidFill>
                <a:schemeClr val="tx1"/>
              </a:solidFill>
              <a:latin typeface="Cambria" panose="02040503050406030204" pitchFamily="18" charset="0"/>
              <a:ea typeface="Cambria" panose="02040503050406030204" pitchFamily="18" charset="0"/>
            </a:endParaRPr>
          </a:p>
        </p:txBody>
      </p:sp>
      <p:pic>
        <p:nvPicPr>
          <p:cNvPr id="17" name="Picture 3" descr="Hai hệ tư tưởng - Đỏ: Cộng sản, Xanh: Tư bản">
            <a:hlinkClick r:id="rId2" tooltip="Hai hệ tư tưởng - Đỏ: Cộng sản, Xanh: Tư bả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43000" y="0"/>
            <a:ext cx="6858000" cy="51435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Freeform 4"/>
          <p:cNvSpPr>
            <a:spLocks/>
          </p:cNvSpPr>
          <p:nvPr/>
        </p:nvSpPr>
        <p:spPr bwMode="auto">
          <a:xfrm>
            <a:off x="4400551" y="2343151"/>
            <a:ext cx="2675335" cy="1994297"/>
          </a:xfrm>
          <a:custGeom>
            <a:avLst/>
            <a:gdLst>
              <a:gd name="T0" fmla="*/ 607 w 2247"/>
              <a:gd name="T1" fmla="*/ 1230 h 1675"/>
              <a:gd name="T2" fmla="*/ 647 w 2247"/>
              <a:gd name="T3" fmla="*/ 1165 h 1675"/>
              <a:gd name="T4" fmla="*/ 725 w 2247"/>
              <a:gd name="T5" fmla="*/ 1270 h 1675"/>
              <a:gd name="T6" fmla="*/ 843 w 2247"/>
              <a:gd name="T7" fmla="*/ 1322 h 1675"/>
              <a:gd name="T8" fmla="*/ 974 w 2247"/>
              <a:gd name="T9" fmla="*/ 1335 h 1675"/>
              <a:gd name="T10" fmla="*/ 1079 w 2247"/>
              <a:gd name="T11" fmla="*/ 1387 h 1675"/>
              <a:gd name="T12" fmla="*/ 1288 w 2247"/>
              <a:gd name="T13" fmla="*/ 1479 h 1675"/>
              <a:gd name="T14" fmla="*/ 1367 w 2247"/>
              <a:gd name="T15" fmla="*/ 1649 h 1675"/>
              <a:gd name="T16" fmla="*/ 1511 w 2247"/>
              <a:gd name="T17" fmla="*/ 1662 h 1675"/>
              <a:gd name="T18" fmla="*/ 1511 w 2247"/>
              <a:gd name="T19" fmla="*/ 1584 h 1675"/>
              <a:gd name="T20" fmla="*/ 1576 w 2247"/>
              <a:gd name="T21" fmla="*/ 1531 h 1675"/>
              <a:gd name="T22" fmla="*/ 1707 w 2247"/>
              <a:gd name="T23" fmla="*/ 1453 h 1675"/>
              <a:gd name="T24" fmla="*/ 1851 w 2247"/>
              <a:gd name="T25" fmla="*/ 1383 h 1675"/>
              <a:gd name="T26" fmla="*/ 1903 w 2247"/>
              <a:gd name="T27" fmla="*/ 1361 h 1675"/>
              <a:gd name="T28" fmla="*/ 1694 w 2247"/>
              <a:gd name="T29" fmla="*/ 1348 h 1675"/>
              <a:gd name="T30" fmla="*/ 2074 w 2247"/>
              <a:gd name="T31" fmla="*/ 1440 h 1675"/>
              <a:gd name="T32" fmla="*/ 1903 w 2247"/>
              <a:gd name="T33" fmla="*/ 1361 h 1675"/>
              <a:gd name="T34" fmla="*/ 2126 w 2247"/>
              <a:gd name="T35" fmla="*/ 1270 h 1675"/>
              <a:gd name="T36" fmla="*/ 2244 w 2247"/>
              <a:gd name="T37" fmla="*/ 811 h 1675"/>
              <a:gd name="T38" fmla="*/ 2191 w 2247"/>
              <a:gd name="T39" fmla="*/ 759 h 1675"/>
              <a:gd name="T40" fmla="*/ 2100 w 2247"/>
              <a:gd name="T41" fmla="*/ 811 h 1675"/>
              <a:gd name="T42" fmla="*/ 1930 w 2247"/>
              <a:gd name="T43" fmla="*/ 667 h 1675"/>
              <a:gd name="T44" fmla="*/ 1759 w 2247"/>
              <a:gd name="T45" fmla="*/ 550 h 1675"/>
              <a:gd name="T46" fmla="*/ 1628 w 2247"/>
              <a:gd name="T47" fmla="*/ 615 h 1675"/>
              <a:gd name="T48" fmla="*/ 1484 w 2247"/>
              <a:gd name="T49" fmla="*/ 694 h 1675"/>
              <a:gd name="T50" fmla="*/ 1301 w 2247"/>
              <a:gd name="T51" fmla="*/ 667 h 1675"/>
              <a:gd name="T52" fmla="*/ 1340 w 2247"/>
              <a:gd name="T53" fmla="*/ 563 h 1675"/>
              <a:gd name="T54" fmla="*/ 1393 w 2247"/>
              <a:gd name="T55" fmla="*/ 392 h 1675"/>
              <a:gd name="T56" fmla="*/ 1327 w 2247"/>
              <a:gd name="T57" fmla="*/ 262 h 1675"/>
              <a:gd name="T58" fmla="*/ 1275 w 2247"/>
              <a:gd name="T59" fmla="*/ 104 h 1675"/>
              <a:gd name="T60" fmla="*/ 1144 w 2247"/>
              <a:gd name="T61" fmla="*/ 0 h 1675"/>
              <a:gd name="T62" fmla="*/ 764 w 2247"/>
              <a:gd name="T63" fmla="*/ 91 h 1675"/>
              <a:gd name="T64" fmla="*/ 699 w 2247"/>
              <a:gd name="T65" fmla="*/ 26 h 1675"/>
              <a:gd name="T66" fmla="*/ 516 w 2247"/>
              <a:gd name="T67" fmla="*/ 65 h 1675"/>
              <a:gd name="T68" fmla="*/ 31 w 2247"/>
              <a:gd name="T69" fmla="*/ 209 h 1675"/>
              <a:gd name="T70" fmla="*/ 44 w 2247"/>
              <a:gd name="T71" fmla="*/ 602 h 1675"/>
              <a:gd name="T72" fmla="*/ 306 w 2247"/>
              <a:gd name="T73" fmla="*/ 680 h 1675"/>
              <a:gd name="T74" fmla="*/ 503 w 2247"/>
              <a:gd name="T75" fmla="*/ 772 h 1675"/>
              <a:gd name="T76" fmla="*/ 594 w 2247"/>
              <a:gd name="T77" fmla="*/ 772 h 1675"/>
              <a:gd name="T78" fmla="*/ 778 w 2247"/>
              <a:gd name="T79" fmla="*/ 746 h 1675"/>
              <a:gd name="T80" fmla="*/ 764 w 2247"/>
              <a:gd name="T81" fmla="*/ 851 h 1675"/>
              <a:gd name="T82" fmla="*/ 686 w 2247"/>
              <a:gd name="T83" fmla="*/ 968 h 1675"/>
              <a:gd name="T84" fmla="*/ 581 w 2247"/>
              <a:gd name="T85" fmla="*/ 1021 h 1675"/>
              <a:gd name="T86" fmla="*/ 516 w 2247"/>
              <a:gd name="T87" fmla="*/ 1152 h 1675"/>
              <a:gd name="T88" fmla="*/ 529 w 2247"/>
              <a:gd name="T89" fmla="*/ 1204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7" h="1675">
                <a:moveTo>
                  <a:pt x="555" y="1152"/>
                </a:moveTo>
                <a:cubicBezTo>
                  <a:pt x="559" y="1166"/>
                  <a:pt x="565" y="1241"/>
                  <a:pt x="607" y="1230"/>
                </a:cubicBezTo>
                <a:cubicBezTo>
                  <a:pt x="620" y="1227"/>
                  <a:pt x="613" y="1203"/>
                  <a:pt x="620" y="1191"/>
                </a:cubicBezTo>
                <a:cubicBezTo>
                  <a:pt x="627" y="1180"/>
                  <a:pt x="638" y="1174"/>
                  <a:pt x="647" y="1165"/>
                </a:cubicBezTo>
                <a:cubicBezTo>
                  <a:pt x="686" y="1191"/>
                  <a:pt x="691" y="1187"/>
                  <a:pt x="712" y="1230"/>
                </a:cubicBezTo>
                <a:cubicBezTo>
                  <a:pt x="718" y="1243"/>
                  <a:pt x="714" y="1262"/>
                  <a:pt x="725" y="1270"/>
                </a:cubicBezTo>
                <a:cubicBezTo>
                  <a:pt x="748" y="1286"/>
                  <a:pt x="804" y="1296"/>
                  <a:pt x="804" y="1296"/>
                </a:cubicBezTo>
                <a:cubicBezTo>
                  <a:pt x="817" y="1305"/>
                  <a:pt x="831" y="1312"/>
                  <a:pt x="843" y="1322"/>
                </a:cubicBezTo>
                <a:cubicBezTo>
                  <a:pt x="857" y="1334"/>
                  <a:pt x="864" y="1356"/>
                  <a:pt x="882" y="1361"/>
                </a:cubicBezTo>
                <a:cubicBezTo>
                  <a:pt x="891" y="1364"/>
                  <a:pt x="961" y="1339"/>
                  <a:pt x="974" y="1335"/>
                </a:cubicBezTo>
                <a:cubicBezTo>
                  <a:pt x="1000" y="1339"/>
                  <a:pt x="1028" y="1336"/>
                  <a:pt x="1052" y="1348"/>
                </a:cubicBezTo>
                <a:cubicBezTo>
                  <a:pt x="1066" y="1355"/>
                  <a:pt x="1067" y="1377"/>
                  <a:pt x="1079" y="1387"/>
                </a:cubicBezTo>
                <a:cubicBezTo>
                  <a:pt x="1086" y="1392"/>
                  <a:pt x="1169" y="1414"/>
                  <a:pt x="1170" y="1414"/>
                </a:cubicBezTo>
                <a:cubicBezTo>
                  <a:pt x="1210" y="1440"/>
                  <a:pt x="1249" y="1453"/>
                  <a:pt x="1288" y="1479"/>
                </a:cubicBezTo>
                <a:cubicBezTo>
                  <a:pt x="1297" y="1492"/>
                  <a:pt x="1309" y="1503"/>
                  <a:pt x="1314" y="1518"/>
                </a:cubicBezTo>
                <a:cubicBezTo>
                  <a:pt x="1322" y="1540"/>
                  <a:pt x="1321" y="1631"/>
                  <a:pt x="1367" y="1649"/>
                </a:cubicBezTo>
                <a:cubicBezTo>
                  <a:pt x="1400" y="1662"/>
                  <a:pt x="1471" y="1675"/>
                  <a:pt x="1471" y="1675"/>
                </a:cubicBezTo>
                <a:cubicBezTo>
                  <a:pt x="1484" y="1671"/>
                  <a:pt x="1505" y="1674"/>
                  <a:pt x="1511" y="1662"/>
                </a:cubicBezTo>
                <a:cubicBezTo>
                  <a:pt x="1517" y="1650"/>
                  <a:pt x="1498" y="1637"/>
                  <a:pt x="1498" y="1623"/>
                </a:cubicBezTo>
                <a:cubicBezTo>
                  <a:pt x="1498" y="1609"/>
                  <a:pt x="1502" y="1595"/>
                  <a:pt x="1511" y="1584"/>
                </a:cubicBezTo>
                <a:cubicBezTo>
                  <a:pt x="1521" y="1572"/>
                  <a:pt x="1538" y="1568"/>
                  <a:pt x="1550" y="1558"/>
                </a:cubicBezTo>
                <a:cubicBezTo>
                  <a:pt x="1560" y="1550"/>
                  <a:pt x="1566" y="1538"/>
                  <a:pt x="1576" y="1531"/>
                </a:cubicBezTo>
                <a:cubicBezTo>
                  <a:pt x="1592" y="1520"/>
                  <a:pt x="1611" y="1515"/>
                  <a:pt x="1628" y="1505"/>
                </a:cubicBezTo>
                <a:cubicBezTo>
                  <a:pt x="1655" y="1489"/>
                  <a:pt x="1707" y="1453"/>
                  <a:pt x="1707" y="1453"/>
                </a:cubicBezTo>
                <a:cubicBezTo>
                  <a:pt x="1720" y="1434"/>
                  <a:pt x="1759" y="1397"/>
                  <a:pt x="1759" y="1374"/>
                </a:cubicBezTo>
                <a:cubicBezTo>
                  <a:pt x="1790" y="1377"/>
                  <a:pt x="1821" y="1376"/>
                  <a:pt x="1851" y="1383"/>
                </a:cubicBezTo>
                <a:cubicBezTo>
                  <a:pt x="1864" y="1386"/>
                  <a:pt x="1801" y="1394"/>
                  <a:pt x="1812" y="1387"/>
                </a:cubicBezTo>
                <a:cubicBezTo>
                  <a:pt x="1838" y="1369"/>
                  <a:pt x="1873" y="1371"/>
                  <a:pt x="1903" y="1361"/>
                </a:cubicBezTo>
                <a:cubicBezTo>
                  <a:pt x="1799" y="1326"/>
                  <a:pt x="1929" y="1361"/>
                  <a:pt x="1825" y="1361"/>
                </a:cubicBezTo>
                <a:cubicBezTo>
                  <a:pt x="1781" y="1361"/>
                  <a:pt x="1738" y="1352"/>
                  <a:pt x="1694" y="1348"/>
                </a:cubicBezTo>
                <a:cubicBezTo>
                  <a:pt x="1770" y="1373"/>
                  <a:pt x="1851" y="1371"/>
                  <a:pt x="1930" y="1387"/>
                </a:cubicBezTo>
                <a:cubicBezTo>
                  <a:pt x="1978" y="1412"/>
                  <a:pt x="2023" y="1423"/>
                  <a:pt x="2074" y="1440"/>
                </a:cubicBezTo>
                <a:cubicBezTo>
                  <a:pt x="2069" y="1427"/>
                  <a:pt x="2071" y="1408"/>
                  <a:pt x="2060" y="1400"/>
                </a:cubicBezTo>
                <a:cubicBezTo>
                  <a:pt x="2028" y="1377"/>
                  <a:pt x="1939" y="1367"/>
                  <a:pt x="1903" y="1361"/>
                </a:cubicBezTo>
                <a:cubicBezTo>
                  <a:pt x="1969" y="1357"/>
                  <a:pt x="2039" y="1373"/>
                  <a:pt x="2100" y="1348"/>
                </a:cubicBezTo>
                <a:cubicBezTo>
                  <a:pt x="2125" y="1338"/>
                  <a:pt x="2117" y="1296"/>
                  <a:pt x="2126" y="1270"/>
                </a:cubicBezTo>
                <a:cubicBezTo>
                  <a:pt x="2132" y="1252"/>
                  <a:pt x="2180" y="1224"/>
                  <a:pt x="2191" y="1217"/>
                </a:cubicBezTo>
                <a:cubicBezTo>
                  <a:pt x="2208" y="1081"/>
                  <a:pt x="2201" y="942"/>
                  <a:pt x="2244" y="811"/>
                </a:cubicBezTo>
                <a:cubicBezTo>
                  <a:pt x="2240" y="789"/>
                  <a:pt x="2247" y="761"/>
                  <a:pt x="2231" y="746"/>
                </a:cubicBezTo>
                <a:cubicBezTo>
                  <a:pt x="2221" y="736"/>
                  <a:pt x="2204" y="755"/>
                  <a:pt x="2191" y="759"/>
                </a:cubicBezTo>
                <a:cubicBezTo>
                  <a:pt x="2174" y="764"/>
                  <a:pt x="2156" y="768"/>
                  <a:pt x="2139" y="772"/>
                </a:cubicBezTo>
                <a:cubicBezTo>
                  <a:pt x="2126" y="785"/>
                  <a:pt x="2118" y="806"/>
                  <a:pt x="2100" y="811"/>
                </a:cubicBezTo>
                <a:cubicBezTo>
                  <a:pt x="2031" y="831"/>
                  <a:pt x="2031" y="754"/>
                  <a:pt x="2008" y="720"/>
                </a:cubicBezTo>
                <a:cubicBezTo>
                  <a:pt x="1980" y="677"/>
                  <a:pt x="1972" y="681"/>
                  <a:pt x="1930" y="667"/>
                </a:cubicBezTo>
                <a:cubicBezTo>
                  <a:pt x="1868" y="607"/>
                  <a:pt x="1943" y="672"/>
                  <a:pt x="1864" y="628"/>
                </a:cubicBezTo>
                <a:cubicBezTo>
                  <a:pt x="1800" y="592"/>
                  <a:pt x="1799" y="588"/>
                  <a:pt x="1759" y="550"/>
                </a:cubicBezTo>
                <a:cubicBezTo>
                  <a:pt x="1742" y="554"/>
                  <a:pt x="1723" y="555"/>
                  <a:pt x="1707" y="563"/>
                </a:cubicBezTo>
                <a:cubicBezTo>
                  <a:pt x="1679" y="577"/>
                  <a:pt x="1628" y="615"/>
                  <a:pt x="1628" y="615"/>
                </a:cubicBezTo>
                <a:cubicBezTo>
                  <a:pt x="1587" y="677"/>
                  <a:pt x="1617" y="648"/>
                  <a:pt x="1524" y="680"/>
                </a:cubicBezTo>
                <a:cubicBezTo>
                  <a:pt x="1511" y="685"/>
                  <a:pt x="1484" y="694"/>
                  <a:pt x="1484" y="694"/>
                </a:cubicBezTo>
                <a:cubicBezTo>
                  <a:pt x="1436" y="689"/>
                  <a:pt x="1388" y="687"/>
                  <a:pt x="1340" y="680"/>
                </a:cubicBezTo>
                <a:cubicBezTo>
                  <a:pt x="1326" y="678"/>
                  <a:pt x="1305" y="680"/>
                  <a:pt x="1301" y="667"/>
                </a:cubicBezTo>
                <a:cubicBezTo>
                  <a:pt x="1294" y="646"/>
                  <a:pt x="1306" y="623"/>
                  <a:pt x="1314" y="602"/>
                </a:cubicBezTo>
                <a:cubicBezTo>
                  <a:pt x="1319" y="587"/>
                  <a:pt x="1331" y="576"/>
                  <a:pt x="1340" y="563"/>
                </a:cubicBezTo>
                <a:cubicBezTo>
                  <a:pt x="1362" y="481"/>
                  <a:pt x="1347" y="531"/>
                  <a:pt x="1380" y="432"/>
                </a:cubicBezTo>
                <a:cubicBezTo>
                  <a:pt x="1384" y="419"/>
                  <a:pt x="1393" y="392"/>
                  <a:pt x="1393" y="392"/>
                </a:cubicBezTo>
                <a:cubicBezTo>
                  <a:pt x="1389" y="357"/>
                  <a:pt x="1396" y="319"/>
                  <a:pt x="1380" y="288"/>
                </a:cubicBezTo>
                <a:cubicBezTo>
                  <a:pt x="1371" y="270"/>
                  <a:pt x="1342" y="275"/>
                  <a:pt x="1327" y="262"/>
                </a:cubicBezTo>
                <a:cubicBezTo>
                  <a:pt x="1304" y="243"/>
                  <a:pt x="1297" y="209"/>
                  <a:pt x="1288" y="183"/>
                </a:cubicBezTo>
                <a:cubicBezTo>
                  <a:pt x="1284" y="157"/>
                  <a:pt x="1287" y="128"/>
                  <a:pt x="1275" y="104"/>
                </a:cubicBezTo>
                <a:cubicBezTo>
                  <a:pt x="1268" y="90"/>
                  <a:pt x="1247" y="89"/>
                  <a:pt x="1236" y="78"/>
                </a:cubicBezTo>
                <a:cubicBezTo>
                  <a:pt x="1196" y="38"/>
                  <a:pt x="1201" y="19"/>
                  <a:pt x="1144" y="0"/>
                </a:cubicBezTo>
                <a:cubicBezTo>
                  <a:pt x="1019" y="9"/>
                  <a:pt x="955" y="21"/>
                  <a:pt x="843" y="39"/>
                </a:cubicBezTo>
                <a:cubicBezTo>
                  <a:pt x="833" y="49"/>
                  <a:pt x="792" y="102"/>
                  <a:pt x="764" y="91"/>
                </a:cubicBezTo>
                <a:cubicBezTo>
                  <a:pt x="749" y="85"/>
                  <a:pt x="749" y="63"/>
                  <a:pt x="738" y="52"/>
                </a:cubicBezTo>
                <a:cubicBezTo>
                  <a:pt x="727" y="41"/>
                  <a:pt x="712" y="35"/>
                  <a:pt x="699" y="26"/>
                </a:cubicBezTo>
                <a:cubicBezTo>
                  <a:pt x="664" y="30"/>
                  <a:pt x="628" y="32"/>
                  <a:pt x="594" y="39"/>
                </a:cubicBezTo>
                <a:cubicBezTo>
                  <a:pt x="567" y="45"/>
                  <a:pt x="516" y="65"/>
                  <a:pt x="516" y="65"/>
                </a:cubicBezTo>
                <a:cubicBezTo>
                  <a:pt x="498" y="83"/>
                  <a:pt x="416" y="192"/>
                  <a:pt x="372" y="196"/>
                </a:cubicBezTo>
                <a:cubicBezTo>
                  <a:pt x="259" y="208"/>
                  <a:pt x="145" y="205"/>
                  <a:pt x="31" y="209"/>
                </a:cubicBezTo>
                <a:cubicBezTo>
                  <a:pt x="6" y="284"/>
                  <a:pt x="23" y="214"/>
                  <a:pt x="31" y="327"/>
                </a:cubicBezTo>
                <a:cubicBezTo>
                  <a:pt x="38" y="419"/>
                  <a:pt x="0" y="521"/>
                  <a:pt x="44" y="602"/>
                </a:cubicBezTo>
                <a:cubicBezTo>
                  <a:pt x="67" y="644"/>
                  <a:pt x="140" y="611"/>
                  <a:pt x="188" y="615"/>
                </a:cubicBezTo>
                <a:cubicBezTo>
                  <a:pt x="227" y="652"/>
                  <a:pt x="253" y="667"/>
                  <a:pt x="306" y="680"/>
                </a:cubicBezTo>
                <a:cubicBezTo>
                  <a:pt x="336" y="700"/>
                  <a:pt x="391" y="731"/>
                  <a:pt x="424" y="746"/>
                </a:cubicBezTo>
                <a:cubicBezTo>
                  <a:pt x="449" y="757"/>
                  <a:pt x="477" y="763"/>
                  <a:pt x="503" y="772"/>
                </a:cubicBezTo>
                <a:cubicBezTo>
                  <a:pt x="516" y="776"/>
                  <a:pt x="542" y="785"/>
                  <a:pt x="542" y="785"/>
                </a:cubicBezTo>
                <a:cubicBezTo>
                  <a:pt x="559" y="781"/>
                  <a:pt x="579" y="782"/>
                  <a:pt x="594" y="772"/>
                </a:cubicBezTo>
                <a:cubicBezTo>
                  <a:pt x="607" y="763"/>
                  <a:pt x="605" y="735"/>
                  <a:pt x="620" y="733"/>
                </a:cubicBezTo>
                <a:cubicBezTo>
                  <a:pt x="672" y="726"/>
                  <a:pt x="725" y="742"/>
                  <a:pt x="778" y="746"/>
                </a:cubicBezTo>
                <a:cubicBezTo>
                  <a:pt x="791" y="750"/>
                  <a:pt x="813" y="746"/>
                  <a:pt x="817" y="759"/>
                </a:cubicBezTo>
                <a:cubicBezTo>
                  <a:pt x="840" y="839"/>
                  <a:pt x="809" y="836"/>
                  <a:pt x="764" y="851"/>
                </a:cubicBezTo>
                <a:cubicBezTo>
                  <a:pt x="769" y="864"/>
                  <a:pt x="778" y="876"/>
                  <a:pt x="778" y="890"/>
                </a:cubicBezTo>
                <a:cubicBezTo>
                  <a:pt x="778" y="943"/>
                  <a:pt x="719" y="941"/>
                  <a:pt x="686" y="968"/>
                </a:cubicBezTo>
                <a:cubicBezTo>
                  <a:pt x="676" y="976"/>
                  <a:pt x="671" y="989"/>
                  <a:pt x="660" y="995"/>
                </a:cubicBezTo>
                <a:cubicBezTo>
                  <a:pt x="635" y="1007"/>
                  <a:pt x="604" y="1006"/>
                  <a:pt x="581" y="1021"/>
                </a:cubicBezTo>
                <a:cubicBezTo>
                  <a:pt x="555" y="1038"/>
                  <a:pt x="503" y="1073"/>
                  <a:pt x="503" y="1073"/>
                </a:cubicBezTo>
                <a:cubicBezTo>
                  <a:pt x="507" y="1099"/>
                  <a:pt x="503" y="1129"/>
                  <a:pt x="516" y="1152"/>
                </a:cubicBezTo>
                <a:cubicBezTo>
                  <a:pt x="523" y="1164"/>
                  <a:pt x="552" y="1152"/>
                  <a:pt x="555" y="1165"/>
                </a:cubicBezTo>
                <a:cubicBezTo>
                  <a:pt x="559" y="1180"/>
                  <a:pt x="529" y="1220"/>
                  <a:pt x="529" y="1204"/>
                </a:cubicBezTo>
                <a:cubicBezTo>
                  <a:pt x="529" y="1185"/>
                  <a:pt x="546" y="1169"/>
                  <a:pt x="555" y="1152"/>
                </a:cubicBezTo>
                <a:close/>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solidFill>
              <a:latin typeface="Cambria" panose="02040503050406030204" pitchFamily="18" charset="0"/>
              <a:ea typeface="Cambria" panose="02040503050406030204" pitchFamily="18" charset="0"/>
            </a:endParaRPr>
          </a:p>
        </p:txBody>
      </p:sp>
      <p:sp>
        <p:nvSpPr>
          <p:cNvPr id="19" name="Text Box 5"/>
          <p:cNvSpPr txBox="1">
            <a:spLocks noChangeArrowheads="1"/>
          </p:cNvSpPr>
          <p:nvPr/>
        </p:nvSpPr>
        <p:spPr bwMode="auto">
          <a:xfrm>
            <a:off x="2343150" y="228600"/>
            <a:ext cx="1143000" cy="323165"/>
          </a:xfrm>
          <a:prstGeom prst="rect">
            <a:avLst/>
          </a:prstGeom>
          <a:solidFill>
            <a:srgbClr val="0033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500" b="1" dirty="0">
                <a:solidFill>
                  <a:schemeClr val="tx2"/>
                </a:solidFill>
                <a:latin typeface="Cambria" panose="02040503050406030204" pitchFamily="18" charset="0"/>
                <a:ea typeface="Cambria" panose="02040503050406030204" pitchFamily="18" charset="0"/>
              </a:rPr>
              <a:t>CHÂU ÂU</a:t>
            </a:r>
          </a:p>
        </p:txBody>
      </p:sp>
      <p:sp>
        <p:nvSpPr>
          <p:cNvPr id="20" name="AutoShape 6"/>
          <p:cNvSpPr>
            <a:spLocks noChangeArrowheads="1"/>
          </p:cNvSpPr>
          <p:nvPr/>
        </p:nvSpPr>
        <p:spPr bwMode="auto">
          <a:xfrm>
            <a:off x="1143000" y="1371600"/>
            <a:ext cx="342900" cy="285750"/>
          </a:xfrm>
          <a:prstGeom prst="flowChartProcess">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latin typeface="Cambria" panose="02040503050406030204" pitchFamily="18" charset="0"/>
              <a:ea typeface="Cambria" panose="02040503050406030204" pitchFamily="18" charset="0"/>
            </a:endParaRPr>
          </a:p>
        </p:txBody>
      </p:sp>
      <p:sp>
        <p:nvSpPr>
          <p:cNvPr id="21" name="AutoShape 7"/>
          <p:cNvSpPr>
            <a:spLocks noChangeArrowheads="1"/>
          </p:cNvSpPr>
          <p:nvPr/>
        </p:nvSpPr>
        <p:spPr bwMode="auto">
          <a:xfrm>
            <a:off x="1143000" y="1943100"/>
            <a:ext cx="342900" cy="285750"/>
          </a:xfrm>
          <a:prstGeom prst="flowChartProcess">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latin typeface="Cambria" panose="02040503050406030204" pitchFamily="18" charset="0"/>
              <a:ea typeface="Cambria" panose="02040503050406030204" pitchFamily="18" charset="0"/>
            </a:endParaRPr>
          </a:p>
        </p:txBody>
      </p:sp>
      <p:sp>
        <p:nvSpPr>
          <p:cNvPr id="22" name="Text Box 8"/>
          <p:cNvSpPr txBox="1">
            <a:spLocks noChangeArrowheads="1"/>
          </p:cNvSpPr>
          <p:nvPr/>
        </p:nvSpPr>
        <p:spPr bwMode="auto">
          <a:xfrm>
            <a:off x="1543050" y="1314451"/>
            <a:ext cx="16573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500" b="1" dirty="0" err="1">
                <a:solidFill>
                  <a:schemeClr val="tx1"/>
                </a:solidFill>
                <a:latin typeface="Cambria" panose="02040503050406030204" pitchFamily="18" charset="0"/>
                <a:ea typeface="Cambria" panose="02040503050406030204" pitchFamily="18" charset="0"/>
              </a:rPr>
              <a:t>Vùng</a:t>
            </a:r>
            <a:r>
              <a:rPr lang="en-US" altLang="en-US" sz="1500" b="1" dirty="0">
                <a:solidFill>
                  <a:schemeClr val="tx1"/>
                </a:solidFill>
                <a:latin typeface="Cambria" panose="02040503050406030204" pitchFamily="18" charset="0"/>
                <a:ea typeface="Cambria" panose="02040503050406030204" pitchFamily="18" charset="0"/>
              </a:rPr>
              <a:t> </a:t>
            </a:r>
            <a:r>
              <a:rPr lang="en-US" altLang="en-US" sz="1500" b="1" dirty="0" err="1">
                <a:solidFill>
                  <a:schemeClr val="tx1"/>
                </a:solidFill>
                <a:latin typeface="Cambria" panose="02040503050406030204" pitchFamily="18" charset="0"/>
                <a:ea typeface="Cambria" panose="02040503050406030204" pitchFamily="18" charset="0"/>
              </a:rPr>
              <a:t>ảnh</a:t>
            </a:r>
            <a:r>
              <a:rPr lang="en-US" altLang="en-US" sz="1500" b="1" dirty="0">
                <a:solidFill>
                  <a:schemeClr val="tx1"/>
                </a:solidFill>
                <a:latin typeface="Cambria" panose="02040503050406030204" pitchFamily="18" charset="0"/>
                <a:ea typeface="Cambria" panose="02040503050406030204" pitchFamily="18" charset="0"/>
              </a:rPr>
              <a:t> </a:t>
            </a:r>
            <a:r>
              <a:rPr lang="en-US" altLang="en-US" sz="1500" b="1" dirty="0" err="1">
                <a:solidFill>
                  <a:schemeClr val="tx1"/>
                </a:solidFill>
                <a:latin typeface="Cambria" panose="02040503050406030204" pitchFamily="18" charset="0"/>
                <a:ea typeface="Cambria" panose="02040503050406030204" pitchFamily="18" charset="0"/>
              </a:rPr>
              <a:t>hưởng</a:t>
            </a:r>
            <a:r>
              <a:rPr lang="en-US" altLang="en-US" sz="1500" b="1" dirty="0">
                <a:solidFill>
                  <a:schemeClr val="tx1"/>
                </a:solidFill>
                <a:latin typeface="Cambria" panose="02040503050406030204" pitchFamily="18" charset="0"/>
                <a:ea typeface="Cambria" panose="02040503050406030204" pitchFamily="18" charset="0"/>
              </a:rPr>
              <a:t> </a:t>
            </a:r>
            <a:r>
              <a:rPr lang="en-US" altLang="en-US" sz="1500" b="1" dirty="0" err="1">
                <a:solidFill>
                  <a:schemeClr val="tx1"/>
                </a:solidFill>
                <a:latin typeface="Cambria" panose="02040503050406030204" pitchFamily="18" charset="0"/>
                <a:ea typeface="Cambria" panose="02040503050406030204" pitchFamily="18" charset="0"/>
              </a:rPr>
              <a:t>Mi</a:t>
            </a:r>
            <a:r>
              <a:rPr lang="en-US" altLang="en-US" sz="1500" b="1" dirty="0">
                <a:solidFill>
                  <a:schemeClr val="tx1"/>
                </a:solidFill>
                <a:latin typeface="Cambria" panose="02040503050406030204" pitchFamily="18" charset="0"/>
                <a:ea typeface="Cambria" panose="02040503050406030204" pitchFamily="18" charset="0"/>
              </a:rPr>
              <a:t>̃-</a:t>
            </a:r>
            <a:r>
              <a:rPr lang="en-US" altLang="en-US" sz="1500" b="1" dirty="0" err="1">
                <a:solidFill>
                  <a:schemeClr val="tx1"/>
                </a:solidFill>
                <a:latin typeface="Cambria" panose="02040503050406030204" pitchFamily="18" charset="0"/>
                <a:ea typeface="Cambria" panose="02040503050406030204" pitchFamily="18" charset="0"/>
              </a:rPr>
              <a:t>Anh</a:t>
            </a:r>
            <a:endParaRPr lang="en-US" altLang="en-US" sz="1500" b="1" dirty="0">
              <a:solidFill>
                <a:schemeClr val="tx1"/>
              </a:solidFill>
              <a:latin typeface="Cambria" panose="02040503050406030204" pitchFamily="18" charset="0"/>
              <a:ea typeface="Cambria" panose="02040503050406030204" pitchFamily="18" charset="0"/>
            </a:endParaRPr>
          </a:p>
        </p:txBody>
      </p:sp>
      <p:sp>
        <p:nvSpPr>
          <p:cNvPr id="23" name="Text Box 9"/>
          <p:cNvSpPr txBox="1">
            <a:spLocks noChangeArrowheads="1"/>
          </p:cNvSpPr>
          <p:nvPr/>
        </p:nvSpPr>
        <p:spPr bwMode="auto">
          <a:xfrm>
            <a:off x="1543050" y="1828801"/>
            <a:ext cx="16573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500" b="1" dirty="0" err="1">
                <a:solidFill>
                  <a:schemeClr val="tx1"/>
                </a:solidFill>
                <a:latin typeface="Cambria" panose="02040503050406030204" pitchFamily="18" charset="0"/>
                <a:ea typeface="Cambria" panose="02040503050406030204" pitchFamily="18" charset="0"/>
              </a:rPr>
              <a:t>Vùng</a:t>
            </a:r>
            <a:r>
              <a:rPr lang="en-US" altLang="en-US" sz="1500" b="1" dirty="0">
                <a:solidFill>
                  <a:schemeClr val="tx1"/>
                </a:solidFill>
                <a:latin typeface="Cambria" panose="02040503050406030204" pitchFamily="18" charset="0"/>
                <a:ea typeface="Cambria" panose="02040503050406030204" pitchFamily="18" charset="0"/>
              </a:rPr>
              <a:t> </a:t>
            </a:r>
            <a:r>
              <a:rPr lang="en-US" altLang="en-US" sz="1500" b="1" dirty="0" err="1">
                <a:solidFill>
                  <a:schemeClr val="tx1"/>
                </a:solidFill>
                <a:latin typeface="Cambria" panose="02040503050406030204" pitchFamily="18" charset="0"/>
                <a:ea typeface="Cambria" panose="02040503050406030204" pitchFamily="18" charset="0"/>
              </a:rPr>
              <a:t>ảnh</a:t>
            </a:r>
            <a:r>
              <a:rPr lang="en-US" altLang="en-US" sz="1500" b="1" dirty="0">
                <a:solidFill>
                  <a:schemeClr val="tx1"/>
                </a:solidFill>
                <a:latin typeface="Cambria" panose="02040503050406030204" pitchFamily="18" charset="0"/>
                <a:ea typeface="Cambria" panose="02040503050406030204" pitchFamily="18" charset="0"/>
              </a:rPr>
              <a:t> </a:t>
            </a:r>
            <a:r>
              <a:rPr lang="en-US" altLang="en-US" sz="1500" b="1" dirty="0" err="1">
                <a:solidFill>
                  <a:schemeClr val="tx1"/>
                </a:solidFill>
                <a:latin typeface="Cambria" panose="02040503050406030204" pitchFamily="18" charset="0"/>
                <a:ea typeface="Cambria" panose="02040503050406030204" pitchFamily="18" charset="0"/>
              </a:rPr>
              <a:t>hưởng</a:t>
            </a:r>
            <a:r>
              <a:rPr lang="en-US" altLang="en-US" sz="1500" b="1" dirty="0">
                <a:solidFill>
                  <a:schemeClr val="tx1"/>
                </a:solidFill>
                <a:latin typeface="Cambria" panose="02040503050406030204" pitchFamily="18" charset="0"/>
                <a:ea typeface="Cambria" panose="02040503050406030204" pitchFamily="18" charset="0"/>
              </a:rPr>
              <a:t> </a:t>
            </a:r>
            <a:r>
              <a:rPr lang="en-US" altLang="en-US" sz="1500" b="1" dirty="0" err="1">
                <a:solidFill>
                  <a:schemeClr val="tx1"/>
                </a:solidFill>
                <a:latin typeface="Cambria" panose="02040503050406030204" pitchFamily="18" charset="0"/>
                <a:ea typeface="Cambria" panose="02040503050406030204" pitchFamily="18" charset="0"/>
              </a:rPr>
              <a:t>Liên</a:t>
            </a:r>
            <a:r>
              <a:rPr lang="en-US" altLang="en-US" sz="1500" b="1" dirty="0">
                <a:solidFill>
                  <a:schemeClr val="tx1"/>
                </a:solidFill>
                <a:latin typeface="Cambria" panose="02040503050406030204" pitchFamily="18" charset="0"/>
                <a:ea typeface="Cambria" panose="02040503050406030204" pitchFamily="18" charset="0"/>
              </a:rPr>
              <a:t> </a:t>
            </a:r>
            <a:r>
              <a:rPr lang="en-US" altLang="en-US" sz="1500" b="1" dirty="0" err="1">
                <a:solidFill>
                  <a:schemeClr val="tx1"/>
                </a:solidFill>
                <a:latin typeface="Cambria" panose="02040503050406030204" pitchFamily="18" charset="0"/>
                <a:ea typeface="Cambria" panose="02040503050406030204" pitchFamily="18" charset="0"/>
              </a:rPr>
              <a:t>Xô</a:t>
            </a:r>
            <a:endParaRPr lang="en-US" altLang="en-US" sz="1500" b="1" dirty="0">
              <a:solidFill>
                <a:schemeClr val="tx1"/>
              </a:solidFill>
              <a:latin typeface="Cambria" panose="02040503050406030204" pitchFamily="18" charset="0"/>
              <a:ea typeface="Cambria" panose="02040503050406030204" pitchFamily="18" charset="0"/>
            </a:endParaRPr>
          </a:p>
        </p:txBody>
      </p:sp>
      <p:sp>
        <p:nvSpPr>
          <p:cNvPr id="25" name="AutoShape 11"/>
          <p:cNvSpPr>
            <a:spLocks noChangeArrowheads="1"/>
          </p:cNvSpPr>
          <p:nvPr/>
        </p:nvSpPr>
        <p:spPr bwMode="auto">
          <a:xfrm>
            <a:off x="4572000" y="2971800"/>
            <a:ext cx="400050" cy="285750"/>
          </a:xfrm>
          <a:prstGeom prst="leftArrow">
            <a:avLst>
              <a:gd name="adj1" fmla="val 50000"/>
              <a:gd name="adj2" fmla="val 3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tx1"/>
              </a:solidFill>
              <a:latin typeface="Cambria" panose="02040503050406030204" pitchFamily="18" charset="0"/>
              <a:ea typeface="Cambria" panose="02040503050406030204" pitchFamily="18" charset="0"/>
            </a:endParaRPr>
          </a:p>
        </p:txBody>
      </p:sp>
      <p:sp>
        <p:nvSpPr>
          <p:cNvPr id="26" name="Text Box 12"/>
          <p:cNvSpPr txBox="1">
            <a:spLocks noChangeArrowheads="1"/>
          </p:cNvSpPr>
          <p:nvPr/>
        </p:nvSpPr>
        <p:spPr bwMode="auto">
          <a:xfrm>
            <a:off x="6572250" y="2743200"/>
            <a:ext cx="1085850" cy="307777"/>
          </a:xfrm>
          <a:prstGeom prst="rect">
            <a:avLst/>
          </a:prstGeom>
          <a:solidFill>
            <a:srgbClr val="E9BE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b="1">
                <a:solidFill>
                  <a:schemeClr val="tx1"/>
                </a:solidFill>
                <a:latin typeface="Cambria" panose="02040503050406030204" pitchFamily="18" charset="0"/>
                <a:ea typeface="Cambria" panose="02040503050406030204" pitchFamily="18" charset="0"/>
              </a:rPr>
              <a:t>Liên Xô</a:t>
            </a:r>
          </a:p>
        </p:txBody>
      </p:sp>
      <p:sp>
        <p:nvSpPr>
          <p:cNvPr id="27" name="Text Box 13"/>
          <p:cNvSpPr txBox="1">
            <a:spLocks noChangeArrowheads="1"/>
          </p:cNvSpPr>
          <p:nvPr/>
        </p:nvSpPr>
        <p:spPr bwMode="auto">
          <a:xfrm>
            <a:off x="3486150" y="2914650"/>
            <a:ext cx="1028700" cy="307777"/>
          </a:xfrm>
          <a:prstGeom prst="rect">
            <a:avLst/>
          </a:prstGeom>
          <a:solidFill>
            <a:srgbClr val="E9BE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b="1">
                <a:solidFill>
                  <a:schemeClr val="tx1"/>
                </a:solidFill>
                <a:latin typeface="Cambria" panose="02040503050406030204" pitchFamily="18" charset="0"/>
                <a:ea typeface="Cambria" panose="02040503050406030204" pitchFamily="18" charset="0"/>
              </a:rPr>
              <a:t>Bec lin</a:t>
            </a:r>
          </a:p>
        </p:txBody>
      </p:sp>
      <p:sp>
        <p:nvSpPr>
          <p:cNvPr id="28" name="AutoShape 14"/>
          <p:cNvSpPr>
            <a:spLocks noChangeArrowheads="1"/>
          </p:cNvSpPr>
          <p:nvPr/>
        </p:nvSpPr>
        <p:spPr bwMode="auto">
          <a:xfrm>
            <a:off x="5029200" y="2971800"/>
            <a:ext cx="400050" cy="285750"/>
          </a:xfrm>
          <a:prstGeom prst="leftArrow">
            <a:avLst>
              <a:gd name="adj1" fmla="val 50000"/>
              <a:gd name="adj2" fmla="val 3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tx1"/>
              </a:solidFill>
              <a:latin typeface="Cambria" panose="02040503050406030204" pitchFamily="18" charset="0"/>
              <a:ea typeface="Cambria" panose="02040503050406030204" pitchFamily="18" charset="0"/>
            </a:endParaRPr>
          </a:p>
        </p:txBody>
      </p:sp>
      <p:sp>
        <p:nvSpPr>
          <p:cNvPr id="29" name="AutoShape 15"/>
          <p:cNvSpPr>
            <a:spLocks noChangeArrowheads="1"/>
          </p:cNvSpPr>
          <p:nvPr/>
        </p:nvSpPr>
        <p:spPr bwMode="auto">
          <a:xfrm>
            <a:off x="5486400" y="2971800"/>
            <a:ext cx="400050" cy="285750"/>
          </a:xfrm>
          <a:prstGeom prst="leftArrow">
            <a:avLst>
              <a:gd name="adj1" fmla="val 50000"/>
              <a:gd name="adj2" fmla="val 3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tx1"/>
              </a:solidFill>
              <a:latin typeface="Cambria" panose="02040503050406030204" pitchFamily="18" charset="0"/>
              <a:ea typeface="Cambria" panose="02040503050406030204" pitchFamily="18" charset="0"/>
            </a:endParaRPr>
          </a:p>
        </p:txBody>
      </p:sp>
      <p:sp>
        <p:nvSpPr>
          <p:cNvPr id="30" name="AutoShape 16"/>
          <p:cNvSpPr>
            <a:spLocks noChangeArrowheads="1"/>
          </p:cNvSpPr>
          <p:nvPr/>
        </p:nvSpPr>
        <p:spPr bwMode="auto">
          <a:xfrm>
            <a:off x="5943600" y="2971800"/>
            <a:ext cx="400050" cy="285750"/>
          </a:xfrm>
          <a:prstGeom prst="leftArrow">
            <a:avLst>
              <a:gd name="adj1" fmla="val 50000"/>
              <a:gd name="adj2" fmla="val 35000"/>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latin typeface="Cambria" panose="02040503050406030204" pitchFamily="18" charset="0"/>
              <a:ea typeface="Cambria" panose="02040503050406030204" pitchFamily="18" charset="0"/>
            </a:endParaRPr>
          </a:p>
        </p:txBody>
      </p:sp>
      <p:sp>
        <p:nvSpPr>
          <p:cNvPr id="24" name="Text Box 10"/>
          <p:cNvSpPr txBox="1">
            <a:spLocks noChangeArrowheads="1"/>
          </p:cNvSpPr>
          <p:nvPr/>
        </p:nvSpPr>
        <p:spPr bwMode="auto">
          <a:xfrm rot="1615814">
            <a:off x="4972050" y="3046512"/>
            <a:ext cx="1600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dirty="0">
                <a:solidFill>
                  <a:schemeClr val="tx1"/>
                </a:solidFill>
                <a:latin typeface="Cambria" panose="02040503050406030204" pitchFamily="18" charset="0"/>
                <a:ea typeface="Cambria" panose="02040503050406030204" pitchFamily="18" charset="0"/>
              </a:rPr>
              <a:t>ĐÔNG ÂU</a:t>
            </a:r>
          </a:p>
        </p:txBody>
      </p:sp>
    </p:spTree>
    <p:extLst>
      <p:ext uri="{BB962C8B-B14F-4D97-AF65-F5344CB8AC3E}">
        <p14:creationId xmlns:p14="http://schemas.microsoft.com/office/powerpoint/2010/main" val="17827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repeatCount="2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1000"/>
                                        <p:tgtEl>
                                          <p:spTgt spid="18"/>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par>
                          <p:cTn id="26" fill="hold">
                            <p:stCondLst>
                              <p:cond delay="1500"/>
                            </p:stCondLst>
                            <p:childTnLst>
                              <p:par>
                                <p:cTn id="27" presetID="3" presetClass="entr" presetSubtype="1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347734"/>
            <a:ext cx="6229350" cy="41148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495425" y="4462534"/>
            <a:ext cx="6229350"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sz="1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Đất</a:t>
            </a:r>
            <a:r>
              <a:rPr lang="en-US" altLang="en-US" sz="1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nước</a:t>
            </a:r>
            <a:r>
              <a:rPr lang="en-US" altLang="en-US" sz="1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Tiệp</a:t>
            </a:r>
            <a:r>
              <a:rPr lang="en-US" altLang="en-US" sz="180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180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Khắc</a:t>
            </a:r>
            <a:endParaRPr lang="en-US" altLang="en-US" sz="18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8965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r>
              <a:rPr lang="en-US" sz="1400" dirty="0">
                <a:solidFill>
                  <a:schemeClr val="tx1"/>
                </a:solidFill>
                <a:latin typeface="Cambria" panose="02040503050406030204" pitchFamily="18" charset="0"/>
                <a:ea typeface="Cambria" panose="02040503050406030204" pitchFamily="18" charset="0"/>
              </a:rPr>
              <a:t>LIÊN XÔ VÀ CÁC NƯỚC ĐÔNG ÂU TỪ NĂM 1945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ĐẾN GIỮA NHỮNG NĂM 70 CỦA THẾ KỈ XX </a:t>
            </a:r>
            <a:r>
              <a:rPr lang="en-US" sz="1050" dirty="0">
                <a:solidFill>
                  <a:schemeClr val="tx1"/>
                </a:solidFill>
                <a:latin typeface="Cambria" panose="02040503050406030204" pitchFamily="18" charset="0"/>
                <a:ea typeface="Cambria" panose="02040503050406030204" pitchFamily="18" charset="0"/>
              </a:rPr>
              <a:t>(</a:t>
            </a:r>
            <a:r>
              <a:rPr lang="en-US" sz="1050" dirty="0" err="1">
                <a:solidFill>
                  <a:schemeClr val="tx1"/>
                </a:solidFill>
                <a:latin typeface="Cambria" panose="02040503050406030204" pitchFamily="18" charset="0"/>
                <a:ea typeface="Cambria" panose="02040503050406030204" pitchFamily="18" charset="0"/>
              </a:rPr>
              <a:t>Tiếp</a:t>
            </a:r>
            <a:r>
              <a:rPr lang="en-US" sz="1050" dirty="0">
                <a:solidFill>
                  <a:schemeClr val="tx1"/>
                </a:solidFill>
                <a:latin typeface="Cambria" panose="02040503050406030204" pitchFamily="18" charset="0"/>
                <a:ea typeface="Cambria" panose="02040503050406030204" pitchFamily="18" charset="0"/>
              </a:rPr>
              <a:t>)</a:t>
            </a:r>
            <a:endParaRPr lang="en-US" sz="1400" dirty="0">
              <a:solidFill>
                <a:schemeClr val="tx1"/>
              </a:solidFill>
              <a:latin typeface="Cambria" panose="02040503050406030204" pitchFamily="18" charset="0"/>
              <a:ea typeface="Cambria" panose="02040503050406030204" pitchFamily="18" charset="0"/>
            </a:endParaRPr>
          </a:p>
        </p:txBody>
      </p:sp>
      <p:sp>
        <p:nvSpPr>
          <p:cNvPr id="7" name="TextBox 6"/>
          <p:cNvSpPr txBox="1"/>
          <p:nvPr/>
        </p:nvSpPr>
        <p:spPr>
          <a:xfrm>
            <a:off x="207485" y="970575"/>
            <a:ext cx="1500732" cy="369332"/>
          </a:xfrm>
          <a:prstGeom prst="rect">
            <a:avLst/>
          </a:prstGeom>
          <a:noFill/>
        </p:spPr>
        <p:txBody>
          <a:bodyPr wrap="none" rtlCol="0">
            <a:spAutoFit/>
          </a:bodyPr>
          <a:lstStyle/>
          <a:p>
            <a:r>
              <a:rPr lang="en-US" sz="1800" dirty="0" smtClean="0">
                <a:solidFill>
                  <a:schemeClr val="accent3">
                    <a:lumMod val="75000"/>
                  </a:schemeClr>
                </a:solidFill>
                <a:latin typeface="Cambria" panose="02040503050406030204" pitchFamily="18" charset="0"/>
                <a:ea typeface="Cambria" panose="02040503050406030204" pitchFamily="18" charset="0"/>
              </a:rPr>
              <a:t>II – ĐÔNG ÂU</a:t>
            </a:r>
            <a:endParaRPr lang="en-US" sz="1800" dirty="0">
              <a:solidFill>
                <a:schemeClr val="accent3">
                  <a:lumMod val="75000"/>
                </a:schemeClr>
              </a:solidFill>
              <a:latin typeface="Cambria" panose="02040503050406030204" pitchFamily="18" charset="0"/>
              <a:ea typeface="Cambria" panose="02040503050406030204" pitchFamily="18" charset="0"/>
            </a:endParaRPr>
          </a:p>
        </p:txBody>
      </p:sp>
      <p:sp>
        <p:nvSpPr>
          <p:cNvPr id="8" name="TextBox 7"/>
          <p:cNvSpPr txBox="1"/>
          <p:nvPr/>
        </p:nvSpPr>
        <p:spPr>
          <a:xfrm>
            <a:off x="207485" y="1339907"/>
            <a:ext cx="4495141"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1. </a:t>
            </a:r>
            <a:r>
              <a:rPr lang="en-US" b="1" dirty="0" err="1" smtClean="0">
                <a:solidFill>
                  <a:schemeClr val="accent3">
                    <a:lumMod val="75000"/>
                  </a:schemeClr>
                </a:solidFill>
                <a:latin typeface="Cambria" panose="02040503050406030204" pitchFamily="18" charset="0"/>
                <a:ea typeface="Cambria" panose="02040503050406030204" pitchFamily="18" charset="0"/>
              </a:rPr>
              <a:t>Sự</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ra</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đời</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của</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các</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nước</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dân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chủ</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nhân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dân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Đông</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Âu</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cxnSp>
        <p:nvCxnSpPr>
          <p:cNvPr id="4" name="Straight Connector 3"/>
          <p:cNvCxnSpPr/>
          <p:nvPr/>
        </p:nvCxnSpPr>
        <p:spPr>
          <a:xfrm>
            <a:off x="5486400" y="1601517"/>
            <a:ext cx="0" cy="354198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207485" y="1647684"/>
            <a:ext cx="1326004" cy="307777"/>
          </a:xfrm>
          <a:prstGeom prst="rect">
            <a:avLst/>
          </a:prstGeom>
          <a:noFill/>
        </p:spPr>
        <p:txBody>
          <a:bodyPr wrap="none" rtlCol="0">
            <a:spAutoFit/>
          </a:bodyPr>
          <a:lstStyle/>
          <a:p>
            <a:r>
              <a:rPr lang="en-US" dirty="0" smtClean="0">
                <a:latin typeface="MS Mincho" panose="02020609040205080304" pitchFamily="49" charset="-128"/>
                <a:ea typeface="MS Mincho" panose="02020609040205080304" pitchFamily="49" charset="-128"/>
              </a:rPr>
              <a:t>・) </a:t>
            </a:r>
            <a:r>
              <a:rPr lang="en-US" b="1" dirty="0" err="1" smtClean="0">
                <a:latin typeface="Cambria" panose="02040503050406030204" pitchFamily="18" charset="0"/>
                <a:ea typeface="Cambria" panose="02040503050406030204" pitchFamily="18" charset="0"/>
              </a:rPr>
              <a:t>Nhiệm</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vụ</a:t>
            </a:r>
            <a:endParaRPr lang="en-US" b="1" dirty="0">
              <a:latin typeface="MS Mincho" panose="02020609040205080304" pitchFamily="49" charset="-128"/>
              <a:ea typeface="MS Mincho" panose="02020609040205080304" pitchFamily="49" charset="-128"/>
            </a:endParaRPr>
          </a:p>
        </p:txBody>
      </p:sp>
      <p:sp>
        <p:nvSpPr>
          <p:cNvPr id="46" name="TextBox 45"/>
          <p:cNvSpPr txBox="1"/>
          <p:nvPr/>
        </p:nvSpPr>
        <p:spPr>
          <a:xfrm>
            <a:off x="207485" y="1904287"/>
            <a:ext cx="5172589" cy="1384995"/>
          </a:xfrm>
          <a:prstGeom prst="rect">
            <a:avLst/>
          </a:prstGeom>
          <a:noFill/>
        </p:spPr>
        <p:txBody>
          <a:bodyPr wrap="square" rtlCol="0">
            <a:spAutoFit/>
          </a:bodyPr>
          <a:lstStyle/>
          <a:p>
            <a:pPr marL="285750" indent="-285750" algn="just">
              <a:buFontTx/>
              <a:buChar char="-"/>
            </a:pPr>
            <a:r>
              <a:rPr lang="en-US" dirty="0" err="1" smtClean="0">
                <a:latin typeface="Cambria" panose="02040503050406030204" pitchFamily="18" charset="0"/>
                <a:ea typeface="Cambria" panose="02040503050406030204" pitchFamily="18" charset="0"/>
              </a:rPr>
              <a:t>Xây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dựng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bộ</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máy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chính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quyền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endParaRPr lang="en-US" dirty="0" smtClean="0">
              <a:latin typeface="Cambria" panose="02040503050406030204" pitchFamily="18" charset="0"/>
              <a:ea typeface="Cambria" panose="02040503050406030204" pitchFamily="18" charset="0"/>
            </a:endParaRPr>
          </a:p>
          <a:p>
            <a:pPr marL="285750" indent="-285750" algn="just">
              <a:buFontTx/>
              <a:buChar char="-"/>
            </a:pPr>
            <a:r>
              <a:rPr lang="en-US" dirty="0" err="1" smtClean="0">
                <a:latin typeface="Cambria" panose="02040503050406030204" pitchFamily="18" charset="0"/>
                <a:ea typeface="Cambria" panose="02040503050406030204" pitchFamily="18" charset="0"/>
              </a:rPr>
              <a:t>Tiến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hành</a:t>
            </a:r>
            <a:r>
              <a:rPr lang="en-US" dirty="0" smtClean="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a:t>
            </a:r>
            <a:r>
              <a:rPr lang="en-US" dirty="0" err="1" smtClean="0">
                <a:latin typeface="Cambria" panose="02040503050406030204" pitchFamily="18" charset="0"/>
                <a:ea typeface="Cambria" panose="02040503050406030204" pitchFamily="18" charset="0"/>
              </a:rPr>
              <a:t>ải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ruộng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đất</a:t>
            </a:r>
            <a:endParaRPr lang="en-US" dirty="0" smtClean="0">
              <a:latin typeface="Cambria" panose="02040503050406030204" pitchFamily="18" charset="0"/>
              <a:ea typeface="Cambria" panose="02040503050406030204" pitchFamily="18" charset="0"/>
            </a:endParaRPr>
          </a:p>
          <a:p>
            <a:pPr marL="285750" indent="-285750" algn="just">
              <a:buFontTx/>
              <a:buChar char="-"/>
            </a:pPr>
            <a:r>
              <a:rPr lang="en-US" dirty="0" err="1" smtClean="0">
                <a:latin typeface="Cambria" panose="02040503050406030204" pitchFamily="18" charset="0"/>
                <a:ea typeface="Cambria" panose="02040503050406030204" pitchFamily="18" charset="0"/>
              </a:rPr>
              <a:t>Quốc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hữu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hóa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máy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xí</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nghiệp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lớn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của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tư</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bản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ngoài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trong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endParaRPr lang="en-US" dirty="0" smtClean="0">
              <a:latin typeface="Cambria" panose="02040503050406030204" pitchFamily="18" charset="0"/>
              <a:ea typeface="Cambria" panose="02040503050406030204" pitchFamily="18" charset="0"/>
            </a:endParaRPr>
          </a:p>
          <a:p>
            <a:pPr marL="285750" indent="-285750" algn="just">
              <a:buFontTx/>
              <a:buChar char="-"/>
            </a:pPr>
            <a:r>
              <a:rPr lang="en-US" dirty="0" err="1" smtClean="0">
                <a:latin typeface="Cambria" panose="02040503050406030204" pitchFamily="18" charset="0"/>
                <a:ea typeface="Cambria" panose="02040503050406030204" pitchFamily="18" charset="0"/>
              </a:rPr>
              <a:t>Thực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hiện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quyền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tự</a:t>
            </a:r>
            <a:r>
              <a:rPr lang="en-US" dirty="0" smtClean="0">
                <a:latin typeface="Cambria" panose="02040503050406030204" pitchFamily="18" charset="0"/>
                <a:ea typeface="Cambria" panose="02040503050406030204" pitchFamily="18" charset="0"/>
              </a:rPr>
              <a:t> do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cải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thiện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đời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sống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endParaRPr lang="en-US" dirty="0">
              <a:latin typeface="Cambria" panose="02040503050406030204" pitchFamily="18" charset="0"/>
              <a:ea typeface="Cambria" panose="02040503050406030204" pitchFamily="18" charset="0"/>
            </a:endParaRPr>
          </a:p>
        </p:txBody>
      </p:sp>
      <p:pic>
        <p:nvPicPr>
          <p:cNvPr id="25" name="Picture 24" descr="VIẾT BÀI"/>
          <p:cNvPicPr>
            <a:picLocks noChangeAspect="1" noChangeArrowheads="1" noCrop="1"/>
          </p:cNvPicPr>
          <p:nvPr/>
        </p:nvPicPr>
        <p:blipFill>
          <a:blip r:embed="rId3" cstate="print"/>
          <a:srcRect/>
          <a:stretch>
            <a:fillRect/>
          </a:stretch>
        </p:blipFill>
        <p:spPr bwMode="auto">
          <a:xfrm>
            <a:off x="12064" y="1673270"/>
            <a:ext cx="359244" cy="256603"/>
          </a:xfrm>
          <a:prstGeom prst="rect">
            <a:avLst/>
          </a:prstGeom>
          <a:noFill/>
        </p:spPr>
      </p:pic>
      <p:grpSp>
        <p:nvGrpSpPr>
          <p:cNvPr id="26" name="Group 25"/>
          <p:cNvGrpSpPr/>
          <p:nvPr/>
        </p:nvGrpSpPr>
        <p:grpSpPr>
          <a:xfrm>
            <a:off x="5501612" y="1339907"/>
            <a:ext cx="3365941" cy="954108"/>
            <a:chOff x="5501612" y="1339907"/>
            <a:chExt cx="3365941" cy="954108"/>
          </a:xfrm>
        </p:grpSpPr>
        <p:sp>
          <p:nvSpPr>
            <p:cNvPr id="27" name="TextBox 26"/>
            <p:cNvSpPr txBox="1"/>
            <p:nvPr/>
          </p:nvSpPr>
          <p:spPr>
            <a:xfrm>
              <a:off x="5757800" y="1647684"/>
              <a:ext cx="310975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Để</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hoàn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thành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cuộc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cách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mạng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chủ</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các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nước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Đông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Âu</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đã</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thực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hiện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những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nhiệm</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vụ</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gì</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28" name="Picture 2" descr="dấu hỏi suy nghĩ Sticker của Universal Kid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01612" y="1339907"/>
              <a:ext cx="512375" cy="51237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207485" y="3289282"/>
            <a:ext cx="5172589" cy="523220"/>
          </a:xfrm>
          <a:prstGeom prst="rect">
            <a:avLst/>
          </a:prstGeom>
          <a:noFill/>
        </p:spPr>
        <p:txBody>
          <a:bodyPr wrap="square" rtlCol="0">
            <a:spAutoFit/>
          </a:bodyPr>
          <a:lstStyle/>
          <a:p>
            <a:pPr algn="just"/>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Đập</a:t>
            </a:r>
            <a:r>
              <a:rPr lang="en-US" dirty="0" smtClean="0">
                <a:latin typeface="Cambria" panose="02040503050406030204" pitchFamily="18" charset="0"/>
                <a:ea typeface="Cambria" panose="02040503050406030204" pitchFamily="18" charset="0"/>
                <a:sym typeface="Wingdings" panose="05000000000000000000" pitchFamily="2" charset="2"/>
              </a:rPr>
              <a:t> tan </a:t>
            </a:r>
            <a:r>
              <a:rPr lang="en-US" dirty="0" err="1" smtClean="0">
                <a:latin typeface="Cambria" panose="02040503050406030204" pitchFamily="18" charset="0"/>
                <a:ea typeface="Cambria" panose="02040503050406030204" pitchFamily="18" charset="0"/>
                <a:sym typeface="Wingdings" panose="05000000000000000000" pitchFamily="2" charset="2"/>
              </a:rPr>
              <a:t>mọi</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mưu</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đồ</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của</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các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thế</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lực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đế</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quốc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phản</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động</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lịch</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sử</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các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nước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Đông</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Âu</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đã</a:t>
            </a:r>
            <a:r>
              <a:rPr lang="en-US" dirty="0" smtClean="0">
                <a:latin typeface="Cambria" panose="02040503050406030204" pitchFamily="18" charset="0"/>
                <a:ea typeface="Cambria" panose="02040503050406030204" pitchFamily="18" charset="0"/>
                <a:sym typeface="Wingdings" panose="05000000000000000000" pitchFamily="2" charset="2"/>
              </a:rPr>
              <a:t> sang </a:t>
            </a:r>
            <a:r>
              <a:rPr lang="en-US" dirty="0" err="1" smtClean="0">
                <a:latin typeface="Cambria" panose="02040503050406030204" pitchFamily="18" charset="0"/>
                <a:ea typeface="Cambria" panose="02040503050406030204" pitchFamily="18" charset="0"/>
                <a:sym typeface="Wingdings" panose="05000000000000000000" pitchFamily="2" charset="2"/>
              </a:rPr>
              <a:t>trang</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mới</a:t>
            </a:r>
            <a:r>
              <a:rPr lang="en-US" dirty="0" smtClean="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754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0" fill="hold"/>
                                        <p:tgtEl>
                                          <p:spTgt spid="40"/>
                                        </p:tgtEl>
                                        <p:attrNameLst>
                                          <p:attrName>ppt_w</p:attrName>
                                        </p:attrNameLst>
                                      </p:cBhvr>
                                      <p:tavLst>
                                        <p:tav tm="0" fmla="#ppt_w*sin(2.5*pi*$)">
                                          <p:val>
                                            <p:fltVal val="0"/>
                                          </p:val>
                                        </p:tav>
                                        <p:tav tm="100000">
                                          <p:val>
                                            <p:fltVal val="1"/>
                                          </p:val>
                                        </p:tav>
                                      </p:tavLst>
                                    </p:anim>
                                    <p:anim calcmode="lin" valueType="num">
                                      <p:cBhvr>
                                        <p:cTn id="15" dur="5000" fill="hold"/>
                                        <p:tgtEl>
                                          <p:spTgt spid="40"/>
                                        </p:tgtEl>
                                        <p:attrNameLst>
                                          <p:attrName>ppt_h</p:attrName>
                                        </p:attrNameLst>
                                      </p:cBhvr>
                                      <p:tavLst>
                                        <p:tav tm="0">
                                          <p:val>
                                            <p:strVal val="#ppt_h"/>
                                          </p:val>
                                        </p:tav>
                                        <p:tav tm="100000">
                                          <p:val>
                                            <p:strVal val="#ppt_h"/>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900" decel="100000" fill="hold"/>
                                        <p:tgtEl>
                                          <p:spTgt spid="4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900" decel="100000" fill="hold"/>
                                        <p:tgtEl>
                                          <p:spTgt spid="1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r>
              <a:rPr lang="en-US" sz="1400" dirty="0">
                <a:solidFill>
                  <a:schemeClr val="tx1"/>
                </a:solidFill>
                <a:latin typeface="Cambria" panose="02040503050406030204" pitchFamily="18" charset="0"/>
                <a:ea typeface="Cambria" panose="02040503050406030204" pitchFamily="18" charset="0"/>
              </a:rPr>
              <a:t>LIÊN XÔ VÀ CÁC NƯỚC ĐÔNG ÂU TỪ NĂM 1945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ĐẾN GIỮA NHỮNG NĂM 70 CỦA THẾ KỈ XX </a:t>
            </a:r>
            <a:r>
              <a:rPr lang="en-US" sz="1050" dirty="0">
                <a:solidFill>
                  <a:schemeClr val="tx1"/>
                </a:solidFill>
                <a:latin typeface="Cambria" panose="02040503050406030204" pitchFamily="18" charset="0"/>
                <a:ea typeface="Cambria" panose="02040503050406030204" pitchFamily="18" charset="0"/>
              </a:rPr>
              <a:t>(</a:t>
            </a:r>
            <a:r>
              <a:rPr lang="en-US" sz="1050" dirty="0" err="1">
                <a:solidFill>
                  <a:schemeClr val="tx1"/>
                </a:solidFill>
                <a:latin typeface="Cambria" panose="02040503050406030204" pitchFamily="18" charset="0"/>
                <a:ea typeface="Cambria" panose="02040503050406030204" pitchFamily="18" charset="0"/>
              </a:rPr>
              <a:t>Tiếp</a:t>
            </a:r>
            <a:r>
              <a:rPr lang="en-US" sz="1050" dirty="0">
                <a:solidFill>
                  <a:schemeClr val="tx1"/>
                </a:solidFill>
                <a:latin typeface="Cambria" panose="02040503050406030204" pitchFamily="18" charset="0"/>
                <a:ea typeface="Cambria" panose="02040503050406030204" pitchFamily="18" charset="0"/>
              </a:rPr>
              <a:t>)</a:t>
            </a:r>
            <a:endParaRPr lang="en-US" sz="1400" dirty="0">
              <a:solidFill>
                <a:schemeClr val="tx1"/>
              </a:solidFill>
              <a:latin typeface="Cambria" panose="02040503050406030204" pitchFamily="18" charset="0"/>
              <a:ea typeface="Cambria" panose="02040503050406030204" pitchFamily="18" charset="0"/>
            </a:endParaRPr>
          </a:p>
        </p:txBody>
      </p:sp>
      <p:sp>
        <p:nvSpPr>
          <p:cNvPr id="7" name="TextBox 6"/>
          <p:cNvSpPr txBox="1"/>
          <p:nvPr/>
        </p:nvSpPr>
        <p:spPr>
          <a:xfrm>
            <a:off x="207485" y="970575"/>
            <a:ext cx="1500732" cy="369332"/>
          </a:xfrm>
          <a:prstGeom prst="rect">
            <a:avLst/>
          </a:prstGeom>
          <a:noFill/>
        </p:spPr>
        <p:txBody>
          <a:bodyPr wrap="none" rtlCol="0">
            <a:spAutoFit/>
          </a:bodyPr>
          <a:lstStyle/>
          <a:p>
            <a:r>
              <a:rPr lang="en-US" sz="1800" dirty="0" smtClean="0">
                <a:solidFill>
                  <a:schemeClr val="accent3">
                    <a:lumMod val="75000"/>
                  </a:schemeClr>
                </a:solidFill>
                <a:latin typeface="Cambria" panose="02040503050406030204" pitchFamily="18" charset="0"/>
                <a:ea typeface="Cambria" panose="02040503050406030204" pitchFamily="18" charset="0"/>
              </a:rPr>
              <a:t>II – ĐÔNG ÂU</a:t>
            </a:r>
            <a:endParaRPr lang="en-US" sz="1800" dirty="0">
              <a:solidFill>
                <a:schemeClr val="accent3">
                  <a:lumMod val="75000"/>
                </a:schemeClr>
              </a:solidFill>
              <a:latin typeface="Cambria" panose="02040503050406030204" pitchFamily="18" charset="0"/>
              <a:ea typeface="Cambria" panose="02040503050406030204" pitchFamily="18" charset="0"/>
            </a:endParaRPr>
          </a:p>
        </p:txBody>
      </p:sp>
      <p:sp>
        <p:nvSpPr>
          <p:cNvPr id="48" name="TextBox 47"/>
          <p:cNvSpPr txBox="1"/>
          <p:nvPr/>
        </p:nvSpPr>
        <p:spPr>
          <a:xfrm>
            <a:off x="2318100" y="2446777"/>
            <a:ext cx="5309921" cy="1169551"/>
          </a:xfrm>
          <a:prstGeom prst="rect">
            <a:avLst/>
          </a:prstGeom>
          <a:noFill/>
        </p:spPr>
        <p:txBody>
          <a:bodyPr wrap="square" rtlCol="0">
            <a:spAutoFit/>
          </a:bodyPr>
          <a:lstStyle/>
          <a:p>
            <a:pPr algn="just"/>
            <a:r>
              <a:rPr lang="en-US" b="1" dirty="0" err="1" smtClean="0">
                <a:latin typeface="Cambria" panose="02040503050406030204" pitchFamily="18" charset="0"/>
                <a:ea typeface="Cambria" panose="02040503050406030204" pitchFamily="18" charset="0"/>
                <a:sym typeface="Wingdings" panose="05000000000000000000" pitchFamily="2" charset="2"/>
              </a:rPr>
              <a:t>Đọc</a:t>
            </a:r>
            <a:r>
              <a:rPr lang="en-US" b="1" dirty="0" smtClean="0">
                <a:latin typeface="Cambria" panose="02040503050406030204" pitchFamily="18" charset="0"/>
                <a:ea typeface="Cambria" panose="02040503050406030204" pitchFamily="18" charset="0"/>
                <a:sym typeface="Wingdings" panose="05000000000000000000" pitchFamily="2" charset="2"/>
              </a:rPr>
              <a:t> </a:t>
            </a:r>
            <a:r>
              <a:rPr lang="en-US" b="1" dirty="0" err="1" smtClean="0">
                <a:latin typeface="Cambria" panose="02040503050406030204" pitchFamily="18" charset="0"/>
                <a:ea typeface="Cambria" panose="02040503050406030204" pitchFamily="18" charset="0"/>
                <a:sym typeface="Wingdings" panose="05000000000000000000" pitchFamily="2" charset="2"/>
              </a:rPr>
              <a:t>thêm</a:t>
            </a:r>
            <a:endParaRPr lang="en-US" b="1" dirty="0" smtClean="0">
              <a:latin typeface="Cambria" panose="02040503050406030204" pitchFamily="18" charset="0"/>
              <a:ea typeface="Cambria" panose="02040503050406030204" pitchFamily="18" charset="0"/>
              <a:sym typeface="Wingdings" panose="05000000000000000000" pitchFamily="2" charset="2"/>
            </a:endParaRPr>
          </a:p>
          <a:p>
            <a:pPr algn="just"/>
            <a:r>
              <a:rPr lang="en-US" i="1" dirty="0" err="1" smtClean="0">
                <a:latin typeface="Cambria" panose="02040503050406030204" pitchFamily="18" charset="0"/>
                <a:ea typeface="Cambria" panose="02040503050406030204" pitchFamily="18" charset="0"/>
                <a:sym typeface="Wingdings" panose="05000000000000000000" pitchFamily="2" charset="2"/>
              </a:rPr>
              <a:t>Học</a:t>
            </a:r>
            <a:r>
              <a:rPr lang="en-US" i="1" dirty="0" smtClean="0">
                <a:latin typeface="Cambria" panose="02040503050406030204" pitchFamily="18" charset="0"/>
                <a:ea typeface="Cambria" panose="02040503050406030204" pitchFamily="18" charset="0"/>
                <a:sym typeface="Wingdings" panose="05000000000000000000" pitchFamily="2" charset="2"/>
              </a:rPr>
              <a:t> </a:t>
            </a:r>
            <a:r>
              <a:rPr lang="en-US" i="1" dirty="0" err="1" smtClean="0">
                <a:latin typeface="Cambria" panose="02040503050406030204" pitchFamily="18" charset="0"/>
                <a:ea typeface="Cambria" panose="02040503050406030204" pitchFamily="18" charset="0"/>
                <a:sym typeface="Wingdings" panose="05000000000000000000" pitchFamily="2" charset="2"/>
              </a:rPr>
              <a:t>sinh</a:t>
            </a:r>
            <a:r>
              <a:rPr lang="en-US" i="1" dirty="0" smtClean="0">
                <a:latin typeface="Cambria" panose="02040503050406030204" pitchFamily="18" charset="0"/>
                <a:ea typeface="Cambria" panose="02040503050406030204" pitchFamily="18" charset="0"/>
                <a:sym typeface="Wingdings" panose="05000000000000000000" pitchFamily="2" charset="2"/>
              </a:rPr>
              <a:t> </a:t>
            </a:r>
            <a:r>
              <a:rPr lang="en-US" i="1" dirty="0" err="1" smtClean="0">
                <a:latin typeface="Cambria" panose="02040503050406030204" pitchFamily="18" charset="0"/>
                <a:ea typeface="Cambria" panose="02040503050406030204" pitchFamily="18" charset="0"/>
                <a:sym typeface="Wingdings" panose="05000000000000000000" pitchFamily="2" charset="2"/>
              </a:rPr>
              <a:t>về</a:t>
            </a:r>
            <a:r>
              <a:rPr lang="en-US" i="1" dirty="0" smtClean="0">
                <a:latin typeface="Cambria" panose="02040503050406030204" pitchFamily="18" charset="0"/>
                <a:ea typeface="Cambria" panose="02040503050406030204" pitchFamily="18" charset="0"/>
                <a:sym typeface="Wingdings" panose="05000000000000000000" pitchFamily="2" charset="2"/>
              </a:rPr>
              <a:t> </a:t>
            </a:r>
            <a:r>
              <a:rPr lang="en-US" i="1" dirty="0" err="1" smtClean="0">
                <a:latin typeface="Cambria" panose="02040503050406030204" pitchFamily="18" charset="0"/>
                <a:ea typeface="Cambria" panose="02040503050406030204" pitchFamily="18" charset="0"/>
                <a:sym typeface="Wingdings" panose="05000000000000000000" pitchFamily="2" charset="2"/>
              </a:rPr>
              <a:t>nhà</a:t>
            </a:r>
            <a:r>
              <a:rPr lang="en-US" i="1" dirty="0" smtClean="0">
                <a:latin typeface="Cambria" panose="02040503050406030204" pitchFamily="18" charset="0"/>
                <a:ea typeface="Cambria" panose="02040503050406030204" pitchFamily="18" charset="0"/>
                <a:sym typeface="Wingdings" panose="05000000000000000000" pitchFamily="2" charset="2"/>
              </a:rPr>
              <a:t> </a:t>
            </a:r>
            <a:r>
              <a:rPr lang="en-US" i="1" dirty="0" err="1" smtClean="0">
                <a:latin typeface="Cambria" panose="02040503050406030204" pitchFamily="18" charset="0"/>
                <a:ea typeface="Cambria" panose="02040503050406030204" pitchFamily="18" charset="0"/>
                <a:sym typeface="Wingdings" panose="05000000000000000000" pitchFamily="2" charset="2"/>
              </a:rPr>
              <a:t>đọc</a:t>
            </a:r>
            <a:r>
              <a:rPr lang="en-US" i="1" dirty="0" smtClean="0">
                <a:latin typeface="Cambria" panose="02040503050406030204" pitchFamily="18" charset="0"/>
                <a:ea typeface="Cambria" panose="02040503050406030204" pitchFamily="18" charset="0"/>
                <a:sym typeface="Wingdings" panose="05000000000000000000" pitchFamily="2" charset="2"/>
              </a:rPr>
              <a:t> </a:t>
            </a:r>
            <a:r>
              <a:rPr lang="en-US" i="1" dirty="0" err="1" smtClean="0">
                <a:latin typeface="Cambria" panose="02040503050406030204" pitchFamily="18" charset="0"/>
                <a:ea typeface="Cambria" panose="02040503050406030204" pitchFamily="18" charset="0"/>
                <a:sym typeface="Wingdings" panose="05000000000000000000" pitchFamily="2" charset="2"/>
              </a:rPr>
              <a:t>và</a:t>
            </a:r>
            <a:r>
              <a:rPr lang="en-US" i="1" dirty="0" smtClean="0">
                <a:latin typeface="Cambria" panose="02040503050406030204" pitchFamily="18" charset="0"/>
                <a:ea typeface="Cambria" panose="02040503050406030204" pitchFamily="18" charset="0"/>
                <a:sym typeface="Wingdings" panose="05000000000000000000" pitchFamily="2" charset="2"/>
              </a:rPr>
              <a:t> </a:t>
            </a:r>
            <a:r>
              <a:rPr lang="en-US" i="1" dirty="0" err="1" smtClean="0">
                <a:latin typeface="Cambria" panose="02040503050406030204" pitchFamily="18" charset="0"/>
                <a:ea typeface="Cambria" panose="02040503050406030204" pitchFamily="18" charset="0"/>
                <a:sym typeface="Wingdings" panose="05000000000000000000" pitchFamily="2" charset="2"/>
              </a:rPr>
              <a:t>nắm</a:t>
            </a:r>
            <a:r>
              <a:rPr lang="en-US" i="1" dirty="0" smtClean="0">
                <a:latin typeface="Cambria" panose="02040503050406030204" pitchFamily="18" charset="0"/>
                <a:ea typeface="Cambria" panose="02040503050406030204" pitchFamily="18" charset="0"/>
                <a:sym typeface="Wingdings" panose="05000000000000000000" pitchFamily="2" charset="2"/>
              </a:rPr>
              <a:t> </a:t>
            </a:r>
            <a:r>
              <a:rPr lang="en-US" i="1" dirty="0" err="1" smtClean="0">
                <a:latin typeface="Cambria" panose="02040503050406030204" pitchFamily="18" charset="0"/>
                <a:ea typeface="Cambria" panose="02040503050406030204" pitchFamily="18" charset="0"/>
                <a:sym typeface="Wingdings" panose="05000000000000000000" pitchFamily="2" charset="2"/>
              </a:rPr>
              <a:t>được</a:t>
            </a:r>
            <a:r>
              <a:rPr lang="en-US" i="1" dirty="0" smtClean="0">
                <a:latin typeface="Cambria" panose="02040503050406030204" pitchFamily="18" charset="0"/>
                <a:ea typeface="Cambria" panose="02040503050406030204" pitchFamily="18" charset="0"/>
                <a:sym typeface="Wingdings" panose="05000000000000000000" pitchFamily="2" charset="2"/>
              </a:rPr>
              <a:t>:</a:t>
            </a:r>
          </a:p>
          <a:p>
            <a:pPr marL="285750" indent="-285750" algn="just">
              <a:buFontTx/>
              <a:buChar char="-"/>
            </a:pPr>
            <a:r>
              <a:rPr lang="en-US" dirty="0" err="1" smtClean="0">
                <a:latin typeface="Cambria" panose="02040503050406030204" pitchFamily="18" charset="0"/>
                <a:ea typeface="Cambria" panose="02040503050406030204" pitchFamily="18" charset="0"/>
                <a:sym typeface="Wingdings" panose="05000000000000000000" pitchFamily="2" charset="2"/>
              </a:rPr>
              <a:t>Những</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nhiệm</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vụ</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chính</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của</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các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nước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Đông</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Âu</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trong</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công</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cuộc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xây</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dựng</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xã</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hội</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chủ</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nghĩa</a:t>
            </a:r>
            <a:endParaRPr lang="en-US" dirty="0" smtClean="0">
              <a:latin typeface="Cambria" panose="02040503050406030204" pitchFamily="18" charset="0"/>
              <a:ea typeface="Cambria" panose="02040503050406030204" pitchFamily="18" charset="0"/>
              <a:sym typeface="Wingdings" panose="05000000000000000000" pitchFamily="2" charset="2"/>
            </a:endParaRPr>
          </a:p>
          <a:p>
            <a:pPr marL="285750" indent="-285750" algn="just">
              <a:buFontTx/>
              <a:buChar char="-"/>
            </a:pPr>
            <a:r>
              <a:rPr lang="en-US" dirty="0" err="1" smtClean="0">
                <a:latin typeface="Cambria" panose="02040503050406030204" pitchFamily="18" charset="0"/>
                <a:ea typeface="Cambria" panose="02040503050406030204" pitchFamily="18" charset="0"/>
                <a:sym typeface="Wingdings" panose="05000000000000000000" pitchFamily="2" charset="2"/>
              </a:rPr>
              <a:t>Những</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thành</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tựu</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đã</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đạt</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được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của</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nhân</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dân</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các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nước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Đông</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Âu</a:t>
            </a:r>
            <a:endParaRPr lang="en-US" dirty="0" smtClean="0">
              <a:latin typeface="Cambria" panose="02040503050406030204" pitchFamily="18" charset="0"/>
              <a:ea typeface="Cambria" panose="02040503050406030204" pitchFamily="18" charset="0"/>
              <a:sym typeface="Wingdings" panose="05000000000000000000" pitchFamily="2" charset="2"/>
            </a:endParaRPr>
          </a:p>
        </p:txBody>
      </p:sp>
      <p:sp>
        <p:nvSpPr>
          <p:cNvPr id="22" name="TextBox 21"/>
          <p:cNvSpPr txBox="1"/>
          <p:nvPr/>
        </p:nvSpPr>
        <p:spPr>
          <a:xfrm>
            <a:off x="207485" y="1647684"/>
            <a:ext cx="7606570"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2. </a:t>
            </a:r>
            <a:r>
              <a:rPr lang="en-US" b="1" dirty="0" err="1" smtClean="0">
                <a:solidFill>
                  <a:schemeClr val="accent3">
                    <a:lumMod val="75000"/>
                  </a:schemeClr>
                </a:solidFill>
                <a:latin typeface="Cambria" panose="02040503050406030204" pitchFamily="18" charset="0"/>
                <a:ea typeface="Cambria" panose="02040503050406030204" pitchFamily="18" charset="0"/>
              </a:rPr>
              <a:t>Tiến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hành</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xây</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dựng</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chủ</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nghĩa</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xã</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hội</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từ</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năm</a:t>
            </a:r>
            <a:r>
              <a:rPr lang="en-US" b="1" dirty="0" smtClean="0">
                <a:solidFill>
                  <a:schemeClr val="accent3">
                    <a:lumMod val="75000"/>
                  </a:schemeClr>
                </a:solidFill>
                <a:latin typeface="Cambria" panose="02040503050406030204" pitchFamily="18" charset="0"/>
                <a:ea typeface="Cambria" panose="02040503050406030204" pitchFamily="18" charset="0"/>
              </a:rPr>
              <a:t> 1950 </a:t>
            </a:r>
            <a:r>
              <a:rPr lang="en-US" b="1" dirty="0" err="1" smtClean="0">
                <a:solidFill>
                  <a:schemeClr val="accent3">
                    <a:lumMod val="75000"/>
                  </a:schemeClr>
                </a:solidFill>
                <a:latin typeface="Cambria" panose="02040503050406030204" pitchFamily="18" charset="0"/>
                <a:ea typeface="Cambria" panose="02040503050406030204" pitchFamily="18" charset="0"/>
              </a:rPr>
              <a:t>đến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đầu</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những</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năm</a:t>
            </a:r>
            <a:r>
              <a:rPr lang="en-US" b="1" dirty="0" smtClean="0">
                <a:solidFill>
                  <a:schemeClr val="accent3">
                    <a:lumMod val="75000"/>
                  </a:schemeClr>
                </a:solidFill>
                <a:latin typeface="Cambria" panose="02040503050406030204" pitchFamily="18" charset="0"/>
                <a:ea typeface="Cambria" panose="02040503050406030204" pitchFamily="18" charset="0"/>
              </a:rPr>
              <a:t> 70 </a:t>
            </a:r>
            <a:r>
              <a:rPr lang="en-US" b="1" dirty="0" err="1" smtClean="0">
                <a:solidFill>
                  <a:schemeClr val="accent3">
                    <a:lumMod val="75000"/>
                  </a:schemeClr>
                </a:solidFill>
                <a:latin typeface="Cambria" panose="02040503050406030204" pitchFamily="18" charset="0"/>
                <a:ea typeface="Cambria" panose="02040503050406030204" pitchFamily="18" charset="0"/>
              </a:rPr>
              <a:t>của</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thế</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kỉ</a:t>
            </a:r>
            <a:r>
              <a:rPr lang="en-US" b="1" dirty="0" smtClean="0">
                <a:solidFill>
                  <a:schemeClr val="accent3">
                    <a:lumMod val="75000"/>
                  </a:schemeClr>
                </a:solidFill>
                <a:latin typeface="Cambria" panose="02040503050406030204" pitchFamily="18" charset="0"/>
                <a:ea typeface="Cambria" panose="02040503050406030204" pitchFamily="18" charset="0"/>
              </a:rPr>
              <a:t> XX)</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pic>
        <p:nvPicPr>
          <p:cNvPr id="2050" name="Picture 2" descr="Nghệ thuật đọc nhãn dán của Carolyn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5785" y="2416001"/>
            <a:ext cx="1492228" cy="14922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07485" y="1339907"/>
            <a:ext cx="4495141"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1. </a:t>
            </a:r>
            <a:r>
              <a:rPr lang="en-US" b="1" dirty="0" err="1" smtClean="0">
                <a:solidFill>
                  <a:schemeClr val="accent3">
                    <a:lumMod val="75000"/>
                  </a:schemeClr>
                </a:solidFill>
                <a:latin typeface="Cambria" panose="02040503050406030204" pitchFamily="18" charset="0"/>
                <a:ea typeface="Cambria" panose="02040503050406030204" pitchFamily="18" charset="0"/>
              </a:rPr>
              <a:t>Sự</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ra</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đời</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của</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các</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nước</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dân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chủ</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nhân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dân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Đông</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Âu</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39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r>
              <a:rPr lang="en-US" sz="1400" dirty="0">
                <a:solidFill>
                  <a:schemeClr val="tx1"/>
                </a:solidFill>
                <a:latin typeface="Cambria" panose="02040503050406030204" pitchFamily="18" charset="0"/>
                <a:ea typeface="Cambria" panose="02040503050406030204" pitchFamily="18" charset="0"/>
              </a:rPr>
              <a:t>LIÊN XÔ VÀ CÁC NƯỚC ĐÔNG ÂU TỪ NĂM 1945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ĐẾN GIỮA NHỮNG NĂM 70 CỦA THẾ KỈ XX </a:t>
            </a:r>
            <a:r>
              <a:rPr lang="en-US" sz="1050" dirty="0">
                <a:solidFill>
                  <a:schemeClr val="tx1"/>
                </a:solidFill>
                <a:latin typeface="Cambria" panose="02040503050406030204" pitchFamily="18" charset="0"/>
                <a:ea typeface="Cambria" panose="02040503050406030204" pitchFamily="18" charset="0"/>
              </a:rPr>
              <a:t>(</a:t>
            </a:r>
            <a:r>
              <a:rPr lang="en-US" sz="1050" dirty="0" err="1">
                <a:solidFill>
                  <a:schemeClr val="tx1"/>
                </a:solidFill>
                <a:latin typeface="Cambria" panose="02040503050406030204" pitchFamily="18" charset="0"/>
                <a:ea typeface="Cambria" panose="02040503050406030204" pitchFamily="18" charset="0"/>
              </a:rPr>
              <a:t>Tiếp</a:t>
            </a:r>
            <a:r>
              <a:rPr lang="en-US" sz="1050" dirty="0">
                <a:solidFill>
                  <a:schemeClr val="tx1"/>
                </a:solidFill>
                <a:latin typeface="Cambria" panose="02040503050406030204" pitchFamily="18" charset="0"/>
                <a:ea typeface="Cambria" panose="02040503050406030204" pitchFamily="18" charset="0"/>
              </a:rPr>
              <a:t>)</a:t>
            </a:r>
            <a:endParaRPr lang="en-US" sz="1400" dirty="0">
              <a:solidFill>
                <a:schemeClr val="tx1"/>
              </a:solidFill>
              <a:latin typeface="Cambria" panose="02040503050406030204" pitchFamily="18" charset="0"/>
              <a:ea typeface="Cambria" panose="02040503050406030204" pitchFamily="18" charset="0"/>
            </a:endParaRPr>
          </a:p>
        </p:txBody>
      </p:sp>
      <p:sp>
        <p:nvSpPr>
          <p:cNvPr id="7" name="TextBox 6"/>
          <p:cNvSpPr txBox="1"/>
          <p:nvPr/>
        </p:nvSpPr>
        <p:spPr>
          <a:xfrm>
            <a:off x="207485" y="970575"/>
            <a:ext cx="5442516" cy="369332"/>
          </a:xfrm>
          <a:prstGeom prst="rect">
            <a:avLst/>
          </a:prstGeom>
          <a:noFill/>
        </p:spPr>
        <p:txBody>
          <a:bodyPr wrap="none" rtlCol="0">
            <a:spAutoFit/>
          </a:bodyPr>
          <a:lstStyle/>
          <a:p>
            <a:r>
              <a:rPr lang="en-US" sz="1800" dirty="0" smtClean="0">
                <a:solidFill>
                  <a:schemeClr val="accent3">
                    <a:lumMod val="75000"/>
                  </a:schemeClr>
                </a:solidFill>
                <a:latin typeface="Cambria" panose="02040503050406030204" pitchFamily="18" charset="0"/>
                <a:ea typeface="Cambria" panose="02040503050406030204" pitchFamily="18" charset="0"/>
              </a:rPr>
              <a:t>III – SỰ HÌNH THÀNH HỆ THỐNG XÃ HỘI CHỦ NGHĨA</a:t>
            </a:r>
            <a:endParaRPr lang="en-US" sz="1800" dirty="0">
              <a:solidFill>
                <a:schemeClr val="accent3">
                  <a:lumMod val="75000"/>
                </a:schemeClr>
              </a:solidFill>
              <a:latin typeface="Cambria" panose="02040503050406030204" pitchFamily="18" charset="0"/>
              <a:ea typeface="Cambria" panose="02040503050406030204" pitchFamily="18" charset="0"/>
            </a:endParaRPr>
          </a:p>
        </p:txBody>
      </p:sp>
      <p:sp>
        <p:nvSpPr>
          <p:cNvPr id="8" name="TextBox 7"/>
          <p:cNvSpPr txBox="1"/>
          <p:nvPr/>
        </p:nvSpPr>
        <p:spPr>
          <a:xfrm>
            <a:off x="207485" y="1339907"/>
            <a:ext cx="1247457"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1. </a:t>
            </a:r>
            <a:r>
              <a:rPr lang="en-US" b="1" dirty="0" err="1" smtClean="0">
                <a:solidFill>
                  <a:schemeClr val="accent3">
                    <a:lumMod val="75000"/>
                  </a:schemeClr>
                </a:solidFill>
                <a:latin typeface="Cambria" panose="02040503050406030204" pitchFamily="18" charset="0"/>
                <a:ea typeface="Cambria" panose="02040503050406030204" pitchFamily="18" charset="0"/>
              </a:rPr>
              <a:t>Hoàn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cảnh</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cxnSp>
        <p:nvCxnSpPr>
          <p:cNvPr id="4" name="Straight Connector 3"/>
          <p:cNvCxnSpPr/>
          <p:nvPr/>
        </p:nvCxnSpPr>
        <p:spPr>
          <a:xfrm>
            <a:off x="5486400" y="1601517"/>
            <a:ext cx="0" cy="354198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5501612" y="1339907"/>
            <a:ext cx="3365941" cy="769442"/>
            <a:chOff x="5501612" y="1339907"/>
            <a:chExt cx="3365941" cy="769442"/>
          </a:xfrm>
        </p:grpSpPr>
        <p:sp>
          <p:nvSpPr>
            <p:cNvPr id="5" name="TextBox 4"/>
            <p:cNvSpPr txBox="1"/>
            <p:nvPr/>
          </p:nvSpPr>
          <p:spPr>
            <a:xfrm>
              <a:off x="5757800" y="1647684"/>
              <a:ext cx="310975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Hệ</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thống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xã</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hội</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chủ</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nghĩa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được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hình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thành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trong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hoàn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cảnh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nào</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1026"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1612" y="1339907"/>
              <a:ext cx="512375" cy="512375"/>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207485" y="1679859"/>
            <a:ext cx="5172589" cy="1384995"/>
          </a:xfrm>
          <a:prstGeom prst="rect">
            <a:avLst/>
          </a:prstGeom>
          <a:noFill/>
        </p:spPr>
        <p:txBody>
          <a:bodyPr wrap="square" rtlCol="0">
            <a:spAutoFit/>
          </a:bodyPr>
          <a:lstStyle/>
          <a:p>
            <a:pPr marL="285750" indent="-285750" algn="just">
              <a:buFontTx/>
              <a:buChar char="-"/>
            </a:pPr>
            <a:r>
              <a:rPr lang="en-US" dirty="0" err="1" smtClean="0">
                <a:latin typeface="Cambria" panose="02040503050406030204" pitchFamily="18" charset="0"/>
                <a:ea typeface="Cambria" panose="02040503050406030204" pitchFamily="18" charset="0"/>
              </a:rPr>
              <a:t>Sự</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hình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thành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hệ</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thống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xã</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hội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nghĩa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diễn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ra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khi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bắt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đầu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xây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dựng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nghĩa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xã</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hội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đòi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hỏi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phải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có</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sự</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hợp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cao</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hơn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dạng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nhiều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hơn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trong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nhiều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lĩnh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vực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với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Liên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Xô</a:t>
            </a:r>
            <a:r>
              <a:rPr lang="en-US" dirty="0" smtClean="0">
                <a:latin typeface="Cambria" panose="02040503050406030204" pitchFamily="18" charset="0"/>
                <a:ea typeface="Cambria" panose="02040503050406030204" pitchFamily="18" charset="0"/>
              </a:rPr>
              <a:t>.</a:t>
            </a:r>
          </a:p>
          <a:p>
            <a:pPr marL="285750" indent="-285750" algn="just">
              <a:buFontTx/>
              <a:buChar char="-"/>
            </a:pPr>
            <a:r>
              <a:rPr lang="en-US" dirty="0" err="1" smtClean="0">
                <a:latin typeface="Cambria" panose="02040503050406030204" pitchFamily="18" charset="0"/>
                <a:ea typeface="Cambria" panose="02040503050406030204" pitchFamily="18" charset="0"/>
              </a:rPr>
              <a:t>Có</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sự</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chuyên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môn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hóa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trong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sản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xuất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nghiệp</a:t>
            </a:r>
            <a:r>
              <a:rPr lang="en-US" dirty="0" smtClean="0">
                <a:latin typeface="Cambria" panose="02040503050406030204" pitchFamily="18" charset="0"/>
                <a:ea typeface="Cambria" panose="02040503050406030204" pitchFamily="18" charset="0"/>
              </a:rPr>
              <a:t>.</a:t>
            </a:r>
          </a:p>
        </p:txBody>
      </p:sp>
      <p:pic>
        <p:nvPicPr>
          <p:cNvPr id="53" name="Picture 52" descr="VIẾT BÀI"/>
          <p:cNvPicPr>
            <a:picLocks noChangeAspect="1" noChangeArrowheads="1" noCrop="1"/>
          </p:cNvPicPr>
          <p:nvPr/>
        </p:nvPicPr>
        <p:blipFill>
          <a:blip r:embed="rId4" cstate="print"/>
          <a:srcRect/>
          <a:stretch>
            <a:fillRect/>
          </a:stretch>
        </p:blipFill>
        <p:spPr bwMode="auto">
          <a:xfrm>
            <a:off x="35799" y="1595679"/>
            <a:ext cx="359244" cy="256603"/>
          </a:xfrm>
          <a:prstGeom prst="rect">
            <a:avLst/>
          </a:prstGeom>
          <a:noFill/>
        </p:spPr>
      </p:pic>
    </p:spTree>
    <p:extLst>
      <p:ext uri="{BB962C8B-B14F-4D97-AF65-F5344CB8AC3E}">
        <p14:creationId xmlns:p14="http://schemas.microsoft.com/office/powerpoint/2010/main" val="384369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
                                        <p:tgtEl>
                                          <p:spTgt spid="7"/>
                                        </p:tgtEl>
                                      </p:cBhvr>
                                    </p:animEffect>
                                    <p:anim calcmode="lin" valueType="num">
                                      <p:cBhvr>
                                        <p:cTn id="8" dur="200" fill="hold"/>
                                        <p:tgtEl>
                                          <p:spTgt spid="7"/>
                                        </p:tgtEl>
                                        <p:attrNameLst>
                                          <p:attrName>ppt_x</p:attrName>
                                        </p:attrNameLst>
                                      </p:cBhvr>
                                      <p:tavLst>
                                        <p:tav tm="0">
                                          <p:val>
                                            <p:strVal val="#ppt_x"/>
                                          </p:val>
                                        </p:tav>
                                        <p:tav tm="100000">
                                          <p:val>
                                            <p:strVal val="#ppt_x"/>
                                          </p:val>
                                        </p:tav>
                                      </p:tavLst>
                                    </p:anim>
                                    <p:anim calcmode="lin" valueType="num">
                                      <p:cBhvr>
                                        <p:cTn id="9" dur="200" fill="hold"/>
                                        <p:tgtEl>
                                          <p:spTgt spid="7"/>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750"/>
                                        <p:tgtEl>
                                          <p:spTgt spid="35"/>
                                        </p:tgtEl>
                                      </p:cBhvr>
                                    </p:animEffect>
                                    <p:anim calcmode="lin" valueType="num">
                                      <p:cBhvr>
                                        <p:cTn id="27" dur="750" fill="hold"/>
                                        <p:tgtEl>
                                          <p:spTgt spid="35"/>
                                        </p:tgtEl>
                                        <p:attrNameLst>
                                          <p:attrName>ppt_x</p:attrName>
                                        </p:attrNameLst>
                                      </p:cBhvr>
                                      <p:tavLst>
                                        <p:tav tm="0">
                                          <p:val>
                                            <p:strVal val="#ppt_x"/>
                                          </p:val>
                                        </p:tav>
                                        <p:tav tm="100000">
                                          <p:val>
                                            <p:strVal val="#ppt_x"/>
                                          </p:val>
                                        </p:tav>
                                      </p:tavLst>
                                    </p:anim>
                                    <p:anim calcmode="lin" valueType="num">
                                      <p:cBhvr>
                                        <p:cTn id="28" dur="7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xit" presetSubtype="16" fill="hold" nodeType="clickEffect">
                                  <p:stCondLst>
                                    <p:cond delay="0"/>
                                  </p:stCondLst>
                                  <p:childTnLst>
                                    <p:animEffect transition="out" filter="circle(in)">
                                      <p:cBhvr>
                                        <p:cTn id="32" dur="500"/>
                                        <p:tgtEl>
                                          <p:spTgt spid="35"/>
                                        </p:tgtEl>
                                      </p:cBhvr>
                                    </p:animEffect>
                                    <p:set>
                                      <p:cBhvr>
                                        <p:cTn id="33" dur="1" fill="hold">
                                          <p:stCondLst>
                                            <p:cond delay="499"/>
                                          </p:stCondLst>
                                        </p:cTn>
                                        <p:tgtEl>
                                          <p:spTgt spid="35"/>
                                        </p:tgtEl>
                                        <p:attrNameLst>
                                          <p:attrName>style.visibility</p:attrName>
                                        </p:attrNameLst>
                                      </p:cBhvr>
                                      <p:to>
                                        <p:strVal val="hidden"/>
                                      </p:to>
                                    </p:set>
                                  </p:childTnLst>
                                </p:cTn>
                              </p:par>
                            </p:childTnLst>
                          </p:cTn>
                        </p:par>
                        <p:par>
                          <p:cTn id="34" fill="hold">
                            <p:stCondLst>
                              <p:cond delay="500"/>
                            </p:stCondLst>
                            <p:childTnLst>
                              <p:par>
                                <p:cTn id="35" presetID="37" presetClass="entr" presetSubtype="0" fill="hold" nodeType="afterEffect">
                                  <p:stCondLst>
                                    <p:cond delay="0"/>
                                  </p:stCondLst>
                                  <p:childTnLst>
                                    <p:set>
                                      <p:cBhvr>
                                        <p:cTn id="36" dur="1" fill="hold">
                                          <p:stCondLst>
                                            <p:cond delay="0"/>
                                          </p:stCondLst>
                                        </p:cTn>
                                        <p:tgtEl>
                                          <p:spTgt spid="46">
                                            <p:txEl>
                                              <p:pRg st="0" end="0"/>
                                            </p:txEl>
                                          </p:spTgt>
                                        </p:tgtEl>
                                        <p:attrNameLst>
                                          <p:attrName>style.visibility</p:attrName>
                                        </p:attrNameLst>
                                      </p:cBhvr>
                                      <p:to>
                                        <p:strVal val="visible"/>
                                      </p:to>
                                    </p:set>
                                    <p:animEffect transition="in" filter="fade">
                                      <p:cBhvr>
                                        <p:cTn id="37" dur="750"/>
                                        <p:tgtEl>
                                          <p:spTgt spid="46">
                                            <p:txEl>
                                              <p:pRg st="0" end="0"/>
                                            </p:txEl>
                                          </p:spTgt>
                                        </p:tgtEl>
                                      </p:cBhvr>
                                    </p:animEffect>
                                    <p:anim calcmode="lin" valueType="num">
                                      <p:cBhvr>
                                        <p:cTn id="38" dur="75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39" dur="675" decel="100000" fill="hold"/>
                                        <p:tgtEl>
                                          <p:spTgt spid="46">
                                            <p:txEl>
                                              <p:pRg st="0" end="0"/>
                                            </p:txEl>
                                          </p:spTgt>
                                        </p:tgtEl>
                                        <p:attrNameLst>
                                          <p:attrName>ppt_y</p:attrName>
                                        </p:attrNameLst>
                                      </p:cBhvr>
                                      <p:tavLst>
                                        <p:tav tm="0">
                                          <p:val>
                                            <p:strVal val="#ppt_y+1"/>
                                          </p:val>
                                        </p:tav>
                                        <p:tav tm="100000">
                                          <p:val>
                                            <p:strVal val="#ppt_y-.03"/>
                                          </p:val>
                                        </p:tav>
                                      </p:tavLst>
                                    </p:anim>
                                    <p:anim calcmode="lin" valueType="num">
                                      <p:cBhvr>
                                        <p:cTn id="40" dur="75" accel="100000" fill="hold">
                                          <p:stCondLst>
                                            <p:cond delay="675"/>
                                          </p:stCondLst>
                                        </p:cTn>
                                        <p:tgtEl>
                                          <p:spTgt spid="4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46">
                                            <p:txEl>
                                              <p:pRg st="1" end="1"/>
                                            </p:txEl>
                                          </p:spTgt>
                                        </p:tgtEl>
                                        <p:attrNameLst>
                                          <p:attrName>style.visibility</p:attrName>
                                        </p:attrNameLst>
                                      </p:cBhvr>
                                      <p:to>
                                        <p:strVal val="visible"/>
                                      </p:to>
                                    </p:set>
                                    <p:animEffect transition="in" filter="fade">
                                      <p:cBhvr>
                                        <p:cTn id="45" dur="750"/>
                                        <p:tgtEl>
                                          <p:spTgt spid="46">
                                            <p:txEl>
                                              <p:pRg st="1" end="1"/>
                                            </p:txEl>
                                          </p:spTgt>
                                        </p:tgtEl>
                                      </p:cBhvr>
                                    </p:animEffect>
                                    <p:anim calcmode="lin" valueType="num">
                                      <p:cBhvr>
                                        <p:cTn id="46" dur="75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47" dur="675" decel="100000" fill="hold"/>
                                        <p:tgtEl>
                                          <p:spTgt spid="46">
                                            <p:txEl>
                                              <p:pRg st="1" end="1"/>
                                            </p:txEl>
                                          </p:spTgt>
                                        </p:tgtEl>
                                        <p:attrNameLst>
                                          <p:attrName>ppt_y</p:attrName>
                                        </p:attrNameLst>
                                      </p:cBhvr>
                                      <p:tavLst>
                                        <p:tav tm="0">
                                          <p:val>
                                            <p:strVal val="#ppt_y+1"/>
                                          </p:val>
                                        </p:tav>
                                        <p:tav tm="100000">
                                          <p:val>
                                            <p:strVal val="#ppt_y-.03"/>
                                          </p:val>
                                        </p:tav>
                                      </p:tavLst>
                                    </p:anim>
                                    <p:anim calcmode="lin" valueType="num">
                                      <p:cBhvr>
                                        <p:cTn id="48" dur="75" accel="100000" fill="hold">
                                          <p:stCondLst>
                                            <p:cond delay="675"/>
                                          </p:stCondLst>
                                        </p:cTn>
                                        <p:tgtEl>
                                          <p:spTgt spid="4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r>
              <a:rPr lang="en-US" sz="1400" dirty="0">
                <a:solidFill>
                  <a:schemeClr val="tx1"/>
                </a:solidFill>
                <a:latin typeface="Cambria" panose="02040503050406030204" pitchFamily="18" charset="0"/>
                <a:ea typeface="Cambria" panose="02040503050406030204" pitchFamily="18" charset="0"/>
              </a:rPr>
              <a:t>LIÊN XÔ VÀ CÁC NƯỚC ĐÔNG ÂU TỪ NĂM 1945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ĐẾN GIỮA NHỮNG NĂM 70 CỦA THẾ KỈ XX </a:t>
            </a:r>
            <a:r>
              <a:rPr lang="en-US" sz="1050" dirty="0">
                <a:solidFill>
                  <a:schemeClr val="tx1"/>
                </a:solidFill>
                <a:latin typeface="Cambria" panose="02040503050406030204" pitchFamily="18" charset="0"/>
                <a:ea typeface="Cambria" panose="02040503050406030204" pitchFamily="18" charset="0"/>
              </a:rPr>
              <a:t>(</a:t>
            </a:r>
            <a:r>
              <a:rPr lang="en-US" sz="1050" dirty="0" err="1">
                <a:solidFill>
                  <a:schemeClr val="tx1"/>
                </a:solidFill>
                <a:latin typeface="Cambria" panose="02040503050406030204" pitchFamily="18" charset="0"/>
                <a:ea typeface="Cambria" panose="02040503050406030204" pitchFamily="18" charset="0"/>
              </a:rPr>
              <a:t>Tiếp</a:t>
            </a:r>
            <a:r>
              <a:rPr lang="en-US" sz="1050" dirty="0">
                <a:solidFill>
                  <a:schemeClr val="tx1"/>
                </a:solidFill>
                <a:latin typeface="Cambria" panose="02040503050406030204" pitchFamily="18" charset="0"/>
                <a:ea typeface="Cambria" panose="02040503050406030204" pitchFamily="18" charset="0"/>
              </a:rPr>
              <a:t>)</a:t>
            </a:r>
            <a:endParaRPr lang="en-US" sz="1400" dirty="0">
              <a:solidFill>
                <a:schemeClr val="tx1"/>
              </a:solidFill>
              <a:latin typeface="Cambria" panose="02040503050406030204" pitchFamily="18" charset="0"/>
              <a:ea typeface="Cambria" panose="02040503050406030204" pitchFamily="18" charset="0"/>
            </a:endParaRPr>
          </a:p>
        </p:txBody>
      </p:sp>
      <p:sp>
        <p:nvSpPr>
          <p:cNvPr id="7" name="TextBox 6"/>
          <p:cNvSpPr txBox="1"/>
          <p:nvPr/>
        </p:nvSpPr>
        <p:spPr>
          <a:xfrm>
            <a:off x="207485" y="970575"/>
            <a:ext cx="5442516" cy="369332"/>
          </a:xfrm>
          <a:prstGeom prst="rect">
            <a:avLst/>
          </a:prstGeom>
          <a:noFill/>
        </p:spPr>
        <p:txBody>
          <a:bodyPr wrap="none" rtlCol="0">
            <a:spAutoFit/>
          </a:bodyPr>
          <a:lstStyle/>
          <a:p>
            <a:r>
              <a:rPr lang="en-US" sz="1800" dirty="0" smtClean="0">
                <a:solidFill>
                  <a:schemeClr val="accent3">
                    <a:lumMod val="75000"/>
                  </a:schemeClr>
                </a:solidFill>
                <a:latin typeface="Cambria" panose="02040503050406030204" pitchFamily="18" charset="0"/>
                <a:ea typeface="Cambria" panose="02040503050406030204" pitchFamily="18" charset="0"/>
              </a:rPr>
              <a:t>III – SỰ HÌNH THÀNH HỆ THỐNG XÃ HỘI CHỦ NGHĨA</a:t>
            </a:r>
            <a:endParaRPr lang="en-US" sz="1800" dirty="0">
              <a:solidFill>
                <a:schemeClr val="accent3">
                  <a:lumMod val="75000"/>
                </a:schemeClr>
              </a:solidFill>
              <a:latin typeface="Cambria" panose="02040503050406030204" pitchFamily="18" charset="0"/>
              <a:ea typeface="Cambria" panose="02040503050406030204" pitchFamily="18" charset="0"/>
            </a:endParaRPr>
          </a:p>
        </p:txBody>
      </p:sp>
      <p:sp>
        <p:nvSpPr>
          <p:cNvPr id="8" name="TextBox 7"/>
          <p:cNvSpPr txBox="1"/>
          <p:nvPr/>
        </p:nvSpPr>
        <p:spPr>
          <a:xfrm>
            <a:off x="207485" y="1339907"/>
            <a:ext cx="1247457"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1. </a:t>
            </a:r>
            <a:r>
              <a:rPr lang="en-US" b="1" dirty="0" err="1" smtClean="0">
                <a:solidFill>
                  <a:schemeClr val="accent3">
                    <a:lumMod val="75000"/>
                  </a:schemeClr>
                </a:solidFill>
                <a:latin typeface="Cambria" panose="02040503050406030204" pitchFamily="18" charset="0"/>
                <a:ea typeface="Cambria" panose="02040503050406030204" pitchFamily="18" charset="0"/>
              </a:rPr>
              <a:t>Hoàn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cảnh</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cxnSp>
        <p:nvCxnSpPr>
          <p:cNvPr id="4" name="Straight Connector 3"/>
          <p:cNvCxnSpPr/>
          <p:nvPr/>
        </p:nvCxnSpPr>
        <p:spPr>
          <a:xfrm>
            <a:off x="5486400" y="1601517"/>
            <a:ext cx="0" cy="354198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5501612" y="1339907"/>
            <a:ext cx="3365941" cy="954108"/>
            <a:chOff x="5501612" y="1339907"/>
            <a:chExt cx="3365941" cy="954108"/>
          </a:xfrm>
        </p:grpSpPr>
        <p:sp>
          <p:nvSpPr>
            <p:cNvPr id="5" name="TextBox 4"/>
            <p:cNvSpPr txBox="1"/>
            <p:nvPr/>
          </p:nvSpPr>
          <p:spPr>
            <a:xfrm>
              <a:off x="5757800" y="1647684"/>
              <a:ext cx="310975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Quan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hệ</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hợp</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tác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giữa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Liên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Xô</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và</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các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nước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Đông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Âu</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được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thực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hiện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dựa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trên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những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cơ</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sở</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nào</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1026"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1612" y="1339907"/>
              <a:ext cx="512375" cy="512375"/>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207484" y="1903871"/>
            <a:ext cx="5172589" cy="954107"/>
          </a:xfrm>
          <a:prstGeom prst="rect">
            <a:avLst/>
          </a:prstGeom>
          <a:noFill/>
        </p:spPr>
        <p:txBody>
          <a:bodyPr wrap="square" rtlCol="0">
            <a:spAutoFit/>
          </a:bodyPr>
          <a:lstStyle/>
          <a:p>
            <a:pPr marL="285750" indent="-285750" algn="just">
              <a:buFontTx/>
              <a:buChar char="-"/>
            </a:pPr>
            <a:r>
              <a:rPr lang="en-US" dirty="0" err="1" smtClean="0">
                <a:latin typeface="Cambria" panose="02040503050406030204" pitchFamily="18" charset="0"/>
                <a:ea typeface="Cambria" panose="02040503050406030204" pitchFamily="18" charset="0"/>
              </a:rPr>
              <a:t>Liên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Xô</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đều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có</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chung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một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mục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tiêu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xây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dựng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nghĩa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xã</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hội</a:t>
            </a:r>
            <a:r>
              <a:rPr lang="en-US" dirty="0" smtClean="0">
                <a:latin typeface="Cambria" panose="02040503050406030204" pitchFamily="18" charset="0"/>
                <a:ea typeface="Cambria" panose="02040503050406030204" pitchFamily="18" charset="0"/>
              </a:rPr>
              <a:t>.</a:t>
            </a:r>
          </a:p>
          <a:p>
            <a:pPr marL="285750" indent="-285750" algn="just">
              <a:buFontTx/>
              <a:buChar char="-"/>
            </a:pPr>
            <a:r>
              <a:rPr lang="en-US" dirty="0" err="1" smtClean="0">
                <a:latin typeface="Cambria" panose="02040503050406030204" pitchFamily="18" charset="0"/>
                <a:ea typeface="Cambria" panose="02040503050406030204" pitchFamily="18" charset="0"/>
              </a:rPr>
              <a:t>Nền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tảng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tư</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tưởng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nghĩa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Mác</a:t>
            </a:r>
            <a:r>
              <a:rPr lang="en-US" dirty="0" smtClean="0">
                <a:latin typeface="Cambria" panose="02040503050406030204" pitchFamily="18" charset="0"/>
                <a:ea typeface="Cambria" panose="02040503050406030204" pitchFamily="18" charset="0"/>
              </a:rPr>
              <a:t> – </a:t>
            </a:r>
            <a:r>
              <a:rPr lang="en-US" dirty="0" err="1" smtClean="0">
                <a:latin typeface="Cambria" panose="02040503050406030204" pitchFamily="18" charset="0"/>
                <a:ea typeface="Cambria" panose="02040503050406030204" pitchFamily="18" charset="0"/>
              </a:rPr>
              <a:t>Lê-nin</a:t>
            </a:r>
            <a:r>
              <a:rPr lang="en-US" dirty="0" smtClean="0">
                <a:latin typeface="Cambria" panose="02040503050406030204" pitchFamily="18" charset="0"/>
                <a:ea typeface="Cambria" panose="02040503050406030204" pitchFamily="18" charset="0"/>
              </a:rPr>
              <a:t>.</a:t>
            </a:r>
          </a:p>
          <a:p>
            <a:pPr marL="285750" indent="-285750" algn="just">
              <a:buFontTx/>
              <a:buChar char="-"/>
            </a:pPr>
            <a:r>
              <a:rPr lang="en-US" dirty="0" err="1" smtClean="0">
                <a:latin typeface="Cambria" panose="02040503050406030204" pitchFamily="18" charset="0"/>
                <a:ea typeface="Cambria" panose="02040503050406030204" pitchFamily="18" charset="0"/>
              </a:rPr>
              <a:t>Đều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đặt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dưới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sự</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lãnh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đạo</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của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Đảng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Cộng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sản</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pic>
        <p:nvPicPr>
          <p:cNvPr id="53" name="Picture 52" descr="VIẾT BÀI"/>
          <p:cNvPicPr>
            <a:picLocks noChangeAspect="1" noChangeArrowheads="1" noCrop="1"/>
          </p:cNvPicPr>
          <p:nvPr/>
        </p:nvPicPr>
        <p:blipFill>
          <a:blip r:embed="rId4" cstate="print"/>
          <a:srcRect/>
          <a:stretch>
            <a:fillRect/>
          </a:stretch>
        </p:blipFill>
        <p:spPr bwMode="auto">
          <a:xfrm>
            <a:off x="27861" y="1841762"/>
            <a:ext cx="359244" cy="256603"/>
          </a:xfrm>
          <a:prstGeom prst="rect">
            <a:avLst/>
          </a:prstGeom>
          <a:noFill/>
        </p:spPr>
      </p:pic>
      <p:sp>
        <p:nvSpPr>
          <p:cNvPr id="12" name="TextBox 11"/>
          <p:cNvSpPr txBox="1"/>
          <p:nvPr/>
        </p:nvSpPr>
        <p:spPr>
          <a:xfrm>
            <a:off x="207484" y="1596094"/>
            <a:ext cx="1786066"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2. </a:t>
            </a:r>
            <a:r>
              <a:rPr lang="en-US" b="1" dirty="0" err="1" smtClean="0">
                <a:solidFill>
                  <a:schemeClr val="accent3">
                    <a:lumMod val="75000"/>
                  </a:schemeClr>
                </a:solidFill>
                <a:latin typeface="Cambria" panose="02040503050406030204" pitchFamily="18" charset="0"/>
                <a:ea typeface="Cambria" panose="02040503050406030204" pitchFamily="18" charset="0"/>
              </a:rPr>
              <a:t>Cơ</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sở</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hình</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thành</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0230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xit" presetSubtype="16" fill="hold" nodeType="clickEffect">
                                  <p:stCondLst>
                                    <p:cond delay="0"/>
                                  </p:stCondLst>
                                  <p:childTnLst>
                                    <p:animEffect transition="out" filter="circle(in)">
                                      <p:cBhvr>
                                        <p:cTn id="13" dur="500"/>
                                        <p:tgtEl>
                                          <p:spTgt spid="35"/>
                                        </p:tgtEl>
                                      </p:cBhvr>
                                    </p:animEffect>
                                    <p:set>
                                      <p:cBhvr>
                                        <p:cTn id="14" dur="1" fill="hold">
                                          <p:stCondLst>
                                            <p:cond delay="499"/>
                                          </p:stCondLst>
                                        </p:cTn>
                                        <p:tgtEl>
                                          <p:spTgt spid="35"/>
                                        </p:tgtEl>
                                        <p:attrNameLst>
                                          <p:attrName>style.visibility</p:attrName>
                                        </p:attrNameLst>
                                      </p:cBhvr>
                                      <p:to>
                                        <p:strVal val="hidden"/>
                                      </p:to>
                                    </p:set>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fade">
                                      <p:cBhvr>
                                        <p:cTn id="18" dur="750"/>
                                        <p:tgtEl>
                                          <p:spTgt spid="46">
                                            <p:txEl>
                                              <p:pRg st="0" end="0"/>
                                            </p:txEl>
                                          </p:spTgt>
                                        </p:tgtEl>
                                      </p:cBhvr>
                                    </p:animEffect>
                                    <p:anim calcmode="lin" valueType="num">
                                      <p:cBhvr>
                                        <p:cTn id="19" dur="75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20" dur="675" decel="100000" fill="hold"/>
                                        <p:tgtEl>
                                          <p:spTgt spid="46">
                                            <p:txEl>
                                              <p:pRg st="0" end="0"/>
                                            </p:txEl>
                                          </p:spTgt>
                                        </p:tgtEl>
                                        <p:attrNameLst>
                                          <p:attrName>ppt_y</p:attrName>
                                        </p:attrNameLst>
                                      </p:cBhvr>
                                      <p:tavLst>
                                        <p:tav tm="0">
                                          <p:val>
                                            <p:strVal val="#ppt_y+1"/>
                                          </p:val>
                                        </p:tav>
                                        <p:tav tm="100000">
                                          <p:val>
                                            <p:strVal val="#ppt_y-.03"/>
                                          </p:val>
                                        </p:tav>
                                      </p:tavLst>
                                    </p:anim>
                                    <p:anim calcmode="lin" valueType="num">
                                      <p:cBhvr>
                                        <p:cTn id="21" dur="75" accel="100000" fill="hold">
                                          <p:stCondLst>
                                            <p:cond delay="675"/>
                                          </p:stCondLst>
                                        </p:cTn>
                                        <p:tgtEl>
                                          <p:spTgt spid="4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6">
                                            <p:txEl>
                                              <p:pRg st="1" end="1"/>
                                            </p:txEl>
                                          </p:spTgt>
                                        </p:tgtEl>
                                        <p:attrNameLst>
                                          <p:attrName>style.visibility</p:attrName>
                                        </p:attrNameLst>
                                      </p:cBhvr>
                                      <p:to>
                                        <p:strVal val="visible"/>
                                      </p:to>
                                    </p:set>
                                    <p:animEffect transition="in" filter="fade">
                                      <p:cBhvr>
                                        <p:cTn id="26" dur="750"/>
                                        <p:tgtEl>
                                          <p:spTgt spid="46">
                                            <p:txEl>
                                              <p:pRg st="1" end="1"/>
                                            </p:txEl>
                                          </p:spTgt>
                                        </p:tgtEl>
                                      </p:cBhvr>
                                    </p:animEffect>
                                    <p:anim calcmode="lin" valueType="num">
                                      <p:cBhvr>
                                        <p:cTn id="27" dur="75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28" dur="675" decel="100000" fill="hold"/>
                                        <p:tgtEl>
                                          <p:spTgt spid="46">
                                            <p:txEl>
                                              <p:pRg st="1" end="1"/>
                                            </p:txEl>
                                          </p:spTgt>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4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6">
                                            <p:txEl>
                                              <p:pRg st="2" end="2"/>
                                            </p:txEl>
                                          </p:spTgt>
                                        </p:tgtEl>
                                        <p:attrNameLst>
                                          <p:attrName>style.visibility</p:attrName>
                                        </p:attrNameLst>
                                      </p:cBhvr>
                                      <p:to>
                                        <p:strVal val="visible"/>
                                      </p:to>
                                    </p:set>
                                    <p:animEffect transition="in" filter="fade">
                                      <p:cBhvr>
                                        <p:cTn id="34" dur="750"/>
                                        <p:tgtEl>
                                          <p:spTgt spid="46">
                                            <p:txEl>
                                              <p:pRg st="2" end="2"/>
                                            </p:txEl>
                                          </p:spTgt>
                                        </p:tgtEl>
                                      </p:cBhvr>
                                    </p:animEffect>
                                    <p:anim calcmode="lin" valueType="num">
                                      <p:cBhvr>
                                        <p:cTn id="35" dur="75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46">
                                            <p:txEl>
                                              <p:pRg st="2" end="2"/>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4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22" name="Group 21"/>
          <p:cNvGrpSpPr/>
          <p:nvPr/>
        </p:nvGrpSpPr>
        <p:grpSpPr>
          <a:xfrm>
            <a:off x="5501612" y="1284733"/>
            <a:ext cx="3365941" cy="954108"/>
            <a:chOff x="5501612" y="1339907"/>
            <a:chExt cx="3365941" cy="954108"/>
          </a:xfrm>
        </p:grpSpPr>
        <p:sp>
          <p:nvSpPr>
            <p:cNvPr id="23" name="TextBox 22"/>
            <p:cNvSpPr txBox="1"/>
            <p:nvPr/>
          </p:nvSpPr>
          <p:spPr>
            <a:xfrm>
              <a:off x="5757800" y="1647684"/>
              <a:ext cx="310975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Sự</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hợp</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tác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tương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trợ</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giữa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Liên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Xô</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và</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Đông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Âu</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được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thể</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hiện</a:t>
              </a:r>
              <a:r>
                <a:rPr lang="en-US" sz="1200" b="1" i="1" dirty="0" smtClean="0">
                  <a:latin typeface="Cambria" panose="02040503050406030204" pitchFamily="18" charset="0"/>
                  <a:ea typeface="Cambria" panose="02040503050406030204" pitchFamily="18" charset="0"/>
                </a:rPr>
                <a:t> ở </a:t>
              </a:r>
              <a:r>
                <a:rPr lang="en-US" sz="1200" b="1" i="1" dirty="0" err="1" smtClean="0">
                  <a:latin typeface="Cambria" panose="02040503050406030204" pitchFamily="18" charset="0"/>
                  <a:ea typeface="Cambria" panose="02040503050406030204" pitchFamily="18" charset="0"/>
                </a:rPr>
                <a:t>những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sự</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kiện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nào</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24"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1612" y="1339907"/>
              <a:ext cx="512375" cy="512375"/>
            </a:xfrm>
            <a:prstGeom prst="rect">
              <a:avLst/>
            </a:prstGeom>
            <a:noFill/>
            <a:extLst>
              <a:ext uri="{909E8E84-426E-40DD-AFC4-6F175D3DCCD1}">
                <a14:hiddenFill xmlns:a14="http://schemas.microsoft.com/office/drawing/2010/main">
                  <a:solidFill>
                    <a:srgbClr val="FFFFFF"/>
                  </a:solidFill>
                </a14:hiddenFill>
              </a:ext>
            </a:extLst>
          </p:spPr>
        </p:pic>
      </p:grpSp>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r>
              <a:rPr lang="en-US" sz="1400" dirty="0">
                <a:solidFill>
                  <a:schemeClr val="tx1"/>
                </a:solidFill>
                <a:latin typeface="Cambria" panose="02040503050406030204" pitchFamily="18" charset="0"/>
                <a:ea typeface="Cambria" panose="02040503050406030204" pitchFamily="18" charset="0"/>
              </a:rPr>
              <a:t>LIÊN XÔ VÀ CÁC NƯỚC ĐÔNG ÂU TỪ NĂM 1945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ĐẾN GIỮA NHỮNG NĂM 70 CỦA THẾ KỈ XX </a:t>
            </a:r>
            <a:r>
              <a:rPr lang="en-US" sz="1050" dirty="0">
                <a:solidFill>
                  <a:schemeClr val="tx1"/>
                </a:solidFill>
                <a:latin typeface="Cambria" panose="02040503050406030204" pitchFamily="18" charset="0"/>
                <a:ea typeface="Cambria" panose="02040503050406030204" pitchFamily="18" charset="0"/>
              </a:rPr>
              <a:t>(</a:t>
            </a:r>
            <a:r>
              <a:rPr lang="en-US" sz="1050" dirty="0" err="1">
                <a:solidFill>
                  <a:schemeClr val="tx1"/>
                </a:solidFill>
                <a:latin typeface="Cambria" panose="02040503050406030204" pitchFamily="18" charset="0"/>
                <a:ea typeface="Cambria" panose="02040503050406030204" pitchFamily="18" charset="0"/>
              </a:rPr>
              <a:t>Tiếp</a:t>
            </a:r>
            <a:r>
              <a:rPr lang="en-US" sz="1050" dirty="0">
                <a:solidFill>
                  <a:schemeClr val="tx1"/>
                </a:solidFill>
                <a:latin typeface="Cambria" panose="02040503050406030204" pitchFamily="18" charset="0"/>
                <a:ea typeface="Cambria" panose="02040503050406030204" pitchFamily="18" charset="0"/>
              </a:rPr>
              <a:t>)</a:t>
            </a:r>
            <a:endParaRPr lang="en-US" sz="1400" dirty="0">
              <a:solidFill>
                <a:schemeClr val="tx1"/>
              </a:solidFill>
              <a:latin typeface="Cambria" panose="02040503050406030204" pitchFamily="18" charset="0"/>
              <a:ea typeface="Cambria" panose="02040503050406030204" pitchFamily="18" charset="0"/>
            </a:endParaRPr>
          </a:p>
        </p:txBody>
      </p:sp>
      <p:sp>
        <p:nvSpPr>
          <p:cNvPr id="7" name="TextBox 6"/>
          <p:cNvSpPr txBox="1"/>
          <p:nvPr/>
        </p:nvSpPr>
        <p:spPr>
          <a:xfrm>
            <a:off x="207485" y="970575"/>
            <a:ext cx="5442516" cy="369332"/>
          </a:xfrm>
          <a:prstGeom prst="rect">
            <a:avLst/>
          </a:prstGeom>
          <a:noFill/>
        </p:spPr>
        <p:txBody>
          <a:bodyPr wrap="none" rtlCol="0">
            <a:spAutoFit/>
          </a:bodyPr>
          <a:lstStyle/>
          <a:p>
            <a:r>
              <a:rPr lang="en-US" sz="1800" dirty="0" smtClean="0">
                <a:solidFill>
                  <a:schemeClr val="accent3">
                    <a:lumMod val="75000"/>
                  </a:schemeClr>
                </a:solidFill>
                <a:latin typeface="Cambria" panose="02040503050406030204" pitchFamily="18" charset="0"/>
                <a:ea typeface="Cambria" panose="02040503050406030204" pitchFamily="18" charset="0"/>
              </a:rPr>
              <a:t>III – SỰ HÌNH THÀNH HỆ THỐNG XÃ HỘI CHỦ NGHĨA</a:t>
            </a:r>
            <a:endParaRPr lang="en-US" sz="1800" dirty="0">
              <a:solidFill>
                <a:schemeClr val="accent3">
                  <a:lumMod val="75000"/>
                </a:schemeClr>
              </a:solidFill>
              <a:latin typeface="Cambria" panose="02040503050406030204" pitchFamily="18" charset="0"/>
              <a:ea typeface="Cambria" panose="02040503050406030204" pitchFamily="18" charset="0"/>
            </a:endParaRPr>
          </a:p>
        </p:txBody>
      </p:sp>
      <p:sp>
        <p:nvSpPr>
          <p:cNvPr id="8" name="TextBox 7"/>
          <p:cNvSpPr txBox="1"/>
          <p:nvPr/>
        </p:nvSpPr>
        <p:spPr>
          <a:xfrm>
            <a:off x="207485" y="1339907"/>
            <a:ext cx="1247457"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1. </a:t>
            </a:r>
            <a:r>
              <a:rPr lang="en-US" b="1" dirty="0" err="1" smtClean="0">
                <a:solidFill>
                  <a:schemeClr val="accent3">
                    <a:lumMod val="75000"/>
                  </a:schemeClr>
                </a:solidFill>
                <a:latin typeface="Cambria" panose="02040503050406030204" pitchFamily="18" charset="0"/>
                <a:ea typeface="Cambria" panose="02040503050406030204" pitchFamily="18" charset="0"/>
              </a:rPr>
              <a:t>Hoàn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cảnh</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cxnSp>
        <p:nvCxnSpPr>
          <p:cNvPr id="4" name="Straight Connector 3"/>
          <p:cNvCxnSpPr/>
          <p:nvPr/>
        </p:nvCxnSpPr>
        <p:spPr>
          <a:xfrm>
            <a:off x="5486400" y="1601517"/>
            <a:ext cx="0" cy="354198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207484" y="2160058"/>
            <a:ext cx="5172589" cy="523220"/>
          </a:xfrm>
          <a:prstGeom prst="rect">
            <a:avLst/>
          </a:prstGeom>
          <a:noFill/>
        </p:spPr>
        <p:txBody>
          <a:bodyPr wrap="square" rtlCol="0">
            <a:spAutoFit/>
          </a:bodyPr>
          <a:lstStyle/>
          <a:p>
            <a:pPr marL="285750" indent="-285750" algn="just">
              <a:buFontTx/>
              <a:buChar char="-"/>
            </a:pPr>
            <a:r>
              <a:rPr lang="en-US" dirty="0" err="1">
                <a:latin typeface="Cambria" panose="02040503050406030204" pitchFamily="18" charset="0"/>
                <a:ea typeface="Cambria" panose="02040503050406030204" pitchFamily="18" charset="0"/>
              </a:rPr>
              <a:t>Ngày</a:t>
            </a:r>
            <a:r>
              <a:rPr lang="en-US" dirty="0">
                <a:latin typeface="Cambria" panose="02040503050406030204" pitchFamily="18" charset="0"/>
                <a:ea typeface="Cambria" panose="02040503050406030204" pitchFamily="18" charset="0"/>
              </a:rPr>
              <a:t> 8 – 1 – 1949, </a:t>
            </a:r>
            <a:r>
              <a:rPr lang="en-US" dirty="0" err="1">
                <a:latin typeface="Cambria" panose="02040503050406030204" pitchFamily="18" charset="0"/>
                <a:ea typeface="Cambria" panose="02040503050406030204" pitchFamily="18" charset="0"/>
              </a:rPr>
              <a:t>Hội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đồng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kinh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tế</a:t>
            </a:r>
            <a:r>
              <a:rPr lang="en-US" dirty="0">
                <a:latin typeface="Cambria" panose="02040503050406030204" pitchFamily="18" charset="0"/>
                <a:ea typeface="Cambria" panose="02040503050406030204" pitchFamily="18" charset="0"/>
              </a:rPr>
              <a:t> (SEV) </a:t>
            </a:r>
            <a:r>
              <a:rPr lang="en-US" dirty="0" err="1">
                <a:latin typeface="Cambria" panose="02040503050406030204" pitchFamily="18" charset="0"/>
                <a:ea typeface="Cambria" panose="02040503050406030204" pitchFamily="18" charset="0"/>
              </a:rPr>
              <a:t>ra</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đời</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285750" indent="-285750" algn="just">
              <a:buFontTx/>
              <a:buChar char="-"/>
            </a:pPr>
            <a:r>
              <a:rPr lang="en-US" dirty="0" err="1">
                <a:latin typeface="Cambria" panose="02040503050406030204" pitchFamily="18" charset="0"/>
                <a:ea typeface="Cambria" panose="02040503050406030204" pitchFamily="18" charset="0"/>
              </a:rPr>
              <a:t>Ngày</a:t>
            </a:r>
            <a:r>
              <a:rPr lang="en-US" dirty="0">
                <a:latin typeface="Cambria" panose="02040503050406030204" pitchFamily="18" charset="0"/>
                <a:ea typeface="Cambria" panose="02040503050406030204" pitchFamily="18" charset="0"/>
              </a:rPr>
              <a:t> 14 – 5 – 1955, </a:t>
            </a:r>
            <a:r>
              <a:rPr lang="en-US" dirty="0" err="1">
                <a:latin typeface="Cambria" panose="02040503050406030204" pitchFamily="18" charset="0"/>
                <a:ea typeface="Cambria" panose="02040503050406030204" pitchFamily="18" charset="0"/>
              </a:rPr>
              <a:t>tổ</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chức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Hiệp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Vác-sa-va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lập</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pic>
        <p:nvPicPr>
          <p:cNvPr id="53" name="Picture 52" descr="VIẾT BÀI"/>
          <p:cNvPicPr>
            <a:picLocks noChangeAspect="1" noChangeArrowheads="1" noCrop="1"/>
          </p:cNvPicPr>
          <p:nvPr/>
        </p:nvPicPr>
        <p:blipFill>
          <a:blip r:embed="rId4" cstate="print"/>
          <a:srcRect/>
          <a:stretch>
            <a:fillRect/>
          </a:stretch>
        </p:blipFill>
        <p:spPr bwMode="auto">
          <a:xfrm>
            <a:off x="39995" y="2110539"/>
            <a:ext cx="359244" cy="256603"/>
          </a:xfrm>
          <a:prstGeom prst="rect">
            <a:avLst/>
          </a:prstGeom>
          <a:noFill/>
        </p:spPr>
      </p:pic>
      <p:sp>
        <p:nvSpPr>
          <p:cNvPr id="15" name="TextBox 14"/>
          <p:cNvSpPr txBox="1"/>
          <p:nvPr/>
        </p:nvSpPr>
        <p:spPr>
          <a:xfrm>
            <a:off x="207484" y="1596094"/>
            <a:ext cx="1786066"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2. </a:t>
            </a:r>
            <a:r>
              <a:rPr lang="en-US" b="1" dirty="0" err="1" smtClean="0">
                <a:solidFill>
                  <a:schemeClr val="accent3">
                    <a:lumMod val="75000"/>
                  </a:schemeClr>
                </a:solidFill>
                <a:latin typeface="Cambria" panose="02040503050406030204" pitchFamily="18" charset="0"/>
                <a:ea typeface="Cambria" panose="02040503050406030204" pitchFamily="18" charset="0"/>
              </a:rPr>
              <a:t>Cơ</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sở</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hình</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thành</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sp>
        <p:nvSpPr>
          <p:cNvPr id="16" name="TextBox 15"/>
          <p:cNvSpPr txBox="1"/>
          <p:nvPr/>
        </p:nvSpPr>
        <p:spPr>
          <a:xfrm>
            <a:off x="207484" y="1852282"/>
            <a:ext cx="2492990"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3. </a:t>
            </a:r>
            <a:r>
              <a:rPr lang="en-US" b="1" dirty="0" err="1" smtClean="0">
                <a:solidFill>
                  <a:schemeClr val="accent3">
                    <a:lumMod val="75000"/>
                  </a:schemeClr>
                </a:solidFill>
                <a:latin typeface="Cambria" panose="02040503050406030204" pitchFamily="18" charset="0"/>
                <a:ea typeface="Cambria" panose="02040503050406030204" pitchFamily="18" charset="0"/>
              </a:rPr>
              <a:t>Hệ</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thống</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xã</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hội</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chủ</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nghĩa</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grpSp>
        <p:nvGrpSpPr>
          <p:cNvPr id="17" name="Group 16"/>
          <p:cNvGrpSpPr/>
          <p:nvPr/>
        </p:nvGrpSpPr>
        <p:grpSpPr>
          <a:xfrm>
            <a:off x="5501612" y="1284733"/>
            <a:ext cx="3365941" cy="769442"/>
            <a:chOff x="5501612" y="1339907"/>
            <a:chExt cx="3365941" cy="769442"/>
          </a:xfrm>
        </p:grpSpPr>
        <p:sp>
          <p:nvSpPr>
            <p:cNvPr id="18" name="TextBox 17"/>
            <p:cNvSpPr txBox="1"/>
            <p:nvPr/>
          </p:nvSpPr>
          <p:spPr>
            <a:xfrm>
              <a:off x="5757800" y="1647684"/>
              <a:ext cx="310975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Nêu</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hiểu</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biết</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của</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em</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về</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Hội</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đồng</a:t>
              </a:r>
              <a:r>
                <a:rPr lang="en-US" sz="1200" b="1" i="1" dirty="0" smtClean="0">
                  <a:latin typeface="Cambria" panose="02040503050406030204" pitchFamily="18" charset="0"/>
                  <a:ea typeface="Cambria" panose="02040503050406030204" pitchFamily="18" charset="0"/>
                </a:rPr>
                <a:t> SEV </a:t>
              </a:r>
              <a:r>
                <a:rPr lang="en-US" sz="1200" b="1" i="1" dirty="0" err="1" smtClean="0">
                  <a:latin typeface="Cambria" panose="02040503050406030204" pitchFamily="18" charset="0"/>
                  <a:ea typeface="Cambria" panose="02040503050406030204" pitchFamily="18" charset="0"/>
                </a:rPr>
                <a:t>và</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Tổ</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chức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Hiệp</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ước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Vác-sa-va</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19"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1612" y="1339907"/>
              <a:ext cx="512375" cy="5123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77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xit" presetSubtype="16" fill="hold" nodeType="clickEffect">
                                  <p:stCondLst>
                                    <p:cond delay="0"/>
                                  </p:stCondLst>
                                  <p:childTnLst>
                                    <p:animEffect transition="out" filter="circle(in)">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fade">
                                      <p:cBhvr>
                                        <p:cTn id="18" dur="750"/>
                                        <p:tgtEl>
                                          <p:spTgt spid="46">
                                            <p:txEl>
                                              <p:pRg st="0" end="0"/>
                                            </p:txEl>
                                          </p:spTgt>
                                        </p:tgtEl>
                                      </p:cBhvr>
                                    </p:animEffect>
                                    <p:anim calcmode="lin" valueType="num">
                                      <p:cBhvr>
                                        <p:cTn id="19" dur="75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20" dur="675" decel="100000" fill="hold"/>
                                        <p:tgtEl>
                                          <p:spTgt spid="46">
                                            <p:txEl>
                                              <p:pRg st="0" end="0"/>
                                            </p:txEl>
                                          </p:spTgt>
                                        </p:tgtEl>
                                        <p:attrNameLst>
                                          <p:attrName>ppt_y</p:attrName>
                                        </p:attrNameLst>
                                      </p:cBhvr>
                                      <p:tavLst>
                                        <p:tav tm="0">
                                          <p:val>
                                            <p:strVal val="#ppt_y+1"/>
                                          </p:val>
                                        </p:tav>
                                        <p:tav tm="100000">
                                          <p:val>
                                            <p:strVal val="#ppt_y-.03"/>
                                          </p:val>
                                        </p:tav>
                                      </p:tavLst>
                                    </p:anim>
                                    <p:anim calcmode="lin" valueType="num">
                                      <p:cBhvr>
                                        <p:cTn id="21" dur="75" accel="100000" fill="hold">
                                          <p:stCondLst>
                                            <p:cond delay="675"/>
                                          </p:stCondLst>
                                        </p:cTn>
                                        <p:tgtEl>
                                          <p:spTgt spid="4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6">
                                            <p:txEl>
                                              <p:pRg st="1" end="1"/>
                                            </p:txEl>
                                          </p:spTgt>
                                        </p:tgtEl>
                                        <p:attrNameLst>
                                          <p:attrName>style.visibility</p:attrName>
                                        </p:attrNameLst>
                                      </p:cBhvr>
                                      <p:to>
                                        <p:strVal val="visible"/>
                                      </p:to>
                                    </p:set>
                                    <p:animEffect transition="in" filter="fade">
                                      <p:cBhvr>
                                        <p:cTn id="26" dur="750"/>
                                        <p:tgtEl>
                                          <p:spTgt spid="46">
                                            <p:txEl>
                                              <p:pRg st="1" end="1"/>
                                            </p:txEl>
                                          </p:spTgt>
                                        </p:tgtEl>
                                      </p:cBhvr>
                                    </p:animEffect>
                                    <p:anim calcmode="lin" valueType="num">
                                      <p:cBhvr>
                                        <p:cTn id="27" dur="75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28" dur="675" decel="100000" fill="hold"/>
                                        <p:tgtEl>
                                          <p:spTgt spid="46">
                                            <p:txEl>
                                              <p:pRg st="1" end="1"/>
                                            </p:txEl>
                                          </p:spTgt>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4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53"/>
                                        </p:tgtEl>
                                      </p:cBhvr>
                                    </p:animEffect>
                                    <p:set>
                                      <p:cBhvr>
                                        <p:cTn id="40" dur="1" fill="hold">
                                          <p:stCondLst>
                                            <p:cond delay="499"/>
                                          </p:stCondLst>
                                        </p:cTn>
                                        <p:tgtEl>
                                          <p:spTgt spid="53"/>
                                        </p:tgtEl>
                                        <p:attrNameLst>
                                          <p:attrName>style.visibility</p:attrName>
                                        </p:attrNameLst>
                                      </p:cBhvr>
                                      <p:to>
                                        <p:strVal val="hidden"/>
                                      </p:to>
                                    </p:set>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750"/>
                                        <p:tgtEl>
                                          <p:spTgt spid="17"/>
                                        </p:tgtEl>
                                      </p:cBhvr>
                                    </p:animEffect>
                                    <p:anim calcmode="lin" valueType="num">
                                      <p:cBhvr>
                                        <p:cTn id="44" dur="750" fill="hold"/>
                                        <p:tgtEl>
                                          <p:spTgt spid="17"/>
                                        </p:tgtEl>
                                        <p:attrNameLst>
                                          <p:attrName>ppt_x</p:attrName>
                                        </p:attrNameLst>
                                      </p:cBhvr>
                                      <p:tavLst>
                                        <p:tav tm="0">
                                          <p:val>
                                            <p:strVal val="#ppt_x"/>
                                          </p:val>
                                        </p:tav>
                                        <p:tav tm="100000">
                                          <p:val>
                                            <p:strVal val="#ppt_x"/>
                                          </p:val>
                                        </p:tav>
                                      </p:tavLst>
                                    </p:anim>
                                    <p:anim calcmode="lin" valueType="num">
                                      <p:cBhvr>
                                        <p:cTn id="45"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2329725" y="113175"/>
            <a:ext cx="44895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Cambria" panose="02040503050406030204" pitchFamily="18" charset="0"/>
                <a:ea typeface="Cambria" panose="02040503050406030204" pitchFamily="18" charset="0"/>
              </a:rPr>
              <a:t>Kiểm tra bài cũ</a:t>
            </a:r>
            <a:endParaRPr sz="3200" dirty="0">
              <a:latin typeface="Cambria" panose="02040503050406030204" pitchFamily="18" charset="0"/>
              <a:ea typeface="Cambria" panose="02040503050406030204" pitchFamily="18" charset="0"/>
            </a:endParaRPr>
          </a:p>
        </p:txBody>
      </p:sp>
      <p:sp>
        <p:nvSpPr>
          <p:cNvPr id="64" name="Google Shape;64;p12"/>
          <p:cNvSpPr txBox="1"/>
          <p:nvPr/>
        </p:nvSpPr>
        <p:spPr>
          <a:xfrm>
            <a:off x="457200" y="1081125"/>
            <a:ext cx="3776700" cy="2500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Lí</a:t>
            </a: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thuyết</a:t>
            </a:r>
            <a:endParaRPr sz="1800" dirty="0">
              <a:solidFill>
                <a:schemeClr val="dk1"/>
              </a:solidFill>
              <a:latin typeface="Cambria" panose="02040503050406030204" pitchFamily="18" charset="0"/>
              <a:ea typeface="Cambria" panose="02040503050406030204" pitchFamily="18" charset="0"/>
              <a:cs typeface="PT Serif"/>
              <a:sym typeface="PT Serif"/>
            </a:endParaRPr>
          </a:p>
          <a:p>
            <a:pPr algn="just">
              <a:spcBef>
                <a:spcPts val="600"/>
              </a:spcBef>
              <a:buClr>
                <a:schemeClr val="dk1"/>
              </a:buClr>
              <a:buSzPts val="1100"/>
            </a:pPr>
            <a:r>
              <a:rPr lang="en-US" sz="1600" dirty="0" err="1" smtClean="0">
                <a:latin typeface="Cambria" panose="02040503050406030204" pitchFamily="18" charset="0"/>
                <a:ea typeface="Cambria" panose="02040503050406030204" pitchFamily="18" charset="0"/>
              </a:rPr>
              <a:t>Công</a:t>
            </a:r>
            <a:r>
              <a:rPr lang="en-US" sz="1600" dirty="0" smtClean="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cuộc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khôi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phục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kinh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tế</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hàn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gắn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vết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thương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chiến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tranh</a:t>
            </a:r>
            <a:r>
              <a:rPr lang="en-US" sz="1600" dirty="0">
                <a:latin typeface="Cambria" panose="02040503050406030204" pitchFamily="18" charset="0"/>
                <a:ea typeface="Cambria" panose="02040503050406030204" pitchFamily="18" charset="0"/>
              </a:rPr>
              <a:t> ở </a:t>
            </a:r>
            <a:r>
              <a:rPr lang="en-US" sz="1600" dirty="0" err="1">
                <a:latin typeface="Cambria" panose="02040503050406030204" pitchFamily="18" charset="0"/>
                <a:ea typeface="Cambria" panose="02040503050406030204" pitchFamily="18" charset="0"/>
              </a:rPr>
              <a:t>Liên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Xô</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đạt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kết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quả</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ra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sao</a:t>
            </a:r>
            <a:r>
              <a:rPr lang="en-US" sz="1600" dirty="0" smtClean="0">
                <a:latin typeface="Cambria" panose="02040503050406030204" pitchFamily="18" charset="0"/>
                <a:ea typeface="Cambria" panose="02040503050406030204" pitchFamily="18" charset="0"/>
              </a:rPr>
              <a:t>?</a:t>
            </a:r>
          </a:p>
          <a:p>
            <a:pPr algn="just">
              <a:spcBef>
                <a:spcPts val="600"/>
              </a:spcBef>
              <a:buClr>
                <a:schemeClr val="dk1"/>
              </a:buClr>
              <a:buSzPts val="1100"/>
            </a:pPr>
            <a:r>
              <a:rPr lang="en-US" sz="1600" dirty="0" err="1">
                <a:latin typeface="Cambria" panose="02040503050406030204" pitchFamily="18" charset="0"/>
                <a:ea typeface="Cambria" panose="02040503050406030204" pitchFamily="18" charset="0"/>
              </a:rPr>
              <a:t>Em</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hãy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nhận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xét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về</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công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cuộc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khôi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phục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kinh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tế</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hàn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gắn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vết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thương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chiến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tranh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của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Liên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Xô</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trong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thời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kì</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này</a:t>
            </a:r>
            <a:r>
              <a:rPr lang="en-US" sz="1600" dirty="0">
                <a:latin typeface="Cambria" panose="02040503050406030204" pitchFamily="18" charset="0"/>
                <a:ea typeface="Cambria" panose="02040503050406030204" pitchFamily="18" charset="0"/>
              </a:rPr>
              <a:t>?</a:t>
            </a:r>
          </a:p>
          <a:p>
            <a:pPr algn="just">
              <a:spcBef>
                <a:spcPts val="600"/>
              </a:spcBef>
              <a:buClr>
                <a:schemeClr val="dk1"/>
              </a:buClr>
              <a:buSzPts val="1100"/>
            </a:pPr>
            <a:endParaRPr lang="en-US" dirty="0">
              <a:latin typeface="Cambria" panose="02040503050406030204" pitchFamily="18" charset="0"/>
              <a:ea typeface="Cambria" panose="02040503050406030204" pitchFamily="18" charset="0"/>
            </a:endParaRPr>
          </a:p>
          <a:p>
            <a:pPr marL="0" lvl="0" indent="0" algn="l" rtl="0">
              <a:spcBef>
                <a:spcPts val="600"/>
              </a:spcBef>
              <a:spcAft>
                <a:spcPts val="0"/>
              </a:spcAft>
              <a:buClr>
                <a:schemeClr val="dk1"/>
              </a:buClr>
              <a:buSzPts val="1100"/>
              <a:buFont typeface="Arial"/>
              <a:buNone/>
            </a:pPr>
            <a:endParaRPr dirty="0">
              <a:solidFill>
                <a:schemeClr val="dk1"/>
              </a:solidFill>
              <a:latin typeface="PT Serif"/>
              <a:ea typeface="PT Serif"/>
              <a:cs typeface="PT Serif"/>
              <a:sym typeface="PT Serif"/>
            </a:endParaRPr>
          </a:p>
          <a:p>
            <a:pPr marL="0" lvl="0" indent="0" algn="l" rtl="0">
              <a:spcBef>
                <a:spcPts val="600"/>
              </a:spcBef>
              <a:spcAft>
                <a:spcPts val="0"/>
              </a:spcAft>
              <a:buNone/>
            </a:pPr>
            <a:endParaRPr dirty="0">
              <a:solidFill>
                <a:schemeClr val="dk1"/>
              </a:solidFill>
              <a:latin typeface="PT Serif"/>
              <a:ea typeface="PT Serif"/>
              <a:cs typeface="PT Serif"/>
              <a:sym typeface="PT Serif"/>
            </a:endParaRPr>
          </a:p>
        </p:txBody>
      </p:sp>
      <p:sp>
        <p:nvSpPr>
          <p:cNvPr id="65" name="Google Shape;65;p12"/>
          <p:cNvSpPr txBox="1"/>
          <p:nvPr/>
        </p:nvSpPr>
        <p:spPr>
          <a:xfrm>
            <a:off x="4744975" y="1081125"/>
            <a:ext cx="3941700" cy="2500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Bài</a:t>
            </a: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tập</a:t>
            </a: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về</a:t>
            </a: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nhà</a:t>
            </a:r>
            <a:endParaRPr sz="1800" dirty="0">
              <a:solidFill>
                <a:schemeClr val="dk1"/>
              </a:solidFill>
              <a:latin typeface="Cambria" panose="02040503050406030204" pitchFamily="18" charset="0"/>
              <a:ea typeface="Cambria" panose="02040503050406030204" pitchFamily="18" charset="0"/>
              <a:cs typeface="PT Serif"/>
              <a:sym typeface="PT Serif"/>
            </a:endParaRPr>
          </a:p>
          <a:p>
            <a:pPr>
              <a:spcBef>
                <a:spcPts val="600"/>
              </a:spcBef>
            </a:pP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Lấy</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một</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số</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dẫn</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chứng</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về</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sự</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giúp</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đỡ</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của</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Liên</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Xô</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đối</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với</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nước</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a:t>
            </a:r>
            <a:r>
              <a:rPr lang="en-US" sz="1600" dirty="0" err="1" smtClean="0">
                <a:solidFill>
                  <a:schemeClr val="dk1"/>
                </a:solidFill>
                <a:latin typeface="Cambria" panose="02040503050406030204" pitchFamily="18" charset="0"/>
                <a:ea typeface="Cambria" panose="02040503050406030204" pitchFamily="18" charset="0"/>
                <a:cs typeface="PT Serif"/>
                <a:sym typeface="PT Serif"/>
              </a:rPr>
              <a:t>Việt</a:t>
            </a:r>
            <a:r>
              <a:rPr lang="en-US" sz="1600" dirty="0" smtClean="0">
                <a:solidFill>
                  <a:schemeClr val="dk1"/>
                </a:solidFill>
                <a:latin typeface="Cambria" panose="02040503050406030204" pitchFamily="18" charset="0"/>
                <a:ea typeface="Cambria" panose="02040503050406030204" pitchFamily="18" charset="0"/>
                <a:cs typeface="PT Serif"/>
                <a:sym typeface="PT Serif"/>
              </a:rPr>
              <a:t> Nam?</a:t>
            </a:r>
            <a:r>
              <a:rPr lang="vi-VN" sz="1600" dirty="0">
                <a:solidFill>
                  <a:schemeClr val="dk1"/>
                </a:solidFill>
                <a:latin typeface="Cambria" panose="02040503050406030204" pitchFamily="18" charset="0"/>
                <a:ea typeface="Cambria" panose="02040503050406030204" pitchFamily="18" charset="0"/>
                <a:cs typeface="PT Serif"/>
                <a:sym typeface="PT Serif"/>
              </a:rPr>
              <a:t> </a:t>
            </a:r>
            <a:endParaRPr lang="en-US" sz="1600" dirty="0" smtClean="0">
              <a:solidFill>
                <a:schemeClr val="dk1"/>
              </a:solidFill>
              <a:latin typeface="Cambria" panose="02040503050406030204" pitchFamily="18" charset="0"/>
              <a:ea typeface="Cambria" panose="02040503050406030204" pitchFamily="18" charset="0"/>
              <a:cs typeface="PT Serif"/>
              <a:sym typeface="PT Serif"/>
            </a:endParaRPr>
          </a:p>
          <a:p>
            <a:pPr>
              <a:spcBef>
                <a:spcPts val="600"/>
              </a:spcBef>
            </a:pPr>
            <a:r>
              <a:rPr lang="vi-VN" sz="1600" dirty="0" smtClean="0">
                <a:solidFill>
                  <a:schemeClr val="dk1"/>
                </a:solidFill>
                <a:latin typeface="Cambria" panose="02040503050406030204" pitchFamily="18" charset="0"/>
                <a:ea typeface="Cambria" panose="02040503050406030204" pitchFamily="18" charset="0"/>
                <a:cs typeface="PT Serif"/>
                <a:sym typeface="PT Serif"/>
              </a:rPr>
              <a:t>Sưu </a:t>
            </a:r>
            <a:r>
              <a:rPr lang="vi-VN" sz="1600" dirty="0">
                <a:solidFill>
                  <a:schemeClr val="dk1"/>
                </a:solidFill>
                <a:latin typeface="Cambria" panose="02040503050406030204" pitchFamily="18" charset="0"/>
                <a:ea typeface="Cambria" panose="02040503050406030204" pitchFamily="18" charset="0"/>
                <a:cs typeface="PT Serif"/>
                <a:sym typeface="PT Serif"/>
              </a:rPr>
              <a:t>tầm tên các nhà du hành vũ trụ</a:t>
            </a:r>
            <a:r>
              <a:rPr lang="en-US" sz="1600" dirty="0">
                <a:solidFill>
                  <a:schemeClr val="dk1"/>
                </a:solidFill>
                <a:latin typeface="Cambria" panose="02040503050406030204" pitchFamily="18" charset="0"/>
                <a:ea typeface="Cambria" panose="02040503050406030204" pitchFamily="18" charset="0"/>
                <a:cs typeface="PT Serif"/>
                <a:sym typeface="PT Serif"/>
              </a:rPr>
              <a:t> </a:t>
            </a:r>
            <a:r>
              <a:rPr lang="en-US" sz="1600" dirty="0" err="1">
                <a:solidFill>
                  <a:schemeClr val="dk1"/>
                </a:solidFill>
                <a:latin typeface="Cambria" panose="02040503050406030204" pitchFamily="18" charset="0"/>
                <a:ea typeface="Cambria" panose="02040503050406030204" pitchFamily="18" charset="0"/>
                <a:cs typeface="PT Serif"/>
                <a:sym typeface="PT Serif"/>
              </a:rPr>
              <a:t>nổi</a:t>
            </a:r>
            <a:r>
              <a:rPr lang="en-US" sz="1600" dirty="0">
                <a:solidFill>
                  <a:schemeClr val="dk1"/>
                </a:solidFill>
                <a:latin typeface="Cambria" panose="02040503050406030204" pitchFamily="18" charset="0"/>
                <a:ea typeface="Cambria" panose="02040503050406030204" pitchFamily="18" charset="0"/>
                <a:cs typeface="PT Serif"/>
                <a:sym typeface="PT Serif"/>
              </a:rPr>
              <a:t> </a:t>
            </a:r>
            <a:r>
              <a:rPr lang="en-US" sz="1600" dirty="0" err="1">
                <a:solidFill>
                  <a:schemeClr val="dk1"/>
                </a:solidFill>
                <a:latin typeface="Cambria" panose="02040503050406030204" pitchFamily="18" charset="0"/>
                <a:ea typeface="Cambria" panose="02040503050406030204" pitchFamily="18" charset="0"/>
                <a:cs typeface="PT Serif"/>
                <a:sym typeface="PT Serif"/>
              </a:rPr>
              <a:t>tiếng</a:t>
            </a:r>
            <a:r>
              <a:rPr lang="vi-VN" sz="1600" dirty="0">
                <a:solidFill>
                  <a:schemeClr val="dk1"/>
                </a:solidFill>
                <a:latin typeface="Cambria" panose="02040503050406030204" pitchFamily="18" charset="0"/>
                <a:ea typeface="Cambria" panose="02040503050406030204" pitchFamily="18" charset="0"/>
                <a:cs typeface="PT Serif"/>
                <a:sym typeface="PT Serif"/>
              </a:rPr>
              <a:t> của Liên Xô? (Kiểm tra vở)</a:t>
            </a:r>
          </a:p>
          <a:p>
            <a:pPr marL="0" lvl="0" indent="0" algn="l" rtl="0">
              <a:spcBef>
                <a:spcPts val="600"/>
              </a:spcBef>
              <a:spcAft>
                <a:spcPts val="0"/>
              </a:spcAft>
              <a:buNone/>
            </a:pPr>
            <a:endParaRPr sz="1600" dirty="0" smtClean="0">
              <a:solidFill>
                <a:schemeClr val="dk1"/>
              </a:solidFill>
              <a:latin typeface="Cambria" panose="02040503050406030204" pitchFamily="18" charset="0"/>
              <a:ea typeface="Cambria" panose="02040503050406030204" pitchFamily="18" charset="0"/>
              <a:cs typeface="PT Serif"/>
              <a:sym typeface="PT Serif"/>
            </a:endParaRPr>
          </a:p>
        </p:txBody>
      </p:sp>
      <p:sp>
        <p:nvSpPr>
          <p:cNvPr id="67" name="Google Shape;67;p12"/>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pic>
        <p:nvPicPr>
          <p:cNvPr id="9" name="Picture 73" descr="qustionsm_w"/>
          <p:cNvPicPr>
            <a:picLocks noChangeAspect="1" noChangeArrowheads="1" noCrop="1"/>
          </p:cNvPicPr>
          <p:nvPr/>
        </p:nvPicPr>
        <p:blipFill>
          <a:blip r:embed="rId3" cstate="print"/>
          <a:srcRect/>
          <a:stretch>
            <a:fillRect/>
          </a:stretch>
        </p:blipFill>
        <p:spPr bwMode="auto">
          <a:xfrm>
            <a:off x="367989" y="1235362"/>
            <a:ext cx="359125" cy="344016"/>
          </a:xfrm>
          <a:prstGeom prst="rect">
            <a:avLst/>
          </a:prstGeom>
          <a:noFill/>
          <a:ln w="9525">
            <a:noFill/>
            <a:miter lim="800000"/>
            <a:headEnd/>
            <a:tailEnd/>
          </a:ln>
        </p:spPr>
      </p:pic>
      <p:pic>
        <p:nvPicPr>
          <p:cNvPr id="10" name="Picture 73" descr="qustionsm_w"/>
          <p:cNvPicPr>
            <a:picLocks noChangeAspect="1" noChangeArrowheads="1" noCrop="1"/>
          </p:cNvPicPr>
          <p:nvPr/>
        </p:nvPicPr>
        <p:blipFill>
          <a:blip r:embed="rId3" cstate="print"/>
          <a:srcRect/>
          <a:stretch>
            <a:fillRect/>
          </a:stretch>
        </p:blipFill>
        <p:spPr bwMode="auto">
          <a:xfrm>
            <a:off x="4666787" y="1235362"/>
            <a:ext cx="359125" cy="3440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4">
                                            <p:txEl>
                                              <p:pRg st="0" end="0"/>
                                            </p:txEl>
                                          </p:spTgt>
                                        </p:tgtEl>
                                        <p:attrNameLst>
                                          <p:attrName>style.visibility</p:attrName>
                                        </p:attrNameLst>
                                      </p:cBhvr>
                                      <p:to>
                                        <p:strVal val="visible"/>
                                      </p:to>
                                    </p:set>
                                    <p:animEffect transition="in" filter="wipe(left)">
                                      <p:cBhvr>
                                        <p:cTn id="16" dur="500"/>
                                        <p:tgtEl>
                                          <p:spTgt spid="6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4">
                                            <p:txEl>
                                              <p:pRg st="1" end="1"/>
                                            </p:txEl>
                                          </p:spTgt>
                                        </p:tgtEl>
                                        <p:attrNameLst>
                                          <p:attrName>style.visibility</p:attrName>
                                        </p:attrNameLst>
                                      </p:cBhvr>
                                      <p:to>
                                        <p:strVal val="visible"/>
                                      </p:to>
                                    </p:set>
                                    <p:anim calcmode="lin" valueType="num">
                                      <p:cBhvr>
                                        <p:cTn id="21" dur="1000" fill="hold"/>
                                        <p:tgtEl>
                                          <p:spTgt spid="64">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64">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6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4">
                                            <p:txEl>
                                              <p:pRg st="2" end="2"/>
                                            </p:txEl>
                                          </p:spTgt>
                                        </p:tgtEl>
                                        <p:attrNameLst>
                                          <p:attrName>style.visibility</p:attrName>
                                        </p:attrNameLst>
                                      </p:cBhvr>
                                      <p:to>
                                        <p:strVal val="visible"/>
                                      </p:to>
                                    </p:set>
                                    <p:anim calcmode="lin" valueType="num">
                                      <p:cBhvr>
                                        <p:cTn id="28" dur="1000" fill="hold"/>
                                        <p:tgtEl>
                                          <p:spTgt spid="64">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64">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6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65">
                                            <p:txEl>
                                              <p:pRg st="0" end="0"/>
                                            </p:txEl>
                                          </p:spTgt>
                                        </p:tgtEl>
                                        <p:attrNameLst>
                                          <p:attrName>style.visibility</p:attrName>
                                        </p:attrNameLst>
                                      </p:cBhvr>
                                      <p:to>
                                        <p:strVal val="visible"/>
                                      </p:to>
                                    </p:set>
                                    <p:animEffect transition="in" filter="wipe(left)">
                                      <p:cBhvr>
                                        <p:cTn id="39" dur="500"/>
                                        <p:tgtEl>
                                          <p:spTgt spid="6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65">
                                            <p:txEl>
                                              <p:pRg st="1" end="1"/>
                                            </p:txEl>
                                          </p:spTgt>
                                        </p:tgtEl>
                                        <p:attrNameLst>
                                          <p:attrName>style.visibility</p:attrName>
                                        </p:attrNameLst>
                                      </p:cBhvr>
                                      <p:to>
                                        <p:strVal val="visible"/>
                                      </p:to>
                                    </p:set>
                                    <p:anim calcmode="lin" valueType="num">
                                      <p:cBhvr>
                                        <p:cTn id="44" dur="1000" fill="hold"/>
                                        <p:tgtEl>
                                          <p:spTgt spid="65">
                                            <p:txEl>
                                              <p:pRg st="1" end="1"/>
                                            </p:txEl>
                                          </p:spTgt>
                                        </p:tgtEl>
                                        <p:attrNameLst>
                                          <p:attrName>ppt_w</p:attrName>
                                        </p:attrNameLst>
                                      </p:cBhvr>
                                      <p:tavLst>
                                        <p:tav tm="0">
                                          <p:val>
                                            <p:strVal val="#ppt_w*0.70"/>
                                          </p:val>
                                        </p:tav>
                                        <p:tav tm="100000">
                                          <p:val>
                                            <p:strVal val="#ppt_w"/>
                                          </p:val>
                                        </p:tav>
                                      </p:tavLst>
                                    </p:anim>
                                    <p:anim calcmode="lin" valueType="num">
                                      <p:cBhvr>
                                        <p:cTn id="45" dur="1000" fill="hold"/>
                                        <p:tgtEl>
                                          <p:spTgt spid="65">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6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65">
                                            <p:txEl>
                                              <p:pRg st="2" end="2"/>
                                            </p:txEl>
                                          </p:spTgt>
                                        </p:tgtEl>
                                        <p:attrNameLst>
                                          <p:attrName>style.visibility</p:attrName>
                                        </p:attrNameLst>
                                      </p:cBhvr>
                                      <p:to>
                                        <p:strVal val="visible"/>
                                      </p:to>
                                    </p:set>
                                    <p:anim calcmode="lin" valueType="num">
                                      <p:cBhvr>
                                        <p:cTn id="51" dur="1000" fill="hold"/>
                                        <p:tgtEl>
                                          <p:spTgt spid="65">
                                            <p:txEl>
                                              <p:pRg st="2" end="2"/>
                                            </p:txEl>
                                          </p:spTgt>
                                        </p:tgtEl>
                                        <p:attrNameLst>
                                          <p:attrName>ppt_w</p:attrName>
                                        </p:attrNameLst>
                                      </p:cBhvr>
                                      <p:tavLst>
                                        <p:tav tm="0">
                                          <p:val>
                                            <p:strVal val="#ppt_w*0.70"/>
                                          </p:val>
                                        </p:tav>
                                        <p:tav tm="100000">
                                          <p:val>
                                            <p:strVal val="#ppt_w"/>
                                          </p:val>
                                        </p:tav>
                                      </p:tavLst>
                                    </p:anim>
                                    <p:anim calcmode="lin" valueType="num">
                                      <p:cBhvr>
                                        <p:cTn id="52" dur="1000" fill="hold"/>
                                        <p:tgtEl>
                                          <p:spTgt spid="65">
                                            <p:txEl>
                                              <p:pRg st="2" end="2"/>
                                            </p:txEl>
                                          </p:spTgt>
                                        </p:tgtEl>
                                        <p:attrNameLst>
                                          <p:attrName>ppt_h</p:attrName>
                                        </p:attrNameLst>
                                      </p:cBhvr>
                                      <p:tavLst>
                                        <p:tav tm="0">
                                          <p:val>
                                            <p:strVal val="#ppt_h"/>
                                          </p:val>
                                        </p:tav>
                                        <p:tav tm="100000">
                                          <p:val>
                                            <p:strVal val="#ppt_h"/>
                                          </p:val>
                                        </p:tav>
                                      </p:tavLst>
                                    </p:anim>
                                    <p:animEffect transition="in" filter="fade">
                                      <p:cBhvr>
                                        <p:cTn id="53" dur="1000"/>
                                        <p:tgtEl>
                                          <p:spTgt spid="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352550" y="4160328"/>
            <a:ext cx="6457950" cy="71721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67500" tIns="35100" rIns="67500" bIns="35100" anchor="ctr">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algn="just">
              <a:buClrTx/>
              <a:buFontTx/>
              <a:buNone/>
            </a:pPr>
            <a:r>
              <a:rPr lang="nl-NL" altLang="en-US" b="1" dirty="0" smtClean="0">
                <a:solidFill>
                  <a:schemeClr val="accent6">
                    <a:lumMod val="50000"/>
                  </a:schemeClr>
                </a:solidFill>
                <a:latin typeface="Cambria" panose="02040503050406030204" pitchFamily="18" charset="0"/>
                <a:ea typeface="Cambria" panose="02040503050406030204" pitchFamily="18" charset="0"/>
              </a:rPr>
              <a:t>Hội </a:t>
            </a:r>
            <a:r>
              <a:rPr lang="nl-NL" altLang="en-US" b="1" dirty="0">
                <a:solidFill>
                  <a:schemeClr val="accent6">
                    <a:lumMod val="50000"/>
                  </a:schemeClr>
                </a:solidFill>
                <a:latin typeface="Cambria" panose="02040503050406030204" pitchFamily="18" charset="0"/>
                <a:ea typeface="Cambria" panose="02040503050406030204" pitchFamily="18" charset="0"/>
              </a:rPr>
              <a:t>đồng tương trợ kinh tế giữa Liên Xô và Đông Âu gồm các thành viên: Liên Xô, Ba Lan, Tiệp Khắc, Hung-ga-ri, Ru-ma-ni, An-ba-ni, Cộng hoà dân chủ Đức, Mông Cổ, Cuba, Việt </a:t>
            </a:r>
            <a:r>
              <a:rPr lang="nl-NL" altLang="en-US" b="1" dirty="0" smtClean="0">
                <a:solidFill>
                  <a:schemeClr val="accent6">
                    <a:lumMod val="50000"/>
                  </a:schemeClr>
                </a:solidFill>
                <a:latin typeface="Cambria" panose="02040503050406030204" pitchFamily="18" charset="0"/>
                <a:ea typeface="Cambria" panose="02040503050406030204" pitchFamily="18" charset="0"/>
              </a:rPr>
              <a:t>Nam</a:t>
            </a:r>
            <a:endParaRPr lang="nl-NL" altLang="en-US" b="1" dirty="0">
              <a:solidFill>
                <a:schemeClr val="accent6">
                  <a:lumMod val="50000"/>
                </a:schemeClr>
              </a:solidFill>
              <a:latin typeface="Cambria" panose="02040503050406030204" pitchFamily="18" charset="0"/>
              <a:ea typeface="Cambria" panose="020405030504060302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287471"/>
            <a:ext cx="6515100" cy="3771900"/>
          </a:xfrm>
          <a:prstGeom prst="rect">
            <a:avLst/>
          </a:prstGeom>
          <a:noFill/>
          <a:ln w="38160" cap="sq">
            <a:solidFill>
              <a:srgbClr val="006699"/>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455148" y="4160328"/>
            <a:ext cx="6172200" cy="71721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67500" tIns="35100" rIns="67500" bIns="35100" anchor="ctr">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algn="just">
              <a:buClr>
                <a:srgbClr val="006699"/>
              </a:buClr>
            </a:pPr>
            <a:r>
              <a:rPr lang="nl-NL" altLang="en-US" b="1" dirty="0" smtClean="0">
                <a:solidFill>
                  <a:schemeClr val="accent6">
                    <a:lumMod val="50000"/>
                  </a:schemeClr>
                </a:solidFill>
                <a:latin typeface="Cambria" panose="02040503050406030204" pitchFamily="18" charset="0"/>
                <a:ea typeface="Cambria" panose="02040503050406030204" pitchFamily="18" charset="0"/>
              </a:rPr>
              <a:t>- Tốc </a:t>
            </a:r>
            <a:r>
              <a:rPr lang="nl-NL" altLang="en-US" b="1" dirty="0">
                <a:solidFill>
                  <a:schemeClr val="accent6">
                    <a:lumMod val="50000"/>
                  </a:schemeClr>
                </a:solidFill>
                <a:latin typeface="Cambria" panose="02040503050406030204" pitchFamily="18" charset="0"/>
                <a:ea typeface="Cambria" panose="02040503050406030204" pitchFamily="18" charset="0"/>
              </a:rPr>
              <a:t>độ tăng trưởng công nghiệp </a:t>
            </a:r>
            <a:r>
              <a:rPr lang="nl-NL" altLang="en-US" b="1" dirty="0" smtClean="0">
                <a:solidFill>
                  <a:schemeClr val="accent6">
                    <a:lumMod val="50000"/>
                  </a:schemeClr>
                </a:solidFill>
                <a:latin typeface="Cambria" panose="02040503050406030204" pitchFamily="18" charset="0"/>
                <a:ea typeface="Cambria" panose="02040503050406030204" pitchFamily="18" charset="0"/>
              </a:rPr>
              <a:t>10</a:t>
            </a:r>
            <a:r>
              <a:rPr lang="nl-NL" altLang="en-US" b="1" dirty="0">
                <a:solidFill>
                  <a:schemeClr val="accent6">
                    <a:lumMod val="50000"/>
                  </a:schemeClr>
                </a:solidFill>
                <a:latin typeface="Cambria" panose="02040503050406030204" pitchFamily="18" charset="0"/>
                <a:ea typeface="Cambria" panose="02040503050406030204" pitchFamily="18" charset="0"/>
              </a:rPr>
              <a:t>% năm</a:t>
            </a:r>
          </a:p>
          <a:p>
            <a:pPr algn="just">
              <a:buClr>
                <a:srgbClr val="006699"/>
              </a:buClr>
            </a:pPr>
            <a:r>
              <a:rPr lang="nl-NL" altLang="en-US" b="1" dirty="0" smtClean="0">
                <a:solidFill>
                  <a:schemeClr val="accent6">
                    <a:lumMod val="50000"/>
                  </a:schemeClr>
                </a:solidFill>
                <a:latin typeface="Cambria" panose="02040503050406030204" pitchFamily="18" charset="0"/>
                <a:ea typeface="Cambria" panose="02040503050406030204" pitchFamily="18" charset="0"/>
              </a:rPr>
              <a:t>- Thu </a:t>
            </a:r>
            <a:r>
              <a:rPr lang="nl-NL" altLang="en-US" b="1" dirty="0">
                <a:solidFill>
                  <a:schemeClr val="accent6">
                    <a:lumMod val="50000"/>
                  </a:schemeClr>
                </a:solidFill>
                <a:latin typeface="Cambria" panose="02040503050406030204" pitchFamily="18" charset="0"/>
                <a:ea typeface="Cambria" panose="02040503050406030204" pitchFamily="18" charset="0"/>
              </a:rPr>
              <a:t>nhập quốc dân tăng 5,7%</a:t>
            </a:r>
          </a:p>
          <a:p>
            <a:pPr algn="just">
              <a:buClrTx/>
              <a:buFontTx/>
              <a:buNone/>
            </a:pPr>
            <a:r>
              <a:rPr lang="nl-NL" altLang="en-US" b="1" dirty="0">
                <a:solidFill>
                  <a:schemeClr val="accent6">
                    <a:lumMod val="50000"/>
                  </a:schemeClr>
                </a:solidFill>
                <a:latin typeface="Cambria" panose="02040503050406030204" pitchFamily="18" charset="0"/>
                <a:ea typeface="Cambria" panose="02040503050406030204" pitchFamily="18" charset="0"/>
              </a:rPr>
              <a:t>- Liên Xô cho các nước vay 13 tỉ rúp và viên trợ không hoàn lại 20 tỉ </a:t>
            </a:r>
            <a:r>
              <a:rPr lang="nl-NL" altLang="en-US" b="1" dirty="0" smtClean="0">
                <a:solidFill>
                  <a:schemeClr val="accent6">
                    <a:lumMod val="50000"/>
                  </a:schemeClr>
                </a:solidFill>
                <a:latin typeface="Cambria" panose="02040503050406030204" pitchFamily="18" charset="0"/>
                <a:ea typeface="Cambria" panose="02040503050406030204" pitchFamily="18" charset="0"/>
              </a:rPr>
              <a:t>rúp</a:t>
            </a:r>
            <a:endParaRPr lang="nl-NL" altLang="en-US" b="1" dirty="0">
              <a:solidFill>
                <a:schemeClr val="accent6">
                  <a:lumMod val="50000"/>
                </a:schemeClr>
              </a:solidFill>
              <a:latin typeface="Cambria" panose="02040503050406030204" pitchFamily="18" charset="0"/>
              <a:ea typeface="Cambria" panose="02040503050406030204" pitchFamily="18" charset="0"/>
            </a:endParaRPr>
          </a:p>
        </p:txBody>
      </p:sp>
      <p:sp>
        <p:nvSpPr>
          <p:cNvPr id="6" name="Rectangle 4"/>
          <p:cNvSpPr>
            <a:spLocks noChangeArrowheads="1"/>
          </p:cNvSpPr>
          <p:nvPr/>
        </p:nvSpPr>
        <p:spPr bwMode="auto">
          <a:xfrm>
            <a:off x="4318399" y="888826"/>
            <a:ext cx="445698" cy="286329"/>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lIns="67500" tIns="35100" rIns="67500" bIns="351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a:buClrTx/>
              <a:buFontTx/>
              <a:buNone/>
            </a:pPr>
            <a:r>
              <a:rPr lang="nl-NL" altLang="en-US" b="1" dirty="0">
                <a:solidFill>
                  <a:schemeClr val="tx2"/>
                </a:solidFill>
                <a:latin typeface="Cambria" panose="02040503050406030204" pitchFamily="18" charset="0"/>
                <a:ea typeface="Cambria" panose="02040503050406030204" pitchFamily="18" charset="0"/>
              </a:rPr>
              <a:t>SEV</a:t>
            </a:r>
          </a:p>
        </p:txBody>
      </p:sp>
    </p:spTree>
    <p:extLst>
      <p:ext uri="{BB962C8B-B14F-4D97-AF65-F5344CB8AC3E}">
        <p14:creationId xmlns:p14="http://schemas.microsoft.com/office/powerpoint/2010/main" val="269065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3"/>
                                        </p:tgtEl>
                                        <p:attrNameLst>
                                          <p:attrName>ppt_y</p:attrName>
                                        </p:attrNameLst>
                                      </p:cBhvr>
                                      <p:tavLst>
                                        <p:tav tm="0">
                                          <p:val>
                                            <p:strVal val="#ppt_y"/>
                                          </p:val>
                                        </p:tav>
                                        <p:tav tm="100000">
                                          <p:val>
                                            <p:strVal val="#ppt_y+#ppt_h*1.125000"/>
                                          </p:val>
                                        </p:tav>
                                      </p:tavLst>
                                    </p:anim>
                                    <p:animEffect transition="out" filter="wipe(dow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2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7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37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375" accel="50000" fill="hold">
                                          <p:stCondLst>
                                            <p:cond delay="375"/>
                                          </p:stCondLst>
                                        </p:cTn>
                                        <p:tgtEl>
                                          <p:spTgt spid="5"/>
                                        </p:tgtEl>
                                        <p:attrNameLst>
                                          <p:attrName>ppt_w</p:attrName>
                                        </p:attrNameLst>
                                      </p:cBhvr>
                                      <p:tavLst>
                                        <p:tav tm="0">
                                          <p:val>
                                            <p:strVal val="#ppt_w*.05"/>
                                          </p:val>
                                        </p:tav>
                                        <p:tav tm="100000">
                                          <p:val>
                                            <p:strVal val="#ppt_w"/>
                                          </p:val>
                                        </p:tav>
                                      </p:tavLst>
                                    </p:anim>
                                    <p:anim calcmode="lin" valueType="num">
                                      <p:cBhvr>
                                        <p:cTn id="22" dur="750" fill="hold"/>
                                        <p:tgtEl>
                                          <p:spTgt spid="5"/>
                                        </p:tgtEl>
                                        <p:attrNameLst>
                                          <p:attrName>ppt_h</p:attrName>
                                        </p:attrNameLst>
                                      </p:cBhvr>
                                      <p:tavLst>
                                        <p:tav tm="0">
                                          <p:val>
                                            <p:strVal val="#ppt_h"/>
                                          </p:val>
                                        </p:tav>
                                        <p:tav tm="100000">
                                          <p:val>
                                            <p:strVal val="#ppt_h"/>
                                          </p:val>
                                        </p:tav>
                                      </p:tavLst>
                                    </p:anim>
                                    <p:anim calcmode="lin" valueType="num">
                                      <p:cBhvr>
                                        <p:cTn id="23" dur="37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37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375" accel="50000" fill="hold">
                                          <p:stCondLst>
                                            <p:cond delay="375"/>
                                          </p:stCondLst>
                                        </p:cTn>
                                        <p:tgtEl>
                                          <p:spTgt spid="5"/>
                                        </p:tgtEl>
                                        <p:attrNameLst>
                                          <p:attrName>ppt_y</p:attrName>
                                        </p:attrNameLst>
                                      </p:cBhvr>
                                      <p:tavLst>
                                        <p:tav tm="0">
                                          <p:val>
                                            <p:strVal val="#ppt_y+.1"/>
                                          </p:val>
                                        </p:tav>
                                        <p:tav tm="100000">
                                          <p:val>
                                            <p:strVal val="#ppt_y"/>
                                          </p:val>
                                        </p:tav>
                                      </p:tavLst>
                                    </p:anim>
                                    <p:animEffect transition="in" filter="fade">
                                      <p:cBhvr>
                                        <p:cTn id="26" dur="75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381125" y="3881082"/>
            <a:ext cx="6457950" cy="50177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67500" tIns="35100" rIns="67500" bIns="35100" anchor="ctr">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algn="just">
              <a:buClrTx/>
              <a:buFontTx/>
              <a:buNone/>
            </a:pPr>
            <a:r>
              <a:rPr lang="nl-NL" altLang="en-US" b="1" dirty="0" smtClean="0">
                <a:solidFill>
                  <a:schemeClr val="accent6">
                    <a:lumMod val="50000"/>
                  </a:schemeClr>
                </a:solidFill>
                <a:latin typeface="Cambria" panose="02040503050406030204" pitchFamily="18" charset="0"/>
                <a:ea typeface="Cambria" panose="02040503050406030204" pitchFamily="18" charset="0"/>
              </a:rPr>
              <a:t>Tổ </a:t>
            </a:r>
            <a:r>
              <a:rPr lang="nl-NL" altLang="en-US" b="1" dirty="0">
                <a:solidFill>
                  <a:schemeClr val="accent6">
                    <a:lumMod val="50000"/>
                  </a:schemeClr>
                </a:solidFill>
                <a:latin typeface="Cambria" panose="02040503050406030204" pitchFamily="18" charset="0"/>
                <a:ea typeface="Cambria" panose="02040503050406030204" pitchFamily="18" charset="0"/>
              </a:rPr>
              <a:t>chức Hiệp ước Vác-sa-va là liên minh phòng thủ quân sự, chính trị của các nước XHCN ở Đông Âu để duy trì hoà bình an ninh châu Âu và thế giới.</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00050"/>
            <a:ext cx="2628900" cy="3371850"/>
          </a:xfrm>
          <a:prstGeom prst="rect">
            <a:avLst/>
          </a:prstGeom>
          <a:noFill/>
          <a:ln w="57240" cap="sq">
            <a:solidFill>
              <a:srgbClr val="006699"/>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266825" y="3881082"/>
            <a:ext cx="6686550" cy="71721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67500" tIns="35100" rIns="67500" bIns="35100" anchor="ctr">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algn="just">
              <a:buClrTx/>
              <a:buFontTx/>
              <a:buNone/>
            </a:pPr>
            <a:r>
              <a:rPr lang="nl-NL" altLang="en-US" b="1" dirty="0">
                <a:solidFill>
                  <a:schemeClr val="accent6">
                    <a:lumMod val="50000"/>
                  </a:schemeClr>
                </a:solidFill>
                <a:latin typeface="Cambria" panose="02040503050406030204" pitchFamily="18" charset="0"/>
                <a:ea typeface="Cambria" panose="02040503050406030204" pitchFamily="18" charset="0"/>
              </a:rPr>
              <a:t>- Chống lại sự hiếu chiến của Mĩ và khối NATO</a:t>
            </a:r>
          </a:p>
          <a:p>
            <a:pPr algn="just">
              <a:buClrTx/>
              <a:buFontTx/>
              <a:buNone/>
            </a:pPr>
            <a:r>
              <a:rPr lang="nl-NL" altLang="en-US" b="1" dirty="0">
                <a:solidFill>
                  <a:schemeClr val="accent6">
                    <a:lumMod val="50000"/>
                  </a:schemeClr>
                </a:solidFill>
                <a:latin typeface="Cambria" panose="02040503050406030204" pitchFamily="18" charset="0"/>
                <a:ea typeface="Cambria" panose="02040503050406030204" pitchFamily="18" charset="0"/>
              </a:rPr>
              <a:t>- Là liên minh phòng thủ quân sự và chính trị của các nước XHCN và châu Âu</a:t>
            </a:r>
          </a:p>
          <a:p>
            <a:pPr algn="just">
              <a:buClrTx/>
              <a:buFontTx/>
              <a:buNone/>
            </a:pPr>
            <a:r>
              <a:rPr lang="nl-NL" altLang="en-US" b="1" dirty="0">
                <a:solidFill>
                  <a:schemeClr val="accent6">
                    <a:lumMod val="50000"/>
                  </a:schemeClr>
                </a:solidFill>
                <a:latin typeface="Cambria" panose="02040503050406030204" pitchFamily="18" charset="0"/>
                <a:ea typeface="Cambria" panose="02040503050406030204" pitchFamily="18" charset="0"/>
              </a:rPr>
              <a:t>- Bảo vệ công cuộc XD CNXH, hoà bình, an ninh châu Âu và thế </a:t>
            </a:r>
            <a:r>
              <a:rPr lang="nl-NL" altLang="en-US" b="1" dirty="0" smtClean="0">
                <a:solidFill>
                  <a:schemeClr val="accent6">
                    <a:lumMod val="50000"/>
                  </a:schemeClr>
                </a:solidFill>
                <a:latin typeface="Cambria" panose="02040503050406030204" pitchFamily="18" charset="0"/>
                <a:ea typeface="Cambria" panose="02040503050406030204" pitchFamily="18" charset="0"/>
              </a:rPr>
              <a:t>giới</a:t>
            </a:r>
            <a:endParaRPr lang="nl-NL" altLang="en-US" b="1" dirty="0">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626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grpId="0" nodeType="clickEffect">
                                  <p:stCondLst>
                                    <p:cond delay="0"/>
                                  </p:stCondLst>
                                  <p:childTnLst>
                                    <p:anim calcmode="lin" valueType="num">
                                      <p:cBhvr additive="base">
                                        <p:cTn id="13" dur="500"/>
                                        <p:tgtEl>
                                          <p:spTgt spid="3"/>
                                        </p:tgtEl>
                                        <p:attrNameLst>
                                          <p:attrName>ppt_y</p:attrName>
                                        </p:attrNameLst>
                                      </p:cBhvr>
                                      <p:tavLst>
                                        <p:tav tm="0">
                                          <p:val>
                                            <p:strVal val="#ppt_y"/>
                                          </p:val>
                                        </p:tav>
                                        <p:tav tm="100000">
                                          <p:val>
                                            <p:strVal val="#ppt_y+#ppt_h*1.125000"/>
                                          </p:val>
                                        </p:tav>
                                      </p:tavLst>
                                    </p:anim>
                                    <p:animEffect transition="out" filter="wipe(dow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2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375"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375"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375" accel="50000" fill="hold">
                                          <p:stCondLst>
                                            <p:cond delay="375"/>
                                          </p:stCondLst>
                                        </p:cTn>
                                        <p:tgtEl>
                                          <p:spTgt spid="6"/>
                                        </p:tgtEl>
                                        <p:attrNameLst>
                                          <p:attrName>ppt_w</p:attrName>
                                        </p:attrNameLst>
                                      </p:cBhvr>
                                      <p:tavLst>
                                        <p:tav tm="0">
                                          <p:val>
                                            <p:strVal val="#ppt_w*.05"/>
                                          </p:val>
                                        </p:tav>
                                        <p:tav tm="100000">
                                          <p:val>
                                            <p:strVal val="#ppt_w"/>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anim calcmode="lin" valueType="num">
                                      <p:cBhvr>
                                        <p:cTn id="23" dur="375"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375"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375" accel="50000" fill="hold">
                                          <p:stCondLst>
                                            <p:cond delay="375"/>
                                          </p:stCondLst>
                                        </p:cTn>
                                        <p:tgtEl>
                                          <p:spTgt spid="6"/>
                                        </p:tgtEl>
                                        <p:attrNameLst>
                                          <p:attrName>ppt_y</p:attrName>
                                        </p:attrNameLst>
                                      </p:cBhvr>
                                      <p:tavLst>
                                        <p:tav tm="0">
                                          <p:val>
                                            <p:strVal val="#ppt_y+.1"/>
                                          </p:val>
                                        </p:tav>
                                        <p:tav tm="100000">
                                          <p:val>
                                            <p:strVal val="#ppt_y"/>
                                          </p:val>
                                        </p:tav>
                                      </p:tavLst>
                                    </p:anim>
                                    <p:animEffect transition="in" filter="fade">
                                      <p:cBhvr>
                                        <p:cTn id="26" dur="75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upload.wikimedia.org/wikipedia/commons/thumb/7/7e/Comecon.svg/1024px-Comecon.svg.png?1503906521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84" y="-1"/>
            <a:ext cx="4776716" cy="26537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367284" y="2653730"/>
            <a:ext cx="4776715" cy="30777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SEV </a:t>
            </a:r>
            <a:r>
              <a:rPr lang="en-US" altLang="en-US"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và</a:t>
            </a:r>
            <a:r>
              <a:rPr lang="en-US" altLang="en-US"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các</a:t>
            </a:r>
            <a:r>
              <a:rPr lang="en-US" altLang="en-US"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thành</a:t>
            </a:r>
            <a:r>
              <a:rPr lang="en-US" altLang="en-US"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viên</a:t>
            </a:r>
            <a:endParaRPr lang="en-US" altLang="en-US" dirty="0">
              <a:solidFill>
                <a:schemeClr val="bg1"/>
              </a:solidFill>
              <a:latin typeface="Cambria" panose="02040503050406030204" pitchFamily="18" charset="0"/>
              <a:ea typeface="Cambria" panose="02040503050406030204" pitchFamily="18" charset="0"/>
            </a:endParaRPr>
          </a:p>
        </p:txBody>
      </p:sp>
      <p:grpSp>
        <p:nvGrpSpPr>
          <p:cNvPr id="9" name="Group 8"/>
          <p:cNvGrpSpPr/>
          <p:nvPr/>
        </p:nvGrpSpPr>
        <p:grpSpPr>
          <a:xfrm>
            <a:off x="4589350" y="2994693"/>
            <a:ext cx="4332582" cy="1224844"/>
            <a:chOff x="-60832" y="118527"/>
            <a:chExt cx="4332582" cy="1224844"/>
          </a:xfrm>
        </p:grpSpPr>
        <p:sp>
          <p:nvSpPr>
            <p:cNvPr id="6" name="TextBox 5"/>
            <p:cNvSpPr txBox="1"/>
            <p:nvPr/>
          </p:nvSpPr>
          <p:spPr>
            <a:xfrm>
              <a:off x="171181" y="512374"/>
              <a:ext cx="410056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err="1" smtClean="0">
                  <a:latin typeface="Cambria" panose="02040503050406030204" pitchFamily="18" charset="0"/>
                  <a:ea typeface="Cambria" panose="02040503050406030204" pitchFamily="18" charset="0"/>
                </a:rPr>
                <a:t>Câu</a:t>
              </a:r>
              <a:r>
                <a:rPr lang="en-US" sz="1600" b="1" dirty="0" smtClean="0">
                  <a:latin typeface="Cambria" panose="02040503050406030204" pitchFamily="18" charset="0"/>
                  <a:ea typeface="Cambria" panose="02040503050406030204" pitchFamily="18" charset="0"/>
                </a:rPr>
                <a:t> </a:t>
              </a:r>
              <a:r>
                <a:rPr lang="en-US" sz="1600" b="1" dirty="0" err="1" smtClean="0">
                  <a:latin typeface="Cambria" panose="02040503050406030204" pitchFamily="18" charset="0"/>
                  <a:ea typeface="Cambria" panose="02040503050406030204" pitchFamily="18" charset="0"/>
                </a:rPr>
                <a:t>hỏi</a:t>
              </a:r>
              <a:r>
                <a:rPr lang="en-US" sz="1600" b="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Hãy</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trình</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bày</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mục</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đích</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ra</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đời</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và</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những</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thành</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tựu</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của</a:t>
              </a:r>
              <a:r>
                <a:rPr lang="en-US" sz="1600" b="1" i="1" dirty="0" smtClean="0">
                  <a:latin typeface="Cambria" panose="02040503050406030204" pitchFamily="18" charset="0"/>
                  <a:ea typeface="Cambria" panose="02040503050406030204" pitchFamily="18" charset="0"/>
                </a:rPr>
                <a:t> SEV </a:t>
              </a:r>
              <a:r>
                <a:rPr lang="en-US" sz="1600" b="1" i="1" dirty="0" err="1" smtClean="0">
                  <a:latin typeface="Cambria" panose="02040503050406030204" pitchFamily="18" charset="0"/>
                  <a:ea typeface="Cambria" panose="02040503050406030204" pitchFamily="18" charset="0"/>
                </a:rPr>
                <a:t>trong</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những</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năm</a:t>
              </a:r>
              <a:r>
                <a:rPr lang="en-US" sz="1600" b="1" i="1" dirty="0" smtClean="0">
                  <a:latin typeface="Cambria" panose="02040503050406030204" pitchFamily="18" charset="0"/>
                  <a:ea typeface="Cambria" panose="02040503050406030204" pitchFamily="18" charset="0"/>
                </a:rPr>
                <a:t> 1951 - 1973? </a:t>
              </a:r>
              <a:endParaRPr lang="en-US" sz="1600" b="1" dirty="0">
                <a:latin typeface="Cambria" panose="02040503050406030204" pitchFamily="18" charset="0"/>
                <a:ea typeface="Cambria" panose="02040503050406030204" pitchFamily="18" charset="0"/>
              </a:endParaRPr>
            </a:p>
          </p:txBody>
        </p:sp>
        <p:pic>
          <p:nvPicPr>
            <p:cNvPr id="7"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32" y="118527"/>
              <a:ext cx="550213" cy="55021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50708" y="1086356"/>
            <a:ext cx="4100570" cy="3046988"/>
          </a:xfrm>
          <a:prstGeom prst="rect">
            <a:avLst/>
          </a:prstGeom>
        </p:spPr>
        <p:txBody>
          <a:bodyPr wrap="square">
            <a:spAutoFit/>
          </a:bodyPr>
          <a:lstStyle/>
          <a:p>
            <a:pPr algn="ctr"/>
            <a:r>
              <a:rPr lang="en-US" sz="1600" b="1" i="1" dirty="0" err="1" smtClean="0">
                <a:latin typeface="Cambria" panose="02040503050406030204" pitchFamily="18" charset="0"/>
                <a:ea typeface="Cambria" panose="02040503050406030204" pitchFamily="18" charset="0"/>
              </a:rPr>
              <a:t>Trả</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lời</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câu</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hỏi</a:t>
            </a:r>
            <a:endParaRPr lang="en-US" sz="1600" b="1" i="1" dirty="0" smtClean="0">
              <a:latin typeface="Cambria" panose="02040503050406030204" pitchFamily="18" charset="0"/>
              <a:ea typeface="Cambria" panose="02040503050406030204" pitchFamily="18" charset="0"/>
            </a:endParaRPr>
          </a:p>
          <a:p>
            <a:pPr algn="just"/>
            <a:r>
              <a:rPr lang="en-US" sz="1600" dirty="0" smtClean="0">
                <a:latin typeface="MS Mincho" panose="02020609040205080304" pitchFamily="49" charset="-128"/>
                <a:ea typeface="MS Mincho" panose="02020609040205080304" pitchFamily="49" charset="-128"/>
              </a:rPr>
              <a:t>・) </a:t>
            </a:r>
            <a:r>
              <a:rPr lang="en-US" sz="1600" dirty="0" err="1" smtClean="0">
                <a:latin typeface="Cambria" panose="02040503050406030204" pitchFamily="18" charset="0"/>
                <a:ea typeface="Cambria" panose="02040503050406030204" pitchFamily="18" charset="0"/>
              </a:rPr>
              <a:t>Mục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đích</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giúp</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đỡ</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và</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thúc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đẩy</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sự</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phát</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triển</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kỉnh</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tế</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của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các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thành</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viên</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cùng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nhau</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hỗ</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trợ</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nghiên</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cứu</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khoa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học</a:t>
            </a:r>
            <a:r>
              <a:rPr lang="en-US" sz="1600" dirty="0" smtClean="0">
                <a:latin typeface="Cambria" panose="02040503050406030204" pitchFamily="18" charset="0"/>
                <a:ea typeface="Cambria" panose="02040503050406030204" pitchFamily="18" charset="0"/>
              </a:rPr>
              <a:t> – </a:t>
            </a:r>
            <a:r>
              <a:rPr lang="en-US" sz="1600" dirty="0" err="1" smtClean="0">
                <a:latin typeface="Cambria" panose="02040503050406030204" pitchFamily="18" charset="0"/>
                <a:ea typeface="Cambria" panose="02040503050406030204" pitchFamily="18" charset="0"/>
              </a:rPr>
              <a:t>kĩ</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thuật</a:t>
            </a:r>
            <a:r>
              <a:rPr lang="en-US" sz="1600" dirty="0" smtClean="0">
                <a:latin typeface="Cambria" panose="02040503050406030204" pitchFamily="18" charset="0"/>
                <a:ea typeface="Cambria" panose="02040503050406030204" pitchFamily="18" charset="0"/>
              </a:rPr>
              <a:t>.</a:t>
            </a:r>
          </a:p>
          <a:p>
            <a:pPr algn="just"/>
            <a:r>
              <a:rPr lang="en-US" sz="1600" dirty="0" smtClean="0">
                <a:latin typeface="MS Mincho" panose="02020609040205080304" pitchFamily="49" charset="-128"/>
                <a:ea typeface="MS Mincho" panose="02020609040205080304" pitchFamily="49" charset="-128"/>
              </a:rPr>
              <a:t>・) </a:t>
            </a:r>
            <a:r>
              <a:rPr lang="en-US" sz="1600" dirty="0" err="1" smtClean="0">
                <a:latin typeface="Cambria" panose="02040503050406030204" pitchFamily="18" charset="0"/>
                <a:ea typeface="Cambria" panose="02040503050406030204" pitchFamily="18" charset="0"/>
              </a:rPr>
              <a:t>Thành</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tựu</a:t>
            </a:r>
            <a:r>
              <a:rPr lang="en-US" sz="1600" dirty="0" smtClean="0">
                <a:latin typeface="Cambria" panose="02040503050406030204" pitchFamily="18" charset="0"/>
                <a:ea typeface="Cambria" panose="02040503050406030204" pitchFamily="18" charset="0"/>
              </a:rPr>
              <a:t>:</a:t>
            </a:r>
          </a:p>
          <a:p>
            <a:pPr marL="285750" indent="-285750" algn="just">
              <a:buFontTx/>
              <a:buChar char="-"/>
            </a:pPr>
            <a:r>
              <a:rPr lang="en-US" sz="1600" dirty="0" err="1" smtClean="0">
                <a:latin typeface="Cambria" panose="02040503050406030204" pitchFamily="18" charset="0"/>
                <a:ea typeface="Cambria" panose="02040503050406030204" pitchFamily="18" charset="0"/>
              </a:rPr>
              <a:t>Tốc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độ</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tăng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trưởng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sản</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xuất</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công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nghiệp</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hàng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năm</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đạt</a:t>
            </a:r>
            <a:r>
              <a:rPr lang="en-US" sz="1600" dirty="0" smtClean="0">
                <a:latin typeface="Cambria" panose="02040503050406030204" pitchFamily="18" charset="0"/>
                <a:ea typeface="Cambria" panose="02040503050406030204" pitchFamily="18" charset="0"/>
              </a:rPr>
              <a:t> 10%.</a:t>
            </a:r>
          </a:p>
          <a:p>
            <a:pPr marL="285750" indent="-285750" algn="just">
              <a:buFontTx/>
              <a:buChar char="-"/>
            </a:pPr>
            <a:r>
              <a:rPr lang="en-US" sz="1600" dirty="0" smtClean="0">
                <a:latin typeface="Cambria" panose="02040503050406030204" pitchFamily="18" charset="0"/>
                <a:ea typeface="Cambria" panose="02040503050406030204" pitchFamily="18" charset="0"/>
              </a:rPr>
              <a:t>Thu </a:t>
            </a:r>
            <a:r>
              <a:rPr lang="en-US" sz="1600" dirty="0" err="1" smtClean="0">
                <a:latin typeface="Cambria" panose="02040503050406030204" pitchFamily="18" charset="0"/>
                <a:ea typeface="Cambria" panose="02040503050406030204" pitchFamily="18" charset="0"/>
              </a:rPr>
              <a:t>nhập</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quốc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tế</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năm</a:t>
            </a:r>
            <a:r>
              <a:rPr lang="en-US" sz="1600" dirty="0" smtClean="0">
                <a:latin typeface="Cambria" panose="02040503050406030204" pitchFamily="18" charset="0"/>
                <a:ea typeface="Cambria" panose="02040503050406030204" pitchFamily="18" charset="0"/>
              </a:rPr>
              <a:t> 1973 </a:t>
            </a:r>
            <a:r>
              <a:rPr lang="en-US" sz="1600" dirty="0" err="1" smtClean="0">
                <a:latin typeface="Cambria" panose="02040503050406030204" pitchFamily="18" charset="0"/>
                <a:ea typeface="Cambria" panose="02040503050406030204" pitchFamily="18" charset="0"/>
              </a:rPr>
              <a:t>tăng</a:t>
            </a:r>
            <a:r>
              <a:rPr lang="en-US" sz="1600" dirty="0" smtClean="0">
                <a:latin typeface="Cambria" panose="02040503050406030204" pitchFamily="18" charset="0"/>
                <a:ea typeface="Cambria" panose="02040503050406030204" pitchFamily="18" charset="0"/>
              </a:rPr>
              <a:t> 5,7 </a:t>
            </a:r>
            <a:r>
              <a:rPr lang="en-US" sz="1600" dirty="0" err="1" smtClean="0">
                <a:latin typeface="Cambria" panose="02040503050406030204" pitchFamily="18" charset="0"/>
                <a:ea typeface="Cambria" panose="02040503050406030204" pitchFamily="18" charset="0"/>
              </a:rPr>
              <a:t>lần</a:t>
            </a:r>
            <a:r>
              <a:rPr lang="en-US" sz="1600" dirty="0" smtClean="0">
                <a:latin typeface="Cambria" panose="02040503050406030204" pitchFamily="18" charset="0"/>
                <a:ea typeface="Cambria" panose="02040503050406030204" pitchFamily="18" charset="0"/>
              </a:rPr>
              <a:t> so </a:t>
            </a:r>
            <a:r>
              <a:rPr lang="en-US" sz="1600" dirty="0" err="1" smtClean="0">
                <a:latin typeface="Cambria" panose="02040503050406030204" pitchFamily="18" charset="0"/>
                <a:ea typeface="Cambria" panose="02040503050406030204" pitchFamily="18" charset="0"/>
              </a:rPr>
              <a:t>với</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năm</a:t>
            </a:r>
            <a:r>
              <a:rPr lang="en-US" sz="1600" dirty="0" smtClean="0">
                <a:latin typeface="Cambria" panose="02040503050406030204" pitchFamily="18" charset="0"/>
                <a:ea typeface="Cambria" panose="02040503050406030204" pitchFamily="18" charset="0"/>
              </a:rPr>
              <a:t> 1950.</a:t>
            </a:r>
          </a:p>
          <a:p>
            <a:pPr marL="285750" indent="-285750" algn="just">
              <a:buFontTx/>
              <a:buChar char="-"/>
            </a:pPr>
            <a:r>
              <a:rPr lang="en-US" sz="1600" dirty="0" err="1" smtClean="0">
                <a:latin typeface="Cambria" panose="02040503050406030204" pitchFamily="18" charset="0"/>
                <a:ea typeface="Cambria" panose="02040503050406030204" pitchFamily="18" charset="0"/>
              </a:rPr>
              <a:t>Liên</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Xô</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đã</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cho</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các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nước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thành</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viên</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vay</a:t>
            </a:r>
            <a:r>
              <a:rPr lang="en-US" sz="1600" dirty="0" smtClean="0">
                <a:latin typeface="Cambria" panose="02040503050406030204" pitchFamily="18" charset="0"/>
                <a:ea typeface="Cambria" panose="02040503050406030204" pitchFamily="18" charset="0"/>
              </a:rPr>
              <a:t> 13 </a:t>
            </a:r>
            <a:r>
              <a:rPr lang="en-US" sz="1600" dirty="0" err="1" smtClean="0">
                <a:latin typeface="Cambria" panose="02040503050406030204" pitchFamily="18" charset="0"/>
                <a:ea typeface="Cambria" panose="02040503050406030204" pitchFamily="18" charset="0"/>
              </a:rPr>
              <a:t>tỉ</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rúp</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viện</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trợ</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không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hoàn</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lại</a:t>
            </a:r>
            <a:r>
              <a:rPr lang="en-US" sz="1600" dirty="0" smtClean="0">
                <a:latin typeface="Cambria" panose="02040503050406030204" pitchFamily="18" charset="0"/>
                <a:ea typeface="Cambria" panose="02040503050406030204" pitchFamily="18" charset="0"/>
              </a:rPr>
              <a:t> 20 </a:t>
            </a:r>
            <a:r>
              <a:rPr lang="en-US" sz="1600" dirty="0" err="1" smtClean="0">
                <a:latin typeface="Cambria" panose="02040503050406030204" pitchFamily="18" charset="0"/>
                <a:ea typeface="Cambria" panose="02040503050406030204" pitchFamily="18" charset="0"/>
              </a:rPr>
              <a:t>tỉ</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rúp</a:t>
            </a:r>
            <a:r>
              <a:rPr lang="en-US" sz="1600"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3404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10">
                                            <p:txEl>
                                              <p:pRg st="0" end="0"/>
                                            </p:txEl>
                                          </p:spTgt>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p:cTn id="22"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4" dur="5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p:cTn id="30"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32" dur="5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33" dur="500"/>
                                        <p:tgtEl>
                                          <p:spTgt spid="10">
                                            <p:txEl>
                                              <p:pRg st="3" end="3"/>
                                            </p:txEl>
                                          </p:spTgt>
                                        </p:tgtEl>
                                      </p:cBhvr>
                                    </p:animEffect>
                                  </p:childTnLst>
                                </p:cTn>
                              </p:par>
                            </p:childTnLst>
                          </p:cTn>
                        </p:par>
                        <p:par>
                          <p:cTn id="34" fill="hold">
                            <p:stCondLst>
                              <p:cond delay="500"/>
                            </p:stCondLst>
                            <p:childTnLst>
                              <p:par>
                                <p:cTn id="35" presetID="31" presetClass="entr" presetSubtype="0" fill="hold" nodeType="after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p:cTn id="37"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39" dur="5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40" dur="500"/>
                                        <p:tgtEl>
                                          <p:spTgt spid="10">
                                            <p:txEl>
                                              <p:pRg st="4" end="4"/>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0">
                                            <p:txEl>
                                              <p:pRg st="5" end="5"/>
                                            </p:txEl>
                                          </p:spTgt>
                                        </p:tgtEl>
                                        <p:attrNameLst>
                                          <p:attrName>style.visibility</p:attrName>
                                        </p:attrNameLst>
                                      </p:cBhvr>
                                      <p:to>
                                        <p:strVal val="visible"/>
                                      </p:to>
                                    </p:set>
                                    <p:anim calcmode="lin" valueType="num">
                                      <p:cBhvr>
                                        <p:cTn id="44"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46" dur="500" fill="hold"/>
                                        <p:tgtEl>
                                          <p:spTgt spid="10">
                                            <p:txEl>
                                              <p:pRg st="5" end="5"/>
                                            </p:txEl>
                                          </p:spTgt>
                                        </p:tgtEl>
                                        <p:attrNameLst>
                                          <p:attrName>style.rotation</p:attrName>
                                        </p:attrNameLst>
                                      </p:cBhvr>
                                      <p:tavLst>
                                        <p:tav tm="0">
                                          <p:val>
                                            <p:fltVal val="90"/>
                                          </p:val>
                                        </p:tav>
                                        <p:tav tm="100000">
                                          <p:val>
                                            <p:fltVal val="0"/>
                                          </p:val>
                                        </p:tav>
                                      </p:tavLst>
                                    </p:anim>
                                    <p:animEffect transition="in" filter="fade">
                                      <p:cBhvr>
                                        <p:cTn id="4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upload.wikimedia.org/wikipedia/commons/thumb/7/7e/Comecon.svg/1024px-Comecon.svg.png?1503906521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84" y="-1"/>
            <a:ext cx="4776716" cy="26537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367284" y="2653730"/>
            <a:ext cx="4776715" cy="30777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SEV </a:t>
            </a:r>
            <a:r>
              <a:rPr lang="en-US" altLang="en-US"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và</a:t>
            </a:r>
            <a:r>
              <a:rPr lang="en-US" altLang="en-US"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các</a:t>
            </a:r>
            <a:r>
              <a:rPr lang="en-US" altLang="en-US"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thành</a:t>
            </a:r>
            <a:r>
              <a:rPr lang="en-US" altLang="en-US"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viên</a:t>
            </a:r>
            <a:endParaRPr lang="en-US" altLang="en-US" dirty="0">
              <a:solidFill>
                <a:schemeClr val="bg1"/>
              </a:solidFill>
              <a:latin typeface="Cambria" panose="02040503050406030204" pitchFamily="18" charset="0"/>
              <a:ea typeface="Cambria" panose="02040503050406030204" pitchFamily="18" charset="0"/>
            </a:endParaRPr>
          </a:p>
        </p:txBody>
      </p:sp>
      <p:grpSp>
        <p:nvGrpSpPr>
          <p:cNvPr id="9" name="Group 8"/>
          <p:cNvGrpSpPr/>
          <p:nvPr/>
        </p:nvGrpSpPr>
        <p:grpSpPr>
          <a:xfrm>
            <a:off x="4589350" y="3004710"/>
            <a:ext cx="4332582" cy="732401"/>
            <a:chOff x="-60832" y="118527"/>
            <a:chExt cx="4332582" cy="732401"/>
          </a:xfrm>
        </p:grpSpPr>
        <p:sp>
          <p:nvSpPr>
            <p:cNvPr id="6" name="TextBox 5"/>
            <p:cNvSpPr txBox="1"/>
            <p:nvPr/>
          </p:nvSpPr>
          <p:spPr>
            <a:xfrm>
              <a:off x="171181" y="512374"/>
              <a:ext cx="4100569"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err="1" smtClean="0">
                  <a:latin typeface="Cambria" panose="02040503050406030204" pitchFamily="18" charset="0"/>
                  <a:ea typeface="Cambria" panose="02040503050406030204" pitchFamily="18" charset="0"/>
                </a:rPr>
                <a:t>Câu</a:t>
              </a:r>
              <a:r>
                <a:rPr lang="en-US" sz="1600" b="1" dirty="0" smtClean="0">
                  <a:latin typeface="Cambria" panose="02040503050406030204" pitchFamily="18" charset="0"/>
                  <a:ea typeface="Cambria" panose="02040503050406030204" pitchFamily="18" charset="0"/>
                </a:rPr>
                <a:t> </a:t>
              </a:r>
              <a:r>
                <a:rPr lang="en-US" sz="1600" b="1" dirty="0" err="1" smtClean="0">
                  <a:latin typeface="Cambria" panose="02040503050406030204" pitchFamily="18" charset="0"/>
                  <a:ea typeface="Cambria" panose="02040503050406030204" pitchFamily="18" charset="0"/>
                </a:rPr>
                <a:t>hỏi</a:t>
              </a:r>
              <a:r>
                <a:rPr lang="en-US" sz="1600" b="1" dirty="0" smtClean="0">
                  <a:latin typeface="Cambria" panose="02040503050406030204" pitchFamily="18" charset="0"/>
                  <a:ea typeface="Cambria" panose="02040503050406030204" pitchFamily="18" charset="0"/>
                </a:rPr>
                <a:t>: </a:t>
              </a:r>
              <a:r>
                <a:rPr lang="en-US" sz="1600" b="1" i="1" dirty="0" smtClean="0">
                  <a:latin typeface="Cambria" panose="02040503050406030204" pitchFamily="18" charset="0"/>
                  <a:ea typeface="Cambria" panose="02040503050406030204" pitchFamily="18" charset="0"/>
                </a:rPr>
                <a:t>Cho </a:t>
              </a:r>
              <a:r>
                <a:rPr lang="en-US" sz="1600" b="1" i="1" dirty="0" err="1" smtClean="0">
                  <a:latin typeface="Cambria" panose="02040503050406030204" pitchFamily="18" charset="0"/>
                  <a:ea typeface="Cambria" panose="02040503050406030204" pitchFamily="18" charset="0"/>
                </a:rPr>
                <a:t>biết</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những</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hạn</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chế</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của</a:t>
              </a:r>
              <a:r>
                <a:rPr lang="en-US" sz="1600" b="1" i="1" dirty="0" smtClean="0">
                  <a:latin typeface="Cambria" panose="02040503050406030204" pitchFamily="18" charset="0"/>
                  <a:ea typeface="Cambria" panose="02040503050406030204" pitchFamily="18" charset="0"/>
                </a:rPr>
                <a:t> SEV? </a:t>
              </a:r>
              <a:endParaRPr lang="en-US" sz="1600" b="1" dirty="0">
                <a:latin typeface="Cambria" panose="02040503050406030204" pitchFamily="18" charset="0"/>
                <a:ea typeface="Cambria" panose="02040503050406030204" pitchFamily="18" charset="0"/>
              </a:endParaRPr>
            </a:p>
          </p:txBody>
        </p:sp>
        <p:pic>
          <p:nvPicPr>
            <p:cNvPr id="7"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32" y="118527"/>
              <a:ext cx="550213" cy="55021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71180" y="1062587"/>
            <a:ext cx="4100570" cy="2308324"/>
          </a:xfrm>
          <a:prstGeom prst="rect">
            <a:avLst/>
          </a:prstGeom>
        </p:spPr>
        <p:txBody>
          <a:bodyPr wrap="square">
            <a:spAutoFit/>
          </a:bodyPr>
          <a:lstStyle/>
          <a:p>
            <a:pPr algn="ctr"/>
            <a:r>
              <a:rPr lang="en-US" sz="1800" b="1" i="1" dirty="0" err="1" smtClean="0">
                <a:latin typeface="Cambria" panose="02040503050406030204" pitchFamily="18" charset="0"/>
                <a:ea typeface="Cambria" panose="02040503050406030204" pitchFamily="18" charset="0"/>
              </a:rPr>
              <a:t>Trả</a:t>
            </a:r>
            <a:r>
              <a:rPr lang="en-US" sz="1800" b="1" i="1" dirty="0" smtClean="0">
                <a:latin typeface="Cambria" panose="02040503050406030204" pitchFamily="18" charset="0"/>
                <a:ea typeface="Cambria" panose="02040503050406030204" pitchFamily="18" charset="0"/>
              </a:rPr>
              <a:t> </a:t>
            </a:r>
            <a:r>
              <a:rPr lang="en-US" sz="1800" b="1" i="1" dirty="0" err="1" smtClean="0">
                <a:latin typeface="Cambria" panose="02040503050406030204" pitchFamily="18" charset="0"/>
                <a:ea typeface="Cambria" panose="02040503050406030204" pitchFamily="18" charset="0"/>
              </a:rPr>
              <a:t>lời</a:t>
            </a:r>
            <a:r>
              <a:rPr lang="en-US" sz="1800" b="1" i="1" dirty="0" smtClean="0">
                <a:latin typeface="Cambria" panose="02040503050406030204" pitchFamily="18" charset="0"/>
                <a:ea typeface="Cambria" panose="02040503050406030204" pitchFamily="18" charset="0"/>
              </a:rPr>
              <a:t> </a:t>
            </a:r>
            <a:r>
              <a:rPr lang="en-US" sz="1800" b="1" i="1" dirty="0" err="1" smtClean="0">
                <a:latin typeface="Cambria" panose="02040503050406030204" pitchFamily="18" charset="0"/>
                <a:ea typeface="Cambria" panose="02040503050406030204" pitchFamily="18" charset="0"/>
              </a:rPr>
              <a:t>câu</a:t>
            </a:r>
            <a:r>
              <a:rPr lang="en-US" sz="1800" b="1" i="1" dirty="0" smtClean="0">
                <a:latin typeface="Cambria" panose="02040503050406030204" pitchFamily="18" charset="0"/>
                <a:ea typeface="Cambria" panose="02040503050406030204" pitchFamily="18" charset="0"/>
              </a:rPr>
              <a:t> </a:t>
            </a:r>
            <a:r>
              <a:rPr lang="en-US" sz="1800" b="1" i="1" dirty="0" err="1" smtClean="0">
                <a:latin typeface="Cambria" panose="02040503050406030204" pitchFamily="18" charset="0"/>
                <a:ea typeface="Cambria" panose="02040503050406030204" pitchFamily="18" charset="0"/>
              </a:rPr>
              <a:t>hỏi</a:t>
            </a:r>
            <a:endParaRPr lang="en-US" sz="1800" b="1" i="1" dirty="0" smtClean="0">
              <a:latin typeface="Cambria" panose="02040503050406030204" pitchFamily="18" charset="0"/>
              <a:ea typeface="Cambria" panose="02040503050406030204" pitchFamily="18" charset="0"/>
            </a:endParaRPr>
          </a:p>
          <a:p>
            <a:pPr marL="285750" indent="-285750" algn="just">
              <a:buFontTx/>
              <a:buChar char="-"/>
            </a:pPr>
            <a:r>
              <a:rPr lang="en-US" sz="1800" dirty="0" smtClean="0">
                <a:latin typeface="Cambria" panose="02040503050406030204" pitchFamily="18" charset="0"/>
                <a:ea typeface="Cambria" panose="02040503050406030204" pitchFamily="18" charset="0"/>
              </a:rPr>
              <a:t>“</a:t>
            </a:r>
            <a:r>
              <a:rPr lang="en-US" sz="1800" dirty="0" err="1" smtClean="0">
                <a:latin typeface="Cambria" panose="02040503050406030204" pitchFamily="18" charset="0"/>
                <a:ea typeface="Cambria" panose="02040503050406030204" pitchFamily="18" charset="0"/>
              </a:rPr>
              <a:t>Khép</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kín</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không</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hòa</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nhập</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vào</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nền</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kinh</a:t>
            </a:r>
            <a:r>
              <a:rPr lang="en-US" sz="1800" dirty="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tế</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đang</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ngày</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càng</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phát</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triển</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của</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thế</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giới</a:t>
            </a:r>
            <a:r>
              <a:rPr lang="en-US" sz="1800" dirty="0" smtClean="0">
                <a:latin typeface="Cambria" panose="02040503050406030204" pitchFamily="18" charset="0"/>
                <a:ea typeface="Cambria" panose="02040503050406030204" pitchFamily="18" charset="0"/>
              </a:rPr>
              <a:t>.</a:t>
            </a:r>
          </a:p>
          <a:p>
            <a:pPr marL="285750" indent="-285750" algn="just">
              <a:buFontTx/>
              <a:buChar char="-"/>
            </a:pPr>
            <a:r>
              <a:rPr lang="en-US" sz="1800" dirty="0" err="1" smtClean="0">
                <a:latin typeface="Cambria" panose="02040503050406030204" pitchFamily="18" charset="0"/>
                <a:ea typeface="Cambria" panose="02040503050406030204" pitchFamily="18" charset="0"/>
              </a:rPr>
              <a:t>Nặng</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về</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trao</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đổi</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hàng</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hóa</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mang</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tính</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bao</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cấp</a:t>
            </a:r>
            <a:r>
              <a:rPr lang="en-US" sz="1800" dirty="0" smtClean="0">
                <a:latin typeface="Cambria" panose="02040503050406030204" pitchFamily="18" charset="0"/>
                <a:ea typeface="Cambria" panose="02040503050406030204" pitchFamily="18" charset="0"/>
              </a:rPr>
              <a:t>.</a:t>
            </a:r>
          </a:p>
          <a:p>
            <a:pPr marL="285750" indent="-285750" algn="just">
              <a:buFontTx/>
              <a:buChar char="-"/>
            </a:pPr>
            <a:r>
              <a:rPr lang="en-US" sz="1800" dirty="0" err="1" smtClean="0">
                <a:latin typeface="Cambria" panose="02040503050406030204" pitchFamily="18" charset="0"/>
                <a:ea typeface="Cambria" panose="02040503050406030204" pitchFamily="18" charset="0"/>
              </a:rPr>
              <a:t>Nhân</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công</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sản</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xuất</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chuyên</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ngành</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có</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chỗ</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chưa</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hợp</a:t>
            </a:r>
            <a:r>
              <a:rPr lang="en-US" sz="1800" dirty="0" smtClean="0">
                <a:latin typeface="Cambria" panose="02040503050406030204" pitchFamily="18" charset="0"/>
                <a:ea typeface="Cambria" panose="02040503050406030204" pitchFamily="18" charset="0"/>
              </a:rPr>
              <a:t> </a:t>
            </a:r>
            <a:r>
              <a:rPr lang="en-US" sz="1800" dirty="0" err="1" smtClean="0">
                <a:latin typeface="Cambria" panose="02040503050406030204" pitchFamily="18" charset="0"/>
                <a:ea typeface="Cambria" panose="02040503050406030204" pitchFamily="18" charset="0"/>
              </a:rPr>
              <a:t>lí</a:t>
            </a:r>
            <a:r>
              <a:rPr lang="en-US" sz="1800"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484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10">
                                            <p:txEl>
                                              <p:pRg st="0" end="0"/>
                                            </p:txEl>
                                          </p:spTgt>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p:cTn id="22"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4" dur="5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p:cTn id="30"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32" dur="5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3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ập tin:Warsaw Pact in 1990 (orthographic projecti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226" y="163774"/>
            <a:ext cx="2702493" cy="270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Tập tin:Warsaw Pact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856" y="163774"/>
            <a:ext cx="2487679" cy="270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578226" y="2979114"/>
            <a:ext cx="5328309" cy="30777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Khối</a:t>
            </a:r>
            <a:r>
              <a:rPr lang="en-US" altLang="en-US"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Vác-sa-va</a:t>
            </a:r>
            <a:endParaRPr lang="en-US" altLang="en-US" dirty="0">
              <a:solidFill>
                <a:schemeClr val="bg1"/>
              </a:solidFill>
              <a:latin typeface="Cambria" panose="02040503050406030204" pitchFamily="18" charset="0"/>
              <a:ea typeface="Cambria" panose="02040503050406030204" pitchFamily="18" charset="0"/>
            </a:endParaRPr>
          </a:p>
        </p:txBody>
      </p:sp>
      <p:grpSp>
        <p:nvGrpSpPr>
          <p:cNvPr id="7" name="Group 6"/>
          <p:cNvGrpSpPr/>
          <p:nvPr/>
        </p:nvGrpSpPr>
        <p:grpSpPr>
          <a:xfrm>
            <a:off x="4076089" y="3399738"/>
            <a:ext cx="4332582" cy="978622"/>
            <a:chOff x="-60832" y="118527"/>
            <a:chExt cx="4332582" cy="978622"/>
          </a:xfrm>
        </p:grpSpPr>
        <p:sp>
          <p:nvSpPr>
            <p:cNvPr id="8" name="TextBox 7"/>
            <p:cNvSpPr txBox="1"/>
            <p:nvPr/>
          </p:nvSpPr>
          <p:spPr>
            <a:xfrm>
              <a:off x="171181" y="512374"/>
              <a:ext cx="4100569"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err="1" smtClean="0">
                  <a:latin typeface="Cambria" panose="02040503050406030204" pitchFamily="18" charset="0"/>
                  <a:ea typeface="Cambria" panose="02040503050406030204" pitchFamily="18" charset="0"/>
                </a:rPr>
                <a:t>Câu</a:t>
              </a:r>
              <a:r>
                <a:rPr lang="en-US" sz="1600" b="1" dirty="0" smtClean="0">
                  <a:latin typeface="Cambria" panose="02040503050406030204" pitchFamily="18" charset="0"/>
                  <a:ea typeface="Cambria" panose="02040503050406030204" pitchFamily="18" charset="0"/>
                </a:rPr>
                <a:t> </a:t>
              </a:r>
              <a:r>
                <a:rPr lang="en-US" sz="1600" b="1" dirty="0" err="1" smtClean="0">
                  <a:latin typeface="Cambria" panose="02040503050406030204" pitchFamily="18" charset="0"/>
                  <a:ea typeface="Cambria" panose="02040503050406030204" pitchFamily="18" charset="0"/>
                </a:rPr>
                <a:t>hỏi</a:t>
              </a:r>
              <a:r>
                <a:rPr lang="en-US" sz="1600" b="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Mục</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đích</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của</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Tổ</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chức</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Hiệp</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ước</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Vác-sa-va</a:t>
              </a:r>
              <a:r>
                <a:rPr lang="en-US" sz="1600" b="1" i="1" dirty="0" smtClean="0">
                  <a:latin typeface="Cambria" panose="02040503050406030204" pitchFamily="18" charset="0"/>
                  <a:ea typeface="Cambria" panose="02040503050406030204" pitchFamily="18" charset="0"/>
                </a:rPr>
                <a:t> (5 – 1955) </a:t>
              </a:r>
              <a:r>
                <a:rPr lang="en-US" sz="1600" b="1" i="1" dirty="0" err="1" smtClean="0">
                  <a:latin typeface="Cambria" panose="02040503050406030204" pitchFamily="18" charset="0"/>
                  <a:ea typeface="Cambria" panose="02040503050406030204" pitchFamily="18" charset="0"/>
                </a:rPr>
                <a:t>là</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gì</a:t>
              </a:r>
              <a:r>
                <a:rPr lang="en-US" sz="1600" b="1" i="1" dirty="0" smtClean="0">
                  <a:latin typeface="Cambria" panose="02040503050406030204" pitchFamily="18" charset="0"/>
                  <a:ea typeface="Cambria" panose="02040503050406030204" pitchFamily="18" charset="0"/>
                </a:rPr>
                <a:t>? </a:t>
              </a:r>
              <a:endParaRPr lang="en-US" sz="1600" b="1" dirty="0">
                <a:latin typeface="Cambria" panose="02040503050406030204" pitchFamily="18" charset="0"/>
                <a:ea typeface="Cambria" panose="02040503050406030204" pitchFamily="18" charset="0"/>
              </a:endParaRPr>
            </a:p>
          </p:txBody>
        </p:sp>
        <p:pic>
          <p:nvPicPr>
            <p:cNvPr id="9" name="Picture 2" descr="dấu hỏi suy nghĩ Sticker của Universal Kid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832" y="118527"/>
              <a:ext cx="550213" cy="55021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50708" y="717024"/>
            <a:ext cx="3289381" cy="3785652"/>
          </a:xfrm>
          <a:prstGeom prst="rect">
            <a:avLst/>
          </a:prstGeom>
        </p:spPr>
        <p:txBody>
          <a:bodyPr wrap="square">
            <a:spAutoFit/>
          </a:bodyPr>
          <a:lstStyle/>
          <a:p>
            <a:pPr algn="ctr"/>
            <a:r>
              <a:rPr lang="en-US" sz="1600" b="1" i="1" dirty="0" err="1" smtClean="0">
                <a:latin typeface="Cambria" panose="02040503050406030204" pitchFamily="18" charset="0"/>
                <a:ea typeface="Cambria" panose="02040503050406030204" pitchFamily="18" charset="0"/>
              </a:rPr>
              <a:t>Trả</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lời</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câu</a:t>
            </a:r>
            <a:r>
              <a:rPr lang="en-US" sz="1600" b="1" i="1" dirty="0" smtClean="0">
                <a:latin typeface="Cambria" panose="02040503050406030204" pitchFamily="18" charset="0"/>
                <a:ea typeface="Cambria" panose="02040503050406030204" pitchFamily="18" charset="0"/>
              </a:rPr>
              <a:t> </a:t>
            </a:r>
            <a:r>
              <a:rPr lang="en-US" sz="1600" b="1" i="1" dirty="0" err="1" smtClean="0">
                <a:latin typeface="Cambria" panose="02040503050406030204" pitchFamily="18" charset="0"/>
                <a:ea typeface="Cambria" panose="02040503050406030204" pitchFamily="18" charset="0"/>
              </a:rPr>
              <a:t>hỏi</a:t>
            </a:r>
            <a:endParaRPr lang="en-US" sz="1600" b="1" i="1" dirty="0" smtClean="0">
              <a:latin typeface="Cambria" panose="02040503050406030204" pitchFamily="18" charset="0"/>
              <a:ea typeface="Cambria" panose="02040503050406030204" pitchFamily="18" charset="0"/>
            </a:endParaRPr>
          </a:p>
          <a:p>
            <a:pPr algn="just"/>
            <a:r>
              <a:rPr lang="en-US" sz="1600" dirty="0" err="1" smtClean="0">
                <a:latin typeface="Cambria" panose="02040503050406030204" pitchFamily="18" charset="0"/>
                <a:ea typeface="Cambria" panose="02040503050406030204" pitchFamily="18" charset="0"/>
              </a:rPr>
              <a:t>Tổ</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chức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hiệp</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ước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Vác-sa-va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ra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đời</a:t>
            </a:r>
            <a:r>
              <a:rPr lang="en-US" sz="1600" dirty="0" smtClean="0">
                <a:latin typeface="Cambria" panose="02040503050406030204" pitchFamily="18" charset="0"/>
                <a:ea typeface="Cambria" panose="02040503050406030204" pitchFamily="18" charset="0"/>
              </a:rPr>
              <a:t> (5 – 1955) </a:t>
            </a:r>
            <a:r>
              <a:rPr lang="en-US" sz="1600" dirty="0" err="1" smtClean="0">
                <a:latin typeface="Cambria" panose="02040503050406030204" pitchFamily="18" charset="0"/>
                <a:ea typeface="Cambria" panose="02040503050406030204" pitchFamily="18" charset="0"/>
              </a:rPr>
              <a:t>nhằm</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mục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đích</a:t>
            </a:r>
            <a:r>
              <a:rPr lang="en-US" sz="1600" dirty="0" smtClean="0">
                <a:latin typeface="Cambria" panose="02040503050406030204" pitchFamily="18" charset="0"/>
                <a:ea typeface="Cambria" panose="02040503050406030204" pitchFamily="18" charset="0"/>
              </a:rPr>
              <a:t>:</a:t>
            </a:r>
          </a:p>
          <a:p>
            <a:pPr marL="285750" indent="-285750" algn="just">
              <a:buFontTx/>
              <a:buChar char="-"/>
            </a:pPr>
            <a:r>
              <a:rPr lang="en-US" sz="1600" dirty="0" err="1" smtClean="0">
                <a:latin typeface="Cambria" panose="02040503050406030204" pitchFamily="18" charset="0"/>
                <a:ea typeface="Cambria" panose="02040503050406030204" pitchFamily="18" charset="0"/>
              </a:rPr>
              <a:t>Bảo</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vệ</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công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cuộc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xây</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dựng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chủ</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nghĩa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xã</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hội</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của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các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nước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Đông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Âu</a:t>
            </a:r>
            <a:r>
              <a:rPr lang="en-US" sz="1600" dirty="0" smtClean="0">
                <a:latin typeface="Cambria" panose="02040503050406030204" pitchFamily="18" charset="0"/>
                <a:ea typeface="Cambria" panose="02040503050406030204" pitchFamily="18" charset="0"/>
              </a:rPr>
              <a:t>.</a:t>
            </a:r>
          </a:p>
          <a:p>
            <a:pPr marL="285750" indent="-285750" algn="just">
              <a:buFontTx/>
              <a:buChar char="-"/>
            </a:pPr>
            <a:r>
              <a:rPr lang="en-US" sz="1600" dirty="0" err="1" smtClean="0">
                <a:latin typeface="Cambria" panose="02040503050406030204" pitchFamily="18" charset="0"/>
                <a:ea typeface="Cambria" panose="02040503050406030204" pitchFamily="18" charset="0"/>
              </a:rPr>
              <a:t>Duy</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trì</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hòa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bình</a:t>
            </a:r>
            <a:r>
              <a:rPr lang="en-US" sz="1600" dirty="0" smtClean="0">
                <a:latin typeface="Cambria" panose="02040503050406030204" pitchFamily="18" charset="0"/>
                <a:ea typeface="Cambria" panose="02040503050406030204" pitchFamily="18" charset="0"/>
              </a:rPr>
              <a:t>, an </a:t>
            </a:r>
            <a:r>
              <a:rPr lang="en-US" sz="1600" dirty="0" err="1" smtClean="0">
                <a:latin typeface="Cambria" panose="02040503050406030204" pitchFamily="18" charset="0"/>
                <a:ea typeface="Cambria" panose="02040503050406030204" pitchFamily="18" charset="0"/>
              </a:rPr>
              <a:t>ninh</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của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châu</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Âu</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và</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thế</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giới</a:t>
            </a:r>
            <a:r>
              <a:rPr lang="en-US" sz="1600" dirty="0" smtClean="0">
                <a:latin typeface="Cambria" panose="02040503050406030204" pitchFamily="18" charset="0"/>
                <a:ea typeface="Cambria" panose="02040503050406030204" pitchFamily="18" charset="0"/>
              </a:rPr>
              <a:t>.</a:t>
            </a:r>
          </a:p>
          <a:p>
            <a:pPr marL="285750" indent="-285750" algn="just">
              <a:buFontTx/>
              <a:buChar char="-"/>
            </a:pPr>
            <a:r>
              <a:rPr lang="en-US" sz="1600" dirty="0" err="1" smtClean="0">
                <a:latin typeface="Cambria" panose="02040503050406030204" pitchFamily="18" charset="0"/>
                <a:ea typeface="Cambria" panose="02040503050406030204" pitchFamily="18" charset="0"/>
              </a:rPr>
              <a:t>Chống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lại</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sự</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hiếu</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chiến</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của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Mĩ</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và</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khối</a:t>
            </a:r>
            <a:r>
              <a:rPr lang="en-US" sz="1600" dirty="0" smtClean="0">
                <a:latin typeface="Cambria" panose="02040503050406030204" pitchFamily="18" charset="0"/>
                <a:ea typeface="Cambria" panose="02040503050406030204" pitchFamily="18" charset="0"/>
              </a:rPr>
              <a:t> NATO.</a:t>
            </a:r>
          </a:p>
          <a:p>
            <a:pPr marL="285750" indent="-285750" algn="just">
              <a:buFontTx/>
              <a:buChar char="-"/>
            </a:pPr>
            <a:r>
              <a:rPr lang="en-US" sz="1600" dirty="0" err="1" smtClean="0">
                <a:latin typeface="Cambria" panose="02040503050406030204" pitchFamily="18" charset="0"/>
                <a:ea typeface="Cambria" panose="02040503050406030204" pitchFamily="18" charset="0"/>
              </a:rPr>
              <a:t>Bảo</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vệ</a:t>
            </a:r>
            <a:r>
              <a:rPr lang="en-US" sz="1600" dirty="0" smtClean="0">
                <a:latin typeface="Cambria" panose="02040503050406030204" pitchFamily="18" charset="0"/>
                <a:ea typeface="Cambria" panose="02040503050406030204" pitchFamily="18" charset="0"/>
              </a:rPr>
              <a:t> an </a:t>
            </a:r>
            <a:r>
              <a:rPr lang="en-US" sz="1600" dirty="0" err="1" smtClean="0">
                <a:latin typeface="Cambria" panose="02040503050406030204" pitchFamily="18" charset="0"/>
                <a:ea typeface="Cambria" panose="02040503050406030204" pitchFamily="18" charset="0"/>
              </a:rPr>
              <a:t>ninh</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châu</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Âu</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và</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thế</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giới</a:t>
            </a:r>
            <a:r>
              <a:rPr lang="en-US" sz="1600" dirty="0" smtClean="0">
                <a:latin typeface="Cambria" panose="02040503050406030204" pitchFamily="18" charset="0"/>
                <a:ea typeface="Cambria" panose="02040503050406030204" pitchFamily="18" charset="0"/>
              </a:rPr>
              <a:t>.</a:t>
            </a:r>
          </a:p>
          <a:p>
            <a:pPr marL="285750" indent="-285750" algn="just">
              <a:buFontTx/>
              <a:buChar char="-"/>
            </a:pPr>
            <a:r>
              <a:rPr lang="en-US" sz="1600" dirty="0" err="1" smtClean="0">
                <a:latin typeface="Cambria" panose="02040503050406030204" pitchFamily="18" charset="0"/>
                <a:ea typeface="Cambria" panose="02040503050406030204" pitchFamily="18" charset="0"/>
              </a:rPr>
              <a:t>Đây</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là</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liên</a:t>
            </a:r>
            <a:r>
              <a:rPr lang="en-US" sz="1600" dirty="0" smtClean="0">
                <a:latin typeface="Cambria" panose="02040503050406030204" pitchFamily="18" charset="0"/>
                <a:ea typeface="Cambria" panose="02040503050406030204" pitchFamily="18" charset="0"/>
              </a:rPr>
              <a:t> minh </a:t>
            </a:r>
            <a:r>
              <a:rPr lang="en-US" sz="1600" dirty="0" err="1" smtClean="0">
                <a:latin typeface="Cambria" panose="02040503050406030204" pitchFamily="18" charset="0"/>
                <a:ea typeface="Cambria" panose="02040503050406030204" pitchFamily="18" charset="0"/>
              </a:rPr>
              <a:t>phòng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thủ</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quân</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sự</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và</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chính</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trị</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của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các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nước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xã</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hội</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chủ</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nghĩa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Đông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Âu</a:t>
            </a:r>
            <a:r>
              <a:rPr lang="en-US" sz="1600"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590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10">
                                            <p:txEl>
                                              <p:pRg st="0" end="0"/>
                                            </p:txEl>
                                          </p:spTgt>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7" dur="500"/>
                                        <p:tgtEl>
                                          <p:spTgt spid="10">
                                            <p:txEl>
                                              <p:pRg st="1" end="1"/>
                                            </p:txEl>
                                          </p:spTgt>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p:cTn id="29"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31" dur="5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p:cTn id="37"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39" dur="5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40" dur="500"/>
                                        <p:tgtEl>
                                          <p:spTgt spid="10">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 calcmode="lin" valueType="num">
                                      <p:cBhvr>
                                        <p:cTn id="45"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47" dur="500" fill="hold"/>
                                        <p:tgtEl>
                                          <p:spTgt spid="10">
                                            <p:txEl>
                                              <p:pRg st="5" end="5"/>
                                            </p:txEl>
                                          </p:spTgt>
                                        </p:tgtEl>
                                        <p:attrNameLst>
                                          <p:attrName>style.rotation</p:attrName>
                                        </p:attrNameLst>
                                      </p:cBhvr>
                                      <p:tavLst>
                                        <p:tav tm="0">
                                          <p:val>
                                            <p:fltVal val="90"/>
                                          </p:val>
                                        </p:tav>
                                        <p:tav tm="100000">
                                          <p:val>
                                            <p:fltVal val="0"/>
                                          </p:val>
                                        </p:tav>
                                      </p:tavLst>
                                    </p:anim>
                                    <p:animEffect transition="in" filter="fade">
                                      <p:cBhvr>
                                        <p:cTn id="48" dur="500"/>
                                        <p:tgtEl>
                                          <p:spTgt spid="10">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 calcmode="lin" valueType="num">
                                      <p:cBhvr>
                                        <p:cTn id="53"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55" dur="500" fill="hold"/>
                                        <p:tgtEl>
                                          <p:spTgt spid="10">
                                            <p:txEl>
                                              <p:pRg st="6" end="6"/>
                                            </p:txEl>
                                          </p:spTgt>
                                        </p:tgtEl>
                                        <p:attrNameLst>
                                          <p:attrName>style.rotation</p:attrName>
                                        </p:attrNameLst>
                                      </p:cBhvr>
                                      <p:tavLst>
                                        <p:tav tm="0">
                                          <p:val>
                                            <p:fltVal val="90"/>
                                          </p:val>
                                        </p:tav>
                                        <p:tav tm="100000">
                                          <p:val>
                                            <p:fltVal val="0"/>
                                          </p:val>
                                        </p:tav>
                                      </p:tavLst>
                                    </p:anim>
                                    <p:animEffect transition="in" filter="fade">
                                      <p:cBhvr>
                                        <p:cTn id="5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22" name="Group 21"/>
          <p:cNvGrpSpPr/>
          <p:nvPr/>
        </p:nvGrpSpPr>
        <p:grpSpPr>
          <a:xfrm>
            <a:off x="5501612" y="1284733"/>
            <a:ext cx="3365941" cy="769442"/>
            <a:chOff x="5501612" y="1339907"/>
            <a:chExt cx="3365941" cy="769442"/>
          </a:xfrm>
        </p:grpSpPr>
        <p:sp>
          <p:nvSpPr>
            <p:cNvPr id="23" name="TextBox 22"/>
            <p:cNvSpPr txBox="1"/>
            <p:nvPr/>
          </p:nvSpPr>
          <p:spPr>
            <a:xfrm>
              <a:off x="5757800" y="1647684"/>
              <a:ext cx="310975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Em</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hãy</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nêu</a:t>
              </a:r>
              <a:r>
                <a:rPr lang="en-US" sz="1200" b="1" i="1" dirty="0" smtClean="0">
                  <a:latin typeface="Cambria" panose="02040503050406030204" pitchFamily="18" charset="0"/>
                  <a:ea typeface="Cambria" panose="02040503050406030204" pitchFamily="18" charset="0"/>
                </a:rPr>
                <a:t> ý </a:t>
              </a:r>
              <a:r>
                <a:rPr lang="en-US" sz="1200" b="1" i="1" dirty="0" err="1" smtClean="0">
                  <a:latin typeface="Cambria" panose="02040503050406030204" pitchFamily="18" charset="0"/>
                  <a:ea typeface="Cambria" panose="02040503050406030204" pitchFamily="18" charset="0"/>
                </a:rPr>
                <a:t>nghĩa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của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sự</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hình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thành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hệ</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thống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xã</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hội</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chủ</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nghĩa</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24"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1612" y="1339907"/>
              <a:ext cx="512375" cy="512375"/>
            </a:xfrm>
            <a:prstGeom prst="rect">
              <a:avLst/>
            </a:prstGeom>
            <a:noFill/>
            <a:extLst>
              <a:ext uri="{909E8E84-426E-40DD-AFC4-6F175D3DCCD1}">
                <a14:hiddenFill xmlns:a14="http://schemas.microsoft.com/office/drawing/2010/main">
                  <a:solidFill>
                    <a:srgbClr val="FFFFFF"/>
                  </a:solidFill>
                </a14:hiddenFill>
              </a:ext>
            </a:extLst>
          </p:spPr>
        </p:pic>
      </p:grpSp>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r>
              <a:rPr lang="en-US" sz="1400" dirty="0">
                <a:solidFill>
                  <a:schemeClr val="tx1"/>
                </a:solidFill>
                <a:latin typeface="Cambria" panose="02040503050406030204" pitchFamily="18" charset="0"/>
                <a:ea typeface="Cambria" panose="02040503050406030204" pitchFamily="18" charset="0"/>
              </a:rPr>
              <a:t>LIÊN XÔ VÀ CÁC NƯỚC ĐÔNG ÂU TỪ NĂM 1945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ĐẾN GIỮA NHỮNG NĂM 70 CỦA THẾ KỈ XX </a:t>
            </a:r>
            <a:r>
              <a:rPr lang="en-US" sz="1050" dirty="0">
                <a:solidFill>
                  <a:schemeClr val="tx1"/>
                </a:solidFill>
                <a:latin typeface="Cambria" panose="02040503050406030204" pitchFamily="18" charset="0"/>
                <a:ea typeface="Cambria" panose="02040503050406030204" pitchFamily="18" charset="0"/>
              </a:rPr>
              <a:t>(</a:t>
            </a:r>
            <a:r>
              <a:rPr lang="en-US" sz="1050" dirty="0" err="1">
                <a:solidFill>
                  <a:schemeClr val="tx1"/>
                </a:solidFill>
                <a:latin typeface="Cambria" panose="02040503050406030204" pitchFamily="18" charset="0"/>
                <a:ea typeface="Cambria" panose="02040503050406030204" pitchFamily="18" charset="0"/>
              </a:rPr>
              <a:t>Tiếp</a:t>
            </a:r>
            <a:r>
              <a:rPr lang="en-US" sz="1050" dirty="0">
                <a:solidFill>
                  <a:schemeClr val="tx1"/>
                </a:solidFill>
                <a:latin typeface="Cambria" panose="02040503050406030204" pitchFamily="18" charset="0"/>
                <a:ea typeface="Cambria" panose="02040503050406030204" pitchFamily="18" charset="0"/>
              </a:rPr>
              <a:t>)</a:t>
            </a:r>
            <a:endParaRPr lang="en-US" sz="1400" dirty="0">
              <a:solidFill>
                <a:schemeClr val="tx1"/>
              </a:solidFill>
              <a:latin typeface="Cambria" panose="02040503050406030204" pitchFamily="18" charset="0"/>
              <a:ea typeface="Cambria" panose="02040503050406030204" pitchFamily="18" charset="0"/>
            </a:endParaRPr>
          </a:p>
        </p:txBody>
      </p:sp>
      <p:sp>
        <p:nvSpPr>
          <p:cNvPr id="7" name="TextBox 6"/>
          <p:cNvSpPr txBox="1"/>
          <p:nvPr/>
        </p:nvSpPr>
        <p:spPr>
          <a:xfrm>
            <a:off x="207485" y="970575"/>
            <a:ext cx="5442516" cy="369332"/>
          </a:xfrm>
          <a:prstGeom prst="rect">
            <a:avLst/>
          </a:prstGeom>
          <a:noFill/>
        </p:spPr>
        <p:txBody>
          <a:bodyPr wrap="none" rtlCol="0">
            <a:spAutoFit/>
          </a:bodyPr>
          <a:lstStyle/>
          <a:p>
            <a:r>
              <a:rPr lang="en-US" sz="1800" dirty="0" smtClean="0">
                <a:solidFill>
                  <a:schemeClr val="accent3">
                    <a:lumMod val="75000"/>
                  </a:schemeClr>
                </a:solidFill>
                <a:latin typeface="Cambria" panose="02040503050406030204" pitchFamily="18" charset="0"/>
                <a:ea typeface="Cambria" panose="02040503050406030204" pitchFamily="18" charset="0"/>
              </a:rPr>
              <a:t>III – SỰ HÌNH THÀNH HỆ THỐNG XÃ HỘI CHỦ NGHĨA</a:t>
            </a:r>
            <a:endParaRPr lang="en-US" sz="1800" dirty="0">
              <a:solidFill>
                <a:schemeClr val="accent3">
                  <a:lumMod val="75000"/>
                </a:schemeClr>
              </a:solidFill>
              <a:latin typeface="Cambria" panose="02040503050406030204" pitchFamily="18" charset="0"/>
              <a:ea typeface="Cambria" panose="02040503050406030204" pitchFamily="18" charset="0"/>
            </a:endParaRPr>
          </a:p>
        </p:txBody>
      </p:sp>
      <p:sp>
        <p:nvSpPr>
          <p:cNvPr id="8" name="TextBox 7"/>
          <p:cNvSpPr txBox="1"/>
          <p:nvPr/>
        </p:nvSpPr>
        <p:spPr>
          <a:xfrm>
            <a:off x="207485" y="1339907"/>
            <a:ext cx="1247457"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1. </a:t>
            </a:r>
            <a:r>
              <a:rPr lang="en-US" b="1" dirty="0" err="1" smtClean="0">
                <a:solidFill>
                  <a:schemeClr val="accent3">
                    <a:lumMod val="75000"/>
                  </a:schemeClr>
                </a:solidFill>
                <a:latin typeface="Cambria" panose="02040503050406030204" pitchFamily="18" charset="0"/>
                <a:ea typeface="Cambria" panose="02040503050406030204" pitchFamily="18" charset="0"/>
              </a:rPr>
              <a:t>Hoàn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cảnh</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cxnSp>
        <p:nvCxnSpPr>
          <p:cNvPr id="4" name="Straight Connector 3"/>
          <p:cNvCxnSpPr/>
          <p:nvPr/>
        </p:nvCxnSpPr>
        <p:spPr>
          <a:xfrm>
            <a:off x="5486400" y="1601517"/>
            <a:ext cx="0" cy="354198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207484" y="2405817"/>
            <a:ext cx="5172589" cy="1169551"/>
          </a:xfrm>
          <a:prstGeom prst="rect">
            <a:avLst/>
          </a:prstGeom>
          <a:noFill/>
        </p:spPr>
        <p:txBody>
          <a:bodyPr wrap="square" rtlCol="0">
            <a:spAutoFit/>
          </a:bodyPr>
          <a:lstStyle/>
          <a:p>
            <a:pPr marL="285750" indent="-285750" algn="just">
              <a:buFontTx/>
              <a:buChar char="-"/>
            </a:pPr>
            <a:r>
              <a:rPr lang="en-US" dirty="0" err="1" smtClean="0">
                <a:latin typeface="Cambria" panose="02040503050406030204" pitchFamily="18" charset="0"/>
                <a:ea typeface="Cambria" panose="02040503050406030204" pitchFamily="18" charset="0"/>
              </a:rPr>
              <a:t>Thúc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đẩy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sự</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hợp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giúp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đỡ</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lẫn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nhau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giữa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xã</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hội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nghĩa</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285750" indent="-285750" algn="just">
              <a:buFontTx/>
              <a:buChar char="-"/>
            </a:pPr>
            <a:r>
              <a:rPr lang="en-US" dirty="0" err="1" smtClean="0">
                <a:latin typeface="Cambria" panose="02040503050406030204" pitchFamily="18" charset="0"/>
                <a:ea typeface="Cambria" panose="02040503050406030204" pitchFamily="18" charset="0"/>
              </a:rPr>
              <a:t>Góp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phần</a:t>
            </a:r>
            <a:r>
              <a:rPr lang="en-US" dirty="0" smtClean="0">
                <a:latin typeface="Cambria" panose="02040503050406030204" pitchFamily="18" charset="0"/>
                <a:ea typeface="Cambria" panose="02040503050406030204" pitchFamily="18" charset="0"/>
              </a:rPr>
              <a:t> to </a:t>
            </a:r>
            <a:r>
              <a:rPr lang="en-US" dirty="0" err="1" smtClean="0">
                <a:latin typeface="Cambria" panose="02040503050406030204" pitchFamily="18" charset="0"/>
                <a:ea typeface="Cambria" panose="02040503050406030204" pitchFamily="18" charset="0"/>
              </a:rPr>
              <a:t>lớn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trong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việc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duy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trì</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hòa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bình</a:t>
            </a:r>
            <a:r>
              <a:rPr lang="en-US" dirty="0" smtClean="0">
                <a:latin typeface="Cambria" panose="02040503050406030204" pitchFamily="18" charset="0"/>
                <a:ea typeface="Cambria" panose="02040503050406030204" pitchFamily="18" charset="0"/>
              </a:rPr>
              <a:t>, an </a:t>
            </a:r>
            <a:r>
              <a:rPr lang="en-US" dirty="0" err="1" smtClean="0">
                <a:latin typeface="Cambria" panose="02040503050406030204" pitchFamily="18" charset="0"/>
                <a:ea typeface="Cambria" panose="02040503050406030204" pitchFamily="18" charset="0"/>
              </a:rPr>
              <a:t>ninh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của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thế</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giới</a:t>
            </a:r>
            <a:r>
              <a:rPr lang="en-US" dirty="0" smtClean="0">
                <a:latin typeface="Cambria" panose="02040503050406030204" pitchFamily="18" charset="0"/>
                <a:ea typeface="Cambria" panose="02040503050406030204" pitchFamily="18" charset="0"/>
              </a:rPr>
              <a:t>.</a:t>
            </a:r>
          </a:p>
          <a:p>
            <a:pPr marL="285750" indent="-285750" algn="just">
              <a:buFontTx/>
              <a:buChar char="-"/>
            </a:pPr>
            <a:r>
              <a:rPr lang="en-US" dirty="0" err="1" smtClean="0">
                <a:latin typeface="Cambria" panose="02040503050406030204" pitchFamily="18" charset="0"/>
                <a:ea typeface="Cambria" panose="02040503050406030204" pitchFamily="18" charset="0"/>
              </a:rPr>
              <a:t>Đánh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dấu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sự</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hình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thành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hệ</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thống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xã</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hội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nghĩa</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pic>
        <p:nvPicPr>
          <p:cNvPr id="53" name="Picture 52" descr="VIẾT BÀI"/>
          <p:cNvPicPr>
            <a:picLocks noChangeAspect="1" noChangeArrowheads="1" noCrop="1"/>
          </p:cNvPicPr>
          <p:nvPr/>
        </p:nvPicPr>
        <p:blipFill>
          <a:blip r:embed="rId4" cstate="print"/>
          <a:srcRect/>
          <a:stretch>
            <a:fillRect/>
          </a:stretch>
        </p:blipFill>
        <p:spPr bwMode="auto">
          <a:xfrm>
            <a:off x="42231" y="2364200"/>
            <a:ext cx="359244" cy="256603"/>
          </a:xfrm>
          <a:prstGeom prst="rect">
            <a:avLst/>
          </a:prstGeom>
          <a:noFill/>
        </p:spPr>
      </p:pic>
      <p:sp>
        <p:nvSpPr>
          <p:cNvPr id="15" name="TextBox 14"/>
          <p:cNvSpPr txBox="1"/>
          <p:nvPr/>
        </p:nvSpPr>
        <p:spPr>
          <a:xfrm>
            <a:off x="207484" y="1596094"/>
            <a:ext cx="1786066"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2. </a:t>
            </a:r>
            <a:r>
              <a:rPr lang="en-US" b="1" dirty="0" err="1" smtClean="0">
                <a:solidFill>
                  <a:schemeClr val="accent3">
                    <a:lumMod val="75000"/>
                  </a:schemeClr>
                </a:solidFill>
                <a:latin typeface="Cambria" panose="02040503050406030204" pitchFamily="18" charset="0"/>
                <a:ea typeface="Cambria" panose="02040503050406030204" pitchFamily="18" charset="0"/>
              </a:rPr>
              <a:t>Cơ</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sở</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hình</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thành</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sp>
        <p:nvSpPr>
          <p:cNvPr id="16" name="TextBox 15"/>
          <p:cNvSpPr txBox="1"/>
          <p:nvPr/>
        </p:nvSpPr>
        <p:spPr>
          <a:xfrm>
            <a:off x="207484" y="1852282"/>
            <a:ext cx="2492990"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3. </a:t>
            </a:r>
            <a:r>
              <a:rPr lang="en-US" b="1" dirty="0" err="1" smtClean="0">
                <a:solidFill>
                  <a:schemeClr val="accent3">
                    <a:lumMod val="75000"/>
                  </a:schemeClr>
                </a:solidFill>
                <a:latin typeface="Cambria" panose="02040503050406030204" pitchFamily="18" charset="0"/>
                <a:ea typeface="Cambria" panose="02040503050406030204" pitchFamily="18" charset="0"/>
              </a:rPr>
              <a:t>Hệ</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thống</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xã</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hội</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chủ</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nghĩa</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sp>
        <p:nvSpPr>
          <p:cNvPr id="20" name="TextBox 19"/>
          <p:cNvSpPr txBox="1"/>
          <p:nvPr/>
        </p:nvSpPr>
        <p:spPr>
          <a:xfrm>
            <a:off x="207484" y="2104078"/>
            <a:ext cx="982961"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4. Ý </a:t>
            </a:r>
            <a:r>
              <a:rPr lang="en-US" b="1" dirty="0" err="1" smtClean="0">
                <a:solidFill>
                  <a:schemeClr val="accent3">
                    <a:lumMod val="75000"/>
                  </a:schemeClr>
                </a:solidFill>
                <a:latin typeface="Cambria" panose="02040503050406030204" pitchFamily="18" charset="0"/>
                <a:ea typeface="Cambria" panose="02040503050406030204" pitchFamily="18" charset="0"/>
              </a:rPr>
              <a:t>nghĩa</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52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xit" presetSubtype="16" fill="hold" nodeType="clickEffect">
                                  <p:stCondLst>
                                    <p:cond delay="0"/>
                                  </p:stCondLst>
                                  <p:childTnLst>
                                    <p:animEffect transition="out" filter="circle(in)">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fade">
                                      <p:cBhvr>
                                        <p:cTn id="18" dur="750"/>
                                        <p:tgtEl>
                                          <p:spTgt spid="46">
                                            <p:txEl>
                                              <p:pRg st="0" end="0"/>
                                            </p:txEl>
                                          </p:spTgt>
                                        </p:tgtEl>
                                      </p:cBhvr>
                                    </p:animEffect>
                                    <p:anim calcmode="lin" valueType="num">
                                      <p:cBhvr>
                                        <p:cTn id="19" dur="75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20" dur="675" decel="100000" fill="hold"/>
                                        <p:tgtEl>
                                          <p:spTgt spid="46">
                                            <p:txEl>
                                              <p:pRg st="0" end="0"/>
                                            </p:txEl>
                                          </p:spTgt>
                                        </p:tgtEl>
                                        <p:attrNameLst>
                                          <p:attrName>ppt_y</p:attrName>
                                        </p:attrNameLst>
                                      </p:cBhvr>
                                      <p:tavLst>
                                        <p:tav tm="0">
                                          <p:val>
                                            <p:strVal val="#ppt_y+1"/>
                                          </p:val>
                                        </p:tav>
                                        <p:tav tm="100000">
                                          <p:val>
                                            <p:strVal val="#ppt_y-.03"/>
                                          </p:val>
                                        </p:tav>
                                      </p:tavLst>
                                    </p:anim>
                                    <p:anim calcmode="lin" valueType="num">
                                      <p:cBhvr>
                                        <p:cTn id="21" dur="75" accel="100000" fill="hold">
                                          <p:stCondLst>
                                            <p:cond delay="675"/>
                                          </p:stCondLst>
                                        </p:cTn>
                                        <p:tgtEl>
                                          <p:spTgt spid="4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6">
                                            <p:txEl>
                                              <p:pRg st="1" end="1"/>
                                            </p:txEl>
                                          </p:spTgt>
                                        </p:tgtEl>
                                        <p:attrNameLst>
                                          <p:attrName>style.visibility</p:attrName>
                                        </p:attrNameLst>
                                      </p:cBhvr>
                                      <p:to>
                                        <p:strVal val="visible"/>
                                      </p:to>
                                    </p:set>
                                    <p:animEffect transition="in" filter="fade">
                                      <p:cBhvr>
                                        <p:cTn id="26" dur="750"/>
                                        <p:tgtEl>
                                          <p:spTgt spid="46">
                                            <p:txEl>
                                              <p:pRg st="1" end="1"/>
                                            </p:txEl>
                                          </p:spTgt>
                                        </p:tgtEl>
                                      </p:cBhvr>
                                    </p:animEffect>
                                    <p:anim calcmode="lin" valueType="num">
                                      <p:cBhvr>
                                        <p:cTn id="27" dur="75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28" dur="675" decel="100000" fill="hold"/>
                                        <p:tgtEl>
                                          <p:spTgt spid="46">
                                            <p:txEl>
                                              <p:pRg st="1" end="1"/>
                                            </p:txEl>
                                          </p:spTgt>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4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6">
                                            <p:txEl>
                                              <p:pRg st="2" end="2"/>
                                            </p:txEl>
                                          </p:spTgt>
                                        </p:tgtEl>
                                        <p:attrNameLst>
                                          <p:attrName>style.visibility</p:attrName>
                                        </p:attrNameLst>
                                      </p:cBhvr>
                                      <p:to>
                                        <p:strVal val="visible"/>
                                      </p:to>
                                    </p:set>
                                    <p:animEffect transition="in" filter="fade">
                                      <p:cBhvr>
                                        <p:cTn id="34" dur="750"/>
                                        <p:tgtEl>
                                          <p:spTgt spid="46">
                                            <p:txEl>
                                              <p:pRg st="2" end="2"/>
                                            </p:txEl>
                                          </p:spTgt>
                                        </p:tgtEl>
                                      </p:cBhvr>
                                    </p:animEffect>
                                    <p:anim calcmode="lin" valueType="num">
                                      <p:cBhvr>
                                        <p:cTn id="35" dur="75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46">
                                            <p:txEl>
                                              <p:pRg st="2" end="2"/>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4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err="1" smtClean="0">
                <a:latin typeface="Cambria" panose="02040503050406030204" pitchFamily="18" charset="0"/>
                <a:ea typeface="Cambria" panose="02040503050406030204" pitchFamily="18" charset="0"/>
              </a:rPr>
              <a:t>Làm</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Bài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tập</a:t>
            </a:r>
            <a:r>
              <a:rPr lang="en-US" dirty="0" smtClean="0">
                <a:latin typeface="Cambria" panose="02040503050406030204" pitchFamily="18" charset="0"/>
                <a:ea typeface="Cambria" panose="02040503050406030204" pitchFamily="18" charset="0"/>
              </a:rPr>
              <a:t> 2 (SGK – 8)</a:t>
            </a:r>
          </a:p>
          <a:p>
            <a:pPr marL="76200" indent="0">
              <a:buNone/>
            </a:pPr>
            <a:r>
              <a:rPr lang="en-US" dirty="0" err="1" smtClean="0">
                <a:latin typeface="Cambria" panose="02040503050406030204" pitchFamily="18" charset="0"/>
                <a:ea typeface="Cambria" panose="02040503050406030204" pitchFamily="18" charset="0"/>
              </a:rPr>
              <a:t>Xem</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Bài</a:t>
            </a:r>
            <a:r>
              <a:rPr lang="en-US" dirty="0" smtClean="0">
                <a:latin typeface="Cambria" panose="02040503050406030204" pitchFamily="18" charset="0"/>
                <a:ea typeface="Cambria" panose="02040503050406030204" pitchFamily="18" charset="0"/>
              </a:rPr>
              <a:t> 2: </a:t>
            </a:r>
            <a:r>
              <a:rPr lang="en-US" dirty="0" err="1" smtClean="0">
                <a:latin typeface="Cambria" panose="02040503050406030204" pitchFamily="18" charset="0"/>
                <a:ea typeface="Cambria" panose="02040503050406030204" pitchFamily="18" charset="0"/>
              </a:rPr>
              <a:t>Liên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Xô</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từ</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giữa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những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năm</a:t>
            </a:r>
            <a:r>
              <a:rPr lang="en-US" dirty="0" smtClean="0">
                <a:latin typeface="Cambria" panose="02040503050406030204" pitchFamily="18" charset="0"/>
                <a:ea typeface="Cambria" panose="02040503050406030204" pitchFamily="18" charset="0"/>
              </a:rPr>
              <a:t> 70 </a:t>
            </a:r>
            <a:r>
              <a:rPr lang="en-US" dirty="0" err="1" smtClean="0">
                <a:latin typeface="Cambria" panose="02040503050406030204" pitchFamily="18" charset="0"/>
                <a:ea typeface="Cambria" panose="02040503050406030204" pitchFamily="18" charset="0"/>
              </a:rPr>
              <a:t>đến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đầu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những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năm</a:t>
            </a:r>
            <a:r>
              <a:rPr lang="en-US" dirty="0" smtClean="0">
                <a:latin typeface="Cambria" panose="02040503050406030204" pitchFamily="18" charset="0"/>
                <a:ea typeface="Cambria" panose="02040503050406030204" pitchFamily="18" charset="0"/>
              </a:rPr>
              <a:t> 90 </a:t>
            </a:r>
            <a:r>
              <a:rPr lang="en-US" dirty="0" err="1" smtClean="0">
                <a:latin typeface="Cambria" panose="02040503050406030204" pitchFamily="18" charset="0"/>
                <a:ea typeface="Cambria" panose="02040503050406030204" pitchFamily="18" charset="0"/>
              </a:rPr>
              <a:t>của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thế</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kỉ</a:t>
            </a:r>
            <a:r>
              <a:rPr lang="en-US" dirty="0" smtClean="0">
                <a:latin typeface="Cambria" panose="02040503050406030204" pitchFamily="18" charset="0"/>
                <a:ea typeface="Cambria" panose="02040503050406030204" pitchFamily="18" charset="0"/>
              </a:rPr>
              <a:t> XX</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
        <p:nvSpPr>
          <p:cNvPr id="5" name="Google Shape;63;p12"/>
          <p:cNvSpPr txBox="1">
            <a:spLocks noGrp="1"/>
          </p:cNvSpPr>
          <p:nvPr>
            <p:ph type="title"/>
          </p:nvPr>
        </p:nvSpPr>
        <p:spPr>
          <a:xfrm>
            <a:off x="2329725" y="113175"/>
            <a:ext cx="44895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Cambria" panose="02040503050406030204" pitchFamily="18" charset="0"/>
                <a:ea typeface="Cambria" panose="02040503050406030204" pitchFamily="18" charset="0"/>
              </a:rPr>
              <a:t>Bài tập về nhà</a:t>
            </a:r>
            <a:endParaRPr sz="3200" dirty="0">
              <a:latin typeface="Cambria" panose="02040503050406030204" pitchFamily="18" charset="0"/>
              <a:ea typeface="Cambria" panose="02040503050406030204" pitchFamily="18" charset="0"/>
            </a:endParaRPr>
          </a:p>
        </p:txBody>
      </p:sp>
      <p:pic>
        <p:nvPicPr>
          <p:cNvPr id="7" name="Picture 2" descr="Kiểm tra nhãn dán làm việc của Đại học Texas A &amp; 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7381" y="1416779"/>
            <a:ext cx="620935" cy="62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6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17">
                                          <p:stCondLst>
                                            <p:cond delay="0"/>
                                          </p:stCondLst>
                                        </p:cTn>
                                        <p:tgtEl>
                                          <p:spTgt spid="7"/>
                                        </p:tgtEl>
                                      </p:cBhvr>
                                    </p:animEffect>
                                    <p:anim calcmode="lin" valueType="num">
                                      <p:cBhvr>
                                        <p:cTn id="13" dur="68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249"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249" tmFilter="0, 0; 0.125,0.2665; 0.25,0.4; 0.375,0.465; 0.5,0.5;  0.625,0.535; 0.75,0.6; 0.875,0.7335; 1,1">
                                          <p:stCondLst>
                                            <p:cond delay="249"/>
                                          </p:stCondLst>
                                        </p:cTn>
                                        <p:tgtEl>
                                          <p:spTgt spid="7"/>
                                        </p:tgtEl>
                                        <p:attrNameLst>
                                          <p:attrName>ppt_y</p:attrName>
                                        </p:attrNameLst>
                                      </p:cBhvr>
                                      <p:tavLst>
                                        <p:tav tm="0" fmla="#ppt_y-sin(pi*$)/9">
                                          <p:val>
                                            <p:fltVal val="0"/>
                                          </p:val>
                                        </p:tav>
                                        <p:tav tm="100000">
                                          <p:val>
                                            <p:fltVal val="1"/>
                                          </p:val>
                                        </p:tav>
                                      </p:tavLst>
                                    </p:anim>
                                    <p:anim calcmode="lin" valueType="num">
                                      <p:cBhvr>
                                        <p:cTn id="16" dur="124" tmFilter="0, 0; 0.125,0.2665; 0.25,0.4; 0.375,0.465; 0.5,0.5;  0.625,0.535; 0.75,0.6; 0.875,0.7335; 1,1">
                                          <p:stCondLst>
                                            <p:cond delay="497"/>
                                          </p:stCondLst>
                                        </p:cTn>
                                        <p:tgtEl>
                                          <p:spTgt spid="7"/>
                                        </p:tgtEl>
                                        <p:attrNameLst>
                                          <p:attrName>ppt_y</p:attrName>
                                        </p:attrNameLst>
                                      </p:cBhvr>
                                      <p:tavLst>
                                        <p:tav tm="0" fmla="#ppt_y-sin(pi*$)/27">
                                          <p:val>
                                            <p:fltVal val="0"/>
                                          </p:val>
                                        </p:tav>
                                        <p:tav tm="100000">
                                          <p:val>
                                            <p:fltVal val="1"/>
                                          </p:val>
                                        </p:tav>
                                      </p:tavLst>
                                    </p:anim>
                                    <p:anim calcmode="lin" valueType="num">
                                      <p:cBhvr>
                                        <p:cTn id="17" dur="62" tmFilter="0, 0; 0.125,0.2665; 0.25,0.4; 0.375,0.465; 0.5,0.5;  0.625,0.535; 0.75,0.6; 0.875,0.7335; 1,1">
                                          <p:stCondLst>
                                            <p:cond delay="621"/>
                                          </p:stCondLst>
                                        </p:cTn>
                                        <p:tgtEl>
                                          <p:spTgt spid="7"/>
                                        </p:tgtEl>
                                        <p:attrNameLst>
                                          <p:attrName>ppt_y</p:attrName>
                                        </p:attrNameLst>
                                      </p:cBhvr>
                                      <p:tavLst>
                                        <p:tav tm="0" fmla="#ppt_y-sin(pi*$)/81">
                                          <p:val>
                                            <p:fltVal val="0"/>
                                          </p:val>
                                        </p:tav>
                                        <p:tav tm="100000">
                                          <p:val>
                                            <p:fltVal val="1"/>
                                          </p:val>
                                        </p:tav>
                                      </p:tavLst>
                                    </p:anim>
                                    <p:animScale>
                                      <p:cBhvr>
                                        <p:cTn id="18" dur="10">
                                          <p:stCondLst>
                                            <p:cond delay="244"/>
                                          </p:stCondLst>
                                        </p:cTn>
                                        <p:tgtEl>
                                          <p:spTgt spid="7"/>
                                        </p:tgtEl>
                                      </p:cBhvr>
                                      <p:to x="100000" y="60000"/>
                                    </p:animScale>
                                    <p:animScale>
                                      <p:cBhvr>
                                        <p:cTn id="19" dur="62" decel="50000">
                                          <p:stCondLst>
                                            <p:cond delay="254"/>
                                          </p:stCondLst>
                                        </p:cTn>
                                        <p:tgtEl>
                                          <p:spTgt spid="7"/>
                                        </p:tgtEl>
                                      </p:cBhvr>
                                      <p:to x="100000" y="100000"/>
                                    </p:animScale>
                                    <p:animScale>
                                      <p:cBhvr>
                                        <p:cTn id="20" dur="10">
                                          <p:stCondLst>
                                            <p:cond delay="492"/>
                                          </p:stCondLst>
                                        </p:cTn>
                                        <p:tgtEl>
                                          <p:spTgt spid="7"/>
                                        </p:tgtEl>
                                      </p:cBhvr>
                                      <p:to x="100000" y="80000"/>
                                    </p:animScale>
                                    <p:animScale>
                                      <p:cBhvr>
                                        <p:cTn id="21" dur="62" decel="50000">
                                          <p:stCondLst>
                                            <p:cond delay="502"/>
                                          </p:stCondLst>
                                        </p:cTn>
                                        <p:tgtEl>
                                          <p:spTgt spid="7"/>
                                        </p:tgtEl>
                                      </p:cBhvr>
                                      <p:to x="100000" y="100000"/>
                                    </p:animScale>
                                    <p:animScale>
                                      <p:cBhvr>
                                        <p:cTn id="22" dur="10">
                                          <p:stCondLst>
                                            <p:cond delay="616"/>
                                          </p:stCondLst>
                                        </p:cTn>
                                        <p:tgtEl>
                                          <p:spTgt spid="7"/>
                                        </p:tgtEl>
                                      </p:cBhvr>
                                      <p:to x="100000" y="90000"/>
                                    </p:animScale>
                                    <p:animScale>
                                      <p:cBhvr>
                                        <p:cTn id="23" dur="62" decel="50000">
                                          <p:stCondLst>
                                            <p:cond delay="625"/>
                                          </p:stCondLst>
                                        </p:cTn>
                                        <p:tgtEl>
                                          <p:spTgt spid="7"/>
                                        </p:tgtEl>
                                      </p:cBhvr>
                                      <p:to x="100000" y="100000"/>
                                    </p:animScale>
                                    <p:animScale>
                                      <p:cBhvr>
                                        <p:cTn id="24" dur="10">
                                          <p:stCondLst>
                                            <p:cond delay="678"/>
                                          </p:stCondLst>
                                        </p:cTn>
                                        <p:tgtEl>
                                          <p:spTgt spid="7"/>
                                        </p:tgtEl>
                                      </p:cBhvr>
                                      <p:to x="100000" y="95000"/>
                                    </p:animScale>
                                    <p:animScale>
                                      <p:cBhvr>
                                        <p:cTn id="25" dur="62" decel="50000">
                                          <p:stCondLst>
                                            <p:cond delay="688"/>
                                          </p:stCondLst>
                                        </p:cTn>
                                        <p:tgtEl>
                                          <p:spTgt spid="7"/>
                                        </p:tgtEl>
                                      </p:cBhvr>
                                      <p:to x="100000" y="100000"/>
                                    </p:animScale>
                                  </p:childTnLst>
                                </p:cTn>
                              </p:par>
                            </p:childTnLst>
                          </p:cTn>
                        </p:par>
                        <p:par>
                          <p:cTn id="26" fill="hold">
                            <p:stCondLst>
                              <p:cond delay="750"/>
                            </p:stCondLst>
                            <p:childTnLst>
                              <p:par>
                                <p:cTn id="27" presetID="38" presetClass="entr" presetSubtype="0" accel="50000" fill="hold" nodeType="afterEffect">
                                  <p:stCondLst>
                                    <p:cond delay="0"/>
                                  </p:stCondLst>
                                  <p:iterate type="lt">
                                    <p:tmPct val="50000"/>
                                  </p:iterate>
                                  <p:childTnLst>
                                    <p:set>
                                      <p:cBhvr>
                                        <p:cTn id="28" dur="1" fill="hold">
                                          <p:stCondLst>
                                            <p:cond delay="0"/>
                                          </p:stCondLst>
                                        </p:cTn>
                                        <p:tgtEl>
                                          <p:spTgt spid="3">
                                            <p:txEl>
                                              <p:pRg st="0" end="0"/>
                                            </p:txEl>
                                          </p:spTgt>
                                        </p:tgtEl>
                                        <p:attrNameLst>
                                          <p:attrName>style.visibility</p:attrName>
                                        </p:attrNameLst>
                                      </p:cBhvr>
                                      <p:to>
                                        <p:strVal val="visible"/>
                                      </p:to>
                                    </p:set>
                                    <p:set>
                                      <p:cBhvr>
                                        <p:cTn id="29" dur="227" fill="hold">
                                          <p:stCondLst>
                                            <p:cond delay="0"/>
                                          </p:stCondLst>
                                        </p:cTn>
                                        <p:tgtEl>
                                          <p:spTgt spid="3">
                                            <p:txEl>
                                              <p:pRg st="0" end="0"/>
                                            </p:txEl>
                                          </p:spTgt>
                                        </p:tgtEl>
                                        <p:attrNameLst>
                                          <p:attrName>style.rotation</p:attrName>
                                        </p:attrNameLst>
                                      </p:cBhvr>
                                      <p:to>
                                        <p:strVal val="-45.0"/>
                                      </p:to>
                                    </p:set>
                                    <p:anim calcmode="lin" valueType="num">
                                      <p:cBhvr>
                                        <p:cTn id="30" dur="227"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227"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2"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nodeType="clickEffect">
                                  <p:stCondLst>
                                    <p:cond delay="0"/>
                                  </p:stCondLst>
                                  <p:iterate type="lt">
                                    <p:tmPct val="50000"/>
                                  </p:iterate>
                                  <p:childTnLst>
                                    <p:set>
                                      <p:cBhvr>
                                        <p:cTn id="37" dur="1" fill="hold">
                                          <p:stCondLst>
                                            <p:cond delay="0"/>
                                          </p:stCondLst>
                                        </p:cTn>
                                        <p:tgtEl>
                                          <p:spTgt spid="3">
                                            <p:txEl>
                                              <p:pRg st="1" end="1"/>
                                            </p:txEl>
                                          </p:spTgt>
                                        </p:tgtEl>
                                        <p:attrNameLst>
                                          <p:attrName>style.visibility</p:attrName>
                                        </p:attrNameLst>
                                      </p:cBhvr>
                                      <p:to>
                                        <p:strVal val="visible"/>
                                      </p:to>
                                    </p:set>
                                    <p:set>
                                      <p:cBhvr>
                                        <p:cTn id="38" dur="227" fill="hold">
                                          <p:stCondLst>
                                            <p:cond delay="0"/>
                                          </p:stCondLst>
                                        </p:cTn>
                                        <p:tgtEl>
                                          <p:spTgt spid="3">
                                            <p:txEl>
                                              <p:pRg st="1" end="1"/>
                                            </p:txEl>
                                          </p:spTgt>
                                        </p:tgtEl>
                                        <p:attrNameLst>
                                          <p:attrName>style.rotation</p:attrName>
                                        </p:attrNameLst>
                                      </p:cBhvr>
                                      <p:to>
                                        <p:strVal val="-45.0"/>
                                      </p:to>
                                    </p:set>
                                    <p:anim calcmode="lin" valueType="num">
                                      <p:cBhvr>
                                        <p:cTn id="39" dur="227" fill="hold">
                                          <p:stCondLst>
                                            <p:cond delay="227"/>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40" dur="227"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41" dur="78" decel="50000" autoRev="1" fill="hold">
                                          <p:stCondLst>
                                            <p:cond delay="227"/>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42" dur="68" fill="hold">
                                          <p:stCondLst>
                                            <p:cond delay="432"/>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idx="4294967295"/>
          </p:nvPr>
        </p:nvSpPr>
        <p:spPr>
          <a:xfrm>
            <a:off x="685800" y="1209047"/>
            <a:ext cx="7772400" cy="55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0" dirty="0" smtClean="0">
                <a:latin typeface="Cambria" panose="02040503050406030204" pitchFamily="18" charset="0"/>
                <a:ea typeface="Cambria" panose="02040503050406030204" pitchFamily="18" charset="0"/>
              </a:rPr>
              <a:t>CẢM ƠN CÁC EM ĐÃ CHÚ Ý LẮNG NGHE!</a:t>
            </a:r>
            <a:endParaRPr sz="2400" b="0" dirty="0">
              <a:latin typeface="Cambria" panose="02040503050406030204" pitchFamily="18" charset="0"/>
              <a:ea typeface="Cambria" panose="02040503050406030204" pitchFamily="18" charset="0"/>
            </a:endParaRPr>
          </a:p>
        </p:txBody>
      </p:sp>
      <p:sp>
        <p:nvSpPr>
          <p:cNvPr id="73" name="Google Shape;73;p13"/>
          <p:cNvSpPr txBox="1">
            <a:spLocks noGrp="1"/>
          </p:cNvSpPr>
          <p:nvPr>
            <p:ph type="subTitle" idx="4294967295"/>
          </p:nvPr>
        </p:nvSpPr>
        <p:spPr>
          <a:xfrm>
            <a:off x="632400" y="1719161"/>
            <a:ext cx="7895700" cy="7848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4400" i="1" dirty="0" smtClean="0">
                <a:solidFill>
                  <a:schemeClr val="accent1"/>
                </a:solidFill>
                <a:latin typeface="Cambria" panose="02040503050406030204" pitchFamily="18" charset="0"/>
                <a:ea typeface="Cambria" panose="02040503050406030204" pitchFamily="18" charset="0"/>
              </a:rPr>
              <a:t>BÀI HỌC ĐẾN ĐÂY LÀ KẾT THÚC</a:t>
            </a:r>
            <a:endParaRPr sz="4400" i="1" dirty="0">
              <a:solidFill>
                <a:schemeClr val="accent1"/>
              </a:solidFill>
              <a:latin typeface="Cambria" panose="02040503050406030204" pitchFamily="18" charset="0"/>
              <a:ea typeface="Cambria" panose="02040503050406030204" pitchFamily="18" charset="0"/>
            </a:endParaRPr>
          </a:p>
        </p:txBody>
      </p:sp>
      <p:sp>
        <p:nvSpPr>
          <p:cNvPr id="74" name="Google Shape;74;p13"/>
          <p:cNvSpPr txBox="1">
            <a:spLocks noGrp="1"/>
          </p:cNvSpPr>
          <p:nvPr>
            <p:ph type="body" idx="4294967295"/>
          </p:nvPr>
        </p:nvSpPr>
        <p:spPr>
          <a:xfrm>
            <a:off x="632300" y="2503961"/>
            <a:ext cx="7895700" cy="1800600"/>
          </a:xfrm>
          <a:prstGeom prst="rect">
            <a:avLst/>
          </a:prstGeom>
        </p:spPr>
        <p:txBody>
          <a:bodyPr spcFirstLastPara="1" wrap="square" lIns="91425" tIns="91425" rIns="91425" bIns="91425" anchor="t" anchorCtr="0">
            <a:noAutofit/>
          </a:bodyPr>
          <a:lstStyle/>
          <a:p>
            <a:pPr marL="0" indent="0" algn="ctr">
              <a:spcBef>
                <a:spcPts val="0"/>
              </a:spcBef>
              <a:buNone/>
            </a:pP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tìm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thầy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cô</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tại</a:t>
            </a:r>
            <a:r>
              <a:rPr lang="en-US" dirty="0">
                <a:latin typeface="Cambria" panose="02040503050406030204" pitchFamily="18" charset="0"/>
                <a:ea typeface="Cambria" panose="02040503050406030204" pitchFamily="18" charset="0"/>
              </a:rPr>
              <a:t>:</a:t>
            </a:r>
          </a:p>
          <a:p>
            <a:pPr marL="0" indent="0" algn="ctr">
              <a:spcBef>
                <a:spcPts val="0"/>
              </a:spcBef>
              <a:buNone/>
            </a:pPr>
            <a:r>
              <a:rPr lang="en-US" dirty="0">
                <a:latin typeface="Cambria" panose="02040503050406030204" pitchFamily="18" charset="0"/>
                <a:ea typeface="Cambria" panose="02040503050406030204" pitchFamily="18" charset="0"/>
              </a:rPr>
              <a:t>@</a:t>
            </a:r>
            <a:r>
              <a:rPr lang="en-US" dirty="0" err="1">
                <a:latin typeface="Cambria" panose="02040503050406030204" pitchFamily="18" charset="0"/>
                <a:ea typeface="Cambria" panose="02040503050406030204" pitchFamily="18" charset="0"/>
              </a:rPr>
              <a:t>Lê</a:t>
            </a:r>
            <a:r>
              <a:rPr lang="en-US" dirty="0">
                <a:latin typeface="Cambria" panose="02040503050406030204" pitchFamily="18" charset="0"/>
                <a:ea typeface="Cambria" panose="02040503050406030204" pitchFamily="18" charset="0"/>
              </a:rPr>
              <a:t> Minh </a:t>
            </a:r>
            <a:r>
              <a:rPr lang="en-US" dirty="0" err="1">
                <a:latin typeface="Cambria" panose="02040503050406030204" pitchFamily="18" charset="0"/>
                <a:ea typeface="Cambria" panose="02040503050406030204" pitchFamily="18" charset="0"/>
              </a:rPr>
              <a:t>Hoàng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violet.baigiang</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
        <p:nvSpPr>
          <p:cNvPr id="76" name="Google Shape;76;p13"/>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2329725" y="113175"/>
            <a:ext cx="44895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Cambria" panose="02040503050406030204" pitchFamily="18" charset="0"/>
                <a:ea typeface="Cambria" panose="02040503050406030204" pitchFamily="18" charset="0"/>
              </a:rPr>
              <a:t>Kiểm tra bài cũ</a:t>
            </a:r>
            <a:endParaRPr sz="3200" dirty="0">
              <a:latin typeface="Cambria" panose="02040503050406030204" pitchFamily="18" charset="0"/>
              <a:ea typeface="Cambria" panose="02040503050406030204" pitchFamily="18" charset="0"/>
            </a:endParaRPr>
          </a:p>
        </p:txBody>
      </p:sp>
      <p:sp>
        <p:nvSpPr>
          <p:cNvPr id="64" name="Google Shape;64;p12"/>
          <p:cNvSpPr txBox="1"/>
          <p:nvPr/>
        </p:nvSpPr>
        <p:spPr>
          <a:xfrm>
            <a:off x="457200" y="1081125"/>
            <a:ext cx="3776700" cy="2500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Lí</a:t>
            </a: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thuyết</a:t>
            </a:r>
            <a:endParaRPr sz="1800" dirty="0">
              <a:solidFill>
                <a:schemeClr val="dk1"/>
              </a:solidFill>
              <a:latin typeface="Cambria" panose="02040503050406030204" pitchFamily="18" charset="0"/>
              <a:ea typeface="Cambria" panose="02040503050406030204" pitchFamily="18" charset="0"/>
              <a:cs typeface="PT Serif"/>
              <a:sym typeface="PT Serif"/>
            </a:endParaRPr>
          </a:p>
          <a:p>
            <a:pPr algn="just">
              <a:spcBef>
                <a:spcPts val="600"/>
              </a:spcBef>
              <a:buClr>
                <a:schemeClr val="dk1"/>
              </a:buClr>
              <a:buSzPts val="1100"/>
            </a:pPr>
            <a:r>
              <a:rPr lang="en-US" sz="1600" dirty="0" err="1" smtClean="0">
                <a:latin typeface="Cambria" panose="02040503050406030204" pitchFamily="18" charset="0"/>
                <a:ea typeface="Cambria" panose="02040503050406030204" pitchFamily="18" charset="0"/>
              </a:rPr>
              <a:t>Công</a:t>
            </a:r>
            <a:r>
              <a:rPr lang="en-US" sz="1600" dirty="0" smtClean="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cuộc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khôi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phục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kinh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tế</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hàn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gắn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vết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thương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chiến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tranh</a:t>
            </a:r>
            <a:r>
              <a:rPr lang="en-US" sz="1600" dirty="0">
                <a:latin typeface="Cambria" panose="02040503050406030204" pitchFamily="18" charset="0"/>
                <a:ea typeface="Cambria" panose="02040503050406030204" pitchFamily="18" charset="0"/>
              </a:rPr>
              <a:t> ở </a:t>
            </a:r>
            <a:r>
              <a:rPr lang="en-US" sz="1600" dirty="0" err="1">
                <a:latin typeface="Cambria" panose="02040503050406030204" pitchFamily="18" charset="0"/>
                <a:ea typeface="Cambria" panose="02040503050406030204" pitchFamily="18" charset="0"/>
              </a:rPr>
              <a:t>Liên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Xô</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đạt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kết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quả</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ra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sao</a:t>
            </a:r>
            <a:r>
              <a:rPr lang="en-US" sz="1600" dirty="0" smtClean="0">
                <a:latin typeface="Cambria" panose="02040503050406030204" pitchFamily="18" charset="0"/>
                <a:ea typeface="Cambria" panose="02040503050406030204" pitchFamily="18" charset="0"/>
              </a:rPr>
              <a:t>?</a:t>
            </a:r>
          </a:p>
          <a:p>
            <a:pPr algn="just">
              <a:spcBef>
                <a:spcPts val="600"/>
              </a:spcBef>
              <a:buClr>
                <a:schemeClr val="dk1"/>
              </a:buClr>
              <a:buSzPts val="1100"/>
            </a:pPr>
            <a:endParaRPr lang="en-US" dirty="0">
              <a:latin typeface="Cambria" panose="02040503050406030204" pitchFamily="18" charset="0"/>
              <a:ea typeface="Cambria" panose="02040503050406030204" pitchFamily="18" charset="0"/>
            </a:endParaRPr>
          </a:p>
          <a:p>
            <a:pPr marL="0" lvl="0" indent="0" algn="l" rtl="0">
              <a:spcBef>
                <a:spcPts val="600"/>
              </a:spcBef>
              <a:spcAft>
                <a:spcPts val="0"/>
              </a:spcAft>
              <a:buClr>
                <a:schemeClr val="dk1"/>
              </a:buClr>
              <a:buSzPts val="1100"/>
              <a:buFont typeface="Arial"/>
              <a:buNone/>
            </a:pPr>
            <a:endParaRPr dirty="0">
              <a:solidFill>
                <a:schemeClr val="dk1"/>
              </a:solidFill>
              <a:latin typeface="PT Serif"/>
              <a:ea typeface="PT Serif"/>
              <a:cs typeface="PT Serif"/>
              <a:sym typeface="PT Serif"/>
            </a:endParaRPr>
          </a:p>
          <a:p>
            <a:pPr marL="0" lvl="0" indent="0" algn="l" rtl="0">
              <a:spcBef>
                <a:spcPts val="600"/>
              </a:spcBef>
              <a:spcAft>
                <a:spcPts val="0"/>
              </a:spcAft>
              <a:buNone/>
            </a:pPr>
            <a:endParaRPr dirty="0">
              <a:solidFill>
                <a:schemeClr val="dk1"/>
              </a:solidFill>
              <a:latin typeface="PT Serif"/>
              <a:ea typeface="PT Serif"/>
              <a:cs typeface="PT Serif"/>
              <a:sym typeface="PT Serif"/>
            </a:endParaRPr>
          </a:p>
        </p:txBody>
      </p:sp>
      <p:sp>
        <p:nvSpPr>
          <p:cNvPr id="65" name="Google Shape;65;p12"/>
          <p:cNvSpPr txBox="1"/>
          <p:nvPr/>
        </p:nvSpPr>
        <p:spPr>
          <a:xfrm>
            <a:off x="4744975" y="1081125"/>
            <a:ext cx="3941700" cy="2500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Đáp</a:t>
            </a: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án</a:t>
            </a:r>
            <a:endParaRPr sz="1800" dirty="0">
              <a:solidFill>
                <a:schemeClr val="dk1"/>
              </a:solidFill>
              <a:latin typeface="Cambria" panose="02040503050406030204" pitchFamily="18" charset="0"/>
              <a:ea typeface="Cambria" panose="02040503050406030204" pitchFamily="18" charset="0"/>
              <a:cs typeface="PT Serif"/>
              <a:sym typeface="PT Serif"/>
            </a:endParaRPr>
          </a:p>
          <a:p>
            <a:pPr marL="285750" indent="-285750" algn="just">
              <a:buFontTx/>
              <a:buChar char="-"/>
            </a:pPr>
            <a:r>
              <a:rPr lang="en-US" sz="1600" i="1" dirty="0" err="1">
                <a:latin typeface="Cambria" panose="02040503050406030204" pitchFamily="18" charset="0"/>
                <a:ea typeface="Cambria" panose="02040503050406030204" pitchFamily="18" charset="0"/>
              </a:rPr>
              <a:t>Hoàn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thành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thắng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lợi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kế</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hoạch</a:t>
            </a:r>
            <a:r>
              <a:rPr lang="en-US" sz="1600" i="1" dirty="0">
                <a:latin typeface="Cambria" panose="02040503050406030204" pitchFamily="18" charset="0"/>
                <a:ea typeface="Cambria" panose="02040503050406030204" pitchFamily="18" charset="0"/>
              </a:rPr>
              <a:t> 5 </a:t>
            </a:r>
            <a:r>
              <a:rPr lang="en-US" sz="1600" i="1" dirty="0" err="1">
                <a:latin typeface="Cambria" panose="02040503050406030204" pitchFamily="18" charset="0"/>
                <a:ea typeface="Cambria" panose="02040503050406030204" pitchFamily="18" charset="0"/>
              </a:rPr>
              <a:t>năm</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lần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thứ</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tư</a:t>
            </a:r>
            <a:r>
              <a:rPr lang="en-US" sz="1600" i="1" dirty="0">
                <a:latin typeface="Cambria" panose="02040503050406030204" pitchFamily="18" charset="0"/>
                <a:ea typeface="Cambria" panose="02040503050406030204" pitchFamily="18" charset="0"/>
              </a:rPr>
              <a:t> (1946 – 1950) </a:t>
            </a:r>
            <a:r>
              <a:rPr lang="en-US" sz="1600" i="1" dirty="0" err="1">
                <a:latin typeface="Cambria" panose="02040503050406030204" pitchFamily="18" charset="0"/>
                <a:ea typeface="Cambria" panose="02040503050406030204" pitchFamily="18" charset="0"/>
              </a:rPr>
              <a:t>trước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thời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hạn</a:t>
            </a:r>
            <a:r>
              <a:rPr lang="en-US" sz="1600" i="1" dirty="0">
                <a:latin typeface="Cambria" panose="02040503050406030204" pitchFamily="18" charset="0"/>
                <a:ea typeface="Cambria" panose="02040503050406030204" pitchFamily="18" charset="0"/>
              </a:rPr>
              <a:t> 9 </a:t>
            </a:r>
            <a:r>
              <a:rPr lang="en-US" sz="1600" i="1" dirty="0" err="1">
                <a:latin typeface="Cambria" panose="02040503050406030204" pitchFamily="18" charset="0"/>
                <a:ea typeface="Cambria" panose="02040503050406030204" pitchFamily="18" charset="0"/>
              </a:rPr>
              <a:t>tháng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Các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chỉ</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tiêu</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chính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đều</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vượt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mức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kế</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hoạch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dự</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định</a:t>
            </a:r>
            <a:r>
              <a:rPr lang="en-US" sz="1600" i="1" dirty="0">
                <a:latin typeface="Cambria" panose="02040503050406030204" pitchFamily="18" charset="0"/>
                <a:ea typeface="Cambria" panose="02040503050406030204" pitchFamily="18" charset="0"/>
              </a:rPr>
              <a:t>.</a:t>
            </a:r>
          </a:p>
          <a:p>
            <a:pPr marL="285750" indent="-285750" algn="just">
              <a:buFontTx/>
              <a:buChar char="-"/>
            </a:pPr>
            <a:r>
              <a:rPr lang="en-US" sz="1600" i="1" dirty="0" err="1">
                <a:latin typeface="Cambria" panose="02040503050406030204" pitchFamily="18" charset="0"/>
                <a:ea typeface="Cambria" panose="02040503050406030204" pitchFamily="18" charset="0"/>
              </a:rPr>
              <a:t>Công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nghiệp</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Năm</a:t>
            </a:r>
            <a:r>
              <a:rPr lang="en-US" sz="1600" i="1" dirty="0">
                <a:latin typeface="Cambria" panose="02040503050406030204" pitchFamily="18" charset="0"/>
                <a:ea typeface="Cambria" panose="02040503050406030204" pitchFamily="18" charset="0"/>
              </a:rPr>
              <a:t> 1950, </a:t>
            </a:r>
            <a:r>
              <a:rPr lang="en-US" sz="1600" i="1" dirty="0" err="1">
                <a:latin typeface="Cambria" panose="02040503050406030204" pitchFamily="18" charset="0"/>
                <a:ea typeface="Cambria" panose="02040503050406030204" pitchFamily="18" charset="0"/>
              </a:rPr>
              <a:t>sản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xuất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công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nghiệp</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tăng</a:t>
            </a:r>
            <a:r>
              <a:rPr lang="en-US" sz="1600" i="1" dirty="0">
                <a:latin typeface="Cambria" panose="02040503050406030204" pitchFamily="18" charset="0"/>
                <a:ea typeface="Cambria" panose="02040503050406030204" pitchFamily="18" charset="0"/>
              </a:rPr>
              <a:t> 73%.</a:t>
            </a:r>
          </a:p>
          <a:p>
            <a:pPr marL="285750" indent="-285750" algn="just">
              <a:buFontTx/>
              <a:buChar char="-"/>
            </a:pPr>
            <a:r>
              <a:rPr lang="en-US" sz="1600" i="1" dirty="0" err="1">
                <a:latin typeface="Cambria" panose="02040503050406030204" pitchFamily="18" charset="0"/>
                <a:ea typeface="Cambria" panose="02040503050406030204" pitchFamily="18" charset="0"/>
              </a:rPr>
              <a:t>Hơn</a:t>
            </a:r>
            <a:r>
              <a:rPr lang="en-US" sz="1600" i="1" dirty="0">
                <a:latin typeface="Cambria" panose="02040503050406030204" pitchFamily="18" charset="0"/>
                <a:ea typeface="Cambria" panose="02040503050406030204" pitchFamily="18" charset="0"/>
              </a:rPr>
              <a:t> 6000 </a:t>
            </a:r>
            <a:r>
              <a:rPr lang="en-US" sz="1600" i="1" dirty="0" err="1">
                <a:latin typeface="Cambria" panose="02040503050406030204" pitchFamily="18" charset="0"/>
                <a:ea typeface="Cambria" panose="02040503050406030204" pitchFamily="18" charset="0"/>
              </a:rPr>
              <a:t>nhà</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máy</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được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khôi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phục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và</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xây</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dựng</a:t>
            </a:r>
            <a:r>
              <a:rPr lang="en-US" sz="1600" i="1" dirty="0">
                <a:latin typeface="Cambria" panose="02040503050406030204" pitchFamily="18" charset="0"/>
                <a:ea typeface="Cambria" panose="02040503050406030204" pitchFamily="18" charset="0"/>
              </a:rPr>
              <a:t>.</a:t>
            </a:r>
          </a:p>
          <a:p>
            <a:pPr marL="285750" indent="-285750" algn="just">
              <a:buFontTx/>
              <a:buChar char="-"/>
            </a:pPr>
            <a:r>
              <a:rPr lang="en-US" sz="1600" i="1" dirty="0" err="1">
                <a:latin typeface="Cambria" panose="02040503050406030204" pitchFamily="18" charset="0"/>
                <a:ea typeface="Cambria" panose="02040503050406030204" pitchFamily="18" charset="0"/>
              </a:rPr>
              <a:t>Nông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nghiệp</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Một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ngàng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nông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nghiệp</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vượt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mức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trước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chiến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tranh</a:t>
            </a:r>
            <a:r>
              <a:rPr lang="en-US" sz="1600" i="1" dirty="0">
                <a:latin typeface="Cambria" panose="02040503050406030204" pitchFamily="18" charset="0"/>
                <a:ea typeface="Cambria" panose="02040503050406030204" pitchFamily="18" charset="0"/>
              </a:rPr>
              <a:t>.</a:t>
            </a:r>
          </a:p>
          <a:p>
            <a:pPr marL="285750" indent="-285750" algn="just">
              <a:buFontTx/>
              <a:buChar char="-"/>
            </a:pPr>
            <a:r>
              <a:rPr lang="en-US" sz="1600" i="1" dirty="0" err="1">
                <a:latin typeface="Cambria" panose="02040503050406030204" pitchFamily="18" charset="0"/>
                <a:ea typeface="Cambria" panose="02040503050406030204" pitchFamily="18" charset="0"/>
              </a:rPr>
              <a:t>Đời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nhân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dân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được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cải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thiện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rõ</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rệt</a:t>
            </a:r>
            <a:r>
              <a:rPr lang="en-US" sz="1600" i="1" dirty="0">
                <a:latin typeface="Cambria" panose="02040503050406030204" pitchFamily="18" charset="0"/>
                <a:ea typeface="Cambria" panose="02040503050406030204" pitchFamily="18" charset="0"/>
              </a:rPr>
              <a:t>.</a:t>
            </a:r>
          </a:p>
          <a:p>
            <a:pPr marL="285750" indent="-285750" algn="just">
              <a:buFontTx/>
              <a:buChar char="-"/>
            </a:pPr>
            <a:r>
              <a:rPr lang="en-US" sz="1600" i="1" dirty="0" err="1">
                <a:latin typeface="Cambria" panose="02040503050406030204" pitchFamily="18" charset="0"/>
                <a:ea typeface="Cambria" panose="02040503050406030204" pitchFamily="18" charset="0"/>
              </a:rPr>
              <a:t>Khoa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học</a:t>
            </a:r>
            <a:r>
              <a:rPr lang="en-US" sz="1600" i="1" dirty="0">
                <a:latin typeface="Cambria" panose="02040503050406030204" pitchFamily="18" charset="0"/>
                <a:ea typeface="Cambria" panose="02040503050406030204" pitchFamily="18" charset="0"/>
              </a:rPr>
              <a:t> – </a:t>
            </a:r>
            <a:r>
              <a:rPr lang="en-US" sz="1600" i="1" dirty="0" err="1">
                <a:latin typeface="Cambria" panose="02040503050406030204" pitchFamily="18" charset="0"/>
                <a:ea typeface="Cambria" panose="02040503050406030204" pitchFamily="18" charset="0"/>
              </a:rPr>
              <a:t>kĩ</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thuật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Năm</a:t>
            </a:r>
            <a:r>
              <a:rPr lang="en-US" sz="1600" i="1" dirty="0">
                <a:latin typeface="Cambria" panose="02040503050406030204" pitchFamily="18" charset="0"/>
                <a:ea typeface="Cambria" panose="02040503050406030204" pitchFamily="18" charset="0"/>
              </a:rPr>
              <a:t> 1949, </a:t>
            </a:r>
            <a:r>
              <a:rPr lang="en-US" sz="1600" i="1" dirty="0" err="1">
                <a:latin typeface="Cambria" panose="02040503050406030204" pitchFamily="18" charset="0"/>
                <a:ea typeface="Cambria" panose="02040503050406030204" pitchFamily="18" charset="0"/>
              </a:rPr>
              <a:t>Liên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Xô</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chế</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tạo</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thành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công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bom</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nguyên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tử</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phá</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vỡ</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thế</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quyền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Mĩ</a:t>
            </a:r>
            <a:r>
              <a:rPr lang="en-US" sz="1600" i="1" dirty="0">
                <a:latin typeface="Cambria" panose="02040503050406030204" pitchFamily="18" charset="0"/>
                <a:ea typeface="Cambria" panose="02040503050406030204" pitchFamily="18" charset="0"/>
              </a:rPr>
              <a:t>.</a:t>
            </a:r>
          </a:p>
        </p:txBody>
      </p:sp>
      <p:sp>
        <p:nvSpPr>
          <p:cNvPr id="67" name="Google Shape;67;p12"/>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9" name="Picture 73" descr="qustionsm_w"/>
          <p:cNvPicPr>
            <a:picLocks noChangeAspect="1" noChangeArrowheads="1" noCrop="1"/>
          </p:cNvPicPr>
          <p:nvPr/>
        </p:nvPicPr>
        <p:blipFill>
          <a:blip r:embed="rId3" cstate="print"/>
          <a:srcRect/>
          <a:stretch>
            <a:fillRect/>
          </a:stretch>
        </p:blipFill>
        <p:spPr bwMode="auto">
          <a:xfrm>
            <a:off x="367989" y="1235362"/>
            <a:ext cx="359125" cy="344016"/>
          </a:xfrm>
          <a:prstGeom prst="rect">
            <a:avLst/>
          </a:prstGeom>
          <a:noFill/>
          <a:ln w="9525">
            <a:noFill/>
            <a:miter lim="800000"/>
            <a:headEnd/>
            <a:tailEnd/>
          </a:ln>
        </p:spPr>
      </p:pic>
    </p:spTree>
    <p:extLst>
      <p:ext uri="{BB962C8B-B14F-4D97-AF65-F5344CB8AC3E}">
        <p14:creationId xmlns:p14="http://schemas.microsoft.com/office/powerpoint/2010/main" val="91803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750"/>
                                        <p:tgtEl>
                                          <p:spTgt spid="65">
                                            <p:txEl>
                                              <p:pRg st="0" end="0"/>
                                            </p:txEl>
                                          </p:spTgt>
                                        </p:tgtEl>
                                      </p:cBhvr>
                                    </p:animEffect>
                                    <p:anim calcmode="lin" valueType="num">
                                      <p:cBhvr>
                                        <p:cTn id="8" dur="750" fill="hold"/>
                                        <p:tgtEl>
                                          <p:spTgt spid="65">
                                            <p:txEl>
                                              <p:pRg st="0" end="0"/>
                                            </p:txEl>
                                          </p:spTgt>
                                        </p:tgtEl>
                                        <p:attrNameLst>
                                          <p:attrName>ppt_w</p:attrName>
                                        </p:attrNameLst>
                                      </p:cBhvr>
                                      <p:tavLst>
                                        <p:tav tm="0" fmla="#ppt_w*sin(2.5*pi*$)">
                                          <p:val>
                                            <p:fltVal val="0"/>
                                          </p:val>
                                        </p:tav>
                                        <p:tav tm="100000">
                                          <p:val>
                                            <p:fltVal val="1"/>
                                          </p:val>
                                        </p:tav>
                                      </p:tavLst>
                                    </p:anim>
                                    <p:anim calcmode="lin" valueType="num">
                                      <p:cBhvr>
                                        <p:cTn id="9" dur="750" fill="hold"/>
                                        <p:tgtEl>
                                          <p:spTgt spid="6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5">
                                            <p:txEl>
                                              <p:pRg st="1" end="1"/>
                                            </p:txEl>
                                          </p:spTgt>
                                        </p:tgtEl>
                                        <p:attrNameLst>
                                          <p:attrName>style.visibility</p:attrName>
                                        </p:attrNameLst>
                                      </p:cBhvr>
                                      <p:to>
                                        <p:strVal val="visible"/>
                                      </p:to>
                                    </p:set>
                                    <p:animEffect transition="in" filter="fade">
                                      <p:cBhvr>
                                        <p:cTn id="14" dur="500"/>
                                        <p:tgtEl>
                                          <p:spTgt spid="65">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500"/>
                                        <p:tgtEl>
                                          <p:spTgt spid="6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5">
                                            <p:txEl>
                                              <p:pRg st="3" end="3"/>
                                            </p:txEl>
                                          </p:spTgt>
                                        </p:tgtEl>
                                        <p:attrNameLst>
                                          <p:attrName>style.visibility</p:attrName>
                                        </p:attrNameLst>
                                      </p:cBhvr>
                                      <p:to>
                                        <p:strVal val="visible"/>
                                      </p:to>
                                    </p:set>
                                    <p:animEffect transition="in" filter="fade">
                                      <p:cBhvr>
                                        <p:cTn id="20" dur="500"/>
                                        <p:tgtEl>
                                          <p:spTgt spid="6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5">
                                            <p:txEl>
                                              <p:pRg st="4" end="4"/>
                                            </p:txEl>
                                          </p:spTgt>
                                        </p:tgtEl>
                                        <p:attrNameLst>
                                          <p:attrName>style.visibility</p:attrName>
                                        </p:attrNameLst>
                                      </p:cBhvr>
                                      <p:to>
                                        <p:strVal val="visible"/>
                                      </p:to>
                                    </p:set>
                                    <p:animEffect transition="in" filter="fade">
                                      <p:cBhvr>
                                        <p:cTn id="23" dur="500"/>
                                        <p:tgtEl>
                                          <p:spTgt spid="6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xEl>
                                              <p:pRg st="5" end="5"/>
                                            </p:txEl>
                                          </p:spTgt>
                                        </p:tgtEl>
                                        <p:attrNameLst>
                                          <p:attrName>style.visibility</p:attrName>
                                        </p:attrNameLst>
                                      </p:cBhvr>
                                      <p:to>
                                        <p:strVal val="visible"/>
                                      </p:to>
                                    </p:set>
                                    <p:animEffect transition="in" filter="fade">
                                      <p:cBhvr>
                                        <p:cTn id="26" dur="500"/>
                                        <p:tgtEl>
                                          <p:spTgt spid="6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5">
                                            <p:txEl>
                                              <p:pRg st="6" end="6"/>
                                            </p:txEl>
                                          </p:spTgt>
                                        </p:tgtEl>
                                        <p:attrNameLst>
                                          <p:attrName>style.visibility</p:attrName>
                                        </p:attrNameLst>
                                      </p:cBhvr>
                                      <p:to>
                                        <p:strVal val="visible"/>
                                      </p:to>
                                    </p:set>
                                    <p:animEffect transition="in" filter="fade">
                                      <p:cBhvr>
                                        <p:cTn id="29" dur="500"/>
                                        <p:tgtEl>
                                          <p:spTgt spid="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2329725" y="113175"/>
            <a:ext cx="44895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Cambria" panose="02040503050406030204" pitchFamily="18" charset="0"/>
                <a:ea typeface="Cambria" panose="02040503050406030204" pitchFamily="18" charset="0"/>
              </a:rPr>
              <a:t>Kiểm tra bài cũ</a:t>
            </a:r>
            <a:endParaRPr sz="3200" dirty="0">
              <a:latin typeface="Cambria" panose="02040503050406030204" pitchFamily="18" charset="0"/>
              <a:ea typeface="Cambria" panose="02040503050406030204" pitchFamily="18" charset="0"/>
            </a:endParaRPr>
          </a:p>
        </p:txBody>
      </p:sp>
      <p:sp>
        <p:nvSpPr>
          <p:cNvPr id="64" name="Google Shape;64;p12"/>
          <p:cNvSpPr txBox="1"/>
          <p:nvPr/>
        </p:nvSpPr>
        <p:spPr>
          <a:xfrm>
            <a:off x="457200" y="1081125"/>
            <a:ext cx="3776700" cy="2500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Lí</a:t>
            </a: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thuyết</a:t>
            </a:r>
            <a:endParaRPr sz="1800" dirty="0">
              <a:solidFill>
                <a:schemeClr val="dk1"/>
              </a:solidFill>
              <a:latin typeface="Cambria" panose="02040503050406030204" pitchFamily="18" charset="0"/>
              <a:ea typeface="Cambria" panose="02040503050406030204" pitchFamily="18" charset="0"/>
              <a:cs typeface="PT Serif"/>
              <a:sym typeface="PT Serif"/>
            </a:endParaRPr>
          </a:p>
          <a:p>
            <a:pPr algn="just">
              <a:spcBef>
                <a:spcPts val="600"/>
              </a:spcBef>
              <a:buClr>
                <a:schemeClr val="dk1"/>
              </a:buClr>
              <a:buSzPts val="1100"/>
            </a:pPr>
            <a:r>
              <a:rPr lang="en-US" sz="1600" dirty="0" err="1">
                <a:latin typeface="Cambria" panose="02040503050406030204" pitchFamily="18" charset="0"/>
                <a:ea typeface="Cambria" panose="02040503050406030204" pitchFamily="18" charset="0"/>
              </a:rPr>
              <a:t>Em</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hãy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nhận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xét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về</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công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cuộc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khôi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phục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kinh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tế</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hàn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gắn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vết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thương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chiến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tranh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của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Liên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Xô</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trong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thời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kì</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này</a:t>
            </a:r>
            <a:r>
              <a:rPr lang="en-US" sz="1600" dirty="0">
                <a:latin typeface="Cambria" panose="02040503050406030204" pitchFamily="18" charset="0"/>
                <a:ea typeface="Cambria" panose="02040503050406030204" pitchFamily="18" charset="0"/>
              </a:rPr>
              <a:t>?</a:t>
            </a:r>
          </a:p>
          <a:p>
            <a:pPr algn="just">
              <a:spcBef>
                <a:spcPts val="600"/>
              </a:spcBef>
              <a:buClr>
                <a:schemeClr val="dk1"/>
              </a:buClr>
              <a:buSzPts val="1100"/>
            </a:pPr>
            <a:endParaRPr lang="en-US" dirty="0">
              <a:latin typeface="Cambria" panose="02040503050406030204" pitchFamily="18" charset="0"/>
              <a:ea typeface="Cambria" panose="02040503050406030204" pitchFamily="18" charset="0"/>
            </a:endParaRPr>
          </a:p>
          <a:p>
            <a:pPr marL="0" lvl="0" indent="0" algn="l" rtl="0">
              <a:spcBef>
                <a:spcPts val="600"/>
              </a:spcBef>
              <a:spcAft>
                <a:spcPts val="0"/>
              </a:spcAft>
              <a:buClr>
                <a:schemeClr val="dk1"/>
              </a:buClr>
              <a:buSzPts val="1100"/>
              <a:buFont typeface="Arial"/>
              <a:buNone/>
            </a:pPr>
            <a:endParaRPr dirty="0">
              <a:solidFill>
                <a:schemeClr val="dk1"/>
              </a:solidFill>
              <a:latin typeface="PT Serif"/>
              <a:ea typeface="PT Serif"/>
              <a:cs typeface="PT Serif"/>
              <a:sym typeface="PT Serif"/>
            </a:endParaRPr>
          </a:p>
          <a:p>
            <a:pPr marL="0" lvl="0" indent="0" algn="l" rtl="0">
              <a:spcBef>
                <a:spcPts val="600"/>
              </a:spcBef>
              <a:spcAft>
                <a:spcPts val="0"/>
              </a:spcAft>
              <a:buNone/>
            </a:pPr>
            <a:endParaRPr dirty="0">
              <a:solidFill>
                <a:schemeClr val="dk1"/>
              </a:solidFill>
              <a:latin typeface="PT Serif"/>
              <a:ea typeface="PT Serif"/>
              <a:cs typeface="PT Serif"/>
              <a:sym typeface="PT Serif"/>
            </a:endParaRPr>
          </a:p>
        </p:txBody>
      </p:sp>
      <p:sp>
        <p:nvSpPr>
          <p:cNvPr id="65" name="Google Shape;65;p12"/>
          <p:cNvSpPr txBox="1"/>
          <p:nvPr/>
        </p:nvSpPr>
        <p:spPr>
          <a:xfrm>
            <a:off x="4744975" y="1081125"/>
            <a:ext cx="3941700" cy="2500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Đáp</a:t>
            </a:r>
            <a:r>
              <a:rPr lang="en-US" sz="1800" b="1" dirty="0" smtClean="0">
                <a:solidFill>
                  <a:schemeClr val="dk1"/>
                </a:solidFill>
                <a:latin typeface="Cambria" panose="02040503050406030204" pitchFamily="18" charset="0"/>
                <a:ea typeface="Cambria" panose="02040503050406030204" pitchFamily="18" charset="0"/>
                <a:cs typeface="PT Serif"/>
                <a:sym typeface="PT Serif"/>
              </a:rPr>
              <a:t> </a:t>
            </a:r>
            <a:r>
              <a:rPr lang="en-US" sz="1800" b="1" dirty="0" err="1" smtClean="0">
                <a:solidFill>
                  <a:schemeClr val="dk1"/>
                </a:solidFill>
                <a:latin typeface="Cambria" panose="02040503050406030204" pitchFamily="18" charset="0"/>
                <a:ea typeface="Cambria" panose="02040503050406030204" pitchFamily="18" charset="0"/>
                <a:cs typeface="PT Serif"/>
                <a:sym typeface="PT Serif"/>
              </a:rPr>
              <a:t>án</a:t>
            </a:r>
            <a:endParaRPr sz="1800" dirty="0">
              <a:solidFill>
                <a:schemeClr val="dk1"/>
              </a:solidFill>
              <a:latin typeface="Cambria" panose="02040503050406030204" pitchFamily="18" charset="0"/>
              <a:ea typeface="Cambria" panose="02040503050406030204" pitchFamily="18" charset="0"/>
              <a:cs typeface="PT Serif"/>
              <a:sym typeface="PT Serif"/>
            </a:endParaRPr>
          </a:p>
          <a:p>
            <a:pPr marL="285750" indent="-285750" algn="just">
              <a:buFontTx/>
              <a:buChar char="-"/>
            </a:pPr>
            <a:r>
              <a:rPr lang="en-US" sz="1600" i="1" dirty="0" err="1">
                <a:latin typeface="Cambria" panose="02040503050406030204" pitchFamily="18" charset="0"/>
                <a:ea typeface="Cambria" panose="02040503050406030204" pitchFamily="18" charset="0"/>
              </a:rPr>
              <a:t>Tốc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khôi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phục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kinh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tế</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Liên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Xô</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trong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thời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kì</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này</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tăng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lên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nhanh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chóng</a:t>
            </a:r>
            <a:r>
              <a:rPr lang="en-US" sz="1600" i="1" dirty="0">
                <a:latin typeface="Cambria" panose="02040503050406030204" pitchFamily="18" charset="0"/>
                <a:ea typeface="Cambria" panose="02040503050406030204" pitchFamily="18" charset="0"/>
              </a:rPr>
              <a:t>.</a:t>
            </a:r>
          </a:p>
          <a:p>
            <a:pPr marL="285750" indent="-285750" algn="just">
              <a:buFontTx/>
              <a:buChar char="-"/>
            </a:pPr>
            <a:r>
              <a:rPr lang="en-US" sz="1600" i="1" dirty="0" err="1">
                <a:latin typeface="Cambria" panose="02040503050406030204" pitchFamily="18" charset="0"/>
                <a:ea typeface="Cambria" panose="02040503050406030204" pitchFamily="18" charset="0"/>
              </a:rPr>
              <a:t>Có</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được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sự</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phát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triển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đó</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là</a:t>
            </a:r>
            <a:r>
              <a:rPr lang="en-US" sz="1600" i="1" dirty="0">
                <a:latin typeface="Cambria" panose="02040503050406030204" pitchFamily="18" charset="0"/>
                <a:ea typeface="Cambria" panose="02040503050406030204" pitchFamily="18" charset="0"/>
              </a:rPr>
              <a:t> do </a:t>
            </a:r>
            <a:r>
              <a:rPr lang="en-US" sz="1600" i="1" dirty="0" err="1">
                <a:latin typeface="Cambria" panose="02040503050406030204" pitchFamily="18" charset="0"/>
                <a:ea typeface="Cambria" panose="02040503050406030204" pitchFamily="18" charset="0"/>
              </a:rPr>
              <a:t>sự</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thống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về</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tư</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tưởng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chính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trị</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xã</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hội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Liên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Xô</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tinh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thần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lao</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các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tầng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lớp</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nhân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dân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Liên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Xô</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rất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sôi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nổi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và</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hăng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hái</a:t>
            </a:r>
            <a:r>
              <a:rPr lang="en-US" sz="1600" i="1" dirty="0">
                <a:latin typeface="Cambria" panose="02040503050406030204" pitchFamily="18" charset="0"/>
                <a:ea typeface="Cambria" panose="02040503050406030204" pitchFamily="18" charset="0"/>
              </a:rPr>
              <a:t>.</a:t>
            </a:r>
          </a:p>
        </p:txBody>
      </p:sp>
      <p:sp>
        <p:nvSpPr>
          <p:cNvPr id="67" name="Google Shape;67;p12"/>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pic>
        <p:nvPicPr>
          <p:cNvPr id="9" name="Picture 73" descr="qustionsm_w"/>
          <p:cNvPicPr>
            <a:picLocks noChangeAspect="1" noChangeArrowheads="1" noCrop="1"/>
          </p:cNvPicPr>
          <p:nvPr/>
        </p:nvPicPr>
        <p:blipFill>
          <a:blip r:embed="rId3" cstate="print"/>
          <a:srcRect/>
          <a:stretch>
            <a:fillRect/>
          </a:stretch>
        </p:blipFill>
        <p:spPr bwMode="auto">
          <a:xfrm>
            <a:off x="367989" y="1235362"/>
            <a:ext cx="359125" cy="344016"/>
          </a:xfrm>
          <a:prstGeom prst="rect">
            <a:avLst/>
          </a:prstGeom>
          <a:noFill/>
          <a:ln w="9525">
            <a:noFill/>
            <a:miter lim="800000"/>
            <a:headEnd/>
            <a:tailEnd/>
          </a:ln>
        </p:spPr>
      </p:pic>
    </p:spTree>
    <p:extLst>
      <p:ext uri="{BB962C8B-B14F-4D97-AF65-F5344CB8AC3E}">
        <p14:creationId xmlns:p14="http://schemas.microsoft.com/office/powerpoint/2010/main" val="6108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750"/>
                                        <p:tgtEl>
                                          <p:spTgt spid="65">
                                            <p:txEl>
                                              <p:pRg st="0" end="0"/>
                                            </p:txEl>
                                          </p:spTgt>
                                        </p:tgtEl>
                                      </p:cBhvr>
                                    </p:animEffect>
                                    <p:anim calcmode="lin" valueType="num">
                                      <p:cBhvr>
                                        <p:cTn id="8" dur="750" fill="hold"/>
                                        <p:tgtEl>
                                          <p:spTgt spid="65">
                                            <p:txEl>
                                              <p:pRg st="0" end="0"/>
                                            </p:txEl>
                                          </p:spTgt>
                                        </p:tgtEl>
                                        <p:attrNameLst>
                                          <p:attrName>ppt_w</p:attrName>
                                        </p:attrNameLst>
                                      </p:cBhvr>
                                      <p:tavLst>
                                        <p:tav tm="0" fmla="#ppt_w*sin(2.5*pi*$)">
                                          <p:val>
                                            <p:fltVal val="0"/>
                                          </p:val>
                                        </p:tav>
                                        <p:tav tm="100000">
                                          <p:val>
                                            <p:fltVal val="1"/>
                                          </p:val>
                                        </p:tav>
                                      </p:tavLst>
                                    </p:anim>
                                    <p:anim calcmode="lin" valueType="num">
                                      <p:cBhvr>
                                        <p:cTn id="9" dur="750" fill="hold"/>
                                        <p:tgtEl>
                                          <p:spTgt spid="6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5">
                                            <p:txEl>
                                              <p:pRg st="1" end="1"/>
                                            </p:txEl>
                                          </p:spTgt>
                                        </p:tgtEl>
                                        <p:attrNameLst>
                                          <p:attrName>style.visibility</p:attrName>
                                        </p:attrNameLst>
                                      </p:cBhvr>
                                      <p:to>
                                        <p:strVal val="visible"/>
                                      </p:to>
                                    </p:set>
                                    <p:animEffect transition="in" filter="fade">
                                      <p:cBhvr>
                                        <p:cTn id="14" dur="500"/>
                                        <p:tgtEl>
                                          <p:spTgt spid="65">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500"/>
                                        <p:tgtEl>
                                          <p:spTgt spid="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125" y="1281751"/>
            <a:ext cx="2547900" cy="16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125" y="2930139"/>
            <a:ext cx="2547900" cy="154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 Placeholder 1"/>
          <p:cNvSpPr>
            <a:spLocks noGrp="1"/>
          </p:cNvSpPr>
          <p:nvPr>
            <p:ph type="body" idx="1"/>
          </p:nvPr>
        </p:nvSpPr>
        <p:spPr/>
        <p:txBody>
          <a:bodyPr/>
          <a:lstStyle/>
          <a:p>
            <a:pPr marL="114300" indent="0">
              <a:buNone/>
            </a:pP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Bài</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tập</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về</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nhà</a:t>
            </a:r>
            <a:endParaRPr lang="en-US" b="1" dirty="0" smtClean="0">
              <a:latin typeface="Cambria" panose="02040503050406030204" pitchFamily="18" charset="0"/>
              <a:ea typeface="Cambria" panose="02040503050406030204" pitchFamily="18" charset="0"/>
            </a:endParaRPr>
          </a:p>
          <a:p>
            <a:pPr marL="114300" lvl="0" indent="0" algn="just">
              <a:buNone/>
            </a:pPr>
            <a:r>
              <a:rPr lang="vi-VN" sz="1600" dirty="0">
                <a:latin typeface="Cambria" panose="02040503050406030204" pitchFamily="18" charset="0"/>
                <a:ea typeface="Cambria" panose="02040503050406030204" pitchFamily="18" charset="0"/>
              </a:rPr>
              <a:t>Lấy một số dẫn chứng về sự giúp đỡ của Liên Xô đối với các nước và Việt Nam?</a:t>
            </a:r>
          </a:p>
          <a:p>
            <a:pPr marL="114300" indent="0">
              <a:buNone/>
            </a:pPr>
            <a:endParaRPr lang="en-US"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2"/>
          </p:nvPr>
        </p:nvSpPr>
        <p:spPr/>
        <p:txBody>
          <a:bodyPr/>
          <a:lstStyle/>
          <a:p>
            <a:pPr marL="114300" indent="0">
              <a:buNone/>
            </a:pPr>
            <a:r>
              <a:rPr lang="en-US" b="1" dirty="0" err="1" smtClean="0">
                <a:latin typeface="Cambria" panose="02040503050406030204" pitchFamily="18" charset="0"/>
                <a:ea typeface="Cambria" panose="02040503050406030204" pitchFamily="18" charset="0"/>
              </a:rPr>
              <a:t>Đáp</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án</a:t>
            </a:r>
            <a:endParaRPr lang="en-US" b="1" dirty="0" smtClean="0">
              <a:latin typeface="Cambria" panose="02040503050406030204" pitchFamily="18" charset="0"/>
              <a:ea typeface="Cambria" panose="02040503050406030204" pitchFamily="18" charset="0"/>
            </a:endParaRPr>
          </a:p>
          <a:p>
            <a:pPr marL="114300" indent="0" algn="just">
              <a:buNone/>
            </a:pPr>
            <a:r>
              <a:rPr lang="en-US" sz="1600" i="1" dirty="0" smtClean="0">
                <a:latin typeface="Cambria" panose="02040503050406030204" pitchFamily="18" charset="0"/>
                <a:ea typeface="Cambria" panose="02040503050406030204" pitchFamily="18" charset="0"/>
              </a:rPr>
              <a:t>Cho </a:t>
            </a:r>
            <a:r>
              <a:rPr lang="en-US" sz="1600" i="1" dirty="0" err="1" smtClean="0">
                <a:latin typeface="Cambria" panose="02040503050406030204" pitchFamily="18" charset="0"/>
                <a:ea typeface="Cambria" panose="02040503050406030204" pitchFamily="18" charset="0"/>
              </a:rPr>
              <a:t>vay</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vốn</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không</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hoàn</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lại</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cho</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Việt</a:t>
            </a:r>
            <a:r>
              <a:rPr lang="en-US" sz="1600" i="1" dirty="0" smtClean="0">
                <a:latin typeface="Cambria" panose="02040503050406030204" pitchFamily="18" charset="0"/>
                <a:ea typeface="Cambria" panose="02040503050406030204" pitchFamily="18" charset="0"/>
              </a:rPr>
              <a:t> Nam</a:t>
            </a:r>
          </a:p>
          <a:p>
            <a:pPr marL="114300" indent="0" algn="just">
              <a:buNone/>
            </a:pPr>
            <a:r>
              <a:rPr lang="en-US" sz="1600" i="1" dirty="0" err="1" smtClean="0">
                <a:latin typeface="Cambria" panose="02040503050406030204" pitchFamily="18" charset="0"/>
                <a:ea typeface="Cambria" panose="02040503050406030204" pitchFamily="18" charset="0"/>
              </a:rPr>
              <a:t>Cử</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chuyên</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gia</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giúp</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Việt</a:t>
            </a:r>
            <a:r>
              <a:rPr lang="en-US" sz="1600" i="1" dirty="0" smtClean="0">
                <a:latin typeface="Cambria" panose="02040503050406030204" pitchFamily="18" charset="0"/>
                <a:ea typeface="Cambria" panose="02040503050406030204" pitchFamily="18" charset="0"/>
              </a:rPr>
              <a:t> Nam </a:t>
            </a:r>
            <a:r>
              <a:rPr lang="en-US" sz="1600" i="1" dirty="0" err="1" smtClean="0">
                <a:latin typeface="Cambria" panose="02040503050406030204" pitchFamily="18" charset="0"/>
                <a:ea typeface="Cambria" panose="02040503050406030204" pitchFamily="18" charset="0"/>
              </a:rPr>
              <a:t>xây</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dựng</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các</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công</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trình</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thủy</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điện</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Hòa</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Bình</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Trị</a:t>
            </a:r>
            <a:r>
              <a:rPr lang="en-US" sz="1600" i="1" dirty="0" smtClean="0">
                <a:latin typeface="Cambria" panose="02040503050406030204" pitchFamily="18" charset="0"/>
                <a:ea typeface="Cambria" panose="02040503050406030204" pitchFamily="18" charset="0"/>
              </a:rPr>
              <a:t> An</a:t>
            </a:r>
          </a:p>
          <a:p>
            <a:pPr marL="114300" indent="0" algn="just">
              <a:buNone/>
            </a:pPr>
            <a:r>
              <a:rPr lang="en-US" sz="1600" i="1" dirty="0" err="1" smtClean="0">
                <a:latin typeface="Cambria" panose="02040503050406030204" pitchFamily="18" charset="0"/>
                <a:ea typeface="Cambria" panose="02040503050406030204" pitchFamily="18" charset="0"/>
              </a:rPr>
              <a:t>Hợp</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tác</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xuất</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khẩu</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lao</a:t>
            </a:r>
            <a:r>
              <a:rPr lang="en-US" sz="1600" i="1" dirty="0" smtClean="0">
                <a:latin typeface="Cambria" panose="02040503050406030204" pitchFamily="18" charset="0"/>
                <a:ea typeface="Cambria" panose="02040503050406030204" pitchFamily="18" charset="0"/>
              </a:rPr>
              <a:t> </a:t>
            </a:r>
            <a:r>
              <a:rPr lang="en-US" sz="1600" i="1" dirty="0" err="1" smtClean="0">
                <a:latin typeface="Cambria" panose="02040503050406030204" pitchFamily="18" charset="0"/>
                <a:ea typeface="Cambria" panose="02040503050406030204" pitchFamily="18" charset="0"/>
              </a:rPr>
              <a:t>động</a:t>
            </a:r>
            <a:endParaRPr lang="en-US" sz="1600" i="1" dirty="0" smtClean="0">
              <a:latin typeface="Cambria" panose="02040503050406030204" pitchFamily="18" charset="0"/>
              <a:ea typeface="Cambria" panose="02040503050406030204" pitchFamily="18" charset="0"/>
            </a:endParaRPr>
          </a:p>
          <a:p>
            <a:pPr marL="114300" indent="0" algn="just">
              <a:buNone/>
            </a:pPr>
            <a:r>
              <a:rPr lang="en-US" sz="1600" i="1" dirty="0" smtClean="0">
                <a:latin typeface="Cambria" panose="02040503050406030204" pitchFamily="18" charset="0"/>
                <a:ea typeface="Cambria" panose="02040503050406030204" pitchFamily="18" charset="0"/>
              </a:rPr>
              <a:t>…</a:t>
            </a:r>
            <a:endParaRPr lang="vi-VN" sz="1600" i="1" dirty="0">
              <a:latin typeface="Cambria" panose="02040503050406030204" pitchFamily="18" charset="0"/>
              <a:ea typeface="Cambria" panose="02040503050406030204" pitchFamily="18" charset="0"/>
            </a:endParaRPr>
          </a:p>
          <a:p>
            <a:pPr marL="114300" indent="0">
              <a:buNone/>
            </a:pPr>
            <a:endParaRPr lang="en-US"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7" name="Google Shape;63;p12"/>
          <p:cNvSpPr txBox="1">
            <a:spLocks noGrp="1"/>
          </p:cNvSpPr>
          <p:nvPr>
            <p:ph type="title"/>
          </p:nvPr>
        </p:nvSpPr>
        <p:spPr>
          <a:xfrm>
            <a:off x="2329725" y="113175"/>
            <a:ext cx="44895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Cambria" panose="02040503050406030204" pitchFamily="18" charset="0"/>
                <a:ea typeface="Cambria" panose="02040503050406030204" pitchFamily="18" charset="0"/>
              </a:rPr>
              <a:t>Kiểm tra bài cũ</a:t>
            </a:r>
            <a:endParaRPr sz="3200" dirty="0">
              <a:latin typeface="Cambria" panose="02040503050406030204" pitchFamily="18" charset="0"/>
              <a:ea typeface="Cambria" panose="02040503050406030204" pitchFamily="18" charset="0"/>
            </a:endParaRPr>
          </a:p>
        </p:txBody>
      </p:sp>
      <p:pic>
        <p:nvPicPr>
          <p:cNvPr id="8" name="Picture 73" descr="qustionsm_w"/>
          <p:cNvPicPr>
            <a:picLocks noChangeAspect="1" noChangeArrowheads="1" noCrop="1"/>
          </p:cNvPicPr>
          <p:nvPr/>
        </p:nvPicPr>
        <p:blipFill>
          <a:blip r:embed="rId4" cstate="print"/>
          <a:srcRect/>
          <a:stretch>
            <a:fillRect/>
          </a:stretch>
        </p:blipFill>
        <p:spPr bwMode="auto">
          <a:xfrm>
            <a:off x="626350" y="1455699"/>
            <a:ext cx="359125" cy="344016"/>
          </a:xfrm>
          <a:prstGeom prst="rect">
            <a:avLst/>
          </a:prstGeom>
          <a:noFill/>
          <a:ln w="9525">
            <a:noFill/>
            <a:miter lim="800000"/>
            <a:headEnd/>
            <a:tailEnd/>
          </a:ln>
        </p:spPr>
      </p:pic>
    </p:spTree>
    <p:extLst>
      <p:ext uri="{BB962C8B-B14F-4D97-AF65-F5344CB8AC3E}">
        <p14:creationId xmlns:p14="http://schemas.microsoft.com/office/powerpoint/2010/main" val="42901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75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53" presetClass="entr" presetSubtype="16" fill="hold" nodeType="withEffect">
                                  <p:stCondLst>
                                    <p:cond delay="25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64397"/>
            <a:ext cx="9143999" cy="400110"/>
          </a:xfrm>
          <a:prstGeom prst="rect">
            <a:avLst/>
          </a:prstGeom>
        </p:spPr>
        <p:txBody>
          <a:bodyPr wrap="square" anchor="ctr">
            <a:spAutoFit/>
          </a:bodyPr>
          <a:lstStyle/>
          <a:p>
            <a:pPr algn="ctr"/>
            <a:r>
              <a:rPr lang="en-US" sz="2000" dirty="0">
                <a:solidFill>
                  <a:schemeClr val="dk1"/>
                </a:solidFill>
                <a:latin typeface="Cambria" panose="02040503050406030204" pitchFamily="18" charset="0"/>
                <a:ea typeface="Cambria" panose="02040503050406030204" pitchFamily="18" charset="0"/>
                <a:cs typeface="PT Serif"/>
                <a:sym typeface="PT Serif"/>
              </a:rPr>
              <a:t>C</a:t>
            </a:r>
            <a:r>
              <a:rPr lang="vi-VN" sz="2000" dirty="0" smtClean="0">
                <a:solidFill>
                  <a:schemeClr val="dk1"/>
                </a:solidFill>
                <a:latin typeface="Cambria" panose="02040503050406030204" pitchFamily="18" charset="0"/>
                <a:ea typeface="Cambria" panose="02040503050406030204" pitchFamily="18" charset="0"/>
                <a:cs typeface="PT Serif"/>
                <a:sym typeface="PT Serif"/>
              </a:rPr>
              <a:t>ác </a:t>
            </a:r>
            <a:r>
              <a:rPr lang="vi-VN" sz="2000" dirty="0">
                <a:solidFill>
                  <a:schemeClr val="dk1"/>
                </a:solidFill>
                <a:latin typeface="Cambria" panose="02040503050406030204" pitchFamily="18" charset="0"/>
                <a:ea typeface="Cambria" panose="02040503050406030204" pitchFamily="18" charset="0"/>
                <a:cs typeface="PT Serif"/>
                <a:sym typeface="PT Serif"/>
              </a:rPr>
              <a:t>nhà du hành vũ trụ</a:t>
            </a:r>
            <a:r>
              <a:rPr lang="en-US" sz="2000" dirty="0">
                <a:solidFill>
                  <a:schemeClr val="dk1"/>
                </a:solidFill>
                <a:latin typeface="Cambria" panose="02040503050406030204" pitchFamily="18" charset="0"/>
                <a:ea typeface="Cambria" panose="02040503050406030204" pitchFamily="18" charset="0"/>
                <a:cs typeface="PT Serif"/>
                <a:sym typeface="PT Serif"/>
              </a:rPr>
              <a:t> </a:t>
            </a:r>
            <a:r>
              <a:rPr lang="en-US" sz="2000" dirty="0" err="1">
                <a:solidFill>
                  <a:schemeClr val="dk1"/>
                </a:solidFill>
                <a:latin typeface="Cambria" panose="02040503050406030204" pitchFamily="18" charset="0"/>
                <a:ea typeface="Cambria" panose="02040503050406030204" pitchFamily="18" charset="0"/>
                <a:cs typeface="PT Serif"/>
                <a:sym typeface="PT Serif"/>
              </a:rPr>
              <a:t>nổi</a:t>
            </a:r>
            <a:r>
              <a:rPr lang="en-US" sz="2000" dirty="0">
                <a:solidFill>
                  <a:schemeClr val="dk1"/>
                </a:solidFill>
                <a:latin typeface="Cambria" panose="02040503050406030204" pitchFamily="18" charset="0"/>
                <a:ea typeface="Cambria" panose="02040503050406030204" pitchFamily="18" charset="0"/>
                <a:cs typeface="PT Serif"/>
                <a:sym typeface="PT Serif"/>
              </a:rPr>
              <a:t> </a:t>
            </a:r>
            <a:r>
              <a:rPr lang="en-US" sz="2000" dirty="0" err="1">
                <a:solidFill>
                  <a:schemeClr val="dk1"/>
                </a:solidFill>
                <a:latin typeface="Cambria" panose="02040503050406030204" pitchFamily="18" charset="0"/>
                <a:ea typeface="Cambria" panose="02040503050406030204" pitchFamily="18" charset="0"/>
                <a:cs typeface="PT Serif"/>
                <a:sym typeface="PT Serif"/>
              </a:rPr>
              <a:t>tiếng</a:t>
            </a:r>
            <a:r>
              <a:rPr lang="vi-VN" sz="2000" dirty="0">
                <a:solidFill>
                  <a:schemeClr val="dk1"/>
                </a:solidFill>
                <a:latin typeface="Cambria" panose="02040503050406030204" pitchFamily="18" charset="0"/>
                <a:ea typeface="Cambria" panose="02040503050406030204" pitchFamily="18" charset="0"/>
                <a:cs typeface="PT Serif"/>
                <a:sym typeface="PT Serif"/>
              </a:rPr>
              <a:t> của Liên Xô</a:t>
            </a:r>
            <a:endParaRPr lang="en-US" sz="2000" dirty="0"/>
          </a:p>
        </p:txBody>
      </p:sp>
      <p:pic>
        <p:nvPicPr>
          <p:cNvPr id="1026" name="Picture 2" descr="Nhung nha du hanh vu tru noi tieng cua Lien X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832080" cy="18648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864895"/>
            <a:ext cx="183208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dirty="0" err="1" smtClean="0">
                <a:solidFill>
                  <a:schemeClr val="tx1"/>
                </a:solidFill>
                <a:latin typeface="Cambria" panose="02040503050406030204" pitchFamily="18" charset="0"/>
                <a:ea typeface="Cambria" panose="02040503050406030204" pitchFamily="18" charset="0"/>
              </a:rPr>
              <a:t>Georgi</a:t>
            </a:r>
            <a:r>
              <a:rPr lang="en-US" sz="1350" dirty="0" smtClean="0">
                <a:solidFill>
                  <a:schemeClr val="tx1"/>
                </a:solidFill>
                <a:latin typeface="Cambria" panose="02040503050406030204" pitchFamily="18" charset="0"/>
                <a:ea typeface="Cambria" panose="02040503050406030204" pitchFamily="18" charset="0"/>
              </a:rPr>
              <a:t> </a:t>
            </a:r>
            <a:r>
              <a:rPr lang="en-US" sz="1350" dirty="0" err="1" smtClean="0">
                <a:solidFill>
                  <a:schemeClr val="tx1"/>
                </a:solidFill>
                <a:latin typeface="Cambria" panose="02040503050406030204" pitchFamily="18" charset="0"/>
                <a:ea typeface="Cambria" panose="02040503050406030204" pitchFamily="18" charset="0"/>
              </a:rPr>
              <a:t>Dobrovolski</a:t>
            </a:r>
            <a:endParaRPr lang="en-US" sz="1350" dirty="0">
              <a:solidFill>
                <a:schemeClr val="tx1"/>
              </a:solidFill>
              <a:latin typeface="Cambria" panose="02040503050406030204" pitchFamily="18" charset="0"/>
              <a:ea typeface="Cambria" panose="02040503050406030204" pitchFamily="18" charset="0"/>
            </a:endParaRPr>
          </a:p>
        </p:txBody>
      </p:sp>
      <p:pic>
        <p:nvPicPr>
          <p:cNvPr id="1028" name="Picture 4" descr="Nhung nha du hanh vu tru noi tieng cua Lien Xo (2)-Hin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080" y="-2505"/>
            <a:ext cx="1832080" cy="186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32080" y="1864895"/>
            <a:ext cx="183208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dirty="0" smtClean="0">
                <a:solidFill>
                  <a:schemeClr val="tx1"/>
                </a:solidFill>
                <a:latin typeface="Cambria" panose="02040503050406030204" pitchFamily="18" charset="0"/>
                <a:ea typeface="Cambria" panose="02040503050406030204" pitchFamily="18" charset="0"/>
              </a:rPr>
              <a:t>Lev </a:t>
            </a:r>
            <a:r>
              <a:rPr lang="en-US" sz="1350" dirty="0" err="1" smtClean="0">
                <a:solidFill>
                  <a:schemeClr val="tx1"/>
                </a:solidFill>
                <a:latin typeface="Cambria" panose="02040503050406030204" pitchFamily="18" charset="0"/>
                <a:ea typeface="Cambria" panose="02040503050406030204" pitchFamily="18" charset="0"/>
              </a:rPr>
              <a:t>Demin</a:t>
            </a:r>
            <a:endParaRPr lang="en-US" sz="1350" dirty="0">
              <a:solidFill>
                <a:schemeClr val="tx1"/>
              </a:solidFill>
              <a:latin typeface="Cambria" panose="02040503050406030204" pitchFamily="18" charset="0"/>
              <a:ea typeface="Cambria" panose="02040503050406030204" pitchFamily="18" charset="0"/>
            </a:endParaRPr>
          </a:p>
        </p:txBody>
      </p:sp>
      <p:pic>
        <p:nvPicPr>
          <p:cNvPr id="1030" name="Picture 6" descr="Nhung nha du hanh vu tru noi tieng cua Lien Xo (2)-Hin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160" y="0"/>
            <a:ext cx="1832080" cy="1867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64160" y="1864895"/>
            <a:ext cx="183208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dirty="0" smtClean="0">
                <a:solidFill>
                  <a:schemeClr val="tx1"/>
                </a:solidFill>
                <a:latin typeface="Cambria" panose="02040503050406030204" pitchFamily="18" charset="0"/>
                <a:ea typeface="Cambria" panose="02040503050406030204" pitchFamily="18" charset="0"/>
              </a:rPr>
              <a:t>Leonid </a:t>
            </a:r>
            <a:r>
              <a:rPr lang="en-US" sz="1350" dirty="0" err="1" smtClean="0">
                <a:solidFill>
                  <a:schemeClr val="tx1"/>
                </a:solidFill>
                <a:latin typeface="Cambria" panose="02040503050406030204" pitchFamily="18" charset="0"/>
                <a:ea typeface="Cambria" panose="02040503050406030204" pitchFamily="18" charset="0"/>
              </a:rPr>
              <a:t>Kizim</a:t>
            </a:r>
            <a:endParaRPr lang="en-US" sz="1350" dirty="0">
              <a:solidFill>
                <a:schemeClr val="tx1"/>
              </a:solidFill>
              <a:latin typeface="Cambria" panose="02040503050406030204" pitchFamily="18" charset="0"/>
              <a:ea typeface="Cambria" panose="02040503050406030204" pitchFamily="18" charset="0"/>
            </a:endParaRPr>
          </a:p>
        </p:txBody>
      </p:sp>
      <p:pic>
        <p:nvPicPr>
          <p:cNvPr id="1032" name="Picture 8" descr="Nhung nha du hanh vu tru noi tieng cua Lien Xo (2)-Hinh-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4772" y="-3757"/>
            <a:ext cx="1833548" cy="1867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95506" y="1864895"/>
            <a:ext cx="1832080" cy="3000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dirty="0">
                <a:solidFill>
                  <a:schemeClr val="tx1"/>
                </a:solidFill>
                <a:latin typeface="Cambria" panose="02040503050406030204" pitchFamily="18" charset="0"/>
                <a:ea typeface="Cambria" panose="02040503050406030204" pitchFamily="18" charset="0"/>
              </a:rPr>
              <a:t>Vladimir </a:t>
            </a:r>
            <a:r>
              <a:rPr lang="en-US" sz="1350" dirty="0" err="1">
                <a:solidFill>
                  <a:schemeClr val="tx1"/>
                </a:solidFill>
                <a:latin typeface="Cambria" panose="02040503050406030204" pitchFamily="18" charset="0"/>
                <a:ea typeface="Cambria" panose="02040503050406030204" pitchFamily="18" charset="0"/>
              </a:rPr>
              <a:t>Dzhanibekov</a:t>
            </a:r>
            <a:endParaRPr lang="en-US" sz="1350" dirty="0">
              <a:solidFill>
                <a:schemeClr val="tx1"/>
              </a:solidFill>
              <a:latin typeface="Cambria" panose="02040503050406030204" pitchFamily="18" charset="0"/>
              <a:ea typeface="Cambria" panose="02040503050406030204" pitchFamily="18" charset="0"/>
            </a:endParaRPr>
          </a:p>
        </p:txBody>
      </p:sp>
      <p:pic>
        <p:nvPicPr>
          <p:cNvPr id="1034" name="Picture 10" descr="Nhung nha du hanh vu tru noi tieng cua Lien Xo (2)-Hinh-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6852" y="0"/>
            <a:ext cx="1832080" cy="18623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326852" y="1861047"/>
            <a:ext cx="183208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dirty="0" err="1">
                <a:solidFill>
                  <a:schemeClr val="tx1"/>
                </a:solidFill>
                <a:latin typeface="Cambria" panose="02040503050406030204" pitchFamily="18" charset="0"/>
                <a:ea typeface="Cambria" panose="02040503050406030204" pitchFamily="18" charset="0"/>
              </a:rPr>
              <a:t>Gherman</a:t>
            </a:r>
            <a:r>
              <a:rPr lang="en-US" sz="1350" dirty="0">
                <a:solidFill>
                  <a:schemeClr val="tx1"/>
                </a:solidFill>
                <a:latin typeface="Cambria" panose="02040503050406030204" pitchFamily="18" charset="0"/>
                <a:ea typeface="Cambria" panose="02040503050406030204" pitchFamily="18" charset="0"/>
              </a:rPr>
              <a:t> </a:t>
            </a:r>
            <a:r>
              <a:rPr lang="en-US" sz="1350" dirty="0" err="1">
                <a:solidFill>
                  <a:schemeClr val="tx1"/>
                </a:solidFill>
                <a:latin typeface="Cambria" panose="02040503050406030204" pitchFamily="18" charset="0"/>
                <a:ea typeface="Cambria" panose="02040503050406030204" pitchFamily="18" charset="0"/>
              </a:rPr>
              <a:t>Titov</a:t>
            </a:r>
            <a:endParaRPr lang="en-US" sz="1350" dirty="0">
              <a:solidFill>
                <a:schemeClr val="tx1"/>
              </a:solidFill>
              <a:latin typeface="Cambria" panose="02040503050406030204" pitchFamily="18" charset="0"/>
              <a:ea typeface="Cambria" panose="02040503050406030204" pitchFamily="18" charset="0"/>
            </a:endParaRPr>
          </a:p>
        </p:txBody>
      </p:sp>
      <p:pic>
        <p:nvPicPr>
          <p:cNvPr id="1036" name="Picture 12" descr="Nhung nha du hanh vu tru noi tieng cua Lien Xo (2)-Hinh-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970870"/>
            <a:ext cx="1831346" cy="186480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34" y="4835674"/>
            <a:ext cx="183208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dirty="0" err="1">
                <a:solidFill>
                  <a:schemeClr val="tx1"/>
                </a:solidFill>
                <a:latin typeface="Cambria" panose="02040503050406030204" pitchFamily="18" charset="0"/>
                <a:ea typeface="Cambria" panose="02040503050406030204" pitchFamily="18" charset="0"/>
              </a:rPr>
              <a:t>Valeri</a:t>
            </a:r>
            <a:r>
              <a:rPr lang="en-US" sz="1350" dirty="0">
                <a:solidFill>
                  <a:schemeClr val="tx1"/>
                </a:solidFill>
                <a:latin typeface="Cambria" panose="02040503050406030204" pitchFamily="18" charset="0"/>
                <a:ea typeface="Cambria" panose="02040503050406030204" pitchFamily="18" charset="0"/>
              </a:rPr>
              <a:t> </a:t>
            </a:r>
            <a:r>
              <a:rPr lang="en-US" sz="1350" dirty="0" err="1">
                <a:solidFill>
                  <a:schemeClr val="tx1"/>
                </a:solidFill>
                <a:latin typeface="Cambria" panose="02040503050406030204" pitchFamily="18" charset="0"/>
                <a:ea typeface="Cambria" panose="02040503050406030204" pitchFamily="18" charset="0"/>
              </a:rPr>
              <a:t>Ryumin</a:t>
            </a:r>
            <a:endParaRPr lang="en-US" sz="1350" dirty="0">
              <a:solidFill>
                <a:schemeClr val="tx1"/>
              </a:solidFill>
              <a:latin typeface="Cambria" panose="02040503050406030204" pitchFamily="18" charset="0"/>
              <a:ea typeface="Cambria" panose="02040503050406030204" pitchFamily="18" charset="0"/>
            </a:endParaRPr>
          </a:p>
        </p:txBody>
      </p:sp>
      <p:pic>
        <p:nvPicPr>
          <p:cNvPr id="1038" name="Picture 14" descr="Nhung nha du hanh vu tru noi tieng cua Lien Xo (2)-Hinh-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2814" y="2970870"/>
            <a:ext cx="1831346" cy="187115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832080" y="4832498"/>
            <a:ext cx="183208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dirty="0">
                <a:solidFill>
                  <a:schemeClr val="tx1"/>
                </a:solidFill>
                <a:latin typeface="Cambria" panose="02040503050406030204" pitchFamily="18" charset="0"/>
                <a:ea typeface="Cambria" panose="02040503050406030204" pitchFamily="18" charset="0"/>
              </a:rPr>
              <a:t>Viktor </a:t>
            </a:r>
            <a:r>
              <a:rPr lang="en-US" sz="1350" dirty="0" err="1">
                <a:solidFill>
                  <a:schemeClr val="tx1"/>
                </a:solidFill>
                <a:latin typeface="Cambria" panose="02040503050406030204" pitchFamily="18" charset="0"/>
                <a:ea typeface="Cambria" panose="02040503050406030204" pitchFamily="18" charset="0"/>
              </a:rPr>
              <a:t>Savinykh</a:t>
            </a:r>
            <a:endParaRPr lang="en-US" sz="1350" dirty="0">
              <a:solidFill>
                <a:schemeClr val="tx1"/>
              </a:solidFill>
              <a:latin typeface="Cambria" panose="02040503050406030204" pitchFamily="18" charset="0"/>
              <a:ea typeface="Cambria" panose="02040503050406030204" pitchFamily="18" charset="0"/>
            </a:endParaRPr>
          </a:p>
        </p:txBody>
      </p:sp>
      <p:pic>
        <p:nvPicPr>
          <p:cNvPr id="1040" name="Picture 16" descr="Nhung nha du hanh vu tru noi tieng cua Lien Xo (2)-Hinh-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6326" y="2968946"/>
            <a:ext cx="1831346" cy="186865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664160" y="4842027"/>
            <a:ext cx="183208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dirty="0" err="1">
                <a:solidFill>
                  <a:schemeClr val="tx1"/>
                </a:solidFill>
                <a:latin typeface="Cambria" panose="02040503050406030204" pitchFamily="18" charset="0"/>
                <a:ea typeface="Cambria" panose="02040503050406030204" pitchFamily="18" charset="0"/>
              </a:rPr>
              <a:t>Gennadi</a:t>
            </a:r>
            <a:r>
              <a:rPr lang="en-US" sz="1350" dirty="0">
                <a:solidFill>
                  <a:schemeClr val="tx1"/>
                </a:solidFill>
                <a:latin typeface="Cambria" panose="02040503050406030204" pitchFamily="18" charset="0"/>
                <a:ea typeface="Cambria" panose="02040503050406030204" pitchFamily="18" charset="0"/>
              </a:rPr>
              <a:t> </a:t>
            </a:r>
            <a:r>
              <a:rPr lang="en-US" sz="1350" dirty="0" err="1">
                <a:solidFill>
                  <a:schemeClr val="tx1"/>
                </a:solidFill>
                <a:latin typeface="Cambria" panose="02040503050406030204" pitchFamily="18" charset="0"/>
                <a:ea typeface="Cambria" panose="02040503050406030204" pitchFamily="18" charset="0"/>
              </a:rPr>
              <a:t>Strekalov</a:t>
            </a:r>
            <a:endParaRPr lang="en-US" sz="1350" dirty="0">
              <a:solidFill>
                <a:schemeClr val="tx1"/>
              </a:solidFill>
              <a:latin typeface="Cambria" panose="02040503050406030204" pitchFamily="18" charset="0"/>
              <a:ea typeface="Cambria" panose="02040503050406030204" pitchFamily="18" charset="0"/>
            </a:endParaRPr>
          </a:p>
        </p:txBody>
      </p:sp>
      <p:pic>
        <p:nvPicPr>
          <p:cNvPr id="1042" name="Picture 18" descr="Nhung nha du hanh vu tru noi tieng cua Lien Xo (2)-Hinh-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938" y="2970870"/>
            <a:ext cx="1832080" cy="186807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486938" y="4832497"/>
            <a:ext cx="183208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dirty="0" err="1">
                <a:solidFill>
                  <a:schemeClr val="tx1"/>
                </a:solidFill>
                <a:latin typeface="Cambria" panose="02040503050406030204" pitchFamily="18" charset="0"/>
                <a:ea typeface="Cambria" panose="02040503050406030204" pitchFamily="18" charset="0"/>
              </a:rPr>
              <a:t>Genadi</a:t>
            </a:r>
            <a:r>
              <a:rPr lang="en-US" sz="1350" dirty="0">
                <a:solidFill>
                  <a:schemeClr val="tx1"/>
                </a:solidFill>
                <a:latin typeface="Cambria" panose="02040503050406030204" pitchFamily="18" charset="0"/>
                <a:ea typeface="Cambria" panose="02040503050406030204" pitchFamily="18" charset="0"/>
              </a:rPr>
              <a:t> </a:t>
            </a:r>
            <a:r>
              <a:rPr lang="en-US" sz="1350" dirty="0" err="1">
                <a:solidFill>
                  <a:schemeClr val="tx1"/>
                </a:solidFill>
                <a:latin typeface="Cambria" panose="02040503050406030204" pitchFamily="18" charset="0"/>
                <a:ea typeface="Cambria" panose="02040503050406030204" pitchFamily="18" charset="0"/>
              </a:rPr>
              <a:t>Sarafanov</a:t>
            </a:r>
            <a:endParaRPr lang="en-US" sz="1350" dirty="0">
              <a:solidFill>
                <a:schemeClr val="tx1"/>
              </a:solidFill>
              <a:latin typeface="Cambria" panose="02040503050406030204" pitchFamily="18" charset="0"/>
              <a:ea typeface="Cambria" panose="02040503050406030204" pitchFamily="18" charset="0"/>
            </a:endParaRPr>
          </a:p>
        </p:txBody>
      </p:sp>
      <p:pic>
        <p:nvPicPr>
          <p:cNvPr id="1044" name="Picture 20" descr="Nhung nha du hanh vu tru noi tieng cua Lien Xo (2)-Hinh-11"/>
          <p:cNvPicPr>
            <a:picLocks noChangeAspect="1" noChangeArrowheads="1"/>
          </p:cNvPicPr>
          <p:nvPr/>
        </p:nvPicPr>
        <p:blipFill rotWithShape="1">
          <a:blip r:embed="rId11">
            <a:extLst>
              <a:ext uri="{28A0092B-C50C-407E-A947-70E740481C1C}">
                <a14:useLocalDpi xmlns:a14="http://schemas.microsoft.com/office/drawing/2010/main" val="0"/>
              </a:ext>
            </a:extLst>
          </a:blip>
          <a:srcRect l="24000" r="13348"/>
          <a:stretch/>
        </p:blipFill>
        <p:spPr bwMode="auto">
          <a:xfrm>
            <a:off x="7310450" y="2970288"/>
            <a:ext cx="1831346" cy="18591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7311920" y="4842026"/>
            <a:ext cx="1832080" cy="3000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350" dirty="0">
                <a:solidFill>
                  <a:schemeClr val="tx1"/>
                </a:solidFill>
                <a:latin typeface="Cambria" panose="02040503050406030204" pitchFamily="18" charset="0"/>
                <a:ea typeface="Cambria" panose="02040503050406030204" pitchFamily="18" charset="0"/>
              </a:rPr>
              <a:t>Valentina Tereshkova</a:t>
            </a:r>
          </a:p>
        </p:txBody>
      </p:sp>
    </p:spTree>
    <p:extLst>
      <p:ext uri="{BB962C8B-B14F-4D97-AF65-F5344CB8AC3E}">
        <p14:creationId xmlns:p14="http://schemas.microsoft.com/office/powerpoint/2010/main" val="2417816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600500" y="2040544"/>
            <a:ext cx="585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0" dirty="0" smtClean="0">
                <a:latin typeface="Cambria" panose="02040503050406030204" pitchFamily="18" charset="0"/>
                <a:ea typeface="Cambria" panose="02040503050406030204" pitchFamily="18" charset="0"/>
              </a:rPr>
              <a:t>Tiết 2: Bài 1</a:t>
            </a:r>
            <a:endParaRPr b="0" dirty="0">
              <a:latin typeface="Cambria" panose="02040503050406030204" pitchFamily="18" charset="0"/>
              <a:ea typeface="Cambria" panose="02040503050406030204" pitchFamily="18" charset="0"/>
            </a:endParaRPr>
          </a:p>
        </p:txBody>
      </p:sp>
      <p:sp>
        <p:nvSpPr>
          <p:cNvPr id="82" name="Google Shape;82;p14"/>
          <p:cNvSpPr txBox="1">
            <a:spLocks noGrp="1"/>
          </p:cNvSpPr>
          <p:nvPr>
            <p:ph type="subTitle" idx="1"/>
          </p:nvPr>
        </p:nvSpPr>
        <p:spPr>
          <a:xfrm>
            <a:off x="2600500" y="3200344"/>
            <a:ext cx="5857800" cy="784800"/>
          </a:xfrm>
          <a:prstGeom prst="rect">
            <a:avLst/>
          </a:prstGeom>
        </p:spPr>
        <p:txBody>
          <a:bodyPr spcFirstLastPara="1" wrap="square" lIns="91425" tIns="91425" rIns="91425" bIns="91425" anchor="t" anchorCtr="0">
            <a:noAutofit/>
          </a:bodyPr>
          <a:lstStyle/>
          <a:p>
            <a:r>
              <a:rPr lang="en-US" sz="2000" b="1" i="0" dirty="0">
                <a:solidFill>
                  <a:schemeClr val="tx1"/>
                </a:solidFill>
                <a:latin typeface="Cambria" panose="02040503050406030204" pitchFamily="18" charset="0"/>
                <a:ea typeface="Cambria" panose="02040503050406030204" pitchFamily="18" charset="0"/>
              </a:rPr>
              <a:t>LIÊN XÔ VÀ CÁC NƯỚC ĐÔNG ÂU TỪ NĂM 1945 </a:t>
            </a:r>
          </a:p>
          <a:p>
            <a:r>
              <a:rPr lang="en-US" sz="2000" b="1" i="0" dirty="0">
                <a:solidFill>
                  <a:schemeClr val="tx1"/>
                </a:solidFill>
                <a:latin typeface="Cambria" panose="02040503050406030204" pitchFamily="18" charset="0"/>
                <a:ea typeface="Cambria" panose="02040503050406030204" pitchFamily="18" charset="0"/>
              </a:rPr>
              <a:t>ĐẾN GIỮA NHỮNG NĂM 70 CỦA THẾ KỈ </a:t>
            </a:r>
            <a:r>
              <a:rPr lang="en-US" sz="2000" b="1" i="0" dirty="0" smtClean="0">
                <a:solidFill>
                  <a:schemeClr val="tx1"/>
                </a:solidFill>
                <a:latin typeface="Cambria" panose="02040503050406030204" pitchFamily="18" charset="0"/>
                <a:ea typeface="Cambria" panose="02040503050406030204" pitchFamily="18" charset="0"/>
              </a:rPr>
              <a:t>XX </a:t>
            </a:r>
            <a:r>
              <a:rPr lang="en-US" sz="1400" b="1" i="0" dirty="0" smtClean="0">
                <a:solidFill>
                  <a:schemeClr val="tx1"/>
                </a:solidFill>
                <a:latin typeface="Cambria" panose="02040503050406030204" pitchFamily="18" charset="0"/>
                <a:ea typeface="Cambria" panose="02040503050406030204" pitchFamily="18" charset="0"/>
              </a:rPr>
              <a:t>(</a:t>
            </a:r>
            <a:r>
              <a:rPr lang="en-US" sz="1400" b="1" i="0" dirty="0" err="1" smtClean="0">
                <a:solidFill>
                  <a:schemeClr val="tx1"/>
                </a:solidFill>
                <a:latin typeface="Cambria" panose="02040503050406030204" pitchFamily="18" charset="0"/>
                <a:ea typeface="Cambria" panose="02040503050406030204" pitchFamily="18" charset="0"/>
              </a:rPr>
              <a:t>Tiếp</a:t>
            </a:r>
            <a:r>
              <a:rPr lang="en-US" sz="1400" b="1" i="0" dirty="0" smtClean="0">
                <a:solidFill>
                  <a:schemeClr val="tx1"/>
                </a:solidFill>
                <a:latin typeface="Cambria" panose="02040503050406030204" pitchFamily="18" charset="0"/>
                <a:ea typeface="Cambria" panose="02040503050406030204" pitchFamily="18" charset="0"/>
              </a:rPr>
              <a:t>)</a:t>
            </a:r>
            <a:endParaRPr lang="en-US" sz="2000" b="1" i="0" dirty="0">
              <a:solidFill>
                <a:schemeClr val="tx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82">
                                            <p:txEl>
                                              <p:pRg st="0" end="0"/>
                                            </p:txEl>
                                          </p:spTgt>
                                        </p:tgtEl>
                                        <p:attrNameLst>
                                          <p:attrName>style.visibility</p:attrName>
                                        </p:attrNameLst>
                                      </p:cBhvr>
                                      <p:to>
                                        <p:strVal val="visible"/>
                                      </p:to>
                                    </p:set>
                                    <p:animEffect transition="in" filter="blinds(horizontal)">
                                      <p:cBhvr>
                                        <p:cTn id="10" dur="500"/>
                                        <p:tgtEl>
                                          <p:spTgt spid="82">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2">
                                            <p:txEl>
                                              <p:pRg st="1" end="1"/>
                                            </p:txEl>
                                          </p:spTgt>
                                        </p:tgtEl>
                                        <p:attrNameLst>
                                          <p:attrName>style.visibility</p:attrName>
                                        </p:attrNameLst>
                                      </p:cBhvr>
                                      <p:to>
                                        <p:strVal val="visible"/>
                                      </p:to>
                                    </p:set>
                                    <p:animEffect transition="in" filter="blinds(horizontal)">
                                      <p:cBhvr>
                                        <p:cTn id="13" dur="500"/>
                                        <p:tgtEl>
                                          <p:spTgt spid="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r>
              <a:rPr lang="en-US" sz="1400" dirty="0">
                <a:solidFill>
                  <a:schemeClr val="tx1"/>
                </a:solidFill>
                <a:latin typeface="Cambria" panose="02040503050406030204" pitchFamily="18" charset="0"/>
                <a:ea typeface="Cambria" panose="02040503050406030204" pitchFamily="18" charset="0"/>
              </a:rPr>
              <a:t>LIÊN XÔ VÀ CÁC NƯỚC ĐÔNG ÂU TỪ NĂM 1945 </a:t>
            </a:r>
            <a:br>
              <a:rPr lang="en-US" sz="1400" dirty="0">
                <a:solidFill>
                  <a:schemeClr val="tx1"/>
                </a:solidFill>
                <a:latin typeface="Cambria" panose="02040503050406030204" pitchFamily="18" charset="0"/>
                <a:ea typeface="Cambria" panose="02040503050406030204" pitchFamily="18" charset="0"/>
              </a:rPr>
            </a:br>
            <a:r>
              <a:rPr lang="en-US" sz="1400" dirty="0">
                <a:solidFill>
                  <a:schemeClr val="tx1"/>
                </a:solidFill>
                <a:latin typeface="Cambria" panose="02040503050406030204" pitchFamily="18" charset="0"/>
                <a:ea typeface="Cambria" panose="02040503050406030204" pitchFamily="18" charset="0"/>
              </a:rPr>
              <a:t>ĐẾN GIỮA NHỮNG NĂM 70 CỦA THẾ KỈ XX </a:t>
            </a:r>
            <a:r>
              <a:rPr lang="en-US" sz="1050" dirty="0">
                <a:solidFill>
                  <a:schemeClr val="tx1"/>
                </a:solidFill>
                <a:latin typeface="Cambria" panose="02040503050406030204" pitchFamily="18" charset="0"/>
                <a:ea typeface="Cambria" panose="02040503050406030204" pitchFamily="18" charset="0"/>
              </a:rPr>
              <a:t>(</a:t>
            </a:r>
            <a:r>
              <a:rPr lang="en-US" sz="1050" dirty="0" err="1">
                <a:solidFill>
                  <a:schemeClr val="tx1"/>
                </a:solidFill>
                <a:latin typeface="Cambria" panose="02040503050406030204" pitchFamily="18" charset="0"/>
                <a:ea typeface="Cambria" panose="02040503050406030204" pitchFamily="18" charset="0"/>
              </a:rPr>
              <a:t>Tiếp</a:t>
            </a:r>
            <a:r>
              <a:rPr lang="en-US" sz="1050" dirty="0">
                <a:solidFill>
                  <a:schemeClr val="tx1"/>
                </a:solidFill>
                <a:latin typeface="Cambria" panose="02040503050406030204" pitchFamily="18" charset="0"/>
                <a:ea typeface="Cambria" panose="02040503050406030204" pitchFamily="18" charset="0"/>
              </a:rPr>
              <a:t>)</a:t>
            </a:r>
            <a:endParaRPr lang="en-US" sz="1400" dirty="0">
              <a:solidFill>
                <a:schemeClr val="tx1"/>
              </a:solidFill>
              <a:latin typeface="Cambria" panose="02040503050406030204" pitchFamily="18" charset="0"/>
              <a:ea typeface="Cambria" panose="02040503050406030204" pitchFamily="18" charset="0"/>
            </a:endParaRPr>
          </a:p>
        </p:txBody>
      </p:sp>
      <p:sp>
        <p:nvSpPr>
          <p:cNvPr id="7" name="TextBox 6"/>
          <p:cNvSpPr txBox="1"/>
          <p:nvPr/>
        </p:nvSpPr>
        <p:spPr>
          <a:xfrm>
            <a:off x="207485" y="970575"/>
            <a:ext cx="1500732" cy="369332"/>
          </a:xfrm>
          <a:prstGeom prst="rect">
            <a:avLst/>
          </a:prstGeom>
          <a:noFill/>
        </p:spPr>
        <p:txBody>
          <a:bodyPr wrap="none" rtlCol="0">
            <a:spAutoFit/>
          </a:bodyPr>
          <a:lstStyle/>
          <a:p>
            <a:r>
              <a:rPr lang="en-US" sz="1800" dirty="0" smtClean="0">
                <a:solidFill>
                  <a:schemeClr val="accent3">
                    <a:lumMod val="75000"/>
                  </a:schemeClr>
                </a:solidFill>
                <a:latin typeface="Cambria" panose="02040503050406030204" pitchFamily="18" charset="0"/>
                <a:ea typeface="Cambria" panose="02040503050406030204" pitchFamily="18" charset="0"/>
              </a:rPr>
              <a:t>II – ĐÔNG ÂU</a:t>
            </a:r>
            <a:endParaRPr lang="en-US" sz="1800" dirty="0">
              <a:solidFill>
                <a:schemeClr val="accent3">
                  <a:lumMod val="75000"/>
                </a:schemeClr>
              </a:solidFill>
              <a:latin typeface="Cambria" panose="02040503050406030204" pitchFamily="18" charset="0"/>
              <a:ea typeface="Cambria" panose="02040503050406030204" pitchFamily="18" charset="0"/>
            </a:endParaRPr>
          </a:p>
        </p:txBody>
      </p:sp>
      <p:sp>
        <p:nvSpPr>
          <p:cNvPr id="8" name="TextBox 7"/>
          <p:cNvSpPr txBox="1"/>
          <p:nvPr/>
        </p:nvSpPr>
        <p:spPr>
          <a:xfrm>
            <a:off x="207485" y="1339907"/>
            <a:ext cx="4495141" cy="307777"/>
          </a:xfrm>
          <a:prstGeom prst="rect">
            <a:avLst/>
          </a:prstGeom>
          <a:noFill/>
        </p:spPr>
        <p:txBody>
          <a:bodyPr wrap="none" rtlCol="0">
            <a:spAutoFit/>
          </a:bodyPr>
          <a:lstStyle/>
          <a:p>
            <a:r>
              <a:rPr lang="en-US" b="1" dirty="0" smtClean="0">
                <a:solidFill>
                  <a:schemeClr val="accent3">
                    <a:lumMod val="75000"/>
                  </a:schemeClr>
                </a:solidFill>
                <a:latin typeface="Cambria" panose="02040503050406030204" pitchFamily="18" charset="0"/>
                <a:ea typeface="Cambria" panose="02040503050406030204" pitchFamily="18" charset="0"/>
              </a:rPr>
              <a:t>1. </a:t>
            </a:r>
            <a:r>
              <a:rPr lang="en-US" b="1" dirty="0" err="1" smtClean="0">
                <a:solidFill>
                  <a:schemeClr val="accent3">
                    <a:lumMod val="75000"/>
                  </a:schemeClr>
                </a:solidFill>
                <a:latin typeface="Cambria" panose="02040503050406030204" pitchFamily="18" charset="0"/>
                <a:ea typeface="Cambria" panose="02040503050406030204" pitchFamily="18" charset="0"/>
              </a:rPr>
              <a:t>Sự</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ra</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đời</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của</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các</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nước</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dân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chủ</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nhân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dân</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Đông</a:t>
            </a:r>
            <a:r>
              <a:rPr lang="en-US" b="1" dirty="0" smtClean="0">
                <a:solidFill>
                  <a:schemeClr val="accent3">
                    <a:lumMod val="75000"/>
                  </a:schemeClr>
                </a:solidFill>
                <a:latin typeface="Cambria" panose="02040503050406030204" pitchFamily="18" charset="0"/>
                <a:ea typeface="Cambria" panose="02040503050406030204" pitchFamily="18" charset="0"/>
              </a:rPr>
              <a:t> </a:t>
            </a:r>
            <a:r>
              <a:rPr lang="en-US" b="1" dirty="0" err="1" smtClean="0">
                <a:solidFill>
                  <a:schemeClr val="accent3">
                    <a:lumMod val="75000"/>
                  </a:schemeClr>
                </a:solidFill>
                <a:latin typeface="Cambria" panose="02040503050406030204" pitchFamily="18" charset="0"/>
                <a:ea typeface="Cambria" panose="02040503050406030204" pitchFamily="18" charset="0"/>
              </a:rPr>
              <a:t>Âu</a:t>
            </a:r>
            <a:endParaRPr lang="en-US" b="1" dirty="0">
              <a:solidFill>
                <a:schemeClr val="accent3">
                  <a:lumMod val="75000"/>
                </a:schemeClr>
              </a:solidFill>
              <a:latin typeface="Cambria" panose="02040503050406030204" pitchFamily="18" charset="0"/>
              <a:ea typeface="Cambria" panose="02040503050406030204" pitchFamily="18" charset="0"/>
            </a:endParaRPr>
          </a:p>
        </p:txBody>
      </p:sp>
      <p:cxnSp>
        <p:nvCxnSpPr>
          <p:cNvPr id="4" name="Straight Connector 3"/>
          <p:cNvCxnSpPr/>
          <p:nvPr/>
        </p:nvCxnSpPr>
        <p:spPr>
          <a:xfrm>
            <a:off x="5486400" y="1601517"/>
            <a:ext cx="0" cy="354198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5501612" y="1339907"/>
            <a:ext cx="3365941" cy="769442"/>
            <a:chOff x="5501612" y="1339907"/>
            <a:chExt cx="3365941" cy="769442"/>
          </a:xfrm>
        </p:grpSpPr>
        <p:sp>
          <p:nvSpPr>
            <p:cNvPr id="5" name="TextBox 4"/>
            <p:cNvSpPr txBox="1"/>
            <p:nvPr/>
          </p:nvSpPr>
          <p:spPr>
            <a:xfrm>
              <a:off x="5757800" y="1647684"/>
              <a:ext cx="310975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Em</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biết</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gì</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về</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các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nước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Đông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Âu</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trước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và</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trong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Chiến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tranh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thế</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giới</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thứ</a:t>
              </a:r>
              <a:r>
                <a:rPr lang="en-US" sz="1200" b="1" i="1" dirty="0" smtClean="0">
                  <a:latin typeface="Cambria" panose="02040503050406030204" pitchFamily="18" charset="0"/>
                  <a:ea typeface="Cambria" panose="02040503050406030204" pitchFamily="18" charset="0"/>
                </a:rPr>
                <a:t> II? </a:t>
              </a:r>
              <a:endParaRPr lang="en-US" sz="1200" b="1" dirty="0">
                <a:latin typeface="Cambria" panose="02040503050406030204" pitchFamily="18" charset="0"/>
                <a:ea typeface="Cambria" panose="02040503050406030204" pitchFamily="18" charset="0"/>
              </a:endParaRPr>
            </a:p>
          </p:txBody>
        </p:sp>
        <p:pic>
          <p:nvPicPr>
            <p:cNvPr id="1026"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1612" y="1339907"/>
              <a:ext cx="512375" cy="512375"/>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207485" y="1647684"/>
            <a:ext cx="1768433" cy="369332"/>
          </a:xfrm>
          <a:prstGeom prst="rect">
            <a:avLst/>
          </a:prstGeom>
          <a:noFill/>
        </p:spPr>
        <p:txBody>
          <a:bodyPr wrap="none" rtlCol="0">
            <a:spAutoFit/>
          </a:bodyPr>
          <a:lstStyle/>
          <a:p>
            <a:r>
              <a:rPr lang="en-US" dirty="0" smtClean="0">
                <a:latin typeface="MS Mincho" panose="02020609040205080304" pitchFamily="49" charset="-128"/>
                <a:ea typeface="MS Mincho" panose="02020609040205080304" pitchFamily="49" charset="-128"/>
              </a:rPr>
              <a:t>・) </a:t>
            </a:r>
            <a:r>
              <a:rPr lang="en-US" b="1" dirty="0" err="1" smtClean="0">
                <a:latin typeface="Cambria" panose="02040503050406030204" pitchFamily="18" charset="0"/>
                <a:ea typeface="Cambria" panose="02040503050406030204" pitchFamily="18" charset="0"/>
              </a:rPr>
              <a:t>Hoàn</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cảnh</a:t>
            </a:r>
            <a:endParaRPr lang="en-US" b="1" dirty="0">
              <a:latin typeface="MS Mincho" panose="02020609040205080304" pitchFamily="49" charset="-128"/>
              <a:ea typeface="MS Mincho" panose="02020609040205080304" pitchFamily="49" charset="-128"/>
            </a:endParaRPr>
          </a:p>
        </p:txBody>
      </p:sp>
      <p:sp>
        <p:nvSpPr>
          <p:cNvPr id="41" name="Rectangle 40"/>
          <p:cNvSpPr/>
          <p:nvPr/>
        </p:nvSpPr>
        <p:spPr>
          <a:xfrm>
            <a:off x="5486400" y="2160059"/>
            <a:ext cx="3642388" cy="1384995"/>
          </a:xfrm>
          <a:prstGeom prst="rect">
            <a:avLst/>
          </a:prstGeom>
        </p:spPr>
        <p:txBody>
          <a:bodyPr wrap="square">
            <a:spAutoFit/>
          </a:bodyPr>
          <a:lstStyle/>
          <a:p>
            <a:pPr algn="ctr"/>
            <a:r>
              <a:rPr lang="en-US" b="1" i="1" dirty="0" err="1" smtClean="0">
                <a:latin typeface="Cambria" panose="02040503050406030204" pitchFamily="18" charset="0"/>
                <a:ea typeface="Cambria" panose="02040503050406030204" pitchFamily="18" charset="0"/>
              </a:rPr>
              <a:t>Trả</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lời</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câu</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hỏi</a:t>
            </a:r>
            <a:endParaRPr lang="en-US" b="1" i="1" dirty="0" smtClean="0">
              <a:latin typeface="Cambria" panose="02040503050406030204" pitchFamily="18" charset="0"/>
              <a:ea typeface="Cambria" panose="02040503050406030204" pitchFamily="18" charset="0"/>
            </a:endParaRPr>
          </a:p>
          <a:p>
            <a:pPr algn="just"/>
            <a:r>
              <a:rPr lang="en-US" dirty="0" err="1" smtClean="0">
                <a:latin typeface="Cambria" panose="02040503050406030204" pitchFamily="18" charset="0"/>
                <a:ea typeface="Cambria" panose="02040503050406030204" pitchFamily="18" charset="0"/>
              </a:rPr>
              <a:t>Trước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Chiến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tranh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thế</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giới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thứ</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hai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hầu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hết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đều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lệ</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thuộc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vào</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tư</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bản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Tây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Trong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thời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kì</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chiến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tranh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họ</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lại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bị</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phát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xít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Đức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chiếm</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đóng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nô</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dịch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tàn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bạo</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grpSp>
        <p:nvGrpSpPr>
          <p:cNvPr id="42" name="Group 41"/>
          <p:cNvGrpSpPr/>
          <p:nvPr/>
        </p:nvGrpSpPr>
        <p:grpSpPr>
          <a:xfrm>
            <a:off x="5501612" y="1339907"/>
            <a:ext cx="3365941" cy="769442"/>
            <a:chOff x="5501612" y="1339907"/>
            <a:chExt cx="3365941" cy="769442"/>
          </a:xfrm>
        </p:grpSpPr>
        <p:sp>
          <p:nvSpPr>
            <p:cNvPr id="43" name="TextBox 42"/>
            <p:cNvSpPr txBox="1"/>
            <p:nvPr/>
          </p:nvSpPr>
          <p:spPr>
            <a:xfrm>
              <a:off x="5757800" y="1647684"/>
              <a:ext cx="310975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Các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nước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chủ</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Đông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Âu</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đã</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ra</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đời</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trong</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hoàn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cảnh</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nào</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44"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1612" y="1339907"/>
              <a:ext cx="512375" cy="512375"/>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44"/>
          <p:cNvSpPr/>
          <p:nvPr/>
        </p:nvSpPr>
        <p:spPr>
          <a:xfrm>
            <a:off x="5486400" y="2160059"/>
            <a:ext cx="3642388" cy="1600438"/>
          </a:xfrm>
          <a:prstGeom prst="rect">
            <a:avLst/>
          </a:prstGeom>
        </p:spPr>
        <p:txBody>
          <a:bodyPr wrap="square">
            <a:spAutoFit/>
          </a:bodyPr>
          <a:lstStyle/>
          <a:p>
            <a:pPr algn="ctr"/>
            <a:r>
              <a:rPr lang="en-US" b="1" i="1" dirty="0" err="1" smtClean="0">
                <a:latin typeface="Cambria" panose="02040503050406030204" pitchFamily="18" charset="0"/>
                <a:ea typeface="Cambria" panose="02040503050406030204" pitchFamily="18" charset="0"/>
              </a:rPr>
              <a:t>Trả</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lời</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câu</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hỏi</a:t>
            </a:r>
            <a:endParaRPr lang="en-US" b="1" i="1" dirty="0" smtClean="0">
              <a:latin typeface="Cambria" panose="02040503050406030204" pitchFamily="18" charset="0"/>
              <a:ea typeface="Cambria" panose="02040503050406030204" pitchFamily="18" charset="0"/>
            </a:endParaRPr>
          </a:p>
          <a:p>
            <a:pPr algn="just"/>
            <a:r>
              <a:rPr lang="en-US" dirty="0" err="1" smtClean="0">
                <a:latin typeface="Cambria" panose="02040503050406030204" pitchFamily="18" charset="0"/>
                <a:ea typeface="Cambria" panose="02040503050406030204" pitchFamily="18" charset="0"/>
              </a:rPr>
              <a:t>Khi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Hồng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quân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Liên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Xô</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tiến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vào</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lãnh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thổ</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truy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kích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quân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đội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phát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xít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Đức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đã</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nhanh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chóng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nổi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dậy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khởi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nghĩa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vũ</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tranh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giành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chính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quyền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thành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lập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
        <p:nvSpPr>
          <p:cNvPr id="46" name="TextBox 45"/>
          <p:cNvSpPr txBox="1"/>
          <p:nvPr/>
        </p:nvSpPr>
        <p:spPr>
          <a:xfrm>
            <a:off x="207485" y="1904287"/>
            <a:ext cx="5172589" cy="738664"/>
          </a:xfrm>
          <a:prstGeom prst="rect">
            <a:avLst/>
          </a:prstGeom>
          <a:noFill/>
        </p:spPr>
        <p:txBody>
          <a:bodyPr wrap="square" rtlCol="0">
            <a:spAutoFit/>
          </a:bodyPr>
          <a:lstStyle/>
          <a:p>
            <a:pPr algn="just"/>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Trong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Chiến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tranh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thứ</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hai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hầu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hết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Âu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tiến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hành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cuộc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tranh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chống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phát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xít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giành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thắng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lợi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giải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phóng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endParaRPr lang="en-US" dirty="0">
              <a:latin typeface="Cambria" panose="02040503050406030204" pitchFamily="18" charset="0"/>
              <a:ea typeface="Cambria" panose="02040503050406030204" pitchFamily="18" charset="0"/>
            </a:endParaRPr>
          </a:p>
        </p:txBody>
      </p:sp>
      <p:sp>
        <p:nvSpPr>
          <p:cNvPr id="48" name="TextBox 47"/>
          <p:cNvSpPr txBox="1"/>
          <p:nvPr/>
        </p:nvSpPr>
        <p:spPr>
          <a:xfrm>
            <a:off x="207485" y="2642752"/>
            <a:ext cx="5172589" cy="307777"/>
          </a:xfrm>
          <a:prstGeom prst="rect">
            <a:avLst/>
          </a:prstGeom>
          <a:noFill/>
        </p:spPr>
        <p:txBody>
          <a:bodyPr wrap="square" rtlCol="0">
            <a:spAutoFit/>
          </a:bodyPr>
          <a:lstStyle/>
          <a:p>
            <a:pPr algn="just"/>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Thành</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lập</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nhà</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nước</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dân</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chủ</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nhân</a:t>
            </a:r>
            <a:r>
              <a:rPr lang="en-US" dirty="0" smtClean="0">
                <a:latin typeface="Cambria" panose="02040503050406030204" pitchFamily="18" charset="0"/>
                <a:ea typeface="Cambria" panose="02040503050406030204" pitchFamily="18" charset="0"/>
                <a:sym typeface="Wingdings" panose="05000000000000000000" pitchFamily="2" charset="2"/>
              </a:rPr>
              <a:t> </a:t>
            </a:r>
            <a:r>
              <a:rPr lang="en-US" dirty="0" err="1" smtClean="0">
                <a:latin typeface="Cambria" panose="02040503050406030204" pitchFamily="18" charset="0"/>
                <a:ea typeface="Cambria" panose="02040503050406030204" pitchFamily="18" charset="0"/>
                <a:sym typeface="Wingdings" panose="05000000000000000000" pitchFamily="2" charset="2"/>
              </a:rPr>
              <a:t>dân</a:t>
            </a:r>
            <a:endParaRPr lang="en-US" dirty="0">
              <a:latin typeface="Cambria" panose="02040503050406030204" pitchFamily="18" charset="0"/>
              <a:ea typeface="Cambria" panose="02040503050406030204" pitchFamily="18" charset="0"/>
            </a:endParaRPr>
          </a:p>
        </p:txBody>
      </p:sp>
      <p:grpSp>
        <p:nvGrpSpPr>
          <p:cNvPr id="49" name="Group 48"/>
          <p:cNvGrpSpPr/>
          <p:nvPr/>
        </p:nvGrpSpPr>
        <p:grpSpPr>
          <a:xfrm>
            <a:off x="5501612" y="1339907"/>
            <a:ext cx="3365941" cy="769442"/>
            <a:chOff x="5501612" y="1339907"/>
            <a:chExt cx="3365941" cy="769442"/>
          </a:xfrm>
        </p:grpSpPr>
        <p:sp>
          <p:nvSpPr>
            <p:cNvPr id="50" name="TextBox 49"/>
            <p:cNvSpPr txBox="1"/>
            <p:nvPr/>
          </p:nvSpPr>
          <p:spPr>
            <a:xfrm>
              <a:off x="5757800" y="1647684"/>
              <a:ext cx="310975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err="1" smtClean="0">
                  <a:latin typeface="Cambria" panose="02040503050406030204" pitchFamily="18" charset="0"/>
                  <a:ea typeface="Cambria" panose="02040503050406030204" pitchFamily="18" charset="0"/>
                </a:rPr>
                <a:t>Câu</a:t>
              </a:r>
              <a:r>
                <a:rPr lang="en-US" sz="1200" b="1" dirty="0" smtClean="0">
                  <a:latin typeface="Cambria" panose="02040503050406030204" pitchFamily="18" charset="0"/>
                  <a:ea typeface="Cambria" panose="02040503050406030204" pitchFamily="18" charset="0"/>
                </a:rPr>
                <a:t> </a:t>
              </a:r>
              <a:r>
                <a:rPr lang="en-US" sz="1200" b="1" dirty="0" err="1" smtClean="0">
                  <a:latin typeface="Cambria" panose="02040503050406030204" pitchFamily="18" charset="0"/>
                  <a:ea typeface="Cambria" panose="02040503050406030204" pitchFamily="18" charset="0"/>
                </a:rPr>
                <a:t>hỏi</a:t>
              </a:r>
              <a:r>
                <a:rPr lang="en-US" sz="1200" b="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Em</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hiểu</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thế</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nào</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là</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nhà</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nước</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chủ</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nhân</a:t>
              </a:r>
              <a:r>
                <a:rPr lang="en-US" sz="1200" b="1" i="1" dirty="0" smtClean="0">
                  <a:latin typeface="Cambria" panose="02040503050406030204" pitchFamily="18" charset="0"/>
                  <a:ea typeface="Cambria" panose="02040503050406030204" pitchFamily="18" charset="0"/>
                </a:rPr>
                <a:t> </a:t>
              </a:r>
              <a:r>
                <a:rPr lang="en-US" sz="1200" b="1" i="1" dirty="0" err="1" smtClean="0">
                  <a:latin typeface="Cambria" panose="02040503050406030204" pitchFamily="18" charset="0"/>
                  <a:ea typeface="Cambria" panose="02040503050406030204" pitchFamily="18" charset="0"/>
                </a:rPr>
                <a:t>dân</a:t>
              </a:r>
              <a:r>
                <a:rPr lang="en-US" sz="12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pic>
          <p:nvPicPr>
            <p:cNvPr id="51" name="Picture 2" descr="dấu hỏi suy nghĩ Sticker của Universal Ki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1612" y="1339907"/>
              <a:ext cx="512375" cy="512375"/>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51"/>
          <p:cNvSpPr/>
          <p:nvPr/>
        </p:nvSpPr>
        <p:spPr>
          <a:xfrm>
            <a:off x="5486399" y="2160059"/>
            <a:ext cx="3642388" cy="1815882"/>
          </a:xfrm>
          <a:prstGeom prst="rect">
            <a:avLst/>
          </a:prstGeom>
        </p:spPr>
        <p:txBody>
          <a:bodyPr wrap="square">
            <a:spAutoFit/>
          </a:bodyPr>
          <a:lstStyle/>
          <a:p>
            <a:pPr algn="ctr"/>
            <a:r>
              <a:rPr lang="en-US" b="1" i="1" dirty="0" err="1" smtClean="0">
                <a:latin typeface="Cambria" panose="02040503050406030204" pitchFamily="18" charset="0"/>
                <a:ea typeface="Cambria" panose="02040503050406030204" pitchFamily="18" charset="0"/>
              </a:rPr>
              <a:t>Trả</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lời</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câu</a:t>
            </a:r>
            <a:r>
              <a:rPr lang="en-US" b="1" i="1" dirty="0" smtClean="0">
                <a:latin typeface="Cambria" panose="02040503050406030204" pitchFamily="18" charset="0"/>
                <a:ea typeface="Cambria" panose="02040503050406030204" pitchFamily="18" charset="0"/>
              </a:rPr>
              <a:t> </a:t>
            </a:r>
            <a:r>
              <a:rPr lang="en-US" b="1" i="1" dirty="0" err="1" smtClean="0">
                <a:latin typeface="Cambria" panose="02040503050406030204" pitchFamily="18" charset="0"/>
                <a:ea typeface="Cambria" panose="02040503050406030204" pitchFamily="18" charset="0"/>
              </a:rPr>
              <a:t>hỏi</a:t>
            </a:r>
            <a:endParaRPr lang="en-US" b="1" i="1" dirty="0" smtClean="0">
              <a:latin typeface="Cambria" panose="02040503050406030204" pitchFamily="18" charset="0"/>
              <a:ea typeface="Cambria" panose="02040503050406030204" pitchFamily="18" charset="0"/>
            </a:endParaRPr>
          </a:p>
          <a:p>
            <a:pPr algn="just"/>
            <a:r>
              <a:rPr lang="en-US" dirty="0" err="1" smtClean="0">
                <a:latin typeface="Cambria" panose="02040503050406030204" pitchFamily="18" charset="0"/>
                <a:ea typeface="Cambria" panose="02040503050406030204" pitchFamily="18" charset="0"/>
              </a:rPr>
              <a:t>Nhà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hình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thức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chế</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độ</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chính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trị</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xã</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hội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theo</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chế</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độ</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hai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giai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cấp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nắm</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chính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quyền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mạng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dưới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sự</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lãnh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đạo</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của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giai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cấp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công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nhân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chính</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đảng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của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nó</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hướng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phát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triển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của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theo</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chủ</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nghĩa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xã</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hội</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pic>
        <p:nvPicPr>
          <p:cNvPr id="53" name="Picture 52" descr="VIẾT BÀI"/>
          <p:cNvPicPr>
            <a:picLocks noChangeAspect="1" noChangeArrowheads="1" noCrop="1"/>
          </p:cNvPicPr>
          <p:nvPr/>
        </p:nvPicPr>
        <p:blipFill>
          <a:blip r:embed="rId4" cstate="print"/>
          <a:srcRect/>
          <a:stretch>
            <a:fillRect/>
          </a:stretch>
        </p:blipFill>
        <p:spPr bwMode="auto">
          <a:xfrm>
            <a:off x="23206" y="1681490"/>
            <a:ext cx="359244" cy="2566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750" fill="hold"/>
                                        <p:tgtEl>
                                          <p:spTgt spid="93"/>
                                        </p:tgtEl>
                                        <p:attrNameLst>
                                          <p:attrName>ppt_w</p:attrName>
                                        </p:attrNameLst>
                                      </p:cBhvr>
                                      <p:tavLst>
                                        <p:tav tm="0">
                                          <p:val>
                                            <p:strVal val="#ppt_w+.3"/>
                                          </p:val>
                                        </p:tav>
                                        <p:tav tm="100000">
                                          <p:val>
                                            <p:strVal val="#ppt_w"/>
                                          </p:val>
                                        </p:tav>
                                      </p:tavLst>
                                    </p:anim>
                                    <p:anim calcmode="lin" valueType="num">
                                      <p:cBhvr>
                                        <p:cTn id="8" dur="750" fill="hold"/>
                                        <p:tgtEl>
                                          <p:spTgt spid="93"/>
                                        </p:tgtEl>
                                        <p:attrNameLst>
                                          <p:attrName>ppt_h</p:attrName>
                                        </p:attrNameLst>
                                      </p:cBhvr>
                                      <p:tavLst>
                                        <p:tav tm="0">
                                          <p:val>
                                            <p:strVal val="#ppt_h"/>
                                          </p:val>
                                        </p:tav>
                                        <p:tav tm="100000">
                                          <p:val>
                                            <p:strVal val="#ppt_h"/>
                                          </p:val>
                                        </p:tav>
                                      </p:tavLst>
                                    </p:anim>
                                    <p:animEffect transition="in" filter="fade">
                                      <p:cBhvr>
                                        <p:cTn id="9" dur="750"/>
                                        <p:tgtEl>
                                          <p:spTgt spid="93"/>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
                                        <p:tgtEl>
                                          <p:spTgt spid="7"/>
                                        </p:tgtEl>
                                      </p:cBhvr>
                                    </p:animEffect>
                                    <p:anim calcmode="lin" valueType="num">
                                      <p:cBhvr>
                                        <p:cTn id="15" dur="200" fill="hold"/>
                                        <p:tgtEl>
                                          <p:spTgt spid="7"/>
                                        </p:tgtEl>
                                        <p:attrNameLst>
                                          <p:attrName>ppt_x</p:attrName>
                                        </p:attrNameLst>
                                      </p:cBhvr>
                                      <p:tavLst>
                                        <p:tav tm="0">
                                          <p:val>
                                            <p:strVal val="#ppt_x"/>
                                          </p:val>
                                        </p:tav>
                                        <p:tav tm="100000">
                                          <p:val>
                                            <p:strVal val="#ppt_x"/>
                                          </p:val>
                                        </p:tav>
                                      </p:tavLst>
                                    </p:anim>
                                    <p:anim calcmode="lin" valueType="num">
                                      <p:cBhvr>
                                        <p:cTn id="16" dur="200" fill="hold"/>
                                        <p:tgtEl>
                                          <p:spTgt spid="7"/>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750"/>
                                        <p:tgtEl>
                                          <p:spTgt spid="40"/>
                                        </p:tgtEl>
                                      </p:cBhvr>
                                    </p:animEffect>
                                    <p:anim calcmode="lin" valueType="num">
                                      <p:cBhvr>
                                        <p:cTn id="34" dur="750" fill="hold"/>
                                        <p:tgtEl>
                                          <p:spTgt spid="40"/>
                                        </p:tgtEl>
                                        <p:attrNameLst>
                                          <p:attrName>ppt_x</p:attrName>
                                        </p:attrNameLst>
                                      </p:cBhvr>
                                      <p:tavLst>
                                        <p:tav tm="0">
                                          <p:val>
                                            <p:strVal val="#ppt_x"/>
                                          </p:val>
                                        </p:tav>
                                        <p:tav tm="100000">
                                          <p:val>
                                            <p:strVal val="#ppt_x"/>
                                          </p:val>
                                        </p:tav>
                                      </p:tavLst>
                                    </p:anim>
                                    <p:anim calcmode="lin" valueType="num">
                                      <p:cBhvr>
                                        <p:cTn id="35" dur="75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750"/>
                                        <p:tgtEl>
                                          <p:spTgt spid="35"/>
                                        </p:tgtEl>
                                      </p:cBhvr>
                                    </p:animEffect>
                                    <p:anim calcmode="lin" valueType="num">
                                      <p:cBhvr>
                                        <p:cTn id="41" dur="750" fill="hold"/>
                                        <p:tgtEl>
                                          <p:spTgt spid="35"/>
                                        </p:tgtEl>
                                        <p:attrNameLst>
                                          <p:attrName>ppt_x</p:attrName>
                                        </p:attrNameLst>
                                      </p:cBhvr>
                                      <p:tavLst>
                                        <p:tav tm="0">
                                          <p:val>
                                            <p:strVal val="#ppt_x"/>
                                          </p:val>
                                        </p:tav>
                                        <p:tav tm="100000">
                                          <p:val>
                                            <p:strVal val="#ppt_x"/>
                                          </p:val>
                                        </p:tav>
                                      </p:tavLst>
                                    </p:anim>
                                    <p:anim calcmode="lin" valueType="num">
                                      <p:cBhvr>
                                        <p:cTn id="42" dur="7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750" fill="hold"/>
                                        <p:tgtEl>
                                          <p:spTgt spid="41"/>
                                        </p:tgtEl>
                                        <p:attrNameLst>
                                          <p:attrName>ppt_w</p:attrName>
                                        </p:attrNameLst>
                                      </p:cBhvr>
                                      <p:tavLst>
                                        <p:tav tm="0">
                                          <p:val>
                                            <p:fltVal val="0"/>
                                          </p:val>
                                        </p:tav>
                                        <p:tav tm="100000">
                                          <p:val>
                                            <p:strVal val="#ppt_w"/>
                                          </p:val>
                                        </p:tav>
                                      </p:tavLst>
                                    </p:anim>
                                    <p:anim calcmode="lin" valueType="num">
                                      <p:cBhvr>
                                        <p:cTn id="48" dur="750" fill="hold"/>
                                        <p:tgtEl>
                                          <p:spTgt spid="41"/>
                                        </p:tgtEl>
                                        <p:attrNameLst>
                                          <p:attrName>ppt_h</p:attrName>
                                        </p:attrNameLst>
                                      </p:cBhvr>
                                      <p:tavLst>
                                        <p:tav tm="0">
                                          <p:val>
                                            <p:fltVal val="0"/>
                                          </p:val>
                                        </p:tav>
                                        <p:tav tm="100000">
                                          <p:val>
                                            <p:strVal val="#ppt_h"/>
                                          </p:val>
                                        </p:tav>
                                      </p:tavLst>
                                    </p:anim>
                                    <p:anim calcmode="lin" valueType="num">
                                      <p:cBhvr>
                                        <p:cTn id="49" dur="750" fill="hold"/>
                                        <p:tgtEl>
                                          <p:spTgt spid="41"/>
                                        </p:tgtEl>
                                        <p:attrNameLst>
                                          <p:attrName>style.rotation</p:attrName>
                                        </p:attrNameLst>
                                      </p:cBhvr>
                                      <p:tavLst>
                                        <p:tav tm="0">
                                          <p:val>
                                            <p:fltVal val="90"/>
                                          </p:val>
                                        </p:tav>
                                        <p:tav tm="100000">
                                          <p:val>
                                            <p:fltVal val="0"/>
                                          </p:val>
                                        </p:tav>
                                      </p:tavLst>
                                    </p:anim>
                                    <p:animEffect transition="in" filter="fade">
                                      <p:cBhvr>
                                        <p:cTn id="50" dur="75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xit" presetSubtype="16" fill="hold" nodeType="clickEffect">
                                  <p:stCondLst>
                                    <p:cond delay="0"/>
                                  </p:stCondLst>
                                  <p:childTnLst>
                                    <p:animEffect transition="out" filter="circle(in)">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par>
                                <p:cTn id="56" presetID="6" presetClass="exit" presetSubtype="16" fill="hold" grpId="1" nodeType="withEffect">
                                  <p:stCondLst>
                                    <p:cond delay="0"/>
                                  </p:stCondLst>
                                  <p:childTnLst>
                                    <p:animEffect transition="out" filter="circle(in)">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par>
                          <p:cTn id="59" fill="hold">
                            <p:stCondLst>
                              <p:cond delay="500"/>
                            </p:stCondLst>
                            <p:childTnLst>
                              <p:par>
                                <p:cTn id="60" presetID="42" presetClass="entr" presetSubtype="0" fill="hold"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750"/>
                                        <p:tgtEl>
                                          <p:spTgt spid="42"/>
                                        </p:tgtEl>
                                      </p:cBhvr>
                                    </p:animEffect>
                                    <p:anim calcmode="lin" valueType="num">
                                      <p:cBhvr>
                                        <p:cTn id="63" dur="750" fill="hold"/>
                                        <p:tgtEl>
                                          <p:spTgt spid="42"/>
                                        </p:tgtEl>
                                        <p:attrNameLst>
                                          <p:attrName>ppt_x</p:attrName>
                                        </p:attrNameLst>
                                      </p:cBhvr>
                                      <p:tavLst>
                                        <p:tav tm="0">
                                          <p:val>
                                            <p:strVal val="#ppt_x"/>
                                          </p:val>
                                        </p:tav>
                                        <p:tav tm="100000">
                                          <p:val>
                                            <p:strVal val="#ppt_x"/>
                                          </p:val>
                                        </p:tav>
                                      </p:tavLst>
                                    </p:anim>
                                    <p:anim calcmode="lin" valueType="num">
                                      <p:cBhvr>
                                        <p:cTn id="64"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750" fill="hold"/>
                                        <p:tgtEl>
                                          <p:spTgt spid="45"/>
                                        </p:tgtEl>
                                        <p:attrNameLst>
                                          <p:attrName>ppt_w</p:attrName>
                                        </p:attrNameLst>
                                      </p:cBhvr>
                                      <p:tavLst>
                                        <p:tav tm="0">
                                          <p:val>
                                            <p:fltVal val="0"/>
                                          </p:val>
                                        </p:tav>
                                        <p:tav tm="100000">
                                          <p:val>
                                            <p:strVal val="#ppt_w"/>
                                          </p:val>
                                        </p:tav>
                                      </p:tavLst>
                                    </p:anim>
                                    <p:anim calcmode="lin" valueType="num">
                                      <p:cBhvr>
                                        <p:cTn id="70" dur="750" fill="hold"/>
                                        <p:tgtEl>
                                          <p:spTgt spid="45"/>
                                        </p:tgtEl>
                                        <p:attrNameLst>
                                          <p:attrName>ppt_h</p:attrName>
                                        </p:attrNameLst>
                                      </p:cBhvr>
                                      <p:tavLst>
                                        <p:tav tm="0">
                                          <p:val>
                                            <p:fltVal val="0"/>
                                          </p:val>
                                        </p:tav>
                                        <p:tav tm="100000">
                                          <p:val>
                                            <p:strVal val="#ppt_h"/>
                                          </p:val>
                                        </p:tav>
                                      </p:tavLst>
                                    </p:anim>
                                    <p:anim calcmode="lin" valueType="num">
                                      <p:cBhvr>
                                        <p:cTn id="71" dur="750" fill="hold"/>
                                        <p:tgtEl>
                                          <p:spTgt spid="45"/>
                                        </p:tgtEl>
                                        <p:attrNameLst>
                                          <p:attrName>style.rotation</p:attrName>
                                        </p:attrNameLst>
                                      </p:cBhvr>
                                      <p:tavLst>
                                        <p:tav tm="0">
                                          <p:val>
                                            <p:fltVal val="90"/>
                                          </p:val>
                                        </p:tav>
                                        <p:tav tm="100000">
                                          <p:val>
                                            <p:fltVal val="0"/>
                                          </p:val>
                                        </p:tav>
                                      </p:tavLst>
                                    </p:anim>
                                    <p:animEffect transition="in" filter="fade">
                                      <p:cBhvr>
                                        <p:cTn id="72" dur="75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xit" presetSubtype="16" fill="hold" nodeType="clickEffect">
                                  <p:stCondLst>
                                    <p:cond delay="0"/>
                                  </p:stCondLst>
                                  <p:childTnLst>
                                    <p:animEffect transition="out" filter="circle(in)">
                                      <p:cBhvr>
                                        <p:cTn id="76" dur="500"/>
                                        <p:tgtEl>
                                          <p:spTgt spid="42"/>
                                        </p:tgtEl>
                                      </p:cBhvr>
                                    </p:animEffect>
                                    <p:set>
                                      <p:cBhvr>
                                        <p:cTn id="77" dur="1" fill="hold">
                                          <p:stCondLst>
                                            <p:cond delay="499"/>
                                          </p:stCondLst>
                                        </p:cTn>
                                        <p:tgtEl>
                                          <p:spTgt spid="42"/>
                                        </p:tgtEl>
                                        <p:attrNameLst>
                                          <p:attrName>style.visibility</p:attrName>
                                        </p:attrNameLst>
                                      </p:cBhvr>
                                      <p:to>
                                        <p:strVal val="hidden"/>
                                      </p:to>
                                    </p:set>
                                  </p:childTnLst>
                                </p:cTn>
                              </p:par>
                              <p:par>
                                <p:cTn id="78" presetID="6" presetClass="exit" presetSubtype="16" fill="hold" grpId="1" nodeType="withEffect">
                                  <p:stCondLst>
                                    <p:cond delay="0"/>
                                  </p:stCondLst>
                                  <p:childTnLst>
                                    <p:animEffect transition="out" filter="circle(in)">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childTnLst>
                          </p:cTn>
                        </p:par>
                        <p:par>
                          <p:cTn id="81" fill="hold">
                            <p:stCondLst>
                              <p:cond delay="500"/>
                            </p:stCondLst>
                            <p:childTnLst>
                              <p:par>
                                <p:cTn id="82" presetID="37"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750"/>
                                        <p:tgtEl>
                                          <p:spTgt spid="46"/>
                                        </p:tgtEl>
                                      </p:cBhvr>
                                    </p:animEffect>
                                    <p:anim calcmode="lin" valueType="num">
                                      <p:cBhvr>
                                        <p:cTn id="85" dur="750" fill="hold"/>
                                        <p:tgtEl>
                                          <p:spTgt spid="46"/>
                                        </p:tgtEl>
                                        <p:attrNameLst>
                                          <p:attrName>ppt_x</p:attrName>
                                        </p:attrNameLst>
                                      </p:cBhvr>
                                      <p:tavLst>
                                        <p:tav tm="0">
                                          <p:val>
                                            <p:strVal val="#ppt_x"/>
                                          </p:val>
                                        </p:tav>
                                        <p:tav tm="100000">
                                          <p:val>
                                            <p:strVal val="#ppt_x"/>
                                          </p:val>
                                        </p:tav>
                                      </p:tavLst>
                                    </p:anim>
                                    <p:anim calcmode="lin" valueType="num">
                                      <p:cBhvr>
                                        <p:cTn id="86" dur="675" decel="100000" fill="hold"/>
                                        <p:tgtEl>
                                          <p:spTgt spid="46"/>
                                        </p:tgtEl>
                                        <p:attrNameLst>
                                          <p:attrName>ppt_y</p:attrName>
                                        </p:attrNameLst>
                                      </p:cBhvr>
                                      <p:tavLst>
                                        <p:tav tm="0">
                                          <p:val>
                                            <p:strVal val="#ppt_y+1"/>
                                          </p:val>
                                        </p:tav>
                                        <p:tav tm="100000">
                                          <p:val>
                                            <p:strVal val="#ppt_y-.03"/>
                                          </p:val>
                                        </p:tav>
                                      </p:tavLst>
                                    </p:anim>
                                    <p:anim calcmode="lin" valueType="num">
                                      <p:cBhvr>
                                        <p:cTn id="87" dur="75" accel="100000" fill="hold">
                                          <p:stCondLst>
                                            <p:cond delay="675"/>
                                          </p:stCondLst>
                                        </p:cTn>
                                        <p:tgtEl>
                                          <p:spTgt spid="46"/>
                                        </p:tgtEl>
                                        <p:attrNameLst>
                                          <p:attrName>ppt_y</p:attrName>
                                        </p:attrNameLst>
                                      </p:cBhvr>
                                      <p:tavLst>
                                        <p:tav tm="0">
                                          <p:val>
                                            <p:strVal val="#ppt_y-.03"/>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750"/>
                                        <p:tgtEl>
                                          <p:spTgt spid="49"/>
                                        </p:tgtEl>
                                      </p:cBhvr>
                                    </p:animEffect>
                                    <p:anim calcmode="lin" valueType="num">
                                      <p:cBhvr>
                                        <p:cTn id="93" dur="750" fill="hold"/>
                                        <p:tgtEl>
                                          <p:spTgt spid="49"/>
                                        </p:tgtEl>
                                        <p:attrNameLst>
                                          <p:attrName>ppt_x</p:attrName>
                                        </p:attrNameLst>
                                      </p:cBhvr>
                                      <p:tavLst>
                                        <p:tav tm="0">
                                          <p:val>
                                            <p:strVal val="#ppt_x"/>
                                          </p:val>
                                        </p:tav>
                                        <p:tav tm="100000">
                                          <p:val>
                                            <p:strVal val="#ppt_x"/>
                                          </p:val>
                                        </p:tav>
                                      </p:tavLst>
                                    </p:anim>
                                    <p:anim calcmode="lin" valueType="num">
                                      <p:cBhvr>
                                        <p:cTn id="94" dur="75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750" fill="hold"/>
                                        <p:tgtEl>
                                          <p:spTgt spid="52"/>
                                        </p:tgtEl>
                                        <p:attrNameLst>
                                          <p:attrName>ppt_w</p:attrName>
                                        </p:attrNameLst>
                                      </p:cBhvr>
                                      <p:tavLst>
                                        <p:tav tm="0">
                                          <p:val>
                                            <p:fltVal val="0"/>
                                          </p:val>
                                        </p:tav>
                                        <p:tav tm="100000">
                                          <p:val>
                                            <p:strVal val="#ppt_w"/>
                                          </p:val>
                                        </p:tav>
                                      </p:tavLst>
                                    </p:anim>
                                    <p:anim calcmode="lin" valueType="num">
                                      <p:cBhvr>
                                        <p:cTn id="100" dur="750" fill="hold"/>
                                        <p:tgtEl>
                                          <p:spTgt spid="52"/>
                                        </p:tgtEl>
                                        <p:attrNameLst>
                                          <p:attrName>ppt_h</p:attrName>
                                        </p:attrNameLst>
                                      </p:cBhvr>
                                      <p:tavLst>
                                        <p:tav tm="0">
                                          <p:val>
                                            <p:fltVal val="0"/>
                                          </p:val>
                                        </p:tav>
                                        <p:tav tm="100000">
                                          <p:val>
                                            <p:strVal val="#ppt_h"/>
                                          </p:val>
                                        </p:tav>
                                      </p:tavLst>
                                    </p:anim>
                                    <p:anim calcmode="lin" valueType="num">
                                      <p:cBhvr>
                                        <p:cTn id="101" dur="750" fill="hold"/>
                                        <p:tgtEl>
                                          <p:spTgt spid="52"/>
                                        </p:tgtEl>
                                        <p:attrNameLst>
                                          <p:attrName>style.rotation</p:attrName>
                                        </p:attrNameLst>
                                      </p:cBhvr>
                                      <p:tavLst>
                                        <p:tav tm="0">
                                          <p:val>
                                            <p:fltVal val="90"/>
                                          </p:val>
                                        </p:tav>
                                        <p:tav tm="100000">
                                          <p:val>
                                            <p:fltVal val="0"/>
                                          </p:val>
                                        </p:tav>
                                      </p:tavLst>
                                    </p:anim>
                                    <p:animEffect transition="in" filter="fade">
                                      <p:cBhvr>
                                        <p:cTn id="102" dur="75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xit" presetSubtype="16" fill="hold" nodeType="clickEffect">
                                  <p:stCondLst>
                                    <p:cond delay="0"/>
                                  </p:stCondLst>
                                  <p:childTnLst>
                                    <p:animEffect transition="out" filter="circle(in)">
                                      <p:cBhvr>
                                        <p:cTn id="106" dur="500"/>
                                        <p:tgtEl>
                                          <p:spTgt spid="49"/>
                                        </p:tgtEl>
                                      </p:cBhvr>
                                    </p:animEffect>
                                    <p:set>
                                      <p:cBhvr>
                                        <p:cTn id="107" dur="1" fill="hold">
                                          <p:stCondLst>
                                            <p:cond delay="499"/>
                                          </p:stCondLst>
                                        </p:cTn>
                                        <p:tgtEl>
                                          <p:spTgt spid="49"/>
                                        </p:tgtEl>
                                        <p:attrNameLst>
                                          <p:attrName>style.visibility</p:attrName>
                                        </p:attrNameLst>
                                      </p:cBhvr>
                                      <p:to>
                                        <p:strVal val="hidden"/>
                                      </p:to>
                                    </p:set>
                                  </p:childTnLst>
                                </p:cTn>
                              </p:par>
                              <p:par>
                                <p:cTn id="108" presetID="6" presetClass="exit" presetSubtype="16" fill="hold" grpId="1" nodeType="withEffect">
                                  <p:stCondLst>
                                    <p:cond delay="0"/>
                                  </p:stCondLst>
                                  <p:childTnLst>
                                    <p:animEffect transition="out" filter="circle(in)">
                                      <p:cBhvr>
                                        <p:cTn id="109" dur="500"/>
                                        <p:tgtEl>
                                          <p:spTgt spid="52"/>
                                        </p:tgtEl>
                                      </p:cBhvr>
                                    </p:animEffect>
                                    <p:set>
                                      <p:cBhvr>
                                        <p:cTn id="110" dur="1" fill="hold">
                                          <p:stCondLst>
                                            <p:cond delay="499"/>
                                          </p:stCondLst>
                                        </p:cTn>
                                        <p:tgtEl>
                                          <p:spTgt spid="52"/>
                                        </p:tgtEl>
                                        <p:attrNameLst>
                                          <p:attrName>style.visibility</p:attrName>
                                        </p:attrNameLst>
                                      </p:cBhvr>
                                      <p:to>
                                        <p:strVal val="hidden"/>
                                      </p:to>
                                    </p:set>
                                  </p:childTnLst>
                                </p:cTn>
                              </p:par>
                            </p:childTnLst>
                          </p:cTn>
                        </p:par>
                        <p:par>
                          <p:cTn id="111" fill="hold">
                            <p:stCondLst>
                              <p:cond delay="500"/>
                            </p:stCondLst>
                            <p:childTnLst>
                              <p:par>
                                <p:cTn id="112" presetID="37" presetClass="entr" presetSubtype="0" fill="hold" grpId="0" nodeType="after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750"/>
                                        <p:tgtEl>
                                          <p:spTgt spid="48"/>
                                        </p:tgtEl>
                                      </p:cBhvr>
                                    </p:animEffect>
                                    <p:anim calcmode="lin" valueType="num">
                                      <p:cBhvr>
                                        <p:cTn id="115" dur="750" fill="hold"/>
                                        <p:tgtEl>
                                          <p:spTgt spid="48"/>
                                        </p:tgtEl>
                                        <p:attrNameLst>
                                          <p:attrName>ppt_x</p:attrName>
                                        </p:attrNameLst>
                                      </p:cBhvr>
                                      <p:tavLst>
                                        <p:tav tm="0">
                                          <p:val>
                                            <p:strVal val="#ppt_x"/>
                                          </p:val>
                                        </p:tav>
                                        <p:tav tm="100000">
                                          <p:val>
                                            <p:strVal val="#ppt_x"/>
                                          </p:val>
                                        </p:tav>
                                      </p:tavLst>
                                    </p:anim>
                                    <p:anim calcmode="lin" valueType="num">
                                      <p:cBhvr>
                                        <p:cTn id="116" dur="675" decel="100000" fill="hold"/>
                                        <p:tgtEl>
                                          <p:spTgt spid="48"/>
                                        </p:tgtEl>
                                        <p:attrNameLst>
                                          <p:attrName>ppt_y</p:attrName>
                                        </p:attrNameLst>
                                      </p:cBhvr>
                                      <p:tavLst>
                                        <p:tav tm="0">
                                          <p:val>
                                            <p:strVal val="#ppt_y+1"/>
                                          </p:val>
                                        </p:tav>
                                        <p:tav tm="100000">
                                          <p:val>
                                            <p:strVal val="#ppt_y-.03"/>
                                          </p:val>
                                        </p:tav>
                                      </p:tavLst>
                                    </p:anim>
                                    <p:anim calcmode="lin" valueType="num">
                                      <p:cBhvr>
                                        <p:cTn id="117" dur="75" accel="100000" fill="hold">
                                          <p:stCondLst>
                                            <p:cond delay="675"/>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7" presetClass="entr" presetSubtype="10" fill="hold" nodeType="click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7" grpId="0"/>
      <p:bldP spid="8" grpId="0"/>
      <p:bldP spid="40" grpId="0"/>
      <p:bldP spid="41" grpId="0"/>
      <p:bldP spid="41" grpId="1"/>
      <p:bldP spid="45" grpId="0"/>
      <p:bldP spid="45" grpId="1"/>
      <p:bldP spid="46" grpId="0"/>
      <p:bldP spid="48" grpId="0"/>
      <p:bldP spid="52" grpId="0"/>
      <p:bldP spid="5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3"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3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33086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sz="1550" dirty="0">
                <a:solidFill>
                  <a:schemeClr val="bg1"/>
                </a:solidFill>
                <a:latin typeface="Cambria" panose="02040503050406030204" pitchFamily="18" charset="0"/>
                <a:ea typeface="Cambria" panose="02040503050406030204" pitchFamily="18" charset="0"/>
                <a:cs typeface="Times New Roman" panose="02020603050405020304" pitchFamily="18" charset="0"/>
              </a:rPr>
              <a:t>N</a:t>
            </a:r>
            <a:r>
              <a:rPr lang="vi-VN" altLang="en-US" sz="1550" dirty="0">
                <a:solidFill>
                  <a:schemeClr val="bg1"/>
                </a:solidFill>
                <a:latin typeface="Cambria" panose="02040503050406030204" pitchFamily="18" charset="0"/>
                <a:ea typeface="Cambria" panose="02040503050406030204" pitchFamily="18" charset="0"/>
                <a:cs typeface="Times New Roman" panose="02020603050405020304" pitchFamily="18" charset="0"/>
              </a:rPr>
              <a:t>gười Do Thái tại </a:t>
            </a:r>
            <a:r>
              <a:rPr lang="vi-VN" altLang="en-US" sz="155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Hung</a:t>
            </a:r>
            <a:r>
              <a:rPr lang="en-US" altLang="en-US" sz="155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-g</a:t>
            </a:r>
            <a:r>
              <a:rPr lang="vi-VN" altLang="en-US" sz="155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a</a:t>
            </a:r>
            <a:r>
              <a:rPr lang="en-US" altLang="en-US" sz="155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r>
              <a:rPr lang="vi-VN" altLang="en-US" sz="155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r</a:t>
            </a:r>
            <a:r>
              <a:rPr lang="en-US" altLang="en-US" sz="1550" dirty="0" err="1" smtClean="0">
                <a:solidFill>
                  <a:schemeClr val="bg1"/>
                </a:solidFill>
                <a:latin typeface="Cambria" panose="02040503050406030204" pitchFamily="18" charset="0"/>
                <a:ea typeface="Cambria" panose="02040503050406030204" pitchFamily="18" charset="0"/>
                <a:cs typeface="Times New Roman" panose="02020603050405020304" pitchFamily="18" charset="0"/>
              </a:rPr>
              <a:t>i</a:t>
            </a:r>
            <a:r>
              <a:rPr lang="en-US" altLang="en-US" sz="155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vi-VN" altLang="en-US" sz="155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bị </a:t>
            </a:r>
            <a:r>
              <a:rPr lang="vi-VN" altLang="en-US" sz="1550" dirty="0">
                <a:solidFill>
                  <a:schemeClr val="bg1"/>
                </a:solidFill>
                <a:latin typeface="Cambria" panose="02040503050406030204" pitchFamily="18" charset="0"/>
                <a:ea typeface="Cambria" panose="02040503050406030204" pitchFamily="18" charset="0"/>
                <a:cs typeface="Times New Roman" panose="02020603050405020304" pitchFamily="18" charset="0"/>
              </a:rPr>
              <a:t>quân Đức tống vào phòng hơi ngạt tại trại tập trung Auschwitz năm </a:t>
            </a:r>
            <a:r>
              <a:rPr lang="vi-VN" altLang="en-US" sz="1550"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1944</a:t>
            </a:r>
            <a:endParaRPr lang="en-US" altLang="en-US" sz="155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0349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atrice template">
  <a:themeElements>
    <a:clrScheme name="Custom 347">
      <a:dk1>
        <a:srgbClr val="1D1D1B"/>
      </a:dk1>
      <a:lt1>
        <a:srgbClr val="F3EFEA"/>
      </a:lt1>
      <a:dk2>
        <a:srgbClr val="434343"/>
      </a:dk2>
      <a:lt2>
        <a:srgbClr val="FFFFFF"/>
      </a:lt2>
      <a:accent1>
        <a:srgbClr val="8F7B87"/>
      </a:accent1>
      <a:accent2>
        <a:srgbClr val="A797A1"/>
      </a:accent2>
      <a:accent3>
        <a:srgbClr val="C0B5BC"/>
      </a:accent3>
      <a:accent4>
        <a:srgbClr val="E4DDE1"/>
      </a:accent4>
      <a:accent5>
        <a:srgbClr val="EFECED"/>
      </a:accent5>
      <a:accent6>
        <a:srgbClr val="F3EFEA"/>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2491</Words>
  <Application>Microsoft Office PowerPoint</Application>
  <PresentationFormat>On-screen Show (16:9)</PresentationFormat>
  <Paragraphs>229</Paragraphs>
  <Slides>27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Mincho</vt:lpstr>
      <vt:lpstr>Times New Roman</vt:lpstr>
      <vt:lpstr>PT Serif</vt:lpstr>
      <vt:lpstr>Lucida Sans Unicode</vt:lpstr>
      <vt:lpstr>Cambria</vt:lpstr>
      <vt:lpstr>Wingdings</vt:lpstr>
      <vt:lpstr>Arial</vt:lpstr>
      <vt:lpstr>Montserrat</vt:lpstr>
      <vt:lpstr>Beatrice template</vt:lpstr>
      <vt:lpstr>Trường THCS ĐTVH</vt:lpstr>
      <vt:lpstr>Kiểm tra bài cũ</vt:lpstr>
      <vt:lpstr>Kiểm tra bài cũ</vt:lpstr>
      <vt:lpstr>Kiểm tra bài cũ</vt:lpstr>
      <vt:lpstr>Kiểm tra bài cũ</vt:lpstr>
      <vt:lpstr>PowerPoint Presentation</vt:lpstr>
      <vt:lpstr>Tiết 2: Bài 1</vt:lpstr>
      <vt:lpstr>LIÊN XÔ VÀ CÁC NƯỚC ĐÔNG ÂU TỪ NĂM 1945  ĐẾN GIỮA NHỮNG NĂM 70 CỦA THẾ KỈ XX (Tiếp)</vt:lpstr>
      <vt:lpstr>PowerPoint Presentation</vt:lpstr>
      <vt:lpstr>PowerPoint Presentation</vt:lpstr>
      <vt:lpstr>PowerPoint Presentation</vt:lpstr>
      <vt:lpstr>LIÊN XÔ VÀ CÁC NƯỚC ĐÔNG ÂU TỪ NĂM 1945  ĐẾN GIỮA NHỮNG NĂM 70 CỦA THẾ KỈ XX (Tiếp)</vt:lpstr>
      <vt:lpstr>PowerPoint Presentation</vt:lpstr>
      <vt:lpstr>PowerPoint Presentation</vt:lpstr>
      <vt:lpstr>LIÊN XÔ VÀ CÁC NƯỚC ĐÔNG ÂU TỪ NĂM 1945  ĐẾN GIỮA NHỮNG NĂM 70 CỦA THẾ KỈ XX (Tiếp)</vt:lpstr>
      <vt:lpstr>LIÊN XÔ VÀ CÁC NƯỚC ĐÔNG ÂU TỪ NĂM 1945  ĐẾN GIỮA NHỮNG NĂM 70 CỦA THẾ KỈ XX (Tiếp)</vt:lpstr>
      <vt:lpstr>LIÊN XÔ VÀ CÁC NƯỚC ĐÔNG ÂU TỪ NĂM 1945  ĐẾN GIỮA NHỮNG NĂM 70 CỦA THẾ KỈ XX (Tiếp)</vt:lpstr>
      <vt:lpstr>LIÊN XÔ VÀ CÁC NƯỚC ĐÔNG ÂU TỪ NĂM 1945  ĐẾN GIỮA NHỮNG NĂM 70 CỦA THẾ KỈ XX (Tiếp)</vt:lpstr>
      <vt:lpstr>LIÊN XÔ VÀ CÁC NƯỚC ĐÔNG ÂU TỪ NĂM 1945  ĐẾN GIỮA NHỮNG NĂM 70 CỦA THẾ KỈ XX (Tiếp)</vt:lpstr>
      <vt:lpstr>PowerPoint Presentation</vt:lpstr>
      <vt:lpstr>PowerPoint Presentation</vt:lpstr>
      <vt:lpstr>PowerPoint Presentation</vt:lpstr>
      <vt:lpstr>PowerPoint Presentation</vt:lpstr>
      <vt:lpstr>PowerPoint Presentation</vt:lpstr>
      <vt:lpstr>LIÊN XÔ VÀ CÁC NƯỚC ĐÔNG ÂU TỪ NĂM 1945  ĐẾN GIỮA NHỮNG NĂM 70 CỦA THẾ KỈ XX (Tiếp)</vt:lpstr>
      <vt:lpstr>Bài tập về nhà</vt:lpstr>
      <vt:lpstr>CẢM ƠN CÁC EM ĐÃ CHÚ Ý LẮNG NGHE!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Minh Khai</dc:title>
  <cp:lastModifiedBy>AutoBVT</cp:lastModifiedBy>
  <cp:revision>62</cp:revision>
  <dcterms:modified xsi:type="dcterms:W3CDTF">2020-09-09T14:23:38Z</dcterms:modified>
</cp:coreProperties>
</file>