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2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61" r:id="rId12"/>
    <p:sldId id="256" r:id="rId13"/>
    <p:sldId id="264" r:id="rId14"/>
    <p:sldId id="262" r:id="rId15"/>
    <p:sldId id="263" r:id="rId16"/>
    <p:sldId id="265" r:id="rId17"/>
    <p:sldId id="266" r:id="rId18"/>
    <p:sldId id="283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59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3" Type="http://schemas.openxmlformats.org/officeDocument/2006/relationships/slide" Target="slides/slide1.xml" /><Relationship Id="rId21" Type="http://schemas.openxmlformats.org/officeDocument/2006/relationships/presProps" Target="presProps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tableStyles" Target="tableStyles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theme" Target="theme/theme1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FD2B-0BE1-4405-B7B0-A62895812E75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2878-B218-4D5F-B203-21D097587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76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FD2B-0BE1-4405-B7B0-A62895812E75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2878-B218-4D5F-B203-21D097587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0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FD2B-0BE1-4405-B7B0-A62895812E75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2878-B218-4D5F-B203-21D097587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2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4C2FD2B-0BE1-4405-B7B0-A62895812E75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46F2878-B218-4D5F-B203-21D0975875D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64518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FD2B-0BE1-4405-B7B0-A62895812E75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2878-B218-4D5F-B203-21D097587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55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4C2FD2B-0BE1-4405-B7B0-A62895812E75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46F2878-B218-4D5F-B203-21D0975875D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00392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FD2B-0BE1-4405-B7B0-A62895812E75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2878-B218-4D5F-B203-21D097587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47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FD2B-0BE1-4405-B7B0-A62895812E75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2878-B218-4D5F-B203-21D097587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755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FD2B-0BE1-4405-B7B0-A62895812E75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2878-B218-4D5F-B203-21D097587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53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FD2B-0BE1-4405-B7B0-A62895812E75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2878-B218-4D5F-B203-21D097587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16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4C2FD2B-0BE1-4405-B7B0-A62895812E75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46F2878-B218-4D5F-B203-21D0975875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625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FD2B-0BE1-4405-B7B0-A62895812E75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2878-B218-4D5F-B203-21D097587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23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4C2FD2B-0BE1-4405-B7B0-A62895812E75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46F2878-B218-4D5F-B203-21D097587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25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FD2B-0BE1-4405-B7B0-A62895812E75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2878-B218-4D5F-B203-21D097587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80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FD2B-0BE1-4405-B7B0-A62895812E75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2878-B218-4D5F-B203-21D097587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28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FD2B-0BE1-4405-B7B0-A62895812E75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2878-B218-4D5F-B203-21D097587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9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FD2B-0BE1-4405-B7B0-A62895812E75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2878-B218-4D5F-B203-21D097587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30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FD2B-0BE1-4405-B7B0-A62895812E75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2878-B218-4D5F-B203-21D097587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9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FD2B-0BE1-4405-B7B0-A62895812E75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2878-B218-4D5F-B203-21D097587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76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FD2B-0BE1-4405-B7B0-A62895812E75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2878-B218-4D5F-B203-21D097587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09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FD2B-0BE1-4405-B7B0-A62895812E75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2878-B218-4D5F-B203-21D097587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4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FD2B-0BE1-4405-B7B0-A62895812E75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2878-B218-4D5F-B203-21D097587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9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2FD2B-0BE1-4405-B7B0-A62895812E75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F2878-B218-4D5F-B203-21D097587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30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4C2FD2B-0BE1-4405-B7B0-A62895812E75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46F2878-B218-4D5F-B203-21D0975875D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167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 /><Relationship Id="rId3" Type="http://schemas.openxmlformats.org/officeDocument/2006/relationships/slideLayout" Target="../slideLayouts/slideLayout1.xml" /><Relationship Id="rId7" Type="http://schemas.openxmlformats.org/officeDocument/2006/relationships/image" Target="../media/image12.jpeg" /><Relationship Id="rId2" Type="http://schemas.openxmlformats.org/officeDocument/2006/relationships/audio" Target="../media/media1.mp3" /><Relationship Id="rId1" Type="http://schemas.microsoft.com/office/2007/relationships/media" Target="../media/media1.mp3" /><Relationship Id="rId6" Type="http://schemas.openxmlformats.org/officeDocument/2006/relationships/image" Target="../media/image11.jpeg" /><Relationship Id="rId5" Type="http://schemas.openxmlformats.org/officeDocument/2006/relationships/image" Target="../media/image10.jpeg" /><Relationship Id="rId4" Type="http://schemas.openxmlformats.org/officeDocument/2006/relationships/image" Target="../media/image1.jp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9.jpg" /><Relationship Id="rId4" Type="http://schemas.openxmlformats.org/officeDocument/2006/relationships/image" Target="../media/image18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1.jp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 /><Relationship Id="rId13" Type="http://schemas.openxmlformats.org/officeDocument/2006/relationships/slide" Target="slide2.xml" /><Relationship Id="rId3" Type="http://schemas.openxmlformats.org/officeDocument/2006/relationships/audio" Target="../media/audio1.wav" /><Relationship Id="rId7" Type="http://schemas.openxmlformats.org/officeDocument/2006/relationships/image" Target="../media/image6.png" /><Relationship Id="rId12" Type="http://schemas.openxmlformats.org/officeDocument/2006/relationships/image" Target="../media/image8.wmf" /><Relationship Id="rId2" Type="http://schemas.openxmlformats.org/officeDocument/2006/relationships/slideLayout" Target="../slideLayouts/slideLayout18.xml" /><Relationship Id="rId1" Type="http://schemas.openxmlformats.org/officeDocument/2006/relationships/audio" Target="file:///C:/My%20Documents/Youth/Millionaire/thinking.wav" TargetMode="External" /><Relationship Id="rId6" Type="http://schemas.openxmlformats.org/officeDocument/2006/relationships/image" Target="../media/image5.png" /><Relationship Id="rId11" Type="http://schemas.openxmlformats.org/officeDocument/2006/relationships/audio" Target="../media/audio4.wav" /><Relationship Id="rId5" Type="http://schemas.openxmlformats.org/officeDocument/2006/relationships/image" Target="../media/image4.png" /><Relationship Id="rId10" Type="http://schemas.openxmlformats.org/officeDocument/2006/relationships/audio" Target="../media/audio3.wav" /><Relationship Id="rId4" Type="http://schemas.openxmlformats.org/officeDocument/2006/relationships/image" Target="../media/image3.png" /><Relationship Id="rId9" Type="http://schemas.openxmlformats.org/officeDocument/2006/relationships/image" Target="../media/image7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 /><Relationship Id="rId3" Type="http://schemas.openxmlformats.org/officeDocument/2006/relationships/image" Target="../media/image3.png" /><Relationship Id="rId7" Type="http://schemas.openxmlformats.org/officeDocument/2006/relationships/image" Target="../media/image7.pn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18.xml" /><Relationship Id="rId6" Type="http://schemas.openxmlformats.org/officeDocument/2006/relationships/audio" Target="../media/audio2.wav" /><Relationship Id="rId11" Type="http://schemas.openxmlformats.org/officeDocument/2006/relationships/slide" Target="slide2.xml" /><Relationship Id="rId5" Type="http://schemas.openxmlformats.org/officeDocument/2006/relationships/image" Target="../media/image5.png" /><Relationship Id="rId10" Type="http://schemas.openxmlformats.org/officeDocument/2006/relationships/image" Target="../media/image8.wmf" /><Relationship Id="rId4" Type="http://schemas.openxmlformats.org/officeDocument/2006/relationships/image" Target="../media/image4.png" /><Relationship Id="rId9" Type="http://schemas.openxmlformats.org/officeDocument/2006/relationships/audio" Target="../media/audio4.wav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 /><Relationship Id="rId13" Type="http://schemas.openxmlformats.org/officeDocument/2006/relationships/slide" Target="slide2.xml" /><Relationship Id="rId3" Type="http://schemas.openxmlformats.org/officeDocument/2006/relationships/audio" Target="../media/audio1.wav" /><Relationship Id="rId7" Type="http://schemas.openxmlformats.org/officeDocument/2006/relationships/image" Target="../media/image6.png" /><Relationship Id="rId12" Type="http://schemas.openxmlformats.org/officeDocument/2006/relationships/image" Target="../media/image8.wmf" /><Relationship Id="rId2" Type="http://schemas.openxmlformats.org/officeDocument/2006/relationships/slideLayout" Target="../slideLayouts/slideLayout18.xml" /><Relationship Id="rId1" Type="http://schemas.openxmlformats.org/officeDocument/2006/relationships/audio" Target="file:///C:/My%20Documents/Youth/Millionaire/thinking.wav" TargetMode="External" /><Relationship Id="rId6" Type="http://schemas.openxmlformats.org/officeDocument/2006/relationships/image" Target="../media/image5.png" /><Relationship Id="rId11" Type="http://schemas.openxmlformats.org/officeDocument/2006/relationships/audio" Target="../media/audio4.wav" /><Relationship Id="rId5" Type="http://schemas.openxmlformats.org/officeDocument/2006/relationships/image" Target="../media/image4.png" /><Relationship Id="rId10" Type="http://schemas.openxmlformats.org/officeDocument/2006/relationships/audio" Target="../media/audio3.wav" /><Relationship Id="rId4" Type="http://schemas.openxmlformats.org/officeDocument/2006/relationships/image" Target="../media/image3.png" /><Relationship Id="rId9" Type="http://schemas.openxmlformats.org/officeDocument/2006/relationships/image" Target="../media/image7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 /><Relationship Id="rId3" Type="http://schemas.openxmlformats.org/officeDocument/2006/relationships/image" Target="../media/image3.png" /><Relationship Id="rId7" Type="http://schemas.openxmlformats.org/officeDocument/2006/relationships/image" Target="../media/image7.pn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18.xml" /><Relationship Id="rId6" Type="http://schemas.openxmlformats.org/officeDocument/2006/relationships/audio" Target="../media/audio2.wav" /><Relationship Id="rId11" Type="http://schemas.openxmlformats.org/officeDocument/2006/relationships/slide" Target="slide2.xml" /><Relationship Id="rId5" Type="http://schemas.openxmlformats.org/officeDocument/2006/relationships/image" Target="../media/image5.png" /><Relationship Id="rId10" Type="http://schemas.openxmlformats.org/officeDocument/2006/relationships/image" Target="../media/image8.wmf" /><Relationship Id="rId4" Type="http://schemas.openxmlformats.org/officeDocument/2006/relationships/image" Target="../media/image4.png" /><Relationship Id="rId9" Type="http://schemas.openxmlformats.org/officeDocument/2006/relationships/audio" Target="../media/audio4.wav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 /><Relationship Id="rId3" Type="http://schemas.openxmlformats.org/officeDocument/2006/relationships/image" Target="../media/image3.png" /><Relationship Id="rId7" Type="http://schemas.openxmlformats.org/officeDocument/2006/relationships/image" Target="../media/image7.pn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18.xml" /><Relationship Id="rId6" Type="http://schemas.openxmlformats.org/officeDocument/2006/relationships/audio" Target="../media/audio2.wav" /><Relationship Id="rId11" Type="http://schemas.openxmlformats.org/officeDocument/2006/relationships/slide" Target="slide2.xml" /><Relationship Id="rId5" Type="http://schemas.openxmlformats.org/officeDocument/2006/relationships/image" Target="../media/image5.png" /><Relationship Id="rId10" Type="http://schemas.openxmlformats.org/officeDocument/2006/relationships/image" Target="../media/image8.wmf" /><Relationship Id="rId4" Type="http://schemas.openxmlformats.org/officeDocument/2006/relationships/image" Target="../media/image4.png" /><Relationship Id="rId9" Type="http://schemas.openxmlformats.org/officeDocument/2006/relationships/audio" Target="../media/audio4.wav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 /><Relationship Id="rId3" Type="http://schemas.openxmlformats.org/officeDocument/2006/relationships/image" Target="../media/image3.png" /><Relationship Id="rId7" Type="http://schemas.openxmlformats.org/officeDocument/2006/relationships/image" Target="../media/image7.pn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18.xml" /><Relationship Id="rId6" Type="http://schemas.openxmlformats.org/officeDocument/2006/relationships/audio" Target="../media/audio2.wav" /><Relationship Id="rId11" Type="http://schemas.openxmlformats.org/officeDocument/2006/relationships/slide" Target="slide2.xml" /><Relationship Id="rId5" Type="http://schemas.openxmlformats.org/officeDocument/2006/relationships/image" Target="../media/image5.png" /><Relationship Id="rId10" Type="http://schemas.openxmlformats.org/officeDocument/2006/relationships/image" Target="../media/image8.wmf" /><Relationship Id="rId4" Type="http://schemas.openxmlformats.org/officeDocument/2006/relationships/image" Target="../media/image4.png" /><Relationship Id="rId9" Type="http://schemas.openxmlformats.org/officeDocument/2006/relationships/audio" Target="../media/audio4.wav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 /><Relationship Id="rId3" Type="http://schemas.openxmlformats.org/officeDocument/2006/relationships/image" Target="../media/image3.png" /><Relationship Id="rId7" Type="http://schemas.openxmlformats.org/officeDocument/2006/relationships/image" Target="../media/image7.pn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18.xml" /><Relationship Id="rId6" Type="http://schemas.openxmlformats.org/officeDocument/2006/relationships/audio" Target="../media/audio2.wav" /><Relationship Id="rId11" Type="http://schemas.openxmlformats.org/officeDocument/2006/relationships/slide" Target="slide2.xml" /><Relationship Id="rId5" Type="http://schemas.openxmlformats.org/officeDocument/2006/relationships/image" Target="../media/image5.png" /><Relationship Id="rId10" Type="http://schemas.openxmlformats.org/officeDocument/2006/relationships/image" Target="../media/image8.wmf" /><Relationship Id="rId4" Type="http://schemas.openxmlformats.org/officeDocument/2006/relationships/image" Target="../media/image4.png" /><Relationship Id="rId9" Type="http://schemas.openxmlformats.org/officeDocument/2006/relationships/audio" Target="../media/audio4.wav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 /><Relationship Id="rId3" Type="http://schemas.openxmlformats.org/officeDocument/2006/relationships/image" Target="../media/image3.png" /><Relationship Id="rId7" Type="http://schemas.openxmlformats.org/officeDocument/2006/relationships/image" Target="../media/image7.pn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18.xml" /><Relationship Id="rId6" Type="http://schemas.openxmlformats.org/officeDocument/2006/relationships/audio" Target="../media/audio2.wav" /><Relationship Id="rId11" Type="http://schemas.openxmlformats.org/officeDocument/2006/relationships/slide" Target="slide2.xml" /><Relationship Id="rId5" Type="http://schemas.openxmlformats.org/officeDocument/2006/relationships/image" Target="../media/image5.png" /><Relationship Id="rId10" Type="http://schemas.openxmlformats.org/officeDocument/2006/relationships/image" Target="../media/image8.wmf" /><Relationship Id="rId4" Type="http://schemas.openxmlformats.org/officeDocument/2006/relationships/image" Target="../media/image4.png" /><Relationship Id="rId9" Type="http://schemas.openxmlformats.org/officeDocument/2006/relationships/audio" Target="../media/audio4.wav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61"/>
          <a:stretch/>
        </p:blipFill>
        <p:spPr>
          <a:xfrm>
            <a:off x="51334" y="25350"/>
            <a:ext cx="12089331" cy="2290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67022"/>
            <a:ext cx="8678779" cy="749142"/>
          </a:xfrm>
        </p:spPr>
        <p:txBody>
          <a:bodyPr>
            <a:normAutofit fontScale="90000"/>
          </a:bodyPr>
          <a:lstStyle/>
          <a:p>
            <a:r>
              <a:rPr lang="en-SG" sz="5400" b="1" dirty="0"/>
              <a:t>REVIEW (Skill 1)  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5" t="43007" r="20082" b="12387"/>
          <a:stretch/>
        </p:blipFill>
        <p:spPr>
          <a:xfrm>
            <a:off x="2831963" y="2612917"/>
            <a:ext cx="6945699" cy="392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3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" t="2722" r="1531" b="7794"/>
          <a:stretch/>
        </p:blipFill>
        <p:spPr>
          <a:xfrm>
            <a:off x="-11898" y="103471"/>
            <a:ext cx="12215795" cy="634304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550694" y="5582653"/>
            <a:ext cx="7594332" cy="86386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5400" dirty="0">
                <a:latin typeface="Comic Sans MS" panose="030F0702030302020204" pitchFamily="66" charset="0"/>
              </a:rPr>
              <a:t>Lesson 6 – Skill 2</a:t>
            </a:r>
            <a:endParaRPr lang="en-US" sz="5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613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61"/>
          <a:stretch/>
        </p:blipFill>
        <p:spPr>
          <a:xfrm>
            <a:off x="51333" y="0"/>
            <a:ext cx="12089331" cy="2290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470" y="879859"/>
            <a:ext cx="5232935" cy="753177"/>
          </a:xfrm>
        </p:spPr>
        <p:txBody>
          <a:bodyPr>
            <a:normAutofit/>
          </a:bodyPr>
          <a:lstStyle/>
          <a:p>
            <a:r>
              <a:rPr lang="en-SG" sz="48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I. New words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470" y="1733998"/>
            <a:ext cx="4055760" cy="1274187"/>
          </a:xfrm>
        </p:spPr>
        <p:txBody>
          <a:bodyPr>
            <a:noAutofit/>
          </a:bodyPr>
          <a:lstStyle/>
          <a:p>
            <a:pPr algn="l"/>
            <a:r>
              <a:rPr lang="en-US" sz="3600" spc="-100" dirty="0">
                <a:latin typeface="Comic Sans MS" panose="030F0702030302020204" pitchFamily="66" charset="0"/>
                <a:cs typeface="Arial" pitchFamily="34" charset="0"/>
              </a:rPr>
              <a:t>ice skating  (n):</a:t>
            </a:r>
          </a:p>
          <a:p>
            <a:pPr algn="l"/>
            <a:r>
              <a:rPr lang="en-US" sz="3600" spc="-100" dirty="0">
                <a:latin typeface="Comic Sans MS" panose="030F0702030302020204" pitchFamily="66" charset="0"/>
                <a:cs typeface="Arial" pitchFamily="34" charset="0"/>
              </a:rPr>
              <a:t>/</a:t>
            </a:r>
            <a:r>
              <a:rPr lang="en-US" sz="3600" dirty="0" err="1">
                <a:latin typeface="Comic Sans MS" panose="030F0702030302020204" pitchFamily="66" charset="0"/>
                <a:cs typeface="Arial" pitchFamily="34" charset="0"/>
              </a:rPr>
              <a:t>aɪs</a:t>
            </a:r>
            <a:r>
              <a:rPr lang="en-US" sz="3600" spc="-100" dirty="0" err="1">
                <a:latin typeface="Comic Sans MS" panose="030F0702030302020204" pitchFamily="66" charset="0"/>
                <a:cs typeface="Arial" pitchFamily="34" charset="0"/>
              </a:rPr>
              <a:t>ˈske</a:t>
            </a:r>
            <a:r>
              <a:rPr lang="en-US" sz="3600" dirty="0" err="1">
                <a:latin typeface="Comic Sans MS" panose="030F0702030302020204" pitchFamily="66" charset="0"/>
                <a:cs typeface="Arial" pitchFamily="34" charset="0"/>
              </a:rPr>
              <a:t>ɪtɪŋ</a:t>
            </a:r>
            <a:r>
              <a:rPr lang="en-US" sz="3600" spc="-100" dirty="0">
                <a:latin typeface="Comic Sans MS" panose="030F0702030302020204" pitchFamily="66" charset="0"/>
                <a:cs typeface="Arial" pitchFamily="34" charset="0"/>
              </a:rPr>
              <a:t>/ </a:t>
            </a:r>
          </a:p>
          <a:p>
            <a:pPr algn="l"/>
            <a:r>
              <a:rPr lang="en-US" sz="3600" spc="-100" dirty="0" err="1">
                <a:latin typeface="Comic Sans MS" panose="030F0702030302020204" pitchFamily="66" charset="0"/>
                <a:cs typeface="Arial" pitchFamily="34" charset="0"/>
              </a:rPr>
              <a:t>trượt</a:t>
            </a:r>
            <a:r>
              <a:rPr lang="en-US" sz="3600" spc="-100" dirty="0"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en-US" sz="3600" spc="-100" dirty="0" err="1">
                <a:latin typeface="Comic Sans MS" panose="030F0702030302020204" pitchFamily="66" charset="0"/>
                <a:cs typeface="Arial" pitchFamily="34" charset="0"/>
              </a:rPr>
              <a:t>băng</a:t>
            </a:r>
            <a:endParaRPr lang="en-US" sz="3600" dirty="0"/>
          </a:p>
        </p:txBody>
      </p:sp>
      <p:pic>
        <p:nvPicPr>
          <p:cNvPr id="5" name="Picture 2" descr="Vincom Ice Rink - sân tập của những VĐV trượt băng nhí - Thể thao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0" y="3764407"/>
            <a:ext cx="4055760" cy="250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 &amp; f: The Individual, Society, and the State: Is 'Society' a Mere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710" y="4204025"/>
            <a:ext cx="4262237" cy="284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19367" y="2730431"/>
            <a:ext cx="3242846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4013" indent="-354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600" dirty="0">
                <a:latin typeface="Comic Sans MS" panose="030F0702030302020204" pitchFamily="66" charset="0"/>
                <a:cs typeface="Arial" panose="020B0604020202020204" pitchFamily="34" charset="0"/>
              </a:rPr>
              <a:t>individual (n)</a:t>
            </a:r>
          </a:p>
          <a:p>
            <a:pPr eaLnBrk="1" hangingPunct="1"/>
            <a:r>
              <a:rPr lang="en-US" altLang="en-US" sz="3600" dirty="0">
                <a:latin typeface="Comic Sans MS" panose="030F0702030302020204" pitchFamily="66" charset="0"/>
                <a:cs typeface="Arial" panose="020B0604020202020204" pitchFamily="34" charset="0"/>
              </a:rPr>
              <a:t>/ˌ</a:t>
            </a:r>
            <a:r>
              <a:rPr lang="en-US" altLang="en-US" sz="3600" dirty="0" err="1">
                <a:latin typeface="Comic Sans MS" panose="030F0702030302020204" pitchFamily="66" charset="0"/>
                <a:cs typeface="Arial" panose="020B0604020202020204" pitchFamily="34" charset="0"/>
              </a:rPr>
              <a:t>ɪndɪˈvɪdʒuəl</a:t>
            </a:r>
            <a:r>
              <a:rPr lang="en-US" altLang="en-US" sz="3600" dirty="0">
                <a:latin typeface="Comic Sans MS" panose="030F0702030302020204" pitchFamily="66" charset="0"/>
                <a:cs typeface="Arial" panose="020B0604020202020204" pitchFamily="34" charset="0"/>
              </a:rPr>
              <a:t>/</a:t>
            </a:r>
          </a:p>
          <a:p>
            <a:r>
              <a:rPr lang="en-US" altLang="en-US" sz="36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Comic Sans MS" panose="030F0702030302020204" pitchFamily="66" charset="0"/>
                <a:cs typeface="Arial" panose="020B0604020202020204" pitchFamily="34" charset="0"/>
              </a:rPr>
              <a:t>cá</a:t>
            </a:r>
            <a:r>
              <a:rPr lang="en-US" altLang="en-US" sz="36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Comic Sans MS" panose="030F0702030302020204" pitchFamily="66" charset="0"/>
                <a:cs typeface="Arial" panose="020B0604020202020204" pitchFamily="34" charset="0"/>
              </a:rPr>
              <a:t>nhân</a:t>
            </a:r>
            <a:endParaRPr lang="en-US" altLang="en-US" sz="36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/>
            <a:endParaRPr lang="pt-BR" alt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2838" y="3583427"/>
            <a:ext cx="3719162" cy="268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8853868" y="1793128"/>
            <a:ext cx="308449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>
                <a:latin typeface="Comic Sans MS" panose="030F0702030302020204" pitchFamily="66" charset="0"/>
                <a:cs typeface="Arial" panose="020B0604020202020204" pitchFamily="34" charset="0"/>
              </a:rPr>
              <a:t>equipment (n)</a:t>
            </a:r>
          </a:p>
          <a:p>
            <a:r>
              <a:rPr lang="en-US" altLang="en-US" sz="3600" dirty="0">
                <a:latin typeface="Comic Sans MS" panose="030F0702030302020204" pitchFamily="66" charset="0"/>
                <a:cs typeface="Arial" panose="020B0604020202020204" pitchFamily="34" charset="0"/>
              </a:rPr>
              <a:t>/</a:t>
            </a:r>
            <a:r>
              <a:rPr lang="en-US" altLang="en-US" sz="3600" dirty="0" err="1">
                <a:latin typeface="Comic Sans MS" panose="030F0702030302020204" pitchFamily="66" charset="0"/>
                <a:cs typeface="Arial" panose="020B0604020202020204" pitchFamily="34" charset="0"/>
              </a:rPr>
              <a:t>ɪˈkwɪpmənt</a:t>
            </a:r>
            <a:r>
              <a:rPr lang="en-US" altLang="en-US" sz="3600" dirty="0">
                <a:latin typeface="Comic Sans MS" panose="030F0702030302020204" pitchFamily="66" charset="0"/>
                <a:cs typeface="Arial" panose="020B0604020202020204" pitchFamily="34" charset="0"/>
              </a:rPr>
              <a:t>/</a:t>
            </a:r>
          </a:p>
          <a:p>
            <a:r>
              <a:rPr lang="en-SG" altLang="en-US" sz="3600" dirty="0" err="1">
                <a:latin typeface="Comic Sans MS" panose="030F0702030302020204" pitchFamily="66" charset="0"/>
                <a:cs typeface="Arial" panose="020B0604020202020204" pitchFamily="34" charset="0"/>
              </a:rPr>
              <a:t>dụng</a:t>
            </a:r>
            <a:r>
              <a:rPr lang="en-SG" altLang="en-US" sz="36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SG" altLang="en-US" sz="3600" dirty="0" err="1">
                <a:latin typeface="Comic Sans MS" panose="030F0702030302020204" pitchFamily="66" charset="0"/>
                <a:cs typeface="Arial" panose="020B0604020202020204" pitchFamily="34" charset="0"/>
              </a:rPr>
              <a:t>cụ</a:t>
            </a:r>
            <a:endParaRPr lang="en-US" altLang="en-US" sz="3600" dirty="0">
              <a:latin typeface="Comic Sans MS" panose="030F0702030302020204" pitchFamily="66" charset="0"/>
            </a:endParaRPr>
          </a:p>
        </p:txBody>
      </p:sp>
      <p:pic>
        <p:nvPicPr>
          <p:cNvPr id="12" name="RPReplay-Final1613978660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55813" y="67665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0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298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build="p"/>
      <p:bldP spid="7" grpId="0" build="p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61"/>
          <a:stretch/>
        </p:blipFill>
        <p:spPr>
          <a:xfrm>
            <a:off x="51334" y="0"/>
            <a:ext cx="12089331" cy="2290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844" y="82667"/>
            <a:ext cx="5232935" cy="1633037"/>
          </a:xfrm>
        </p:spPr>
        <p:txBody>
          <a:bodyPr>
            <a:normAutofit/>
          </a:bodyPr>
          <a:lstStyle/>
          <a:p>
            <a:r>
              <a:rPr lang="en-SG" sz="48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I. New words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0" t="24613" r="11323" b="26102"/>
          <a:stretch/>
        </p:blipFill>
        <p:spPr>
          <a:xfrm>
            <a:off x="667352" y="1715704"/>
            <a:ext cx="10472286" cy="471479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282214" y="2976395"/>
            <a:ext cx="3984860" cy="1634106"/>
          </a:xfrm>
          <a:prstGeom prst="straightConnector1">
            <a:avLst/>
          </a:prstGeom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898232" y="3431409"/>
            <a:ext cx="3368842" cy="2258240"/>
          </a:xfrm>
          <a:prstGeom prst="straightConnector1">
            <a:avLst/>
          </a:prstGeom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782728" y="4270777"/>
            <a:ext cx="3504398" cy="1418872"/>
          </a:xfrm>
          <a:prstGeom prst="straightConnector1">
            <a:avLst/>
          </a:prstGeom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80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61"/>
          <a:stretch/>
        </p:blipFill>
        <p:spPr>
          <a:xfrm>
            <a:off x="51334" y="0"/>
            <a:ext cx="12089331" cy="2290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9668"/>
            <a:ext cx="5232935" cy="1633037"/>
          </a:xfrm>
        </p:spPr>
        <p:txBody>
          <a:bodyPr>
            <a:normAutofit/>
          </a:bodyPr>
          <a:lstStyle/>
          <a:p>
            <a:r>
              <a:rPr lang="en-SG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II. Listening</a:t>
            </a:r>
            <a:endParaRPr lang="en-US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34" y="1950818"/>
            <a:ext cx="11328934" cy="4804562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Exercise 1 (p. 23)</a:t>
            </a:r>
            <a:r>
              <a:rPr lang="en-US" sz="3600" b="1" dirty="0"/>
              <a:t> </a:t>
            </a:r>
            <a:r>
              <a:rPr lang="en-US" sz="3600" dirty="0"/>
              <a:t>Listen to the passages. Who are they? What are they talking about?</a:t>
            </a:r>
          </a:p>
        </p:txBody>
      </p:sp>
      <p:pic>
        <p:nvPicPr>
          <p:cNvPr id="6" name="Picture 5" descr="Keep An Open Mind By Constantly Questioning the Market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31" y="2995542"/>
            <a:ext cx="2974768" cy="35991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47848" y="3640960"/>
            <a:ext cx="52297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They are different students talking about their </a:t>
            </a:r>
            <a:r>
              <a:rPr lang="en-US" sz="3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favourite</a:t>
            </a:r>
            <a:r>
              <a:rPr lang="en-US" sz="3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 sports/ games.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Notched Right Arrow 7"/>
          <p:cNvSpPr/>
          <p:nvPr/>
        </p:nvSpPr>
        <p:spPr>
          <a:xfrm>
            <a:off x="3846895" y="4395674"/>
            <a:ext cx="2435192" cy="798896"/>
          </a:xfrm>
          <a:prstGeom prst="notch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8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7" t="24754" r="23150" b="25922"/>
          <a:stretch/>
        </p:blipFill>
        <p:spPr>
          <a:xfrm>
            <a:off x="234784" y="2510642"/>
            <a:ext cx="11527856" cy="4206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61"/>
          <a:stretch/>
        </p:blipFill>
        <p:spPr>
          <a:xfrm>
            <a:off x="51334" y="0"/>
            <a:ext cx="12089331" cy="2290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590" y="744754"/>
            <a:ext cx="5232935" cy="801303"/>
          </a:xfrm>
        </p:spPr>
        <p:txBody>
          <a:bodyPr>
            <a:normAutofit/>
          </a:bodyPr>
          <a:lstStyle/>
          <a:p>
            <a:r>
              <a:rPr lang="en-SG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II. Listening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1849" y="2725640"/>
            <a:ext cx="5977288" cy="647407"/>
          </a:xfrm>
        </p:spPr>
        <p:txBody>
          <a:bodyPr>
            <a:normAutofit/>
          </a:bodyPr>
          <a:lstStyle/>
          <a:p>
            <a:r>
              <a:rPr lang="en-SG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4 students: Hai, Alice, </a:t>
            </a:r>
            <a:r>
              <a:rPr lang="en-SG" sz="28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Trung</a:t>
            </a:r>
            <a:r>
              <a:rPr lang="en-SG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, Bill</a:t>
            </a:r>
            <a:endParaRPr lang="en-US" sz="28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672" y="1546057"/>
            <a:ext cx="97471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Exercise 2 (p. 23)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8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Listen to the passages again. Then write True (T) or False (F) for each sentence.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1034896" y="2823590"/>
            <a:ext cx="7175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altLang="en-US" sz="4000" dirty="0">
              <a:solidFill>
                <a:srgbClr val="009900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8658356" y="3598099"/>
            <a:ext cx="7175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altLang="en-US" sz="4000" dirty="0">
              <a:solidFill>
                <a:srgbClr val="009900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658356" y="4431555"/>
            <a:ext cx="7175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altLang="en-US" sz="4000" dirty="0">
              <a:solidFill>
                <a:srgbClr val="009900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1034896" y="5141705"/>
            <a:ext cx="7175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altLang="en-US" sz="4000" dirty="0">
              <a:solidFill>
                <a:srgbClr val="009900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658356" y="5973368"/>
            <a:ext cx="7175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altLang="en-US" sz="4000" dirty="0">
              <a:solidFill>
                <a:srgbClr val="009900"/>
              </a:solidFill>
            </a:endParaRPr>
          </a:p>
        </p:txBody>
      </p:sp>
      <p:sp>
        <p:nvSpPr>
          <p:cNvPr id="8" name="Minus 7"/>
          <p:cNvSpPr/>
          <p:nvPr/>
        </p:nvSpPr>
        <p:spPr>
          <a:xfrm>
            <a:off x="962527" y="5727031"/>
            <a:ext cx="6323798" cy="96253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00023" y="5732662"/>
            <a:ext cx="3469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SG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doesn’t do much sport</a:t>
            </a:r>
            <a:endParaRPr lang="en-US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Minus 22"/>
          <p:cNvSpPr/>
          <p:nvPr/>
        </p:nvSpPr>
        <p:spPr>
          <a:xfrm>
            <a:off x="628851" y="3547057"/>
            <a:ext cx="834189" cy="81975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28851" y="3603905"/>
            <a:ext cx="910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SG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Alice</a:t>
            </a:r>
            <a:endParaRPr lang="en-US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22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  <p:bldP spid="18" grpId="0"/>
      <p:bldP spid="19" grpId="0"/>
      <p:bldP spid="20" grpId="0"/>
      <p:bldP spid="21" grpId="0"/>
      <p:bldP spid="8" grpId="0" animBg="1"/>
      <p:bldP spid="9" grpId="0"/>
      <p:bldP spid="23" grpId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61"/>
          <a:stretch/>
        </p:blipFill>
        <p:spPr>
          <a:xfrm>
            <a:off x="0" y="0"/>
            <a:ext cx="12089331" cy="2290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77" y="60639"/>
            <a:ext cx="5232935" cy="1633037"/>
          </a:xfrm>
        </p:spPr>
        <p:txBody>
          <a:bodyPr>
            <a:normAutofit/>
          </a:bodyPr>
          <a:lstStyle/>
          <a:p>
            <a:r>
              <a:rPr lang="en-SG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II. Listening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7798" y="1598380"/>
            <a:ext cx="114765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Exercise 3 (p. 23) </a:t>
            </a:r>
            <a:r>
              <a:rPr lang="en-US" sz="28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Listen to the passages again. Fill in each blank to complete the sentences.</a:t>
            </a:r>
            <a:br>
              <a:rPr lang="en-US" sz="2800" b="0" i="0" u="none" strike="noStrike" dirty="0">
                <a:solidFill>
                  <a:srgbClr val="1824D6"/>
                </a:solidFill>
                <a:effectLst/>
                <a:latin typeface="Courgette"/>
              </a:rPr>
            </a:br>
            <a:endParaRPr lang="en-US" sz="2800" b="0" i="0" u="none" strike="noStrike" dirty="0">
              <a:solidFill>
                <a:srgbClr val="1824D6"/>
              </a:solidFill>
              <a:effectLst/>
              <a:latin typeface="Courgette"/>
            </a:endParaRP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6" t="26538" r="27425" b="30591"/>
          <a:stretch/>
        </p:blipFill>
        <p:spPr>
          <a:xfrm>
            <a:off x="0" y="2601335"/>
            <a:ext cx="9615638" cy="4189288"/>
          </a:xfrm>
          <a:prstGeom prst="rect">
            <a:avLst/>
          </a:prstGeom>
        </p:spPr>
      </p:pic>
      <p:pic>
        <p:nvPicPr>
          <p:cNvPr id="7" name="Picture 6" descr="Classical Guitar Simple and Clear Sound- Mideast Mfg Sialko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845" y="3291516"/>
            <a:ext cx="1953127" cy="1953127"/>
          </a:xfrm>
          <a:prstGeom prst="rect">
            <a:avLst/>
          </a:prstGeom>
        </p:spPr>
      </p:pic>
      <p:pic>
        <p:nvPicPr>
          <p:cNvPr id="8" name="Picture 7" descr="Keri-Anne Payne's top swimming tips: No lanes, no lines ...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8" t="15059" r="11179" b="15607"/>
          <a:stretch/>
        </p:blipFill>
        <p:spPr>
          <a:xfrm>
            <a:off x="9424906" y="4539031"/>
            <a:ext cx="2664425" cy="2083040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741019" y="2538111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66"/>
                </a:solidFill>
              </a:rPr>
              <a:t>judo club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709045" y="3506654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66"/>
                </a:solidFill>
              </a:rPr>
              <a:t>play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807453" y="4311024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66"/>
                </a:solidFill>
              </a:rPr>
              <a:t>watching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948890" y="5149343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66"/>
                </a:solidFill>
              </a:rPr>
              <a:t>Bill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824790" y="5876284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66"/>
                </a:solidFill>
              </a:rPr>
              <a:t>goes</a:t>
            </a:r>
          </a:p>
        </p:txBody>
      </p:sp>
    </p:spTree>
    <p:extLst>
      <p:ext uri="{BB962C8B-B14F-4D97-AF65-F5344CB8AC3E}">
        <p14:creationId xmlns:p14="http://schemas.microsoft.com/office/powerpoint/2010/main" val="276909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61"/>
          <a:stretch/>
        </p:blipFill>
        <p:spPr>
          <a:xfrm>
            <a:off x="51334" y="71048"/>
            <a:ext cx="12089331" cy="2290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312" y="221903"/>
            <a:ext cx="5232935" cy="1633037"/>
          </a:xfrm>
        </p:spPr>
        <p:txBody>
          <a:bodyPr>
            <a:normAutofit/>
          </a:bodyPr>
          <a:lstStyle/>
          <a:p>
            <a:r>
              <a:rPr lang="en-SG" sz="4800" b="1" dirty="0">
                <a:solidFill>
                  <a:srgbClr val="CC3399"/>
                </a:solidFill>
                <a:latin typeface="Comic Sans MS" panose="030F0702030302020204" pitchFamily="66" charset="0"/>
              </a:rPr>
              <a:t>III. Writing</a:t>
            </a:r>
            <a:endParaRPr lang="en-US" sz="4800" b="1" dirty="0">
              <a:solidFill>
                <a:srgbClr val="CC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5746" y="1725035"/>
            <a:ext cx="91520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1824D6"/>
                </a:solidFill>
                <a:latin typeface="Comic Sans MS" panose="030F0702030302020204" pitchFamily="66" charset="0"/>
              </a:rPr>
              <a:t>Write about a sport/ game you like</a:t>
            </a:r>
            <a:endParaRPr lang="en-US" sz="40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 descr="Happy boy cartoon playing soccer | Premium Vecto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071" y="2361861"/>
            <a:ext cx="4520532" cy="4520532"/>
          </a:xfrm>
          <a:prstGeom prst="rect">
            <a:avLst/>
          </a:prstGeom>
        </p:spPr>
      </p:pic>
      <p:pic>
        <p:nvPicPr>
          <p:cNvPr id="11" name="Picture 10" descr="Top 60 Child Swimming Pool Swimming Cartoon Clip Art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63" y="2750712"/>
            <a:ext cx="4778116" cy="38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83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61"/>
          <a:stretch/>
        </p:blipFill>
        <p:spPr>
          <a:xfrm>
            <a:off x="51334" y="0"/>
            <a:ext cx="12089331" cy="2290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998"/>
            <a:ext cx="5232935" cy="1633037"/>
          </a:xfrm>
        </p:spPr>
        <p:txBody>
          <a:bodyPr>
            <a:normAutofit/>
          </a:bodyPr>
          <a:lstStyle/>
          <a:p>
            <a:r>
              <a:rPr lang="en-SG" sz="4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III. Writing</a:t>
            </a:r>
            <a:endParaRPr lang="en-US" sz="4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244" y="2960201"/>
            <a:ext cx="7726654" cy="2996626"/>
          </a:xfrm>
        </p:spPr>
        <p:txBody>
          <a:bodyPr>
            <a:noAutofit/>
          </a:bodyPr>
          <a:lstStyle/>
          <a:p>
            <a:pPr algn="l"/>
            <a:r>
              <a:rPr lang="en-SG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Outline:</a:t>
            </a:r>
          </a:p>
          <a:p>
            <a:pPr marL="457200" indent="-457200" algn="l">
              <a:buFontTx/>
              <a:buChar char="-"/>
            </a:pPr>
            <a:r>
              <a:rPr lang="en-SG" sz="2800" dirty="0">
                <a:latin typeface="Comic Sans MS" panose="030F0702030302020204" pitchFamily="66" charset="0"/>
              </a:rPr>
              <a:t>Your name/age</a:t>
            </a:r>
            <a:endParaRPr lang="en-US" sz="2800" dirty="0">
              <a:latin typeface="Comic Sans MS" panose="030F0702030302020204" pitchFamily="66" charset="0"/>
            </a:endParaRPr>
          </a:p>
          <a:p>
            <a:pPr marL="457200" indent="-457200" algn="l">
              <a:buFontTx/>
              <a:buChar char="-"/>
            </a:pPr>
            <a:r>
              <a:rPr lang="en-US" sz="2800" dirty="0">
                <a:latin typeface="Comic Sans MS" panose="030F0702030302020204" pitchFamily="66" charset="0"/>
              </a:rPr>
              <a:t>Name of the sport/game.</a:t>
            </a:r>
          </a:p>
          <a:p>
            <a:pPr marL="457200" indent="-457200" algn="l">
              <a:buFontTx/>
              <a:buChar char="-"/>
            </a:pPr>
            <a:r>
              <a:rPr lang="en-US" sz="2800" dirty="0">
                <a:latin typeface="Comic Sans MS" panose="030F0702030302020204" pitchFamily="66" charset="0"/>
              </a:rPr>
              <a:t>Is it a team or an individual sport/game?</a:t>
            </a:r>
          </a:p>
          <a:p>
            <a:pPr marL="457200" indent="-457200" algn="l">
              <a:buFontTx/>
              <a:buChar char="-"/>
            </a:pPr>
            <a:r>
              <a:rPr lang="en-US" sz="2800" dirty="0">
                <a:latin typeface="Comic Sans MS" panose="030F0702030302020204" pitchFamily="66" charset="0"/>
              </a:rPr>
              <a:t>How long does it last?</a:t>
            </a:r>
          </a:p>
          <a:p>
            <a:pPr marL="457200" indent="-457200" algn="l">
              <a:buFontTx/>
              <a:buChar char="-"/>
            </a:pPr>
            <a:r>
              <a:rPr lang="en-US" sz="2800" dirty="0">
                <a:latin typeface="Comic Sans MS" panose="030F0702030302020204" pitchFamily="66" charset="0"/>
              </a:rPr>
              <a:t>How many players are there?</a:t>
            </a:r>
          </a:p>
          <a:p>
            <a:pPr marL="457200" indent="-457200" algn="l">
              <a:buFontTx/>
              <a:buChar char="-"/>
            </a:pPr>
            <a:r>
              <a:rPr lang="en-US" sz="2800" dirty="0">
                <a:latin typeface="Comic Sans MS" panose="030F0702030302020204" pitchFamily="66" charset="0"/>
              </a:rPr>
              <a:t>Does it need any equipment?</a:t>
            </a:r>
          </a:p>
          <a:p>
            <a:pPr algn="l">
              <a:lnSpc>
                <a:spcPct val="100000"/>
              </a:lnSpc>
            </a:pP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2244" y="1690648"/>
            <a:ext cx="10070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1824D6"/>
                </a:solidFill>
                <a:latin typeface="Comic Sans MS" panose="030F0702030302020204" pitchFamily="66" charset="0"/>
              </a:rPr>
              <a:t>Write about a sport/game you like </a:t>
            </a:r>
            <a:r>
              <a:rPr lang="en-SG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(at least 6 sentences in 7 minutes)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226" y="2532902"/>
            <a:ext cx="3805097" cy="414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9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61"/>
          <a:stretch/>
        </p:blipFill>
        <p:spPr>
          <a:xfrm>
            <a:off x="51334" y="0"/>
            <a:ext cx="12089331" cy="2290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090" y="1668428"/>
            <a:ext cx="6176210" cy="1633037"/>
          </a:xfrm>
        </p:spPr>
        <p:txBody>
          <a:bodyPr>
            <a:normAutofit/>
          </a:bodyPr>
          <a:lstStyle/>
          <a:p>
            <a:r>
              <a:rPr lang="en-SG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HOMEWORK</a:t>
            </a:r>
            <a:endParaRPr lang="en-US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031" y="3301465"/>
            <a:ext cx="9522594" cy="2302844"/>
          </a:xfrm>
        </p:spPr>
        <p:txBody>
          <a:bodyPr>
            <a:normAutofit/>
          </a:bodyPr>
          <a:lstStyle/>
          <a:p>
            <a:pPr algn="l"/>
            <a:r>
              <a:rPr lang="en-SG" sz="4400" dirty="0"/>
              <a:t>- Finish writing exercise</a:t>
            </a:r>
          </a:p>
          <a:p>
            <a:pPr algn="l"/>
            <a:r>
              <a:rPr lang="en-SG" sz="4400" dirty="0"/>
              <a:t>- Prepare U8-L7 Looking back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80032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057400" y="1676400"/>
            <a:ext cx="8001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000" b="1" dirty="0">
              <a:solidFill>
                <a:srgbClr val="FFCC00"/>
              </a:solidFill>
              <a:latin typeface=".VnTime" pitchFamily="34" charset="0"/>
            </a:endParaRPr>
          </a:p>
          <a:p>
            <a:pPr algn="ctr" eaLnBrk="1" hangingPunct="1"/>
            <a:r>
              <a:rPr lang="en-US" altLang="en-US" sz="4000" b="1" dirty="0">
                <a:solidFill>
                  <a:srgbClr val="FFCC00"/>
                </a:solidFill>
                <a:latin typeface=".VnTime" pitchFamily="34" charset="0"/>
              </a:rPr>
              <a:t>Pele was born on ………….</a:t>
            </a:r>
          </a:p>
          <a:p>
            <a:pPr algn="ctr" eaLnBrk="1" hangingPunct="1"/>
            <a:endParaRPr lang="en-US" altLang="en-US" sz="4000" b="1" dirty="0">
              <a:latin typeface="Lucida Sans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1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1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8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05000" y="4572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bg1"/>
                </a:solidFill>
                <a:latin typeface="Tahoma" panose="020B0604030504040204" pitchFamily="34" charset="0"/>
              </a:rPr>
              <a:t>A. October 21, 1490</a:t>
            </a:r>
          </a:p>
        </p:txBody>
      </p:sp>
      <p:sp>
        <p:nvSpPr>
          <p:cNvPr id="4106" name="Rectangle 10" descr="30%"/>
          <p:cNvSpPr>
            <a:spLocks noChangeArrowheads="1"/>
          </p:cNvSpPr>
          <p:nvPr/>
        </p:nvSpPr>
        <p:spPr bwMode="auto">
          <a:xfrm>
            <a:off x="2057400" y="5334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bg1"/>
                </a:solidFill>
                <a:latin typeface="Tahoma" panose="020B0604030504040204" pitchFamily="34" charset="0"/>
              </a:rPr>
              <a:t>C. October 21,1956 </a:t>
            </a:r>
          </a:p>
        </p:txBody>
      </p:sp>
      <p:sp>
        <p:nvSpPr>
          <p:cNvPr id="4107" name="Rectangle 11" descr="30%"/>
          <p:cNvSpPr>
            <a:spLocks noChangeArrowheads="1"/>
          </p:cNvSpPr>
          <p:nvPr/>
        </p:nvSpPr>
        <p:spPr bwMode="auto">
          <a:xfrm>
            <a:off x="6477000" y="5334000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ahoma" panose="020B0604030504040204" pitchFamily="34" charset="0"/>
              </a:rPr>
              <a:t>D. October 12,1958</a:t>
            </a:r>
          </a:p>
        </p:txBody>
      </p:sp>
      <p:pic>
        <p:nvPicPr>
          <p:cNvPr id="4108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533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3" descr="biglogo">
            <a:hlinkClick r:id="" action="ppaction://noaction">
              <a:snd r:embed="rId8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AutoShape 14">
            <a:hlinkClick r:id="" action="ppaction://noaction" highlightClick="1">
              <a:snd r:embed="rId10" name="laugh track.wav"/>
            </a:hlinkClick>
          </p:cNvPr>
          <p:cNvSpPr>
            <a:spLocks noChangeArrowheads="1"/>
          </p:cNvSpPr>
          <p:nvPr/>
        </p:nvSpPr>
        <p:spPr bwMode="auto">
          <a:xfrm>
            <a:off x="100584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" b="1">
                <a:solidFill>
                  <a:srgbClr val="333333"/>
                </a:solidFill>
                <a:latin typeface="Tahoma" panose="020B0604030504040204" pitchFamily="34" charset="0"/>
              </a:rPr>
              <a:t>L</a:t>
            </a:r>
          </a:p>
        </p:txBody>
      </p:sp>
      <p:sp>
        <p:nvSpPr>
          <p:cNvPr id="3086" name="AutoShape 16">
            <a:hlinkClick r:id="" action="ppaction://noaction" highlightClick="1">
              <a:snd r:embed="rId11" name="finalanswer.wav"/>
            </a:hlinkClick>
          </p:cNvPr>
          <p:cNvSpPr>
            <a:spLocks noChangeArrowheads="1"/>
          </p:cNvSpPr>
          <p:nvPr/>
        </p:nvSpPr>
        <p:spPr bwMode="auto">
          <a:xfrm>
            <a:off x="103632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" b="1">
                <a:solidFill>
                  <a:srgbClr val="333333"/>
                </a:solidFill>
                <a:latin typeface="Tahoma" panose="020B0604030504040204" pitchFamily="34" charset="0"/>
              </a:rPr>
              <a:t>F</a:t>
            </a:r>
          </a:p>
        </p:txBody>
      </p:sp>
      <p:sp>
        <p:nvSpPr>
          <p:cNvPr id="3087" name="Oval 17"/>
          <p:cNvSpPr>
            <a:spLocks noChangeArrowheads="1"/>
          </p:cNvSpPr>
          <p:nvPr/>
        </p:nvSpPr>
        <p:spPr bwMode="auto">
          <a:xfrm>
            <a:off x="1752600" y="38862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088" name="Oval 18"/>
          <p:cNvSpPr>
            <a:spLocks noChangeArrowheads="1"/>
          </p:cNvSpPr>
          <p:nvPr/>
        </p:nvSpPr>
        <p:spPr bwMode="auto">
          <a:xfrm>
            <a:off x="4572000" y="38862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089" name="Oval 19"/>
          <p:cNvSpPr>
            <a:spLocks noChangeArrowheads="1"/>
          </p:cNvSpPr>
          <p:nvPr/>
        </p:nvSpPr>
        <p:spPr bwMode="auto">
          <a:xfrm>
            <a:off x="3124200" y="38100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090" name="Text Box 20"/>
          <p:cNvSpPr txBox="1">
            <a:spLocks noChangeArrowheads="1"/>
          </p:cNvSpPr>
          <p:nvPr/>
        </p:nvSpPr>
        <p:spPr bwMode="auto">
          <a:xfrm>
            <a:off x="1860550" y="3886200"/>
            <a:ext cx="106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500:5</a:t>
            </a:r>
            <a:endParaRPr lang="en-US" altLang="en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91" name="Picture 2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05200" y="3810001"/>
            <a:ext cx="5143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2" name="AutoShape 22"/>
          <p:cNvSpPr>
            <a:spLocks noChangeArrowheads="1"/>
          </p:cNvSpPr>
          <p:nvPr/>
        </p:nvSpPr>
        <p:spPr bwMode="auto">
          <a:xfrm rot="5400000">
            <a:off x="48768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093" name="Oval 23"/>
          <p:cNvSpPr>
            <a:spLocks noChangeArrowheads="1"/>
          </p:cNvSpPr>
          <p:nvPr/>
        </p:nvSpPr>
        <p:spPr bwMode="auto">
          <a:xfrm>
            <a:off x="49530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094" name="AutoShape 24"/>
          <p:cNvSpPr>
            <a:spLocks noChangeArrowheads="1"/>
          </p:cNvSpPr>
          <p:nvPr/>
        </p:nvSpPr>
        <p:spPr bwMode="auto">
          <a:xfrm rot="5400000">
            <a:off x="51054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095" name="Oval 25"/>
          <p:cNvSpPr>
            <a:spLocks noChangeArrowheads="1"/>
          </p:cNvSpPr>
          <p:nvPr/>
        </p:nvSpPr>
        <p:spPr bwMode="auto">
          <a:xfrm>
            <a:off x="51816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096" name="Oval 26"/>
          <p:cNvSpPr>
            <a:spLocks noChangeArrowheads="1"/>
          </p:cNvSpPr>
          <p:nvPr/>
        </p:nvSpPr>
        <p:spPr bwMode="auto">
          <a:xfrm>
            <a:off x="54102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097" name="AutoShape 27"/>
          <p:cNvSpPr>
            <a:spLocks noChangeArrowheads="1"/>
          </p:cNvSpPr>
          <p:nvPr/>
        </p:nvSpPr>
        <p:spPr bwMode="auto">
          <a:xfrm rot="5400000">
            <a:off x="53340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098" name="Line 30"/>
          <p:cNvSpPr>
            <a:spLocks noChangeShapeType="1"/>
          </p:cNvSpPr>
          <p:nvPr/>
        </p:nvSpPr>
        <p:spPr bwMode="auto">
          <a:xfrm>
            <a:off x="3048000" y="7620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9" name="WordArt 31"/>
          <p:cNvSpPr>
            <a:spLocks noChangeArrowheads="1" noChangeShapeType="1" noTextEdit="1"/>
          </p:cNvSpPr>
          <p:nvPr/>
        </p:nvSpPr>
        <p:spPr bwMode="auto">
          <a:xfrm>
            <a:off x="4419600" y="304800"/>
            <a:ext cx="6019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Who's a milionaire?</a:t>
            </a:r>
          </a:p>
        </p:txBody>
      </p:sp>
      <p:sp>
        <p:nvSpPr>
          <p:cNvPr id="3100" name="AutoShape 32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9525000" y="64008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2" name="Rectangle 9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48400" y="4572000"/>
            <a:ext cx="4114800" cy="6096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bg1"/>
                </a:solidFill>
                <a:latin typeface="Tahoma" panose="020B0604030504040204" pitchFamily="34" charset="0"/>
              </a:rPr>
              <a:t>B. October 21, 1940</a:t>
            </a:r>
          </a:p>
        </p:txBody>
      </p:sp>
      <p:sp>
        <p:nvSpPr>
          <p:cNvPr id="33" name="Rectangle 11" descr="30%"/>
          <p:cNvSpPr>
            <a:spLocks noChangeArrowheads="1"/>
          </p:cNvSpPr>
          <p:nvPr/>
        </p:nvSpPr>
        <p:spPr bwMode="auto">
          <a:xfrm>
            <a:off x="6248400" y="4572000"/>
            <a:ext cx="441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bg1"/>
                </a:solidFill>
                <a:latin typeface="Tahoma" panose="020B0604030504040204" pitchFamily="34" charset="0"/>
              </a:rPr>
              <a:t>B. October 21, 1940</a:t>
            </a:r>
          </a:p>
        </p:txBody>
      </p:sp>
      <p:sp>
        <p:nvSpPr>
          <p:cNvPr id="3103" name="Text Box 20"/>
          <p:cNvSpPr txBox="1">
            <a:spLocks noChangeArrowheads="1"/>
          </p:cNvSpPr>
          <p:nvPr/>
        </p:nvSpPr>
        <p:spPr bwMode="auto">
          <a:xfrm>
            <a:off x="1981200" y="4025900"/>
            <a:ext cx="106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50:50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3104" name="AutoShape 27"/>
          <p:cNvSpPr>
            <a:spLocks noChangeArrowheads="1"/>
          </p:cNvSpPr>
          <p:nvPr/>
        </p:nvSpPr>
        <p:spPr bwMode="auto">
          <a:xfrm rot="5400000">
            <a:off x="5257800" y="4114800"/>
            <a:ext cx="304800" cy="3048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AutoShape 24"/>
          <p:cNvSpPr>
            <a:spLocks noChangeArrowheads="1"/>
          </p:cNvSpPr>
          <p:nvPr/>
        </p:nvSpPr>
        <p:spPr bwMode="auto">
          <a:xfrm rot="5400000">
            <a:off x="4957763" y="4095750"/>
            <a:ext cx="304800" cy="3048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AutoShape 22"/>
          <p:cNvSpPr>
            <a:spLocks noChangeArrowheads="1"/>
          </p:cNvSpPr>
          <p:nvPr/>
        </p:nvSpPr>
        <p:spPr bwMode="auto">
          <a:xfrm rot="5400000">
            <a:off x="4724400" y="4114800"/>
            <a:ext cx="304800" cy="3048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Oval 26"/>
          <p:cNvSpPr>
            <a:spLocks noChangeArrowheads="1"/>
          </p:cNvSpPr>
          <p:nvPr/>
        </p:nvSpPr>
        <p:spPr bwMode="auto">
          <a:xfrm>
            <a:off x="5334000" y="3962400"/>
            <a:ext cx="1524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Oval 25"/>
          <p:cNvSpPr>
            <a:spLocks noChangeArrowheads="1"/>
          </p:cNvSpPr>
          <p:nvPr/>
        </p:nvSpPr>
        <p:spPr bwMode="auto">
          <a:xfrm>
            <a:off x="5033963" y="4019550"/>
            <a:ext cx="1524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Oval 23"/>
          <p:cNvSpPr>
            <a:spLocks noChangeArrowheads="1"/>
          </p:cNvSpPr>
          <p:nvPr/>
        </p:nvSpPr>
        <p:spPr bwMode="auto">
          <a:xfrm>
            <a:off x="4800600" y="3962400"/>
            <a:ext cx="1524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968247"/>
      </p:ext>
    </p:extLst>
  </p:cSld>
  <p:clrMapOvr>
    <a:masterClrMapping/>
  </p:clrMapOvr>
  <p:transition spd="slow">
    <p:wipe dir="d"/>
    <p:sndAc>
      <p:stSnd>
        <p:snd r:embed="rId3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</p:childTnLst>
        </p:cTn>
      </p:par>
    </p:tnLst>
    <p:bldLst>
      <p:bldP spid="4099" grpId="0" autoUpdateAnimBg="0"/>
      <p:bldP spid="4104" grpId="0" autoUpdateAnimBg="0"/>
      <p:bldP spid="4106" grpId="0" autoUpdateAnimBg="0"/>
      <p:bldP spid="4107" grpId="0" autoUpdateAnimBg="0"/>
      <p:bldP spid="32" grpId="0" animBg="1"/>
      <p:bldP spid="3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1"/>
            <a:ext cx="9144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667000" y="1676400"/>
            <a:ext cx="800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9900"/>
                </a:solidFill>
                <a:latin typeface="Lucida Sans" pitchFamily="34" charset="0"/>
              </a:rPr>
              <a:t>Pele is from………..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1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1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4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8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28800" y="4572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ahoma" panose="020B0604030504040204" pitchFamily="34" charset="0"/>
              </a:rPr>
              <a:t>   </a:t>
            </a:r>
            <a:r>
              <a:rPr lang="en-US" altLang="en-US" sz="2400" b="1">
                <a:solidFill>
                  <a:schemeClr val="bg1"/>
                </a:solidFill>
                <a:latin typeface="Tahoma" panose="020B0604030504040204" pitchFamily="34" charset="0"/>
              </a:rPr>
              <a:t>A. a city of Brazil</a:t>
            </a:r>
          </a:p>
        </p:txBody>
      </p:sp>
      <p:sp>
        <p:nvSpPr>
          <p:cNvPr id="4105" name="Rectangle 9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24600" y="46482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bg1"/>
                </a:solidFill>
                <a:latin typeface="Tahoma" panose="020B0604030504040204" pitchFamily="34" charset="0"/>
              </a:rPr>
              <a:t>B. America</a:t>
            </a:r>
          </a:p>
        </p:txBody>
      </p:sp>
      <p:sp>
        <p:nvSpPr>
          <p:cNvPr id="4106" name="Rectangle 10" descr="30%"/>
          <p:cNvSpPr>
            <a:spLocks noChangeArrowheads="1"/>
          </p:cNvSpPr>
          <p:nvPr/>
        </p:nvSpPr>
        <p:spPr bwMode="auto">
          <a:xfrm>
            <a:off x="1676400" y="5334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bg1"/>
                </a:solidFill>
                <a:latin typeface="Tahoma" panose="020B0604030504040204" pitchFamily="34" charset="0"/>
              </a:rPr>
              <a:t>C. A countryside of Brazil</a:t>
            </a:r>
          </a:p>
        </p:txBody>
      </p:sp>
      <p:sp>
        <p:nvSpPr>
          <p:cNvPr id="4107" name="Rectangle 11" descr="30%"/>
          <p:cNvSpPr>
            <a:spLocks noChangeArrowheads="1"/>
          </p:cNvSpPr>
          <p:nvPr/>
        </p:nvSpPr>
        <p:spPr bwMode="auto">
          <a:xfrm>
            <a:off x="5791200" y="5334000"/>
            <a:ext cx="487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ahoma" panose="020B0604030504040204" pitchFamily="34" charset="0"/>
              </a:rPr>
              <a:t>    </a:t>
            </a:r>
            <a:r>
              <a:rPr lang="en-US" altLang="en-US" sz="2400" b="1">
                <a:solidFill>
                  <a:schemeClr val="bg1"/>
                </a:solidFill>
                <a:latin typeface="Tahoma" panose="020B0604030504040204" pitchFamily="34" charset="0"/>
              </a:rPr>
              <a:t>D</a:t>
            </a:r>
            <a:r>
              <a:rPr lang="en-US" altLang="en-US" sz="2400" b="1">
                <a:solidFill>
                  <a:srgbClr val="FFFFFF"/>
                </a:solidFill>
                <a:latin typeface="Tahoma" panose="020B0604030504040204" pitchFamily="34" charset="0"/>
              </a:rPr>
              <a:t>. A countryside of America</a:t>
            </a:r>
            <a:endParaRPr lang="en-US" altLang="en-US" sz="2400">
              <a:solidFill>
                <a:srgbClr val="FFFFFF"/>
              </a:solidFill>
            </a:endParaRPr>
          </a:p>
        </p:txBody>
      </p:sp>
      <p:pic>
        <p:nvPicPr>
          <p:cNvPr id="4108" name="Picture 13" descr="biglogo">
            <a:hlinkClick r:id="" action="ppaction://noaction">
              <a:snd r:embed="rId6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AutoShape 14">
            <a:hlinkClick r:id="" action="ppaction://noaction" highlightClick="1">
              <a:snd r:embed="rId8" name="laugh track.wav"/>
            </a:hlinkClick>
          </p:cNvPr>
          <p:cNvSpPr>
            <a:spLocks noChangeArrowheads="1"/>
          </p:cNvSpPr>
          <p:nvPr/>
        </p:nvSpPr>
        <p:spPr bwMode="auto">
          <a:xfrm>
            <a:off x="100584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" b="1">
                <a:solidFill>
                  <a:srgbClr val="333333"/>
                </a:solidFill>
                <a:latin typeface="Tahoma" panose="020B0604030504040204" pitchFamily="34" charset="0"/>
              </a:rPr>
              <a:t>L</a:t>
            </a: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1371600" y="5334000"/>
            <a:ext cx="4724400" cy="609600"/>
          </a:xfrm>
          <a:prstGeom prst="hexagon">
            <a:avLst>
              <a:gd name="adj" fmla="val 61641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66"/>
                </a:solidFill>
              </a:rPr>
              <a:t>C. A countryside of Brazil</a:t>
            </a:r>
          </a:p>
        </p:txBody>
      </p:sp>
      <p:sp>
        <p:nvSpPr>
          <p:cNvPr id="2" name="AutoShape 16">
            <a:hlinkClick r:id="" action="ppaction://noaction" highlightClick="1">
              <a:snd r:embed="rId9" name="finalanswer.wav"/>
            </a:hlinkClick>
          </p:cNvPr>
          <p:cNvSpPr>
            <a:spLocks noChangeArrowheads="1"/>
          </p:cNvSpPr>
          <p:nvPr/>
        </p:nvSpPr>
        <p:spPr bwMode="auto">
          <a:xfrm>
            <a:off x="103632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" b="1">
                <a:solidFill>
                  <a:srgbClr val="333333"/>
                </a:solidFill>
                <a:latin typeface="Tahoma" panose="020B0604030504040204" pitchFamily="34" charset="0"/>
              </a:rPr>
              <a:t>F</a:t>
            </a:r>
          </a:p>
        </p:txBody>
      </p:sp>
      <p:sp>
        <p:nvSpPr>
          <p:cNvPr id="4112" name="Oval 17"/>
          <p:cNvSpPr>
            <a:spLocks noChangeArrowheads="1"/>
          </p:cNvSpPr>
          <p:nvPr/>
        </p:nvSpPr>
        <p:spPr bwMode="auto">
          <a:xfrm>
            <a:off x="1752600" y="38862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13" name="Oval 18"/>
          <p:cNvSpPr>
            <a:spLocks noChangeArrowheads="1"/>
          </p:cNvSpPr>
          <p:nvPr/>
        </p:nvSpPr>
        <p:spPr bwMode="auto">
          <a:xfrm>
            <a:off x="4800600" y="37338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14" name="Oval 19"/>
          <p:cNvSpPr>
            <a:spLocks noChangeArrowheads="1"/>
          </p:cNvSpPr>
          <p:nvPr/>
        </p:nvSpPr>
        <p:spPr bwMode="auto">
          <a:xfrm>
            <a:off x="3124200" y="38100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15" name="Text Box 20"/>
          <p:cNvSpPr txBox="1">
            <a:spLocks noChangeArrowheads="1"/>
          </p:cNvSpPr>
          <p:nvPr/>
        </p:nvSpPr>
        <p:spPr bwMode="auto">
          <a:xfrm>
            <a:off x="1860550" y="4102100"/>
            <a:ext cx="106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50:50</a:t>
            </a:r>
            <a:endParaRPr lang="en-US" altLang="en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16" name="Picture 2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05200" y="3810001"/>
            <a:ext cx="5143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7" name="AutoShape 22"/>
          <p:cNvSpPr>
            <a:spLocks noChangeArrowheads="1"/>
          </p:cNvSpPr>
          <p:nvPr/>
        </p:nvSpPr>
        <p:spPr bwMode="auto">
          <a:xfrm rot="5400000">
            <a:off x="48768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18" name="Oval 23"/>
          <p:cNvSpPr>
            <a:spLocks noChangeArrowheads="1"/>
          </p:cNvSpPr>
          <p:nvPr/>
        </p:nvSpPr>
        <p:spPr bwMode="auto">
          <a:xfrm>
            <a:off x="49530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119" name="AutoShape 24"/>
          <p:cNvSpPr>
            <a:spLocks noChangeArrowheads="1"/>
          </p:cNvSpPr>
          <p:nvPr/>
        </p:nvSpPr>
        <p:spPr bwMode="auto">
          <a:xfrm rot="5400000">
            <a:off x="51054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20" name="Oval 25"/>
          <p:cNvSpPr>
            <a:spLocks noChangeArrowheads="1"/>
          </p:cNvSpPr>
          <p:nvPr/>
        </p:nvSpPr>
        <p:spPr bwMode="auto">
          <a:xfrm>
            <a:off x="51816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21" name="Oval 26"/>
          <p:cNvSpPr>
            <a:spLocks noChangeArrowheads="1"/>
          </p:cNvSpPr>
          <p:nvPr/>
        </p:nvSpPr>
        <p:spPr bwMode="auto">
          <a:xfrm>
            <a:off x="54102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22" name="AutoShape 27"/>
          <p:cNvSpPr>
            <a:spLocks noChangeArrowheads="1"/>
          </p:cNvSpPr>
          <p:nvPr/>
        </p:nvSpPr>
        <p:spPr bwMode="auto">
          <a:xfrm rot="5400000">
            <a:off x="53340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23" name="Line 30"/>
          <p:cNvSpPr>
            <a:spLocks noChangeShapeType="1"/>
          </p:cNvSpPr>
          <p:nvPr/>
        </p:nvSpPr>
        <p:spPr bwMode="auto">
          <a:xfrm>
            <a:off x="3048000" y="7620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4" name="AutoShape 3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9525000" y="64008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25" name="Text Box 20"/>
          <p:cNvSpPr txBox="1">
            <a:spLocks noChangeArrowheads="1"/>
          </p:cNvSpPr>
          <p:nvPr/>
        </p:nvSpPr>
        <p:spPr bwMode="auto">
          <a:xfrm>
            <a:off x="1981200" y="4025900"/>
            <a:ext cx="106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50:50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4126" name="AutoShape 27"/>
          <p:cNvSpPr>
            <a:spLocks noChangeArrowheads="1"/>
          </p:cNvSpPr>
          <p:nvPr/>
        </p:nvSpPr>
        <p:spPr bwMode="auto">
          <a:xfrm rot="5400000">
            <a:off x="5257800" y="4114800"/>
            <a:ext cx="304800" cy="3048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27" name="AutoShape 24"/>
          <p:cNvSpPr>
            <a:spLocks noChangeArrowheads="1"/>
          </p:cNvSpPr>
          <p:nvPr/>
        </p:nvSpPr>
        <p:spPr bwMode="auto">
          <a:xfrm rot="5400000">
            <a:off x="4957763" y="4095750"/>
            <a:ext cx="304800" cy="3048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28" name="AutoShape 22"/>
          <p:cNvSpPr>
            <a:spLocks noChangeArrowheads="1"/>
          </p:cNvSpPr>
          <p:nvPr/>
        </p:nvSpPr>
        <p:spPr bwMode="auto">
          <a:xfrm rot="5400000">
            <a:off x="4724400" y="4114800"/>
            <a:ext cx="304800" cy="3048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29" name="Oval 26"/>
          <p:cNvSpPr>
            <a:spLocks noChangeArrowheads="1"/>
          </p:cNvSpPr>
          <p:nvPr/>
        </p:nvSpPr>
        <p:spPr bwMode="auto">
          <a:xfrm>
            <a:off x="5334000" y="3962400"/>
            <a:ext cx="1524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30" name="Oval 25"/>
          <p:cNvSpPr>
            <a:spLocks noChangeArrowheads="1"/>
          </p:cNvSpPr>
          <p:nvPr/>
        </p:nvSpPr>
        <p:spPr bwMode="auto">
          <a:xfrm>
            <a:off x="5033963" y="4019550"/>
            <a:ext cx="1524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31" name="Oval 23"/>
          <p:cNvSpPr>
            <a:spLocks noChangeArrowheads="1"/>
          </p:cNvSpPr>
          <p:nvPr/>
        </p:nvSpPr>
        <p:spPr bwMode="auto">
          <a:xfrm>
            <a:off x="4800600" y="3962400"/>
            <a:ext cx="1524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132" name="WordArt 31"/>
          <p:cNvSpPr>
            <a:spLocks noChangeArrowheads="1" noChangeShapeType="1" noTextEdit="1"/>
          </p:cNvSpPr>
          <p:nvPr/>
        </p:nvSpPr>
        <p:spPr bwMode="auto">
          <a:xfrm>
            <a:off x="4419600" y="304800"/>
            <a:ext cx="6019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Who's a milionaire?</a:t>
            </a:r>
          </a:p>
        </p:txBody>
      </p:sp>
    </p:spTree>
    <p:extLst>
      <p:ext uri="{BB962C8B-B14F-4D97-AF65-F5344CB8AC3E}">
        <p14:creationId xmlns:p14="http://schemas.microsoft.com/office/powerpoint/2010/main" val="3926056787"/>
      </p:ext>
    </p:extLst>
  </p:cSld>
  <p:clrMapOvr>
    <a:masterClrMapping/>
  </p:clrMapOvr>
  <p:transition spd="slow">
    <p:wipe dir="d"/>
    <p:sndAc>
      <p:stSnd>
        <p:snd r:embed="rId2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4" grpId="0"/>
      <p:bldP spid="4105" grpId="0"/>
      <p:bldP spid="4106" grpId="0"/>
      <p:bldP spid="4107" grpId="0"/>
      <p:bldP spid="41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524000" y="1524000"/>
            <a:ext cx="8382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9900"/>
                </a:solidFill>
                <a:latin typeface="Lucida Sans" pitchFamily="34" charset="0"/>
              </a:rPr>
              <a:t>       </a:t>
            </a:r>
            <a:r>
              <a:rPr lang="en-US" altLang="en-US" sz="3600" b="1">
                <a:solidFill>
                  <a:srgbClr val="FF9900"/>
                </a:solidFill>
                <a:latin typeface="Lucida Sans" pitchFamily="34" charset="0"/>
              </a:rPr>
              <a:t>How many World Cups did he win?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1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1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8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4572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bg1"/>
                </a:solidFill>
                <a:latin typeface="Tahoma" panose="020B0604030504040204" pitchFamily="34" charset="0"/>
              </a:rPr>
              <a:t>A. 1</a:t>
            </a:r>
          </a:p>
        </p:txBody>
      </p:sp>
      <p:sp>
        <p:nvSpPr>
          <p:cNvPr id="4106" name="Rectangle 10" descr="30%"/>
          <p:cNvSpPr>
            <a:spLocks noChangeArrowheads="1"/>
          </p:cNvSpPr>
          <p:nvPr/>
        </p:nvSpPr>
        <p:spPr bwMode="auto">
          <a:xfrm>
            <a:off x="2057400" y="5334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bg1"/>
                </a:solidFill>
                <a:latin typeface="Tahoma" panose="020B0604030504040204" pitchFamily="34" charset="0"/>
              </a:rPr>
              <a:t>C. 3</a:t>
            </a:r>
          </a:p>
        </p:txBody>
      </p:sp>
      <p:sp>
        <p:nvSpPr>
          <p:cNvPr id="4107" name="Rectangle 11" descr="30%"/>
          <p:cNvSpPr>
            <a:spLocks noChangeArrowheads="1"/>
          </p:cNvSpPr>
          <p:nvPr/>
        </p:nvSpPr>
        <p:spPr bwMode="auto">
          <a:xfrm>
            <a:off x="6477000" y="5334000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ahoma" panose="020B0604030504040204" pitchFamily="34" charset="0"/>
              </a:rPr>
              <a:t>D. 4</a:t>
            </a:r>
          </a:p>
        </p:txBody>
      </p:sp>
      <p:pic>
        <p:nvPicPr>
          <p:cNvPr id="4108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533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3" descr="biglogo">
            <a:hlinkClick r:id="" action="ppaction://noaction">
              <a:snd r:embed="rId8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AutoShape 14">
            <a:hlinkClick r:id="" action="ppaction://noaction" highlightClick="1">
              <a:snd r:embed="rId10" name="laugh track.wav"/>
            </a:hlinkClick>
          </p:cNvPr>
          <p:cNvSpPr>
            <a:spLocks noChangeArrowheads="1"/>
          </p:cNvSpPr>
          <p:nvPr/>
        </p:nvSpPr>
        <p:spPr bwMode="auto">
          <a:xfrm>
            <a:off x="100584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" b="1">
                <a:solidFill>
                  <a:srgbClr val="333333"/>
                </a:solidFill>
                <a:latin typeface="Tahoma" panose="020B0604030504040204" pitchFamily="34" charset="0"/>
              </a:rPr>
              <a:t>L</a:t>
            </a:r>
          </a:p>
        </p:txBody>
      </p:sp>
      <p:sp>
        <p:nvSpPr>
          <p:cNvPr id="5134" name="AutoShape 16">
            <a:hlinkClick r:id="" action="ppaction://noaction" highlightClick="1">
              <a:snd r:embed="rId11" name="finalanswer.wav"/>
            </a:hlinkClick>
          </p:cNvPr>
          <p:cNvSpPr>
            <a:spLocks noChangeArrowheads="1"/>
          </p:cNvSpPr>
          <p:nvPr/>
        </p:nvSpPr>
        <p:spPr bwMode="auto">
          <a:xfrm>
            <a:off x="103632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" b="1">
                <a:solidFill>
                  <a:srgbClr val="333333"/>
                </a:solidFill>
                <a:latin typeface="Tahoma" panose="020B0604030504040204" pitchFamily="34" charset="0"/>
              </a:rPr>
              <a:t>F</a:t>
            </a:r>
          </a:p>
        </p:txBody>
      </p:sp>
      <p:sp>
        <p:nvSpPr>
          <p:cNvPr id="5135" name="Oval 17"/>
          <p:cNvSpPr>
            <a:spLocks noChangeArrowheads="1"/>
          </p:cNvSpPr>
          <p:nvPr/>
        </p:nvSpPr>
        <p:spPr bwMode="auto">
          <a:xfrm>
            <a:off x="1752600" y="38862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36" name="Oval 18"/>
          <p:cNvSpPr>
            <a:spLocks noChangeArrowheads="1"/>
          </p:cNvSpPr>
          <p:nvPr/>
        </p:nvSpPr>
        <p:spPr bwMode="auto">
          <a:xfrm>
            <a:off x="4572000" y="38862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37" name="Oval 19"/>
          <p:cNvSpPr>
            <a:spLocks noChangeArrowheads="1"/>
          </p:cNvSpPr>
          <p:nvPr/>
        </p:nvSpPr>
        <p:spPr bwMode="auto">
          <a:xfrm>
            <a:off x="3124200" y="38100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38" name="Text Box 20"/>
          <p:cNvSpPr txBox="1">
            <a:spLocks noChangeArrowheads="1"/>
          </p:cNvSpPr>
          <p:nvPr/>
        </p:nvSpPr>
        <p:spPr bwMode="auto">
          <a:xfrm>
            <a:off x="1860550" y="3886200"/>
            <a:ext cx="106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500:5</a:t>
            </a:r>
            <a:endParaRPr lang="en-US" altLang="en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39" name="Picture 2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05200" y="3810001"/>
            <a:ext cx="5143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0" name="AutoShape 22"/>
          <p:cNvSpPr>
            <a:spLocks noChangeArrowheads="1"/>
          </p:cNvSpPr>
          <p:nvPr/>
        </p:nvSpPr>
        <p:spPr bwMode="auto">
          <a:xfrm rot="5400000">
            <a:off x="48768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41" name="Oval 23"/>
          <p:cNvSpPr>
            <a:spLocks noChangeArrowheads="1"/>
          </p:cNvSpPr>
          <p:nvPr/>
        </p:nvSpPr>
        <p:spPr bwMode="auto">
          <a:xfrm>
            <a:off x="49530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142" name="AutoShape 24"/>
          <p:cNvSpPr>
            <a:spLocks noChangeArrowheads="1"/>
          </p:cNvSpPr>
          <p:nvPr/>
        </p:nvSpPr>
        <p:spPr bwMode="auto">
          <a:xfrm rot="5400000">
            <a:off x="51054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43" name="Oval 25"/>
          <p:cNvSpPr>
            <a:spLocks noChangeArrowheads="1"/>
          </p:cNvSpPr>
          <p:nvPr/>
        </p:nvSpPr>
        <p:spPr bwMode="auto">
          <a:xfrm>
            <a:off x="51816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44" name="Oval 26"/>
          <p:cNvSpPr>
            <a:spLocks noChangeArrowheads="1"/>
          </p:cNvSpPr>
          <p:nvPr/>
        </p:nvSpPr>
        <p:spPr bwMode="auto">
          <a:xfrm>
            <a:off x="54102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45" name="AutoShape 27"/>
          <p:cNvSpPr>
            <a:spLocks noChangeArrowheads="1"/>
          </p:cNvSpPr>
          <p:nvPr/>
        </p:nvSpPr>
        <p:spPr bwMode="auto">
          <a:xfrm rot="5400000">
            <a:off x="53340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46" name="Line 30"/>
          <p:cNvSpPr>
            <a:spLocks noChangeShapeType="1"/>
          </p:cNvSpPr>
          <p:nvPr/>
        </p:nvSpPr>
        <p:spPr bwMode="auto">
          <a:xfrm>
            <a:off x="3048000" y="7620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7" name="WordArt 31"/>
          <p:cNvSpPr>
            <a:spLocks noChangeArrowheads="1" noChangeShapeType="1" noTextEdit="1"/>
          </p:cNvSpPr>
          <p:nvPr/>
        </p:nvSpPr>
        <p:spPr bwMode="auto">
          <a:xfrm>
            <a:off x="4419600" y="304800"/>
            <a:ext cx="6019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Who's a milionaire?</a:t>
            </a:r>
          </a:p>
        </p:txBody>
      </p:sp>
      <p:sp>
        <p:nvSpPr>
          <p:cNvPr id="5148" name="AutoShape 32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9525000" y="64008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2" name="Rectangle 9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28800" y="5410200"/>
            <a:ext cx="4114800" cy="6096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bg1"/>
                </a:solidFill>
                <a:latin typeface="Tahoma" panose="020B0604030504040204" pitchFamily="34" charset="0"/>
              </a:rPr>
              <a:t>C. 3</a:t>
            </a:r>
          </a:p>
        </p:txBody>
      </p:sp>
      <p:sp>
        <p:nvSpPr>
          <p:cNvPr id="33" name="Rectangle 11" descr="30%"/>
          <p:cNvSpPr>
            <a:spLocks noChangeArrowheads="1"/>
          </p:cNvSpPr>
          <p:nvPr/>
        </p:nvSpPr>
        <p:spPr bwMode="auto">
          <a:xfrm>
            <a:off x="6477000" y="4572000"/>
            <a:ext cx="441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bg1"/>
                </a:solidFill>
                <a:latin typeface="Tahoma" panose="020B0604030504040204" pitchFamily="34" charset="0"/>
              </a:rPr>
              <a:t>B. 2</a:t>
            </a:r>
          </a:p>
        </p:txBody>
      </p:sp>
      <p:sp>
        <p:nvSpPr>
          <p:cNvPr id="5151" name="Text Box 20"/>
          <p:cNvSpPr txBox="1">
            <a:spLocks noChangeArrowheads="1"/>
          </p:cNvSpPr>
          <p:nvPr/>
        </p:nvSpPr>
        <p:spPr bwMode="auto">
          <a:xfrm>
            <a:off x="1981200" y="4025900"/>
            <a:ext cx="106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50:50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5152" name="AutoShape 27"/>
          <p:cNvSpPr>
            <a:spLocks noChangeArrowheads="1"/>
          </p:cNvSpPr>
          <p:nvPr/>
        </p:nvSpPr>
        <p:spPr bwMode="auto">
          <a:xfrm rot="5400000">
            <a:off x="5257800" y="4114800"/>
            <a:ext cx="304800" cy="3048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53" name="AutoShape 24"/>
          <p:cNvSpPr>
            <a:spLocks noChangeArrowheads="1"/>
          </p:cNvSpPr>
          <p:nvPr/>
        </p:nvSpPr>
        <p:spPr bwMode="auto">
          <a:xfrm rot="5400000">
            <a:off x="4957763" y="4095750"/>
            <a:ext cx="304800" cy="3048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54" name="AutoShape 22"/>
          <p:cNvSpPr>
            <a:spLocks noChangeArrowheads="1"/>
          </p:cNvSpPr>
          <p:nvPr/>
        </p:nvSpPr>
        <p:spPr bwMode="auto">
          <a:xfrm rot="5400000">
            <a:off x="4724400" y="4114800"/>
            <a:ext cx="304800" cy="3048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55" name="Oval 26"/>
          <p:cNvSpPr>
            <a:spLocks noChangeArrowheads="1"/>
          </p:cNvSpPr>
          <p:nvPr/>
        </p:nvSpPr>
        <p:spPr bwMode="auto">
          <a:xfrm>
            <a:off x="5334000" y="3962400"/>
            <a:ext cx="1524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56" name="Oval 25"/>
          <p:cNvSpPr>
            <a:spLocks noChangeArrowheads="1"/>
          </p:cNvSpPr>
          <p:nvPr/>
        </p:nvSpPr>
        <p:spPr bwMode="auto">
          <a:xfrm>
            <a:off x="5033963" y="4019550"/>
            <a:ext cx="1524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57" name="Oval 23"/>
          <p:cNvSpPr>
            <a:spLocks noChangeArrowheads="1"/>
          </p:cNvSpPr>
          <p:nvPr/>
        </p:nvSpPr>
        <p:spPr bwMode="auto">
          <a:xfrm>
            <a:off x="4800600" y="3962400"/>
            <a:ext cx="1524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061757"/>
      </p:ext>
    </p:extLst>
  </p:cSld>
  <p:clrMapOvr>
    <a:masterClrMapping/>
  </p:clrMapOvr>
  <p:transition spd="slow">
    <p:wipe dir="d"/>
    <p:sndAc>
      <p:stSnd>
        <p:snd r:embed="rId3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</p:childTnLst>
        </p:cTn>
      </p:par>
    </p:tnLst>
    <p:bldLst>
      <p:bldP spid="4099" grpId="0" autoUpdateAnimBg="0"/>
      <p:bldP spid="4104" grpId="0" autoUpdateAnimBg="0"/>
      <p:bldP spid="4106" grpId="0" autoUpdateAnimBg="0"/>
      <p:bldP spid="4107" grpId="0" autoUpdateAnimBg="0"/>
      <p:bldP spid="32" grpId="0" animBg="1"/>
      <p:bldP spid="3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1"/>
            <a:ext cx="9144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667000" y="1676400"/>
            <a:ext cx="800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9900"/>
                </a:solidFill>
                <a:latin typeface="Lucida Sans" pitchFamily="34" charset="0"/>
              </a:rPr>
              <a:t>When began his career when he was….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1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1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8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28800" y="4572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ahoma" panose="020B0604030504040204" pitchFamily="34" charset="0"/>
              </a:rPr>
              <a:t>A. 15</a:t>
            </a:r>
          </a:p>
        </p:txBody>
      </p:sp>
      <p:sp>
        <p:nvSpPr>
          <p:cNvPr id="4105" name="Rectangle 9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77000" y="46482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ahoma" panose="020B0604030504040204" pitchFamily="34" charset="0"/>
              </a:rPr>
              <a:t>B. 17</a:t>
            </a:r>
          </a:p>
        </p:txBody>
      </p:sp>
      <p:sp>
        <p:nvSpPr>
          <p:cNvPr id="4106" name="Rectangle 10" descr="30%"/>
          <p:cNvSpPr>
            <a:spLocks noChangeArrowheads="1"/>
          </p:cNvSpPr>
          <p:nvPr/>
        </p:nvSpPr>
        <p:spPr bwMode="auto">
          <a:xfrm>
            <a:off x="1981200" y="5334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ahoma" panose="020B0604030504040204" pitchFamily="34" charset="0"/>
              </a:rPr>
              <a:t>C. 19</a:t>
            </a:r>
          </a:p>
        </p:txBody>
      </p:sp>
      <p:sp>
        <p:nvSpPr>
          <p:cNvPr id="4107" name="Rectangle 11" descr="30%"/>
          <p:cNvSpPr>
            <a:spLocks noChangeArrowheads="1"/>
          </p:cNvSpPr>
          <p:nvPr/>
        </p:nvSpPr>
        <p:spPr bwMode="auto">
          <a:xfrm>
            <a:off x="6096000" y="5334000"/>
            <a:ext cx="426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ahoma" panose="020B0604030504040204" pitchFamily="34" charset="0"/>
              </a:rPr>
              <a:t>    D</a:t>
            </a:r>
            <a:r>
              <a:rPr lang="en-US" altLang="en-US" sz="2800" b="1">
                <a:solidFill>
                  <a:srgbClr val="FFFFFF"/>
                </a:solidFill>
                <a:latin typeface="Tahoma" panose="020B0604030504040204" pitchFamily="34" charset="0"/>
              </a:rPr>
              <a:t>. 22</a:t>
            </a:r>
            <a:endParaRPr lang="en-US" altLang="en-US" sz="2800">
              <a:solidFill>
                <a:srgbClr val="FFFFFF"/>
              </a:solidFill>
            </a:endParaRPr>
          </a:p>
        </p:txBody>
      </p:sp>
      <p:pic>
        <p:nvPicPr>
          <p:cNvPr id="6156" name="Picture 13" descr="biglogo">
            <a:hlinkClick r:id="" action="ppaction://noaction">
              <a:snd r:embed="rId6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AutoShape 14">
            <a:hlinkClick r:id="" action="ppaction://noaction" highlightClick="1">
              <a:snd r:embed="rId8" name="laugh track.wav"/>
            </a:hlinkClick>
          </p:cNvPr>
          <p:cNvSpPr>
            <a:spLocks noChangeArrowheads="1"/>
          </p:cNvSpPr>
          <p:nvPr/>
        </p:nvSpPr>
        <p:spPr bwMode="auto">
          <a:xfrm>
            <a:off x="100584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" b="1">
                <a:solidFill>
                  <a:srgbClr val="333333"/>
                </a:solidFill>
                <a:latin typeface="Tahoma" panose="020B0604030504040204" pitchFamily="34" charset="0"/>
              </a:rPr>
              <a:t>L</a:t>
            </a: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1371600" y="4572000"/>
            <a:ext cx="4724400" cy="609600"/>
          </a:xfrm>
          <a:prstGeom prst="hexagon">
            <a:avLst>
              <a:gd name="adj" fmla="val 61641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66"/>
                </a:solidFill>
              </a:rPr>
              <a:t>A. 15</a:t>
            </a:r>
          </a:p>
        </p:txBody>
      </p:sp>
      <p:sp>
        <p:nvSpPr>
          <p:cNvPr id="6159" name="AutoShape 16">
            <a:hlinkClick r:id="" action="ppaction://noaction" highlightClick="1">
              <a:snd r:embed="rId9" name="finalanswer.wav"/>
            </a:hlinkClick>
          </p:cNvPr>
          <p:cNvSpPr>
            <a:spLocks noChangeArrowheads="1"/>
          </p:cNvSpPr>
          <p:nvPr/>
        </p:nvSpPr>
        <p:spPr bwMode="auto">
          <a:xfrm>
            <a:off x="103632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" b="1">
                <a:solidFill>
                  <a:srgbClr val="333333"/>
                </a:solidFill>
                <a:latin typeface="Tahoma" panose="020B0604030504040204" pitchFamily="34" charset="0"/>
              </a:rPr>
              <a:t>F</a:t>
            </a:r>
          </a:p>
        </p:txBody>
      </p:sp>
      <p:sp>
        <p:nvSpPr>
          <p:cNvPr id="6160" name="Oval 17"/>
          <p:cNvSpPr>
            <a:spLocks noChangeArrowheads="1"/>
          </p:cNvSpPr>
          <p:nvPr/>
        </p:nvSpPr>
        <p:spPr bwMode="auto">
          <a:xfrm>
            <a:off x="1752600" y="38862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61" name="Oval 18"/>
          <p:cNvSpPr>
            <a:spLocks noChangeArrowheads="1"/>
          </p:cNvSpPr>
          <p:nvPr/>
        </p:nvSpPr>
        <p:spPr bwMode="auto">
          <a:xfrm>
            <a:off x="4572000" y="38862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62" name="Oval 19"/>
          <p:cNvSpPr>
            <a:spLocks noChangeArrowheads="1"/>
          </p:cNvSpPr>
          <p:nvPr/>
        </p:nvSpPr>
        <p:spPr bwMode="auto">
          <a:xfrm>
            <a:off x="3124200" y="38100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63" name="Text Box 20"/>
          <p:cNvSpPr txBox="1">
            <a:spLocks noChangeArrowheads="1"/>
          </p:cNvSpPr>
          <p:nvPr/>
        </p:nvSpPr>
        <p:spPr bwMode="auto">
          <a:xfrm>
            <a:off x="1860550" y="4102100"/>
            <a:ext cx="106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50:50</a:t>
            </a:r>
            <a:endParaRPr lang="en-US" altLang="en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64" name="Picture 2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05200" y="3810001"/>
            <a:ext cx="5143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" name="AutoShape 22"/>
          <p:cNvSpPr>
            <a:spLocks noChangeArrowheads="1"/>
          </p:cNvSpPr>
          <p:nvPr/>
        </p:nvSpPr>
        <p:spPr bwMode="auto">
          <a:xfrm rot="5400000">
            <a:off x="48768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66" name="Oval 23"/>
          <p:cNvSpPr>
            <a:spLocks noChangeArrowheads="1"/>
          </p:cNvSpPr>
          <p:nvPr/>
        </p:nvSpPr>
        <p:spPr bwMode="auto">
          <a:xfrm>
            <a:off x="49530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167" name="AutoShape 24"/>
          <p:cNvSpPr>
            <a:spLocks noChangeArrowheads="1"/>
          </p:cNvSpPr>
          <p:nvPr/>
        </p:nvSpPr>
        <p:spPr bwMode="auto">
          <a:xfrm rot="5400000">
            <a:off x="51054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68" name="Oval 25"/>
          <p:cNvSpPr>
            <a:spLocks noChangeArrowheads="1"/>
          </p:cNvSpPr>
          <p:nvPr/>
        </p:nvSpPr>
        <p:spPr bwMode="auto">
          <a:xfrm>
            <a:off x="51816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69" name="Oval 26"/>
          <p:cNvSpPr>
            <a:spLocks noChangeArrowheads="1"/>
          </p:cNvSpPr>
          <p:nvPr/>
        </p:nvSpPr>
        <p:spPr bwMode="auto">
          <a:xfrm>
            <a:off x="54102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70" name="AutoShape 27"/>
          <p:cNvSpPr>
            <a:spLocks noChangeArrowheads="1"/>
          </p:cNvSpPr>
          <p:nvPr/>
        </p:nvSpPr>
        <p:spPr bwMode="auto">
          <a:xfrm rot="5400000">
            <a:off x="53340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71" name="Line 30"/>
          <p:cNvSpPr>
            <a:spLocks noChangeShapeType="1"/>
          </p:cNvSpPr>
          <p:nvPr/>
        </p:nvSpPr>
        <p:spPr bwMode="auto">
          <a:xfrm>
            <a:off x="3048000" y="7620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2" name="AutoShape 3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9525000" y="64008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73" name="Text Box 20"/>
          <p:cNvSpPr txBox="1">
            <a:spLocks noChangeArrowheads="1"/>
          </p:cNvSpPr>
          <p:nvPr/>
        </p:nvSpPr>
        <p:spPr bwMode="auto">
          <a:xfrm>
            <a:off x="1981200" y="4025900"/>
            <a:ext cx="106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50:50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6174" name="AutoShape 27"/>
          <p:cNvSpPr>
            <a:spLocks noChangeArrowheads="1"/>
          </p:cNvSpPr>
          <p:nvPr/>
        </p:nvSpPr>
        <p:spPr bwMode="auto">
          <a:xfrm rot="5400000">
            <a:off x="5257800" y="4114800"/>
            <a:ext cx="304800" cy="3048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5" name="AutoShape 24"/>
          <p:cNvSpPr>
            <a:spLocks noChangeArrowheads="1"/>
          </p:cNvSpPr>
          <p:nvPr/>
        </p:nvSpPr>
        <p:spPr bwMode="auto">
          <a:xfrm rot="5400000">
            <a:off x="4957763" y="4095750"/>
            <a:ext cx="304800" cy="3048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6" name="AutoShape 22"/>
          <p:cNvSpPr>
            <a:spLocks noChangeArrowheads="1"/>
          </p:cNvSpPr>
          <p:nvPr/>
        </p:nvSpPr>
        <p:spPr bwMode="auto">
          <a:xfrm rot="5400000">
            <a:off x="4724400" y="4114800"/>
            <a:ext cx="304800" cy="3048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7" name="Oval 26"/>
          <p:cNvSpPr>
            <a:spLocks noChangeArrowheads="1"/>
          </p:cNvSpPr>
          <p:nvPr/>
        </p:nvSpPr>
        <p:spPr bwMode="auto">
          <a:xfrm>
            <a:off x="5334000" y="3962400"/>
            <a:ext cx="1524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8" name="Oval 25"/>
          <p:cNvSpPr>
            <a:spLocks noChangeArrowheads="1"/>
          </p:cNvSpPr>
          <p:nvPr/>
        </p:nvSpPr>
        <p:spPr bwMode="auto">
          <a:xfrm>
            <a:off x="5033963" y="4019550"/>
            <a:ext cx="1524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9" name="Oval 23"/>
          <p:cNvSpPr>
            <a:spLocks noChangeArrowheads="1"/>
          </p:cNvSpPr>
          <p:nvPr/>
        </p:nvSpPr>
        <p:spPr bwMode="auto">
          <a:xfrm>
            <a:off x="4800600" y="3962400"/>
            <a:ext cx="1524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180" name="WordArt 31"/>
          <p:cNvSpPr>
            <a:spLocks noChangeArrowheads="1" noChangeShapeType="1" noTextEdit="1"/>
          </p:cNvSpPr>
          <p:nvPr/>
        </p:nvSpPr>
        <p:spPr bwMode="auto">
          <a:xfrm>
            <a:off x="4419600" y="304800"/>
            <a:ext cx="6019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Who's a milionaire?</a:t>
            </a:r>
          </a:p>
        </p:txBody>
      </p:sp>
    </p:spTree>
    <p:extLst>
      <p:ext uri="{BB962C8B-B14F-4D97-AF65-F5344CB8AC3E}">
        <p14:creationId xmlns:p14="http://schemas.microsoft.com/office/powerpoint/2010/main" val="527032171"/>
      </p:ext>
    </p:extLst>
  </p:cSld>
  <p:clrMapOvr>
    <a:masterClrMapping/>
  </p:clrMapOvr>
  <p:transition spd="slow">
    <p:wipe dir="d"/>
    <p:sndAc>
      <p:stSnd>
        <p:snd r:embed="rId2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4" grpId="0"/>
      <p:bldP spid="4105" grpId="0"/>
      <p:bldP spid="4106" grpId="0"/>
      <p:bldP spid="4107" grpId="0"/>
      <p:bldP spid="41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1"/>
            <a:ext cx="9144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667000" y="1676400"/>
            <a:ext cx="800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9900"/>
                </a:solidFill>
                <a:latin typeface="Lucida Sans" pitchFamily="34" charset="0"/>
              </a:rPr>
              <a:t>Pele won his first World Cup in …..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1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1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8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28800" y="4572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ahoma" panose="020B0604030504040204" pitchFamily="34" charset="0"/>
              </a:rPr>
              <a:t>   A. 1940</a:t>
            </a:r>
          </a:p>
        </p:txBody>
      </p:sp>
      <p:sp>
        <p:nvSpPr>
          <p:cNvPr id="4105" name="Rectangle 9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77000" y="46482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ahoma" panose="020B0604030504040204" pitchFamily="34" charset="0"/>
              </a:rPr>
              <a:t>B. 1956</a:t>
            </a:r>
          </a:p>
        </p:txBody>
      </p:sp>
      <p:sp>
        <p:nvSpPr>
          <p:cNvPr id="4106" name="Rectangle 10" descr="30%"/>
          <p:cNvSpPr>
            <a:spLocks noChangeArrowheads="1"/>
          </p:cNvSpPr>
          <p:nvPr/>
        </p:nvSpPr>
        <p:spPr bwMode="auto">
          <a:xfrm>
            <a:off x="1981200" y="5334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ahoma" panose="020B0604030504040204" pitchFamily="34" charset="0"/>
              </a:rPr>
              <a:t>C. 1958</a:t>
            </a:r>
          </a:p>
        </p:txBody>
      </p:sp>
      <p:sp>
        <p:nvSpPr>
          <p:cNvPr id="4107" name="Rectangle 11" descr="30%"/>
          <p:cNvSpPr>
            <a:spLocks noChangeArrowheads="1"/>
          </p:cNvSpPr>
          <p:nvPr/>
        </p:nvSpPr>
        <p:spPr bwMode="auto">
          <a:xfrm>
            <a:off x="6096000" y="5334000"/>
            <a:ext cx="426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ahoma" panose="020B0604030504040204" pitchFamily="34" charset="0"/>
              </a:rPr>
              <a:t>    D</a:t>
            </a:r>
            <a:r>
              <a:rPr lang="en-US" altLang="en-US" sz="2800" b="1">
                <a:solidFill>
                  <a:srgbClr val="FFFFFF"/>
                </a:solidFill>
                <a:latin typeface="Tahoma" panose="020B0604030504040204" pitchFamily="34" charset="0"/>
              </a:rPr>
              <a:t>. 1999</a:t>
            </a:r>
            <a:endParaRPr lang="en-US" altLang="en-US" sz="2800">
              <a:solidFill>
                <a:srgbClr val="FFFFFF"/>
              </a:solidFill>
            </a:endParaRPr>
          </a:p>
        </p:txBody>
      </p:sp>
      <p:pic>
        <p:nvPicPr>
          <p:cNvPr id="7180" name="Picture 13" descr="biglogo">
            <a:hlinkClick r:id="" action="ppaction://noaction">
              <a:snd r:embed="rId6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AutoShape 14">
            <a:hlinkClick r:id="" action="ppaction://noaction" highlightClick="1">
              <a:snd r:embed="rId8" name="laugh track.wav"/>
            </a:hlinkClick>
          </p:cNvPr>
          <p:cNvSpPr>
            <a:spLocks noChangeArrowheads="1"/>
          </p:cNvSpPr>
          <p:nvPr/>
        </p:nvSpPr>
        <p:spPr bwMode="auto">
          <a:xfrm>
            <a:off x="100584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" b="1">
                <a:solidFill>
                  <a:srgbClr val="333333"/>
                </a:solidFill>
                <a:latin typeface="Tahoma" panose="020B0604030504040204" pitchFamily="34" charset="0"/>
              </a:rPr>
              <a:t>L</a:t>
            </a: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1752600" y="5334000"/>
            <a:ext cx="4724400" cy="609600"/>
          </a:xfrm>
          <a:prstGeom prst="hexagon">
            <a:avLst>
              <a:gd name="adj" fmla="val 61641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66"/>
                </a:solidFill>
              </a:rPr>
              <a:t>C. 1958</a:t>
            </a:r>
          </a:p>
        </p:txBody>
      </p:sp>
      <p:sp>
        <p:nvSpPr>
          <p:cNvPr id="7183" name="AutoShape 16">
            <a:hlinkClick r:id="" action="ppaction://noaction" highlightClick="1">
              <a:snd r:embed="rId9" name="finalanswer.wav"/>
            </a:hlinkClick>
          </p:cNvPr>
          <p:cNvSpPr>
            <a:spLocks noChangeArrowheads="1"/>
          </p:cNvSpPr>
          <p:nvPr/>
        </p:nvSpPr>
        <p:spPr bwMode="auto">
          <a:xfrm>
            <a:off x="103632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" b="1">
                <a:solidFill>
                  <a:srgbClr val="333333"/>
                </a:solidFill>
                <a:latin typeface="Tahoma" panose="020B0604030504040204" pitchFamily="34" charset="0"/>
              </a:rPr>
              <a:t>F</a:t>
            </a:r>
          </a:p>
        </p:txBody>
      </p:sp>
      <p:sp>
        <p:nvSpPr>
          <p:cNvPr id="7184" name="Oval 17"/>
          <p:cNvSpPr>
            <a:spLocks noChangeArrowheads="1"/>
          </p:cNvSpPr>
          <p:nvPr/>
        </p:nvSpPr>
        <p:spPr bwMode="auto">
          <a:xfrm>
            <a:off x="1752600" y="38862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185" name="Oval 18"/>
          <p:cNvSpPr>
            <a:spLocks noChangeArrowheads="1"/>
          </p:cNvSpPr>
          <p:nvPr/>
        </p:nvSpPr>
        <p:spPr bwMode="auto">
          <a:xfrm>
            <a:off x="4572000" y="38862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186" name="Oval 19"/>
          <p:cNvSpPr>
            <a:spLocks noChangeArrowheads="1"/>
          </p:cNvSpPr>
          <p:nvPr/>
        </p:nvSpPr>
        <p:spPr bwMode="auto">
          <a:xfrm>
            <a:off x="3124200" y="38100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187" name="Text Box 20"/>
          <p:cNvSpPr txBox="1">
            <a:spLocks noChangeArrowheads="1"/>
          </p:cNvSpPr>
          <p:nvPr/>
        </p:nvSpPr>
        <p:spPr bwMode="auto">
          <a:xfrm>
            <a:off x="1860550" y="4102100"/>
            <a:ext cx="106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50:50</a:t>
            </a:r>
            <a:endParaRPr lang="en-US" altLang="en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88" name="Picture 2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05200" y="3810001"/>
            <a:ext cx="5143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9" name="AutoShape 22"/>
          <p:cNvSpPr>
            <a:spLocks noChangeArrowheads="1"/>
          </p:cNvSpPr>
          <p:nvPr/>
        </p:nvSpPr>
        <p:spPr bwMode="auto">
          <a:xfrm rot="5400000">
            <a:off x="48768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190" name="Oval 23"/>
          <p:cNvSpPr>
            <a:spLocks noChangeArrowheads="1"/>
          </p:cNvSpPr>
          <p:nvPr/>
        </p:nvSpPr>
        <p:spPr bwMode="auto">
          <a:xfrm>
            <a:off x="49530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191" name="AutoShape 24"/>
          <p:cNvSpPr>
            <a:spLocks noChangeArrowheads="1"/>
          </p:cNvSpPr>
          <p:nvPr/>
        </p:nvSpPr>
        <p:spPr bwMode="auto">
          <a:xfrm rot="5400000">
            <a:off x="51054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192" name="Oval 25"/>
          <p:cNvSpPr>
            <a:spLocks noChangeArrowheads="1"/>
          </p:cNvSpPr>
          <p:nvPr/>
        </p:nvSpPr>
        <p:spPr bwMode="auto">
          <a:xfrm>
            <a:off x="51816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193" name="Oval 26"/>
          <p:cNvSpPr>
            <a:spLocks noChangeArrowheads="1"/>
          </p:cNvSpPr>
          <p:nvPr/>
        </p:nvSpPr>
        <p:spPr bwMode="auto">
          <a:xfrm>
            <a:off x="54102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194" name="AutoShape 27"/>
          <p:cNvSpPr>
            <a:spLocks noChangeArrowheads="1"/>
          </p:cNvSpPr>
          <p:nvPr/>
        </p:nvSpPr>
        <p:spPr bwMode="auto">
          <a:xfrm rot="5400000">
            <a:off x="53340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195" name="Line 30"/>
          <p:cNvSpPr>
            <a:spLocks noChangeShapeType="1"/>
          </p:cNvSpPr>
          <p:nvPr/>
        </p:nvSpPr>
        <p:spPr bwMode="auto">
          <a:xfrm>
            <a:off x="3048000" y="7620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6" name="AutoShape 3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9525000" y="64008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197" name="Text Box 20"/>
          <p:cNvSpPr txBox="1">
            <a:spLocks noChangeArrowheads="1"/>
          </p:cNvSpPr>
          <p:nvPr/>
        </p:nvSpPr>
        <p:spPr bwMode="auto">
          <a:xfrm>
            <a:off x="1981200" y="4025900"/>
            <a:ext cx="106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50:50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7198" name="AutoShape 27"/>
          <p:cNvSpPr>
            <a:spLocks noChangeArrowheads="1"/>
          </p:cNvSpPr>
          <p:nvPr/>
        </p:nvSpPr>
        <p:spPr bwMode="auto">
          <a:xfrm rot="5400000">
            <a:off x="5257800" y="4114800"/>
            <a:ext cx="304800" cy="3048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99" name="AutoShape 24"/>
          <p:cNvSpPr>
            <a:spLocks noChangeArrowheads="1"/>
          </p:cNvSpPr>
          <p:nvPr/>
        </p:nvSpPr>
        <p:spPr bwMode="auto">
          <a:xfrm rot="5400000">
            <a:off x="4957763" y="4095750"/>
            <a:ext cx="304800" cy="3048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00" name="AutoShape 22"/>
          <p:cNvSpPr>
            <a:spLocks noChangeArrowheads="1"/>
          </p:cNvSpPr>
          <p:nvPr/>
        </p:nvSpPr>
        <p:spPr bwMode="auto">
          <a:xfrm rot="5400000">
            <a:off x="4724400" y="4114800"/>
            <a:ext cx="304800" cy="3048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01" name="Oval 26"/>
          <p:cNvSpPr>
            <a:spLocks noChangeArrowheads="1"/>
          </p:cNvSpPr>
          <p:nvPr/>
        </p:nvSpPr>
        <p:spPr bwMode="auto">
          <a:xfrm>
            <a:off x="5334000" y="3962400"/>
            <a:ext cx="1524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02" name="Oval 25"/>
          <p:cNvSpPr>
            <a:spLocks noChangeArrowheads="1"/>
          </p:cNvSpPr>
          <p:nvPr/>
        </p:nvSpPr>
        <p:spPr bwMode="auto">
          <a:xfrm>
            <a:off x="5033963" y="4019550"/>
            <a:ext cx="1524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03" name="Oval 23"/>
          <p:cNvSpPr>
            <a:spLocks noChangeArrowheads="1"/>
          </p:cNvSpPr>
          <p:nvPr/>
        </p:nvSpPr>
        <p:spPr bwMode="auto">
          <a:xfrm>
            <a:off x="4800600" y="3962400"/>
            <a:ext cx="1524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204" name="WordArt 31"/>
          <p:cNvSpPr>
            <a:spLocks noChangeArrowheads="1" noChangeShapeType="1" noTextEdit="1"/>
          </p:cNvSpPr>
          <p:nvPr/>
        </p:nvSpPr>
        <p:spPr bwMode="auto">
          <a:xfrm>
            <a:off x="4419600" y="304800"/>
            <a:ext cx="6019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Who's a milionaire?</a:t>
            </a:r>
          </a:p>
        </p:txBody>
      </p:sp>
    </p:spTree>
    <p:extLst>
      <p:ext uri="{BB962C8B-B14F-4D97-AF65-F5344CB8AC3E}">
        <p14:creationId xmlns:p14="http://schemas.microsoft.com/office/powerpoint/2010/main" val="217885527"/>
      </p:ext>
    </p:extLst>
  </p:cSld>
  <p:clrMapOvr>
    <a:masterClrMapping/>
  </p:clrMapOvr>
  <p:transition spd="slow">
    <p:wipe dir="d"/>
    <p:sndAc>
      <p:stSnd>
        <p:snd r:embed="rId2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4" grpId="0"/>
      <p:bldP spid="4105" grpId="0"/>
      <p:bldP spid="4106" grpId="0"/>
      <p:bldP spid="4107" grpId="0"/>
      <p:bldP spid="41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1"/>
            <a:ext cx="9144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667000" y="1676400"/>
            <a:ext cx="800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9900"/>
                </a:solidFill>
                <a:latin typeface="Lucida Sans" pitchFamily="34" charset="0"/>
              </a:rPr>
              <a:t>How many goals did he score ?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1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1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8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28800" y="4572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ahoma" panose="020B0604030504040204" pitchFamily="34" charset="0"/>
              </a:rPr>
              <a:t>   A. 1208</a:t>
            </a:r>
          </a:p>
        </p:txBody>
      </p:sp>
      <p:sp>
        <p:nvSpPr>
          <p:cNvPr id="4105" name="Rectangle 9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24600" y="46482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ahoma" panose="020B0604030504040204" pitchFamily="34" charset="0"/>
              </a:rPr>
              <a:t>B. 1821</a:t>
            </a:r>
          </a:p>
        </p:txBody>
      </p:sp>
      <p:sp>
        <p:nvSpPr>
          <p:cNvPr id="4106" name="Rectangle 10" descr="30%"/>
          <p:cNvSpPr>
            <a:spLocks noChangeArrowheads="1"/>
          </p:cNvSpPr>
          <p:nvPr/>
        </p:nvSpPr>
        <p:spPr bwMode="auto">
          <a:xfrm>
            <a:off x="1981200" y="5334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ahoma" panose="020B0604030504040204" pitchFamily="34" charset="0"/>
              </a:rPr>
              <a:t>C. 2181</a:t>
            </a:r>
          </a:p>
        </p:txBody>
      </p:sp>
      <p:sp>
        <p:nvSpPr>
          <p:cNvPr id="4107" name="Rectangle 11" descr="30%"/>
          <p:cNvSpPr>
            <a:spLocks noChangeArrowheads="1"/>
          </p:cNvSpPr>
          <p:nvPr/>
        </p:nvSpPr>
        <p:spPr bwMode="auto">
          <a:xfrm>
            <a:off x="6096000" y="5334000"/>
            <a:ext cx="426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ahoma" panose="020B0604030504040204" pitchFamily="34" charset="0"/>
              </a:rPr>
              <a:t>    D</a:t>
            </a:r>
            <a:r>
              <a:rPr lang="en-US" altLang="en-US" sz="2800" b="1">
                <a:solidFill>
                  <a:srgbClr val="FFFFFF"/>
                </a:solidFill>
                <a:latin typeface="Tahoma" panose="020B0604030504040204" pitchFamily="34" charset="0"/>
              </a:rPr>
              <a:t>. 1281</a:t>
            </a:r>
            <a:endParaRPr lang="en-US" altLang="en-US" sz="2800">
              <a:solidFill>
                <a:srgbClr val="FFFFFF"/>
              </a:solidFill>
            </a:endParaRPr>
          </a:p>
        </p:txBody>
      </p:sp>
      <p:pic>
        <p:nvPicPr>
          <p:cNvPr id="8204" name="Picture 13" descr="biglogo">
            <a:hlinkClick r:id="" action="ppaction://noaction">
              <a:snd r:embed="rId6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AutoShape 14">
            <a:hlinkClick r:id="" action="ppaction://noaction" highlightClick="1">
              <a:snd r:embed="rId8" name="laugh track.wav"/>
            </a:hlinkClick>
          </p:cNvPr>
          <p:cNvSpPr>
            <a:spLocks noChangeArrowheads="1"/>
          </p:cNvSpPr>
          <p:nvPr/>
        </p:nvSpPr>
        <p:spPr bwMode="auto">
          <a:xfrm>
            <a:off x="100584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" b="1">
                <a:solidFill>
                  <a:srgbClr val="333333"/>
                </a:solidFill>
                <a:latin typeface="Tahoma" panose="020B0604030504040204" pitchFamily="34" charset="0"/>
              </a:rPr>
              <a:t>L</a:t>
            </a: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6096000" y="5334000"/>
            <a:ext cx="4724400" cy="609600"/>
          </a:xfrm>
          <a:prstGeom prst="hexagon">
            <a:avLst>
              <a:gd name="adj" fmla="val 61641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66"/>
                </a:solidFill>
              </a:rPr>
              <a:t>D. 1281</a:t>
            </a:r>
          </a:p>
        </p:txBody>
      </p:sp>
      <p:sp>
        <p:nvSpPr>
          <p:cNvPr id="8207" name="AutoShape 16">
            <a:hlinkClick r:id="" action="ppaction://noaction" highlightClick="1">
              <a:snd r:embed="rId9" name="finalanswer.wav"/>
            </a:hlinkClick>
          </p:cNvPr>
          <p:cNvSpPr>
            <a:spLocks noChangeArrowheads="1"/>
          </p:cNvSpPr>
          <p:nvPr/>
        </p:nvSpPr>
        <p:spPr bwMode="auto">
          <a:xfrm>
            <a:off x="103632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" b="1">
                <a:solidFill>
                  <a:srgbClr val="333333"/>
                </a:solidFill>
                <a:latin typeface="Tahoma" panose="020B0604030504040204" pitchFamily="34" charset="0"/>
              </a:rPr>
              <a:t>F</a:t>
            </a:r>
          </a:p>
        </p:txBody>
      </p:sp>
      <p:sp>
        <p:nvSpPr>
          <p:cNvPr id="8208" name="Oval 17"/>
          <p:cNvSpPr>
            <a:spLocks noChangeArrowheads="1"/>
          </p:cNvSpPr>
          <p:nvPr/>
        </p:nvSpPr>
        <p:spPr bwMode="auto">
          <a:xfrm>
            <a:off x="1752600" y="38862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209" name="Oval 18"/>
          <p:cNvSpPr>
            <a:spLocks noChangeArrowheads="1"/>
          </p:cNvSpPr>
          <p:nvPr/>
        </p:nvSpPr>
        <p:spPr bwMode="auto">
          <a:xfrm>
            <a:off x="4800600" y="37338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210" name="Oval 19"/>
          <p:cNvSpPr>
            <a:spLocks noChangeArrowheads="1"/>
          </p:cNvSpPr>
          <p:nvPr/>
        </p:nvSpPr>
        <p:spPr bwMode="auto">
          <a:xfrm>
            <a:off x="3124200" y="38100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211" name="Text Box 20"/>
          <p:cNvSpPr txBox="1">
            <a:spLocks noChangeArrowheads="1"/>
          </p:cNvSpPr>
          <p:nvPr/>
        </p:nvSpPr>
        <p:spPr bwMode="auto">
          <a:xfrm>
            <a:off x="1860550" y="4102100"/>
            <a:ext cx="106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50:50</a:t>
            </a:r>
            <a:endParaRPr lang="en-US" altLang="en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212" name="Picture 2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05200" y="3810001"/>
            <a:ext cx="5143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3" name="AutoShape 22"/>
          <p:cNvSpPr>
            <a:spLocks noChangeArrowheads="1"/>
          </p:cNvSpPr>
          <p:nvPr/>
        </p:nvSpPr>
        <p:spPr bwMode="auto">
          <a:xfrm rot="5400000">
            <a:off x="48768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214" name="Oval 23"/>
          <p:cNvSpPr>
            <a:spLocks noChangeArrowheads="1"/>
          </p:cNvSpPr>
          <p:nvPr/>
        </p:nvSpPr>
        <p:spPr bwMode="auto">
          <a:xfrm>
            <a:off x="49530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215" name="AutoShape 24"/>
          <p:cNvSpPr>
            <a:spLocks noChangeArrowheads="1"/>
          </p:cNvSpPr>
          <p:nvPr/>
        </p:nvSpPr>
        <p:spPr bwMode="auto">
          <a:xfrm rot="5400000">
            <a:off x="51054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216" name="Oval 25"/>
          <p:cNvSpPr>
            <a:spLocks noChangeArrowheads="1"/>
          </p:cNvSpPr>
          <p:nvPr/>
        </p:nvSpPr>
        <p:spPr bwMode="auto">
          <a:xfrm>
            <a:off x="51816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217" name="Oval 26"/>
          <p:cNvSpPr>
            <a:spLocks noChangeArrowheads="1"/>
          </p:cNvSpPr>
          <p:nvPr/>
        </p:nvSpPr>
        <p:spPr bwMode="auto">
          <a:xfrm>
            <a:off x="54102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218" name="AutoShape 27"/>
          <p:cNvSpPr>
            <a:spLocks noChangeArrowheads="1"/>
          </p:cNvSpPr>
          <p:nvPr/>
        </p:nvSpPr>
        <p:spPr bwMode="auto">
          <a:xfrm rot="5400000">
            <a:off x="53340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219" name="Line 30"/>
          <p:cNvSpPr>
            <a:spLocks noChangeShapeType="1"/>
          </p:cNvSpPr>
          <p:nvPr/>
        </p:nvSpPr>
        <p:spPr bwMode="auto">
          <a:xfrm>
            <a:off x="3048000" y="7620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0" name="AutoShape 3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9525000" y="64008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221" name="Text Box 20"/>
          <p:cNvSpPr txBox="1">
            <a:spLocks noChangeArrowheads="1"/>
          </p:cNvSpPr>
          <p:nvPr/>
        </p:nvSpPr>
        <p:spPr bwMode="auto">
          <a:xfrm>
            <a:off x="1981200" y="4025900"/>
            <a:ext cx="106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50:50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8222" name="AutoShape 27"/>
          <p:cNvSpPr>
            <a:spLocks noChangeArrowheads="1"/>
          </p:cNvSpPr>
          <p:nvPr/>
        </p:nvSpPr>
        <p:spPr bwMode="auto">
          <a:xfrm rot="5400000">
            <a:off x="5257800" y="4114800"/>
            <a:ext cx="304800" cy="3048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3" name="AutoShape 24"/>
          <p:cNvSpPr>
            <a:spLocks noChangeArrowheads="1"/>
          </p:cNvSpPr>
          <p:nvPr/>
        </p:nvSpPr>
        <p:spPr bwMode="auto">
          <a:xfrm rot="5400000">
            <a:off x="4957763" y="4095750"/>
            <a:ext cx="304800" cy="3048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4" name="AutoShape 22"/>
          <p:cNvSpPr>
            <a:spLocks noChangeArrowheads="1"/>
          </p:cNvSpPr>
          <p:nvPr/>
        </p:nvSpPr>
        <p:spPr bwMode="auto">
          <a:xfrm rot="5400000">
            <a:off x="4724400" y="4114800"/>
            <a:ext cx="304800" cy="3048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5" name="Oval 26"/>
          <p:cNvSpPr>
            <a:spLocks noChangeArrowheads="1"/>
          </p:cNvSpPr>
          <p:nvPr/>
        </p:nvSpPr>
        <p:spPr bwMode="auto">
          <a:xfrm>
            <a:off x="5334000" y="3962400"/>
            <a:ext cx="1524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6" name="Oval 25"/>
          <p:cNvSpPr>
            <a:spLocks noChangeArrowheads="1"/>
          </p:cNvSpPr>
          <p:nvPr/>
        </p:nvSpPr>
        <p:spPr bwMode="auto">
          <a:xfrm>
            <a:off x="5033963" y="4019550"/>
            <a:ext cx="1524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7" name="Oval 23"/>
          <p:cNvSpPr>
            <a:spLocks noChangeArrowheads="1"/>
          </p:cNvSpPr>
          <p:nvPr/>
        </p:nvSpPr>
        <p:spPr bwMode="auto">
          <a:xfrm>
            <a:off x="4800600" y="3962400"/>
            <a:ext cx="1524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228" name="WordArt 31"/>
          <p:cNvSpPr>
            <a:spLocks noChangeArrowheads="1" noChangeShapeType="1" noTextEdit="1"/>
          </p:cNvSpPr>
          <p:nvPr/>
        </p:nvSpPr>
        <p:spPr bwMode="auto">
          <a:xfrm>
            <a:off x="4419600" y="304800"/>
            <a:ext cx="6019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Who's a milionaire?</a:t>
            </a:r>
          </a:p>
        </p:txBody>
      </p:sp>
    </p:spTree>
    <p:extLst>
      <p:ext uri="{BB962C8B-B14F-4D97-AF65-F5344CB8AC3E}">
        <p14:creationId xmlns:p14="http://schemas.microsoft.com/office/powerpoint/2010/main" val="420840701"/>
      </p:ext>
    </p:extLst>
  </p:cSld>
  <p:clrMapOvr>
    <a:masterClrMapping/>
  </p:clrMapOvr>
  <p:transition spd="slow">
    <p:wipe dir="d"/>
    <p:sndAc>
      <p:stSnd>
        <p:snd r:embed="rId2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4" grpId="0"/>
      <p:bldP spid="4105" grpId="0"/>
      <p:bldP spid="4106" grpId="0"/>
      <p:bldP spid="4107" grpId="0"/>
      <p:bldP spid="41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1"/>
            <a:ext cx="9144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667000" y="1676400"/>
            <a:ext cx="800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9900"/>
                </a:solidFill>
                <a:latin typeface="Lucida Sans" pitchFamily="34" charset="0"/>
              </a:rPr>
              <a:t>Which statements is not about Pele?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1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0"/>
            <a:ext cx="464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0"/>
            <a:ext cx="464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8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52600" y="4572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ahoma" panose="020B0604030504040204" pitchFamily="34" charset="0"/>
              </a:rPr>
              <a:t>A. The King of Football</a:t>
            </a:r>
          </a:p>
        </p:txBody>
      </p:sp>
      <p:sp>
        <p:nvSpPr>
          <p:cNvPr id="4105" name="Rectangle 9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72200" y="464820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ahoma" panose="020B0604030504040204" pitchFamily="34" charset="0"/>
              </a:rPr>
              <a:t>B. An international hero</a:t>
            </a:r>
          </a:p>
        </p:txBody>
      </p:sp>
      <p:sp>
        <p:nvSpPr>
          <p:cNvPr id="4106" name="Rectangle 10" descr="30%"/>
          <p:cNvSpPr>
            <a:spLocks noChangeArrowheads="1"/>
          </p:cNvSpPr>
          <p:nvPr/>
        </p:nvSpPr>
        <p:spPr bwMode="auto">
          <a:xfrm>
            <a:off x="1752600" y="5410200"/>
            <a:ext cx="419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ahoma" panose="020B0604030504040204" pitchFamily="34" charset="0"/>
              </a:rPr>
              <a:t>C. Football player of </a:t>
            </a:r>
          </a:p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ahoma" panose="020B0604030504040204" pitchFamily="34" charset="0"/>
              </a:rPr>
              <a:t>       the Century</a:t>
            </a:r>
          </a:p>
        </p:txBody>
      </p:sp>
      <p:sp>
        <p:nvSpPr>
          <p:cNvPr id="4107" name="Rectangle 11" descr="30%"/>
          <p:cNvSpPr>
            <a:spLocks noChangeArrowheads="1"/>
          </p:cNvSpPr>
          <p:nvPr/>
        </p:nvSpPr>
        <p:spPr bwMode="auto">
          <a:xfrm>
            <a:off x="6096000" y="5334000"/>
            <a:ext cx="426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ahoma" panose="020B0604030504040204" pitchFamily="34" charset="0"/>
              </a:rPr>
              <a:t> D</a:t>
            </a:r>
            <a:r>
              <a:rPr lang="en-US" altLang="en-US" sz="2800" b="1">
                <a:solidFill>
                  <a:srgbClr val="FFFFFF"/>
                </a:solidFill>
                <a:latin typeface="Tahoma" panose="020B0604030504040204" pitchFamily="34" charset="0"/>
              </a:rPr>
              <a:t>. The best player </a:t>
            </a:r>
          </a:p>
          <a:p>
            <a:pPr eaLnBrk="1" hangingPunct="1"/>
            <a:r>
              <a:rPr lang="en-US" altLang="en-US" sz="2800" b="1">
                <a:solidFill>
                  <a:srgbClr val="FFFFFF"/>
                </a:solidFill>
                <a:latin typeface="Tahoma" panose="020B0604030504040204" pitchFamily="34" charset="0"/>
              </a:rPr>
              <a:t>            of all time</a:t>
            </a:r>
            <a:endParaRPr lang="en-US" altLang="en-US" sz="2800">
              <a:solidFill>
                <a:srgbClr val="FFFFFF"/>
              </a:solidFill>
            </a:endParaRPr>
          </a:p>
        </p:txBody>
      </p:sp>
      <p:pic>
        <p:nvPicPr>
          <p:cNvPr id="9228" name="Picture 13" descr="biglogo">
            <a:hlinkClick r:id="" action="ppaction://noaction">
              <a:snd r:embed="rId6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AutoShape 14">
            <a:hlinkClick r:id="" action="ppaction://noaction" highlightClick="1">
              <a:snd r:embed="rId8" name="laugh track.wav"/>
            </a:hlinkClick>
          </p:cNvPr>
          <p:cNvSpPr>
            <a:spLocks noChangeArrowheads="1"/>
          </p:cNvSpPr>
          <p:nvPr/>
        </p:nvSpPr>
        <p:spPr bwMode="auto">
          <a:xfrm>
            <a:off x="100584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" b="1">
                <a:solidFill>
                  <a:srgbClr val="333333"/>
                </a:solidFill>
                <a:latin typeface="Tahoma" panose="020B0604030504040204" pitchFamily="34" charset="0"/>
              </a:rPr>
              <a:t>L</a:t>
            </a: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5943600" y="4572000"/>
            <a:ext cx="4724400" cy="609600"/>
          </a:xfrm>
          <a:prstGeom prst="hexagon">
            <a:avLst>
              <a:gd name="adj" fmla="val 61641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66"/>
                </a:solidFill>
              </a:rPr>
              <a:t>B. An international hero</a:t>
            </a:r>
          </a:p>
        </p:txBody>
      </p:sp>
      <p:sp>
        <p:nvSpPr>
          <p:cNvPr id="9231" name="AutoShape 16">
            <a:hlinkClick r:id="" action="ppaction://noaction" highlightClick="1">
              <a:snd r:embed="rId9" name="finalanswer.wav"/>
            </a:hlinkClick>
          </p:cNvPr>
          <p:cNvSpPr>
            <a:spLocks noChangeArrowheads="1"/>
          </p:cNvSpPr>
          <p:nvPr/>
        </p:nvSpPr>
        <p:spPr bwMode="auto">
          <a:xfrm>
            <a:off x="103632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" b="1">
                <a:solidFill>
                  <a:srgbClr val="333333"/>
                </a:solidFill>
                <a:latin typeface="Tahoma" panose="020B0604030504040204" pitchFamily="34" charset="0"/>
              </a:rPr>
              <a:t>F</a:t>
            </a:r>
          </a:p>
        </p:txBody>
      </p:sp>
      <p:sp>
        <p:nvSpPr>
          <p:cNvPr id="9232" name="Oval 17"/>
          <p:cNvSpPr>
            <a:spLocks noChangeArrowheads="1"/>
          </p:cNvSpPr>
          <p:nvPr/>
        </p:nvSpPr>
        <p:spPr bwMode="auto">
          <a:xfrm>
            <a:off x="1752600" y="38862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233" name="Oval 18"/>
          <p:cNvSpPr>
            <a:spLocks noChangeArrowheads="1"/>
          </p:cNvSpPr>
          <p:nvPr/>
        </p:nvSpPr>
        <p:spPr bwMode="auto">
          <a:xfrm>
            <a:off x="4800600" y="37338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234" name="Oval 19"/>
          <p:cNvSpPr>
            <a:spLocks noChangeArrowheads="1"/>
          </p:cNvSpPr>
          <p:nvPr/>
        </p:nvSpPr>
        <p:spPr bwMode="auto">
          <a:xfrm>
            <a:off x="3124200" y="38100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235" name="Text Box 20"/>
          <p:cNvSpPr txBox="1">
            <a:spLocks noChangeArrowheads="1"/>
          </p:cNvSpPr>
          <p:nvPr/>
        </p:nvSpPr>
        <p:spPr bwMode="auto">
          <a:xfrm>
            <a:off x="1752600" y="4114801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50:50</a:t>
            </a:r>
            <a:endParaRPr lang="en-US" altLang="en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236" name="Picture 2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05200" y="3810001"/>
            <a:ext cx="5143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7" name="AutoShape 22"/>
          <p:cNvSpPr>
            <a:spLocks noChangeArrowheads="1"/>
          </p:cNvSpPr>
          <p:nvPr/>
        </p:nvSpPr>
        <p:spPr bwMode="auto">
          <a:xfrm rot="5400000">
            <a:off x="48768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238" name="Oval 23"/>
          <p:cNvSpPr>
            <a:spLocks noChangeArrowheads="1"/>
          </p:cNvSpPr>
          <p:nvPr/>
        </p:nvSpPr>
        <p:spPr bwMode="auto">
          <a:xfrm>
            <a:off x="49530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9239" name="AutoShape 24"/>
          <p:cNvSpPr>
            <a:spLocks noChangeArrowheads="1"/>
          </p:cNvSpPr>
          <p:nvPr/>
        </p:nvSpPr>
        <p:spPr bwMode="auto">
          <a:xfrm rot="5400000">
            <a:off x="51054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240" name="Oval 25"/>
          <p:cNvSpPr>
            <a:spLocks noChangeArrowheads="1"/>
          </p:cNvSpPr>
          <p:nvPr/>
        </p:nvSpPr>
        <p:spPr bwMode="auto">
          <a:xfrm>
            <a:off x="51816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241" name="Oval 26"/>
          <p:cNvSpPr>
            <a:spLocks noChangeArrowheads="1"/>
          </p:cNvSpPr>
          <p:nvPr/>
        </p:nvSpPr>
        <p:spPr bwMode="auto">
          <a:xfrm>
            <a:off x="54102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242" name="AutoShape 27"/>
          <p:cNvSpPr>
            <a:spLocks noChangeArrowheads="1"/>
          </p:cNvSpPr>
          <p:nvPr/>
        </p:nvSpPr>
        <p:spPr bwMode="auto">
          <a:xfrm rot="5400000">
            <a:off x="53340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243" name="Line 30"/>
          <p:cNvSpPr>
            <a:spLocks noChangeShapeType="1"/>
          </p:cNvSpPr>
          <p:nvPr/>
        </p:nvSpPr>
        <p:spPr bwMode="auto">
          <a:xfrm>
            <a:off x="3048000" y="7620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4" name="AutoShape 3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9525000" y="64008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245" name="Text Box 20"/>
          <p:cNvSpPr txBox="1">
            <a:spLocks noChangeArrowheads="1"/>
          </p:cNvSpPr>
          <p:nvPr/>
        </p:nvSpPr>
        <p:spPr bwMode="auto">
          <a:xfrm>
            <a:off x="1981200" y="4025900"/>
            <a:ext cx="106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50:50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9246" name="AutoShape 27"/>
          <p:cNvSpPr>
            <a:spLocks noChangeArrowheads="1"/>
          </p:cNvSpPr>
          <p:nvPr/>
        </p:nvSpPr>
        <p:spPr bwMode="auto">
          <a:xfrm rot="5400000">
            <a:off x="5257800" y="4114800"/>
            <a:ext cx="304800" cy="3048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47" name="AutoShape 24"/>
          <p:cNvSpPr>
            <a:spLocks noChangeArrowheads="1"/>
          </p:cNvSpPr>
          <p:nvPr/>
        </p:nvSpPr>
        <p:spPr bwMode="auto">
          <a:xfrm rot="5400000">
            <a:off x="4957763" y="4095750"/>
            <a:ext cx="304800" cy="3048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48" name="AutoShape 22"/>
          <p:cNvSpPr>
            <a:spLocks noChangeArrowheads="1"/>
          </p:cNvSpPr>
          <p:nvPr/>
        </p:nvSpPr>
        <p:spPr bwMode="auto">
          <a:xfrm rot="5400000">
            <a:off x="4724400" y="4114800"/>
            <a:ext cx="304800" cy="3048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49" name="Oval 26"/>
          <p:cNvSpPr>
            <a:spLocks noChangeArrowheads="1"/>
          </p:cNvSpPr>
          <p:nvPr/>
        </p:nvSpPr>
        <p:spPr bwMode="auto">
          <a:xfrm>
            <a:off x="5334000" y="3962400"/>
            <a:ext cx="1524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50" name="Oval 25"/>
          <p:cNvSpPr>
            <a:spLocks noChangeArrowheads="1"/>
          </p:cNvSpPr>
          <p:nvPr/>
        </p:nvSpPr>
        <p:spPr bwMode="auto">
          <a:xfrm>
            <a:off x="5033963" y="4019550"/>
            <a:ext cx="1524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51" name="Oval 23"/>
          <p:cNvSpPr>
            <a:spLocks noChangeArrowheads="1"/>
          </p:cNvSpPr>
          <p:nvPr/>
        </p:nvSpPr>
        <p:spPr bwMode="auto">
          <a:xfrm>
            <a:off x="4800600" y="3962400"/>
            <a:ext cx="1524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9252" name="WordArt 31"/>
          <p:cNvSpPr>
            <a:spLocks noChangeArrowheads="1" noChangeShapeType="1" noTextEdit="1"/>
          </p:cNvSpPr>
          <p:nvPr/>
        </p:nvSpPr>
        <p:spPr bwMode="auto">
          <a:xfrm>
            <a:off x="4419600" y="304800"/>
            <a:ext cx="6019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Who's a milionaire?</a:t>
            </a:r>
          </a:p>
        </p:txBody>
      </p:sp>
    </p:spTree>
    <p:extLst>
      <p:ext uri="{BB962C8B-B14F-4D97-AF65-F5344CB8AC3E}">
        <p14:creationId xmlns:p14="http://schemas.microsoft.com/office/powerpoint/2010/main" val="3443101918"/>
      </p:ext>
    </p:extLst>
  </p:cSld>
  <p:clrMapOvr>
    <a:masterClrMapping/>
  </p:clrMapOvr>
  <p:transition spd="slow">
    <p:wipe dir="d"/>
    <p:sndAc>
      <p:stSnd>
        <p:snd r:embed="rId2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4" grpId="0"/>
      <p:bldP spid="4105" grpId="0"/>
      <p:bldP spid="4106" grpId="0"/>
      <p:bldP spid="4107" grpId="0"/>
      <p:bldP spid="41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929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057400" y="1828800"/>
            <a:ext cx="861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9900"/>
                </a:solidFill>
                <a:latin typeface="Lucida Sans" pitchFamily="34" charset="0"/>
              </a:rPr>
              <a:t>Why do people call him</a:t>
            </a:r>
          </a:p>
          <a:p>
            <a:pPr algn="ctr" eaLnBrk="1" hangingPunct="1"/>
            <a:r>
              <a:rPr lang="en-US" altLang="en-US" sz="3200" b="1">
                <a:solidFill>
                  <a:srgbClr val="FF9900"/>
                </a:solidFill>
                <a:latin typeface="Lucida Sans" pitchFamily="34" charset="0"/>
              </a:rPr>
              <a:t>“the King of Football”?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1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0"/>
            <a:ext cx="464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0"/>
            <a:ext cx="464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8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52600" y="4572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ahoma" panose="020B0604030504040204" pitchFamily="34" charset="0"/>
              </a:rPr>
              <a:t>A. He was a hero</a:t>
            </a:r>
          </a:p>
        </p:txBody>
      </p:sp>
      <p:sp>
        <p:nvSpPr>
          <p:cNvPr id="4105" name="Rectangle 9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72200" y="464820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ahoma" panose="020B0604030504040204" pitchFamily="34" charset="0"/>
              </a:rPr>
              <a:t>B. He was a King</a:t>
            </a:r>
          </a:p>
        </p:txBody>
      </p:sp>
      <p:sp>
        <p:nvSpPr>
          <p:cNvPr id="4106" name="Rectangle 10" descr="30%"/>
          <p:cNvSpPr>
            <a:spLocks noChangeArrowheads="1"/>
          </p:cNvSpPr>
          <p:nvPr/>
        </p:nvSpPr>
        <p:spPr bwMode="auto">
          <a:xfrm>
            <a:off x="1752600" y="5410200"/>
            <a:ext cx="419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ahoma" panose="020B0604030504040204" pitchFamily="34" charset="0"/>
              </a:rPr>
              <a:t>C. He played football </a:t>
            </a:r>
          </a:p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ahoma" panose="020B0604030504040204" pitchFamily="34" charset="0"/>
              </a:rPr>
              <a:t>for 22 years</a:t>
            </a:r>
          </a:p>
        </p:txBody>
      </p:sp>
      <p:sp>
        <p:nvSpPr>
          <p:cNvPr id="4107" name="Rectangle 11" descr="30%"/>
          <p:cNvSpPr>
            <a:spLocks noChangeArrowheads="1"/>
          </p:cNvSpPr>
          <p:nvPr/>
        </p:nvSpPr>
        <p:spPr bwMode="auto">
          <a:xfrm>
            <a:off x="6019800" y="5410200"/>
            <a:ext cx="464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ahoma" panose="020B0604030504040204" pitchFamily="34" charset="0"/>
              </a:rPr>
              <a:t> D</a:t>
            </a:r>
            <a:r>
              <a:rPr lang="en-US" altLang="en-US" sz="2800" b="1">
                <a:solidFill>
                  <a:srgbClr val="FFFFFF"/>
                </a:solidFill>
                <a:latin typeface="Tahoma" panose="020B0604030504040204" pitchFamily="34" charset="0"/>
              </a:rPr>
              <a:t>. He was a good player</a:t>
            </a:r>
            <a:endParaRPr lang="en-US" altLang="en-US" sz="2800">
              <a:solidFill>
                <a:srgbClr val="FFFFFF"/>
              </a:solidFill>
            </a:endParaRPr>
          </a:p>
        </p:txBody>
      </p:sp>
      <p:pic>
        <p:nvPicPr>
          <p:cNvPr id="10252" name="Picture 13" descr="biglogo">
            <a:hlinkClick r:id="" action="ppaction://noaction">
              <a:snd r:embed="rId6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AutoShape 14">
            <a:hlinkClick r:id="" action="ppaction://noaction" highlightClick="1">
              <a:snd r:embed="rId8" name="laugh track.wav"/>
            </a:hlinkClick>
          </p:cNvPr>
          <p:cNvSpPr>
            <a:spLocks noChangeArrowheads="1"/>
          </p:cNvSpPr>
          <p:nvPr/>
        </p:nvSpPr>
        <p:spPr bwMode="auto">
          <a:xfrm>
            <a:off x="100584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" b="1">
                <a:solidFill>
                  <a:srgbClr val="333333"/>
                </a:solidFill>
                <a:latin typeface="Tahoma" panose="020B0604030504040204" pitchFamily="34" charset="0"/>
              </a:rPr>
              <a:t>L</a:t>
            </a: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6096000" y="5486400"/>
            <a:ext cx="4724400" cy="609600"/>
          </a:xfrm>
          <a:prstGeom prst="hexagon">
            <a:avLst>
              <a:gd name="adj" fmla="val 61641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66"/>
                </a:solidFill>
              </a:rPr>
              <a:t>D. He was a good player</a:t>
            </a:r>
          </a:p>
        </p:txBody>
      </p:sp>
      <p:sp>
        <p:nvSpPr>
          <p:cNvPr id="10255" name="AutoShape 16">
            <a:hlinkClick r:id="" action="ppaction://noaction" highlightClick="1">
              <a:snd r:embed="rId9" name="finalanswer.wav"/>
            </a:hlinkClick>
          </p:cNvPr>
          <p:cNvSpPr>
            <a:spLocks noChangeArrowheads="1"/>
          </p:cNvSpPr>
          <p:nvPr/>
        </p:nvSpPr>
        <p:spPr bwMode="auto">
          <a:xfrm>
            <a:off x="103632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" b="1">
                <a:solidFill>
                  <a:srgbClr val="333333"/>
                </a:solidFill>
                <a:latin typeface="Tahoma" panose="020B0604030504040204" pitchFamily="34" charset="0"/>
              </a:rPr>
              <a:t>F</a:t>
            </a:r>
          </a:p>
        </p:txBody>
      </p:sp>
      <p:sp>
        <p:nvSpPr>
          <p:cNvPr id="10256" name="Oval 17"/>
          <p:cNvSpPr>
            <a:spLocks noChangeArrowheads="1"/>
          </p:cNvSpPr>
          <p:nvPr/>
        </p:nvSpPr>
        <p:spPr bwMode="auto">
          <a:xfrm>
            <a:off x="1752600" y="38862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57" name="Oval 18"/>
          <p:cNvSpPr>
            <a:spLocks noChangeArrowheads="1"/>
          </p:cNvSpPr>
          <p:nvPr/>
        </p:nvSpPr>
        <p:spPr bwMode="auto">
          <a:xfrm>
            <a:off x="4800600" y="37338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58" name="Oval 19"/>
          <p:cNvSpPr>
            <a:spLocks noChangeArrowheads="1"/>
          </p:cNvSpPr>
          <p:nvPr/>
        </p:nvSpPr>
        <p:spPr bwMode="auto">
          <a:xfrm>
            <a:off x="3124200" y="38100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59" name="Text Box 20"/>
          <p:cNvSpPr txBox="1">
            <a:spLocks noChangeArrowheads="1"/>
          </p:cNvSpPr>
          <p:nvPr/>
        </p:nvSpPr>
        <p:spPr bwMode="auto">
          <a:xfrm>
            <a:off x="1752600" y="4114801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50:50</a:t>
            </a:r>
            <a:endParaRPr lang="en-US" altLang="en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0" name="Picture 2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05200" y="3810001"/>
            <a:ext cx="5143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1" name="AutoShape 22"/>
          <p:cNvSpPr>
            <a:spLocks noChangeArrowheads="1"/>
          </p:cNvSpPr>
          <p:nvPr/>
        </p:nvSpPr>
        <p:spPr bwMode="auto">
          <a:xfrm rot="5400000">
            <a:off x="48768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62" name="Oval 23"/>
          <p:cNvSpPr>
            <a:spLocks noChangeArrowheads="1"/>
          </p:cNvSpPr>
          <p:nvPr/>
        </p:nvSpPr>
        <p:spPr bwMode="auto">
          <a:xfrm>
            <a:off x="49530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0263" name="AutoShape 24"/>
          <p:cNvSpPr>
            <a:spLocks noChangeArrowheads="1"/>
          </p:cNvSpPr>
          <p:nvPr/>
        </p:nvSpPr>
        <p:spPr bwMode="auto">
          <a:xfrm rot="5400000">
            <a:off x="51054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64" name="Oval 25"/>
          <p:cNvSpPr>
            <a:spLocks noChangeArrowheads="1"/>
          </p:cNvSpPr>
          <p:nvPr/>
        </p:nvSpPr>
        <p:spPr bwMode="auto">
          <a:xfrm>
            <a:off x="51816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65" name="Oval 26"/>
          <p:cNvSpPr>
            <a:spLocks noChangeArrowheads="1"/>
          </p:cNvSpPr>
          <p:nvPr/>
        </p:nvSpPr>
        <p:spPr bwMode="auto">
          <a:xfrm>
            <a:off x="54102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66" name="AutoShape 27"/>
          <p:cNvSpPr>
            <a:spLocks noChangeArrowheads="1"/>
          </p:cNvSpPr>
          <p:nvPr/>
        </p:nvSpPr>
        <p:spPr bwMode="auto">
          <a:xfrm rot="5400000">
            <a:off x="53340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67" name="Line 30"/>
          <p:cNvSpPr>
            <a:spLocks noChangeShapeType="1"/>
          </p:cNvSpPr>
          <p:nvPr/>
        </p:nvSpPr>
        <p:spPr bwMode="auto">
          <a:xfrm>
            <a:off x="3048000" y="7620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8" name="AutoShape 3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9525000" y="64008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69" name="Text Box 20"/>
          <p:cNvSpPr txBox="1">
            <a:spLocks noChangeArrowheads="1"/>
          </p:cNvSpPr>
          <p:nvPr/>
        </p:nvSpPr>
        <p:spPr bwMode="auto">
          <a:xfrm>
            <a:off x="1981200" y="4025900"/>
            <a:ext cx="106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50:50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10270" name="AutoShape 27"/>
          <p:cNvSpPr>
            <a:spLocks noChangeArrowheads="1"/>
          </p:cNvSpPr>
          <p:nvPr/>
        </p:nvSpPr>
        <p:spPr bwMode="auto">
          <a:xfrm rot="5400000">
            <a:off x="5257800" y="4114800"/>
            <a:ext cx="304800" cy="3048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1" name="AutoShape 24"/>
          <p:cNvSpPr>
            <a:spLocks noChangeArrowheads="1"/>
          </p:cNvSpPr>
          <p:nvPr/>
        </p:nvSpPr>
        <p:spPr bwMode="auto">
          <a:xfrm rot="5400000">
            <a:off x="4957763" y="4095750"/>
            <a:ext cx="304800" cy="3048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2" name="AutoShape 22"/>
          <p:cNvSpPr>
            <a:spLocks noChangeArrowheads="1"/>
          </p:cNvSpPr>
          <p:nvPr/>
        </p:nvSpPr>
        <p:spPr bwMode="auto">
          <a:xfrm rot="5400000">
            <a:off x="4724400" y="4114800"/>
            <a:ext cx="304800" cy="3048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3" name="Oval 26"/>
          <p:cNvSpPr>
            <a:spLocks noChangeArrowheads="1"/>
          </p:cNvSpPr>
          <p:nvPr/>
        </p:nvSpPr>
        <p:spPr bwMode="auto">
          <a:xfrm>
            <a:off x="5334000" y="3962400"/>
            <a:ext cx="1524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4" name="Oval 25"/>
          <p:cNvSpPr>
            <a:spLocks noChangeArrowheads="1"/>
          </p:cNvSpPr>
          <p:nvPr/>
        </p:nvSpPr>
        <p:spPr bwMode="auto">
          <a:xfrm>
            <a:off x="5033963" y="4019550"/>
            <a:ext cx="1524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5" name="Oval 23"/>
          <p:cNvSpPr>
            <a:spLocks noChangeArrowheads="1"/>
          </p:cNvSpPr>
          <p:nvPr/>
        </p:nvSpPr>
        <p:spPr bwMode="auto">
          <a:xfrm>
            <a:off x="4800600" y="3962400"/>
            <a:ext cx="1524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0276" name="WordArt 31"/>
          <p:cNvSpPr>
            <a:spLocks noChangeArrowheads="1" noChangeShapeType="1" noTextEdit="1"/>
          </p:cNvSpPr>
          <p:nvPr/>
        </p:nvSpPr>
        <p:spPr bwMode="auto">
          <a:xfrm>
            <a:off x="4419600" y="304800"/>
            <a:ext cx="6019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Who's a milionaire?</a:t>
            </a:r>
          </a:p>
        </p:txBody>
      </p:sp>
    </p:spTree>
    <p:extLst>
      <p:ext uri="{BB962C8B-B14F-4D97-AF65-F5344CB8AC3E}">
        <p14:creationId xmlns:p14="http://schemas.microsoft.com/office/powerpoint/2010/main" val="2235536966"/>
      </p:ext>
    </p:extLst>
  </p:cSld>
  <p:clrMapOvr>
    <a:masterClrMapping/>
  </p:clrMapOvr>
  <p:transition spd="slow">
    <p:wipe dir="d"/>
    <p:sndAc>
      <p:stSnd>
        <p:snd r:embed="rId2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4" grpId="0"/>
      <p:bldP spid="4105" grpId="0"/>
      <p:bldP spid="4106" grpId="0"/>
      <p:bldP spid="4107" grpId="0"/>
      <p:bldP spid="41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568</Words>
  <Application>Microsoft Office PowerPoint</Application>
  <PresentationFormat>Màn hình rộng</PresentationFormat>
  <Paragraphs>142</Paragraphs>
  <Slides>18</Slides>
  <Notes>0</Notes>
  <HiddenSlides>0</HiddenSlides>
  <MMClips>3</MMClips>
  <ScaleCrop>false</ScaleCrop>
  <HeadingPairs>
    <vt:vector size="4" baseType="variant">
      <vt:variant>
        <vt:lpstr>Chủ đề</vt:lpstr>
      </vt:variant>
      <vt:variant>
        <vt:i4>2</vt:i4>
      </vt:variant>
      <vt:variant>
        <vt:lpstr>Tiêu đề Bản chiếu</vt:lpstr>
      </vt:variant>
      <vt:variant>
        <vt:i4>18</vt:i4>
      </vt:variant>
    </vt:vector>
  </HeadingPairs>
  <TitlesOfParts>
    <vt:vector size="20" baseType="lpstr">
      <vt:lpstr>Office Theme</vt:lpstr>
      <vt:lpstr>Badge</vt:lpstr>
      <vt:lpstr>REVIEW (Skill 1) 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I. New words</vt:lpstr>
      <vt:lpstr>I. New words</vt:lpstr>
      <vt:lpstr>II. Listening</vt:lpstr>
      <vt:lpstr>II. Listening</vt:lpstr>
      <vt:lpstr>II. Listening</vt:lpstr>
      <vt:lpstr>III. Writing</vt:lpstr>
      <vt:lpstr>III. Writing</vt:lpstr>
      <vt:lpstr>HOMEWORK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84963521976</cp:lastModifiedBy>
  <cp:revision>20</cp:revision>
  <dcterms:created xsi:type="dcterms:W3CDTF">2021-02-20T16:20:13Z</dcterms:created>
  <dcterms:modified xsi:type="dcterms:W3CDTF">2021-02-22T07:33:30Z</dcterms:modified>
</cp:coreProperties>
</file>