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7" r:id="rId2"/>
    <p:sldId id="280" r:id="rId3"/>
    <p:sldId id="291" r:id="rId4"/>
    <p:sldId id="292" r:id="rId5"/>
    <p:sldId id="294" r:id="rId6"/>
    <p:sldId id="278" r:id="rId7"/>
    <p:sldId id="258" r:id="rId8"/>
    <p:sldId id="281" r:id="rId9"/>
    <p:sldId id="262" r:id="rId10"/>
    <p:sldId id="272" r:id="rId11"/>
    <p:sldId id="261" r:id="rId12"/>
    <p:sldId id="300" r:id="rId13"/>
    <p:sldId id="301" r:id="rId14"/>
    <p:sldId id="286" r:id="rId15"/>
    <p:sldId id="264" r:id="rId16"/>
    <p:sldId id="282" r:id="rId17"/>
    <p:sldId id="265" r:id="rId18"/>
    <p:sldId id="284" r:id="rId19"/>
    <p:sldId id="302" r:id="rId20"/>
    <p:sldId id="303" r:id="rId21"/>
    <p:sldId id="304" r:id="rId22"/>
    <p:sldId id="305" r:id="rId23"/>
    <p:sldId id="279" r:id="rId24"/>
    <p:sldId id="296" r:id="rId25"/>
    <p:sldId id="297" r:id="rId26"/>
    <p:sldId id="268" r:id="rId27"/>
    <p:sldId id="287" r:id="rId28"/>
    <p:sldId id="288" r:id="rId29"/>
    <p:sldId id="289" r:id="rId30"/>
    <p:sldId id="307" r:id="rId31"/>
    <p:sldId id="306" r:id="rId32"/>
    <p:sldId id="274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CC00"/>
    <a:srgbClr val="0066FF"/>
    <a:srgbClr val="CC00FF"/>
    <a:srgbClr val="DE5010"/>
    <a:srgbClr val="003366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599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68EC2D-4413-410F-A15A-2D9DC4C5B9AA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3BED7AD-115F-4256-8950-928F5D8B80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AA0CC-6E0A-4995-9070-F421B4695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F255-382C-45A4-B95F-C53989252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2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2122E-30E9-40E6-B716-CC8FEFB92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4FC73-9BE8-4351-A729-B4222F1C4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F3CB2-1710-43CF-AB9F-EA56877FB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3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5FBE4-74C9-42F2-90FF-9CB95B0EE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6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C84F6-BF7B-4E36-AFBF-F22CDA519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3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55113-98F8-4EE8-AFE9-364CA5AC9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12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39916-3600-4B39-9DAA-38B512F8A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3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57BA-7AD0-491A-8887-40BB81874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6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5F938-C4B9-44DD-B80C-D698F0786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14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969B6-B1D1-4CAA-ADF4-7DE1D3C3B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05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5C90870-78FF-4BAE-8602-057A90E184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L.Don/Dong%20Gui/Luong%20Dong/Giao%20L&#432;u/GL/Thanh%20b&#7857;ng%20v&#7853;t%20li&#7879;u%20nh&#7921;a.ppt" TargetMode="External"/><Relationship Id="rId2" Type="http://schemas.openxmlformats.org/officeDocument/2006/relationships/hyperlink" Target="Thanh%20nh&#7921;a+kimloai.pp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../../../L.Don/Dong%20Gui/Luong%20Dong/Giao%20L&#432;u/GL/kim%20lo&#7841;i.pp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../../../L.Don/Dong%20Gui/Luong%20Dong/Giao%20L&#432;u/GL/d&#242;ng%20&#273;i&#7879;n%20123.ppt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\Ngoi%20nha%20mo%20uoc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L.Don/Dong%20Gui/Luong%20Dong/Giao%20L&#432;u/GL/Thanh%20b&#7857;ng%20v&#7853;t%20li&#7879;u%20nh&#7921;a.ppt" TargetMode="External"/><Relationship Id="rId2" Type="http://schemas.openxmlformats.org/officeDocument/2006/relationships/hyperlink" Target="Thanh%20nh&#7921;a+kimloai.pp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../../../L.Don/Dong%20Gui/Luong%20Dong/Giao%20L&#432;u/GL/kim%20lo&#7841;i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16764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Dòng điện là gì ? Kể một số nguồn điện mà em biết?</a:t>
            </a:r>
          </a:p>
        </p:txBody>
      </p:sp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0" y="-76200"/>
            <a:ext cx="9144000" cy="1828800"/>
            <a:chOff x="0" y="-144"/>
            <a:chExt cx="5760" cy="1152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 rot="244712">
              <a:off x="0" y="-144"/>
              <a:ext cx="5760" cy="1152"/>
            </a:xfrm>
            <a:prstGeom prst="irregularSeal2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</a:endParaRPr>
            </a:p>
          </p:txBody>
        </p:sp>
        <p:sp>
          <p:nvSpPr>
            <p:cNvPr id="5126" name="Rectangle 3"/>
            <p:cNvSpPr>
              <a:spLocks noChangeArrowheads="1"/>
            </p:cNvSpPr>
            <p:nvPr/>
          </p:nvSpPr>
          <p:spPr bwMode="auto">
            <a:xfrm>
              <a:off x="288" y="96"/>
              <a:ext cx="51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BÀI CŨ</a:t>
              </a:r>
            </a:p>
          </p:txBody>
        </p:sp>
      </p:grp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 :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Muốn có dòng điện chạy trong mạch thì cần phải có điều kiện gì?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2895600" y="3295650"/>
            <a:ext cx="1295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553200" y="3600450"/>
            <a:ext cx="0" cy="2209800"/>
          </a:xfrm>
          <a:prstGeom prst="line">
            <a:avLst/>
          </a:prstGeom>
          <a:noFill/>
          <a:ln w="136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2895600" y="611505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11"/>
          <p:cNvSpPr>
            <a:spLocks noChangeShapeType="1"/>
          </p:cNvSpPr>
          <p:nvPr/>
        </p:nvSpPr>
        <p:spPr bwMode="auto">
          <a:xfrm>
            <a:off x="3548063" y="6005513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2971800" y="603885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4114800" y="603885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3276600" y="5481638"/>
            <a:ext cx="533400" cy="533400"/>
          </a:xfrm>
          <a:prstGeom prst="flowChartSummingJunction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6" name="Line 15"/>
          <p:cNvSpPr>
            <a:spLocks noChangeShapeType="1"/>
          </p:cNvSpPr>
          <p:nvPr/>
        </p:nvSpPr>
        <p:spPr bwMode="auto">
          <a:xfrm>
            <a:off x="2852738" y="343376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6"/>
          <p:cNvSpPr>
            <a:spLocks noChangeShapeType="1"/>
          </p:cNvSpPr>
          <p:nvPr/>
        </p:nvSpPr>
        <p:spPr bwMode="auto">
          <a:xfrm>
            <a:off x="6400800" y="375285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7"/>
          <p:cNvSpPr>
            <a:spLocks noChangeShapeType="1"/>
          </p:cNvSpPr>
          <p:nvPr/>
        </p:nvSpPr>
        <p:spPr bwMode="auto">
          <a:xfrm>
            <a:off x="6400800" y="565785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8"/>
          <p:cNvSpPr>
            <a:spLocks noChangeShapeType="1"/>
          </p:cNvSpPr>
          <p:nvPr/>
        </p:nvSpPr>
        <p:spPr bwMode="auto">
          <a:xfrm>
            <a:off x="4191000" y="35242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9"/>
          <p:cNvSpPr>
            <a:spLocks noChangeShapeType="1"/>
          </p:cNvSpPr>
          <p:nvPr/>
        </p:nvSpPr>
        <p:spPr bwMode="auto">
          <a:xfrm>
            <a:off x="4100513" y="6019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20"/>
          <p:cNvSpPr>
            <a:spLocks noChangeShapeType="1"/>
          </p:cNvSpPr>
          <p:nvPr/>
        </p:nvSpPr>
        <p:spPr bwMode="auto">
          <a:xfrm>
            <a:off x="5486400" y="35242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21"/>
          <p:cNvSpPr>
            <a:spLocks noChangeShapeType="1"/>
          </p:cNvSpPr>
          <p:nvPr/>
        </p:nvSpPr>
        <p:spPr bwMode="auto">
          <a:xfrm>
            <a:off x="5486400" y="375285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22"/>
          <p:cNvSpPr>
            <a:spLocks noChangeShapeType="1"/>
          </p:cNvSpPr>
          <p:nvPr/>
        </p:nvSpPr>
        <p:spPr bwMode="auto">
          <a:xfrm flipV="1">
            <a:off x="5410200" y="56578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23"/>
          <p:cNvSpPr>
            <a:spLocks noChangeShapeType="1"/>
          </p:cNvSpPr>
          <p:nvPr/>
        </p:nvSpPr>
        <p:spPr bwMode="auto">
          <a:xfrm flipV="1">
            <a:off x="5410200" y="56578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24"/>
          <p:cNvSpPr>
            <a:spLocks noChangeShapeType="1"/>
          </p:cNvSpPr>
          <p:nvPr/>
        </p:nvSpPr>
        <p:spPr bwMode="auto">
          <a:xfrm flipH="1">
            <a:off x="2362200" y="35242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5"/>
          <p:cNvSpPr>
            <a:spLocks noChangeShapeType="1"/>
          </p:cNvSpPr>
          <p:nvPr/>
        </p:nvSpPr>
        <p:spPr bwMode="auto">
          <a:xfrm>
            <a:off x="2362200" y="352425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6"/>
          <p:cNvSpPr>
            <a:spLocks noChangeShapeType="1"/>
          </p:cNvSpPr>
          <p:nvPr/>
        </p:nvSpPr>
        <p:spPr bwMode="auto">
          <a:xfrm flipV="1">
            <a:off x="2362200" y="60388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27"/>
          <p:cNvSpPr>
            <a:spLocks noChangeShapeType="1"/>
          </p:cNvSpPr>
          <p:nvPr/>
        </p:nvSpPr>
        <p:spPr bwMode="auto">
          <a:xfrm>
            <a:off x="3886200" y="352425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59" name="Group 28"/>
          <p:cNvGrpSpPr>
            <a:grpSpLocks/>
          </p:cNvGrpSpPr>
          <p:nvPr/>
        </p:nvGrpSpPr>
        <p:grpSpPr bwMode="auto">
          <a:xfrm>
            <a:off x="3014663" y="3448050"/>
            <a:ext cx="228600" cy="200025"/>
            <a:chOff x="1899" y="1563"/>
            <a:chExt cx="144" cy="126"/>
          </a:xfrm>
        </p:grpSpPr>
        <p:sp>
          <p:nvSpPr>
            <p:cNvPr id="14404" name="Line 29"/>
            <p:cNvSpPr>
              <a:spLocks noChangeShapeType="1"/>
            </p:cNvSpPr>
            <p:nvPr/>
          </p:nvSpPr>
          <p:spPr bwMode="auto">
            <a:xfrm>
              <a:off x="1899" y="1623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30"/>
            <p:cNvSpPr>
              <a:spLocks noChangeShapeType="1"/>
            </p:cNvSpPr>
            <p:nvPr/>
          </p:nvSpPr>
          <p:spPr bwMode="auto">
            <a:xfrm>
              <a:off x="1968" y="1563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8001000" y="3581400"/>
            <a:ext cx="0" cy="2209800"/>
          </a:xfrm>
          <a:prstGeom prst="line">
            <a:avLst/>
          </a:prstGeom>
          <a:noFill/>
          <a:ln w="136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3276600" y="213360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Thanh kim loại</a:t>
            </a: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228600" y="3352800"/>
            <a:ext cx="1905000" cy="156368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Hiện tượng xảy ra</a:t>
            </a:r>
          </a:p>
        </p:txBody>
      </p:sp>
      <p:sp>
        <p:nvSpPr>
          <p:cNvPr id="14363" name="Rectangle 34"/>
          <p:cNvSpPr>
            <a:spLocks noChangeArrowheads="1"/>
          </p:cNvSpPr>
          <p:nvPr/>
        </p:nvSpPr>
        <p:spPr bwMode="auto">
          <a:xfrm>
            <a:off x="2895600" y="3295650"/>
            <a:ext cx="12954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CC66FF"/>
              </a:solidFill>
            </a:endParaRPr>
          </a:p>
        </p:txBody>
      </p:sp>
      <p:sp>
        <p:nvSpPr>
          <p:cNvPr id="14364" name="Line 35"/>
          <p:cNvSpPr>
            <a:spLocks noChangeShapeType="1"/>
          </p:cNvSpPr>
          <p:nvPr/>
        </p:nvSpPr>
        <p:spPr bwMode="auto">
          <a:xfrm>
            <a:off x="2895600" y="611505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36"/>
          <p:cNvSpPr>
            <a:spLocks noChangeShapeType="1"/>
          </p:cNvSpPr>
          <p:nvPr/>
        </p:nvSpPr>
        <p:spPr bwMode="auto">
          <a:xfrm>
            <a:off x="3548063" y="6005513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7"/>
          <p:cNvSpPr>
            <a:spLocks noChangeShapeType="1"/>
          </p:cNvSpPr>
          <p:nvPr/>
        </p:nvSpPr>
        <p:spPr bwMode="auto">
          <a:xfrm>
            <a:off x="2971800" y="603885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4114800" y="603885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AutoShape 39"/>
          <p:cNvSpPr>
            <a:spLocks noChangeArrowheads="1"/>
          </p:cNvSpPr>
          <p:nvPr/>
        </p:nvSpPr>
        <p:spPr bwMode="auto">
          <a:xfrm>
            <a:off x="3276600" y="5457825"/>
            <a:ext cx="533400" cy="533400"/>
          </a:xfrm>
          <a:prstGeom prst="flowChartSummingJunction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69" name="Line 40"/>
          <p:cNvSpPr>
            <a:spLocks noChangeShapeType="1"/>
          </p:cNvSpPr>
          <p:nvPr/>
        </p:nvSpPr>
        <p:spPr bwMode="auto">
          <a:xfrm>
            <a:off x="2852738" y="3433763"/>
            <a:ext cx="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41"/>
          <p:cNvSpPr>
            <a:spLocks noChangeShapeType="1"/>
          </p:cNvSpPr>
          <p:nvPr/>
        </p:nvSpPr>
        <p:spPr bwMode="auto">
          <a:xfrm>
            <a:off x="6400800" y="375285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42"/>
          <p:cNvSpPr>
            <a:spLocks noChangeShapeType="1"/>
          </p:cNvSpPr>
          <p:nvPr/>
        </p:nvSpPr>
        <p:spPr bwMode="auto">
          <a:xfrm>
            <a:off x="6400800" y="5657850"/>
            <a:ext cx="2286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4191000" y="352425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Line 44"/>
          <p:cNvSpPr>
            <a:spLocks noChangeShapeType="1"/>
          </p:cNvSpPr>
          <p:nvPr/>
        </p:nvSpPr>
        <p:spPr bwMode="auto">
          <a:xfrm>
            <a:off x="4100513" y="6019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Line 45"/>
          <p:cNvSpPr>
            <a:spLocks noChangeShapeType="1"/>
          </p:cNvSpPr>
          <p:nvPr/>
        </p:nvSpPr>
        <p:spPr bwMode="auto">
          <a:xfrm>
            <a:off x="5486400" y="35242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Line 46"/>
          <p:cNvSpPr>
            <a:spLocks noChangeShapeType="1"/>
          </p:cNvSpPr>
          <p:nvPr/>
        </p:nvSpPr>
        <p:spPr bwMode="auto">
          <a:xfrm>
            <a:off x="5486400" y="375285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Line 47"/>
          <p:cNvSpPr>
            <a:spLocks noChangeShapeType="1"/>
          </p:cNvSpPr>
          <p:nvPr/>
        </p:nvSpPr>
        <p:spPr bwMode="auto">
          <a:xfrm flipV="1">
            <a:off x="5410200" y="56578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Line 48"/>
          <p:cNvSpPr>
            <a:spLocks noChangeShapeType="1"/>
          </p:cNvSpPr>
          <p:nvPr/>
        </p:nvSpPr>
        <p:spPr bwMode="auto">
          <a:xfrm flipV="1">
            <a:off x="5410200" y="56578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8" name="Line 49"/>
          <p:cNvSpPr>
            <a:spLocks noChangeShapeType="1"/>
          </p:cNvSpPr>
          <p:nvPr/>
        </p:nvSpPr>
        <p:spPr bwMode="auto">
          <a:xfrm flipH="1">
            <a:off x="2362200" y="35242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Line 50"/>
          <p:cNvSpPr>
            <a:spLocks noChangeShapeType="1"/>
          </p:cNvSpPr>
          <p:nvPr/>
        </p:nvSpPr>
        <p:spPr bwMode="auto">
          <a:xfrm>
            <a:off x="2362200" y="352425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Line 51"/>
          <p:cNvSpPr>
            <a:spLocks noChangeShapeType="1"/>
          </p:cNvSpPr>
          <p:nvPr/>
        </p:nvSpPr>
        <p:spPr bwMode="auto">
          <a:xfrm flipV="1">
            <a:off x="2362200" y="60388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>
            <a:off x="3886200" y="352425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82" name="Group 53"/>
          <p:cNvGrpSpPr>
            <a:grpSpLocks/>
          </p:cNvGrpSpPr>
          <p:nvPr/>
        </p:nvGrpSpPr>
        <p:grpSpPr bwMode="auto">
          <a:xfrm>
            <a:off x="3014663" y="3448050"/>
            <a:ext cx="228600" cy="200025"/>
            <a:chOff x="1899" y="1563"/>
            <a:chExt cx="144" cy="126"/>
          </a:xfrm>
        </p:grpSpPr>
        <p:sp>
          <p:nvSpPr>
            <p:cNvPr id="14402" name="Line 54"/>
            <p:cNvSpPr>
              <a:spLocks noChangeShapeType="1"/>
            </p:cNvSpPr>
            <p:nvPr/>
          </p:nvSpPr>
          <p:spPr bwMode="auto">
            <a:xfrm>
              <a:off x="1899" y="1623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55"/>
            <p:cNvSpPr>
              <a:spLocks noChangeShapeType="1"/>
            </p:cNvSpPr>
            <p:nvPr/>
          </p:nvSpPr>
          <p:spPr bwMode="auto">
            <a:xfrm>
              <a:off x="1968" y="1563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6" name="Line 56"/>
          <p:cNvSpPr>
            <a:spLocks noChangeShapeType="1"/>
          </p:cNvSpPr>
          <p:nvPr/>
        </p:nvSpPr>
        <p:spPr bwMode="auto">
          <a:xfrm>
            <a:off x="6553200" y="3581400"/>
            <a:ext cx="0" cy="2209800"/>
          </a:xfrm>
          <a:prstGeom prst="line">
            <a:avLst/>
          </a:prstGeom>
          <a:noFill/>
          <a:ln w="136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>
            <a:off x="2895600" y="6115050"/>
            <a:ext cx="1295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>
            <a:off x="3548063" y="6005513"/>
            <a:ext cx="0" cy="76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>
            <a:off x="2971800" y="6038850"/>
            <a:ext cx="0" cy="76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>
            <a:off x="4114800" y="6038850"/>
            <a:ext cx="0" cy="76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>
            <a:off x="2852738" y="3433763"/>
            <a:ext cx="0" cy="228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6400800" y="3733800"/>
            <a:ext cx="228600" cy="0"/>
          </a:xfrm>
          <a:prstGeom prst="line">
            <a:avLst/>
          </a:prstGeom>
          <a:noFill/>
          <a:ln w="1143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>
            <a:off x="6400800" y="5657850"/>
            <a:ext cx="228600" cy="0"/>
          </a:xfrm>
          <a:prstGeom prst="line">
            <a:avLst/>
          </a:prstGeom>
          <a:noFill/>
          <a:ln w="1143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>
            <a:off x="4191000" y="3524250"/>
            <a:ext cx="1295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>
            <a:off x="4100513" y="6019800"/>
            <a:ext cx="1295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>
            <a:off x="5486400" y="3524250"/>
            <a:ext cx="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7" name="Line 67"/>
          <p:cNvSpPr>
            <a:spLocks noChangeShapeType="1"/>
          </p:cNvSpPr>
          <p:nvPr/>
        </p:nvSpPr>
        <p:spPr bwMode="auto">
          <a:xfrm>
            <a:off x="5486400" y="3752850"/>
            <a:ext cx="914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8" name="Line 68"/>
          <p:cNvSpPr>
            <a:spLocks noChangeShapeType="1"/>
          </p:cNvSpPr>
          <p:nvPr/>
        </p:nvSpPr>
        <p:spPr bwMode="auto">
          <a:xfrm flipV="1">
            <a:off x="5410200" y="5657850"/>
            <a:ext cx="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9" name="Line 69"/>
          <p:cNvSpPr>
            <a:spLocks noChangeShapeType="1"/>
          </p:cNvSpPr>
          <p:nvPr/>
        </p:nvSpPr>
        <p:spPr bwMode="auto">
          <a:xfrm flipV="1">
            <a:off x="5410200" y="5657850"/>
            <a:ext cx="1066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0" name="Line 70"/>
          <p:cNvSpPr>
            <a:spLocks noChangeShapeType="1"/>
          </p:cNvSpPr>
          <p:nvPr/>
        </p:nvSpPr>
        <p:spPr bwMode="auto">
          <a:xfrm flipH="1">
            <a:off x="2362200" y="3524250"/>
            <a:ext cx="457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>
            <a:off x="2362200" y="3524250"/>
            <a:ext cx="0" cy="2514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 flipV="1">
            <a:off x="2362200" y="6038850"/>
            <a:ext cx="60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3" name="AutoShape 73"/>
          <p:cNvSpPr>
            <a:spLocks noChangeArrowheads="1"/>
          </p:cNvSpPr>
          <p:nvPr/>
        </p:nvSpPr>
        <p:spPr bwMode="auto">
          <a:xfrm>
            <a:off x="3276600" y="5457825"/>
            <a:ext cx="533400" cy="5334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4" name="Rectangle 74"/>
          <p:cNvSpPr>
            <a:spLocks noChangeArrowheads="1"/>
          </p:cNvSpPr>
          <p:nvPr/>
        </p:nvSpPr>
        <p:spPr bwMode="auto">
          <a:xfrm>
            <a:off x="1828800" y="6019800"/>
            <a:ext cx="560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Dòng điện chạy qua – đèn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1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10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/>
      <p:bldP spid="20513" grpId="0" animBg="1"/>
      <p:bldP spid="20553" grpId="0" animBg="1"/>
      <p:bldP spid="20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8198" name="Text Box 6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0" y="22860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 u="sng">
                <a:solidFill>
                  <a:schemeClr val="hlink"/>
                </a:solidFill>
                <a:latin typeface="Times New Roman" panose="02020603050405020304" pitchFamily="18" charset="0"/>
                <a:hlinkClick r:id="rId3" action="ppaction://hlinkpres?slideindex=1&amp;slidetitle="/>
              </a:rPr>
              <a:t>T</a:t>
            </a:r>
            <a:r>
              <a:rPr lang="en-US" altLang="en-US" sz="2600" b="1" i="1" u="sng">
                <a:solidFill>
                  <a:schemeClr val="hlink"/>
                </a:solidFill>
                <a:latin typeface="Times New Roman" panose="02020603050405020304" pitchFamily="18" charset="0"/>
              </a:rPr>
              <a:t>hí nghiệ</a:t>
            </a:r>
            <a:r>
              <a:rPr lang="en-US" altLang="en-US" sz="2600" b="1" i="1" u="sng">
                <a:solidFill>
                  <a:schemeClr val="hlink"/>
                </a:solidFill>
                <a:latin typeface="Times New Roman" panose="02020603050405020304" pitchFamily="18" charset="0"/>
                <a:hlinkClick r:id="rId4" action="ppaction://hlinkpres?slideindex=1&amp;slidetitle="/>
              </a:rPr>
              <a:t>m</a:t>
            </a:r>
            <a:r>
              <a:rPr lang="en-US" altLang="en-US" sz="2600" b="1" i="1" u="sng">
                <a:solidFill>
                  <a:schemeClr val="hlink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600" b="1" i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2800" b="1" i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altLang="en-US" sz="2800" b="1" i="1">
                <a:solidFill>
                  <a:schemeClr val="hlink"/>
                </a:solidFill>
                <a:latin typeface="Times New Roman" panose="02020603050405020304" pitchFamily="18" charset="0"/>
              </a:rPr>
              <a:t>ết quả: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  SGK</a:t>
            </a:r>
            <a:endParaRPr lang="en-US" altLang="en-US" sz="28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215" name="Group 23"/>
          <p:cNvGraphicFramePr>
            <a:graphicFrameLocks noGrp="1"/>
          </p:cNvGraphicFramePr>
          <p:nvPr>
            <p:ph/>
          </p:nvPr>
        </p:nvGraphicFramePr>
        <p:xfrm>
          <a:off x="4114800" y="2971800"/>
          <a:ext cx="4800600" cy="2563813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dẫn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Đèn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Đèn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10" name="Picture 18" descr="Trang55_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343400" y="35814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334000" y="23622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11" grpId="0"/>
      <p:bldP spid="82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b="1" i="1">
                <a:solidFill>
                  <a:schemeClr val="hlink"/>
                </a:solidFill>
              </a:rPr>
              <a:t>Thí nghiệm :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VNI-Bodon" pitchFamily="2" charset="0"/>
              </a:rPr>
              <a:t>    L</a:t>
            </a:r>
            <a:r>
              <a:rPr lang="en-US" altLang="en-US" sz="2800" b="1"/>
              <a:t>àm thí nghiệm để kiểm tra vật nào là dẫn điện, vật nào là cách điện trong những vật sau.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838200" y="2362200"/>
            <a:ext cx="76962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2800" b="1">
                <a:ea typeface="MS Gothic" panose="020B0609070205080204" pitchFamily="49" charset="-128"/>
              </a:rPr>
              <a:t>ột thanh gỗ khô</a:t>
            </a:r>
            <a:r>
              <a:rPr lang="en-US" altLang="en-US" sz="2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2800" b="1"/>
              <a:t>ột đoạn dây đồng</a:t>
            </a:r>
            <a:r>
              <a:rPr lang="en-US" altLang="en-US" sz="2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2800" b="1"/>
              <a:t>ột đoạn vỏ nhựa bọc dây dẫn điện</a:t>
            </a:r>
            <a:r>
              <a:rPr lang="en-US" altLang="en-US" sz="2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2800" b="1"/>
              <a:t>ột đoạn dây thép.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990000"/>
                </a:solidFill>
              </a:rPr>
              <a:t>M</a:t>
            </a:r>
            <a:r>
              <a:rPr lang="en-US" altLang="en-US" sz="2800" b="1"/>
              <a:t>ột đoạn ruột bút chì.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990000"/>
                </a:solidFill>
              </a:rPr>
              <a:t>M</a:t>
            </a:r>
            <a:r>
              <a:rPr lang="en-US" altLang="en-US" sz="2800" b="1"/>
              <a:t>ột mảnh sứ.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/>
        </p:nvGraphicFramePr>
        <p:xfrm>
          <a:off x="1690688" y="1447800"/>
          <a:ext cx="5853112" cy="4724401"/>
        </p:xfrm>
        <a:graphic>
          <a:graphicData uri="http://schemas.openxmlformats.org/drawingml/2006/table">
            <a:tbl>
              <a:tblPr/>
              <a:tblGrid>
                <a:gridCol w="288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Boston Black" pitchFamily="2" charset="0"/>
                        </a:rPr>
                        <a:t>V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ật dẫn điện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Boston Black" pitchFamily="2" charset="0"/>
                        </a:rPr>
                        <a:t>V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ật cách điện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DE440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36" name="Text Box 39"/>
          <p:cNvSpPr txBox="1">
            <a:spLocks noChangeArrowheads="1"/>
          </p:cNvSpPr>
          <p:nvPr/>
        </p:nvSpPr>
        <p:spPr bwMode="auto">
          <a:xfrm>
            <a:off x="304800" y="304800"/>
            <a:ext cx="8534400" cy="895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Với từng trường hợp, quan sát bóng đèn và ghi kết quả vào bảng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505200" y="457200"/>
            <a:ext cx="45720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1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1800" b="1">
                <a:ea typeface="MS Gothic" panose="020B0609070205080204" pitchFamily="49" charset="-128"/>
              </a:rPr>
              <a:t>ột thanh gỗ khô</a:t>
            </a:r>
            <a:r>
              <a:rPr lang="en-US" altLang="en-US" sz="1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1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1800" b="1"/>
              <a:t>ột đoạn dây đồng</a:t>
            </a:r>
            <a:r>
              <a:rPr lang="en-US" altLang="en-US" sz="1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1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1800" b="1"/>
              <a:t>ột đoạn vỏ nhựa bọc dây dẫn điện</a:t>
            </a:r>
            <a:r>
              <a:rPr lang="en-US" altLang="en-US" sz="1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1800" b="1">
                <a:solidFill>
                  <a:srgbClr val="A4250C"/>
                </a:solidFill>
                <a:latin typeface="VNI-Bodon" pitchFamily="2" charset="0"/>
                <a:ea typeface="MS Gothic" panose="020B0609070205080204" pitchFamily="49" charset="-128"/>
              </a:rPr>
              <a:t> M</a:t>
            </a:r>
            <a:r>
              <a:rPr lang="en-US" altLang="en-US" sz="1800" b="1"/>
              <a:t>ột đoạn dây thép.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990000"/>
                </a:solidFill>
              </a:rPr>
              <a:t>M</a:t>
            </a:r>
            <a:r>
              <a:rPr lang="en-US" altLang="en-US" sz="1800" b="1"/>
              <a:t>ột đoạn ruột bút chì.</a:t>
            </a:r>
          </a:p>
          <a:p>
            <a:pPr eaLnBrk="1">
              <a:lnSpc>
                <a:spcPct val="93000"/>
              </a:lnSpc>
              <a:spcBef>
                <a:spcPct val="50000"/>
              </a:spcBef>
              <a:buClr>
                <a:schemeClr val="accent2"/>
              </a:buClr>
              <a:buFont typeface="Times New Roman" panose="02020603050405020304" pitchFamily="18" charset="0"/>
              <a:buChar char="•"/>
            </a:pP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990000"/>
                </a:solidFill>
              </a:rPr>
              <a:t>M</a:t>
            </a:r>
            <a:r>
              <a:rPr lang="en-US" altLang="en-US" sz="1800" b="1"/>
              <a:t>ột mảnh sứ.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i="1" u="sng">
                <a:solidFill>
                  <a:schemeClr val="hlink"/>
                </a:solidFill>
              </a:rPr>
              <a:t>Kết quả thí nghiệm :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i="1" u="sng">
                <a:solidFill>
                  <a:schemeClr val="hlink"/>
                </a:solidFill>
              </a:rPr>
              <a:t>Vật dùng thí nghiệm :</a:t>
            </a:r>
          </a:p>
        </p:txBody>
      </p:sp>
      <p:graphicFrame>
        <p:nvGraphicFramePr>
          <p:cNvPr id="52304" name="Group 80"/>
          <p:cNvGraphicFramePr>
            <a:graphicFrameLocks noGrp="1"/>
          </p:cNvGraphicFramePr>
          <p:nvPr/>
        </p:nvGraphicFramePr>
        <p:xfrm>
          <a:off x="381000" y="3200400"/>
          <a:ext cx="8534400" cy="3429002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Boston Black" pitchFamily="2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ật dẫn điện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Boston Black" pitchFamily="2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ật cách điện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305" name="Group 81"/>
          <p:cNvGraphicFramePr>
            <a:graphicFrameLocks noGrp="1"/>
          </p:cNvGraphicFramePr>
          <p:nvPr/>
        </p:nvGraphicFramePr>
        <p:xfrm>
          <a:off x="381000" y="3200400"/>
          <a:ext cx="8534400" cy="3429002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Boston Black" pitchFamily="2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ật dẫn điện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Boston Black" pitchFamily="2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ật cách điện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Boston Black" pitchFamily="2" charset="0"/>
                        </a:rPr>
                        <a:t>1-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4250C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ột đoạn dây đồng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4250C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Boston Black" pitchFamily="2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4250C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ột thanh gỗ khô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4250C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Boston Black" pitchFamily="2" charset="0"/>
                        </a:rPr>
                        <a:t>2-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4250C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ột đoạn dây thép.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Boston Black" pitchFamily="2" charset="0"/>
                        </a:rPr>
                        <a:t>2-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A4250C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ột đoạn vỏ nhựa bọc dây dẫn điện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Boston Black" pitchFamily="2" charset="0"/>
                        </a:rPr>
                        <a:t>3-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ột đoạn ruột bút chì.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Boston Black" pitchFamily="2" charset="0"/>
                        </a:rPr>
                        <a:t>3-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ột mảnh sứ.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Boston Black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0" y="609600"/>
            <a:ext cx="8001000" cy="1600200"/>
          </a:xfrm>
          <a:prstGeom prst="wedgeRoundRectCallout">
            <a:avLst>
              <a:gd name="adj1" fmla="val -39694"/>
              <a:gd name="adj2" fmla="val 81250"/>
              <a:gd name="adj3" fmla="val 16667"/>
            </a:avLst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C2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Hãy kể tên ba vật liệu thường dùng để làm vật dẫn điện và ba vật liệu thường dùng để làm vật cách điện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8077200" cy="2032000"/>
          </a:xfrm>
          <a:prstGeom prst="rect">
            <a:avLst/>
          </a:prstGeom>
          <a:noFill/>
          <a:ln w="9525">
            <a:solidFill>
              <a:srgbClr val="FFF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778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78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7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7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C2</a:t>
            </a:r>
            <a:r>
              <a:rPr lang="en-US" altLang="en-US" sz="2800" b="1" u="sng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>
                <a:solidFill>
                  <a:srgbClr val="66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3 vật liệu làm chất dẫn</a:t>
            </a:r>
            <a:r>
              <a:rPr lang="en-US" altLang="en-US" sz="2800" b="1">
                <a:latin typeface="Times New Roman" panose="02020603050405020304" pitchFamily="18" charset="0"/>
              </a:rPr>
              <a:t> 	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</a:rPr>
              <a:t>Đồng, sắt, nhôm ….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 3 v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ật liệu làm chất cách 	điện</a:t>
            </a: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</a:rPr>
              <a:t>Nhựa, thuỷ tinh, sứ…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28600" y="1447800"/>
            <a:ext cx="8153400" cy="1676400"/>
          </a:xfrm>
          <a:prstGeom prst="wedgeRoundRectCallout">
            <a:avLst>
              <a:gd name="adj1" fmla="val -40463"/>
              <a:gd name="adj2" fmla="val 79074"/>
              <a:gd name="adj3" fmla="val 16667"/>
            </a:avLst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C3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  <a:r>
              <a:rPr lang="en-US" altLang="en-US" sz="2800" b="1" i="1">
                <a:solidFill>
                  <a:srgbClr val="6600CC"/>
                </a:solidFill>
                <a:latin typeface="Times New Roman" panose="02020603050405020304" pitchFamily="18" charset="0"/>
              </a:rPr>
              <a:t>Hãy nêu một số trường hợp chứng tỏ rằng không khí ở điều kiện bình thường là chất cách điện.?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09600" y="3429000"/>
            <a:ext cx="7924800" cy="1384300"/>
          </a:xfrm>
          <a:prstGeom prst="rect">
            <a:avLst/>
          </a:prstGeom>
          <a:noFill/>
          <a:ln w="9525">
            <a:solidFill>
              <a:srgbClr val="FFFF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25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25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25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</a:rPr>
              <a:t>C3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: Các đường dây tải điện không có vỏ bọc cách điện, tiếp xúc trực tiếp với không khí. Giữa chúng không có dòng điện chạy  qua không khí;…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507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Dòng điện trong kim loại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1752600"/>
            <a:ext cx="500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</a:rPr>
              <a:t>1. Electron tự do trong kim loại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2209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9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9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9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9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-  Kim loại là chất dẫn điện, kim loại được cấu tạo từ các nguyên tử.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3200400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2575" algn="l"/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2575" algn="l"/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2575" algn="l"/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25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25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2575" algn="l"/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-	Trong kim loại có các electron thoát ra khỏi nguyên tử và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chuyển động tự do 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gọi là các electron tự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14478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C4</a:t>
            </a:r>
            <a:r>
              <a:rPr lang="en-US" altLang="en-US" sz="3600" b="1">
                <a:latin typeface="Times New Roman" panose="02020603050405020304" pitchFamily="18" charset="0"/>
              </a:rPr>
              <a:t>: </a:t>
            </a:r>
            <a:r>
              <a:rPr lang="en-US" altLang="en-US" sz="3600" b="1" i="1">
                <a:solidFill>
                  <a:srgbClr val="00B050"/>
                </a:solidFill>
                <a:latin typeface="Times New Roman" panose="02020603050405020304" pitchFamily="18" charset="0"/>
              </a:rPr>
              <a:t>Hãy nhớ lại xem trong nguyên tử, hạt nào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B050"/>
                </a:solidFill>
                <a:latin typeface="Times New Roman" panose="02020603050405020304" pitchFamily="18" charset="0"/>
              </a:rPr>
              <a:t>mang điện tích dương hạt nào mang điện tích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00B050"/>
                </a:solidFill>
                <a:latin typeface="Times New Roman" panose="02020603050405020304" pitchFamily="18" charset="0"/>
              </a:rPr>
              <a:t>âm ?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1000" y="28956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Trả lời:</a:t>
            </a:r>
            <a:r>
              <a:rPr lang="en-US" altLang="en-US" sz="3600" b="1"/>
              <a:t> 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990600" y="37338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28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28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28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Hạt nhân mang điện tích dương.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+ Các electron mang điện tích âm.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30" grpId="0"/>
      <p:bldP spid="133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3962400" y="3048000"/>
            <a:ext cx="1066800" cy="1068388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.VnTime" panose="020B7200000000000000" pitchFamily="34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.VnTime" panose="020B7200000000000000" pitchFamily="34" charset="0"/>
              </a:rPr>
              <a:t>+   +</a:t>
            </a: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 rot="-2441536">
            <a:off x="2084388" y="2355850"/>
            <a:ext cx="5346700" cy="2073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 rot="4263170">
            <a:off x="2234407" y="2650331"/>
            <a:ext cx="4565650" cy="19319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 rot="879115">
            <a:off x="1914525" y="2649538"/>
            <a:ext cx="4926013" cy="1909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6858000" y="1295400"/>
            <a:ext cx="152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Hạt nhân</a:t>
            </a: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2590800" y="48768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8000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5638800" y="29718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3505200" y="1298575"/>
            <a:ext cx="533400" cy="5302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8000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5105400" y="228600"/>
            <a:ext cx="1752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/>
              <a:t>Êlectrôn</a:t>
            </a: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5867400" y="609600"/>
            <a:ext cx="0" cy="2286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H="1">
            <a:off x="4114800" y="533400"/>
            <a:ext cx="1143000" cy="10001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H="1" flipV="1">
            <a:off x="2743200" y="457200"/>
            <a:ext cx="77788" cy="449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2743200" y="457200"/>
            <a:ext cx="2362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5105400" y="3657600"/>
            <a:ext cx="2514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 flipV="1">
            <a:off x="7620000" y="1676400"/>
            <a:ext cx="0" cy="1981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2246313" y="6308725"/>
            <a:ext cx="468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Mô hình đơn giản của nguyên tử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0949 C -0.02049 -0.01689 -0.02396 -0.02452 -0.02517 -0.03469 C -0.02708 -0.04603 -0.02691 -0.06198 -0.025 -0.07771 C -0.0224 -0.0932 -0.01944 -0.10939 -0.01406 -0.12697 C -0.00764 -0.14593 -0.00278 -0.16212 0.01007 -0.18687 C 0.0224 -0.21208 0.03698 -0.24468 0.06059 -0.27822 C 0.08403 -0.31152 0.11944 -0.35801 0.14861 -0.38923 C 0.17813 -0.42022 0.20938 -0.44427 0.23507 -0.46508 C 0.26076 -0.48358 0.28247 -0.49561 0.3033 -0.50625 C 0.32361 -0.5155 0.34462 -0.52221 0.36024 -0.52406 C 0.37656 -0.5266 0.3875 -0.52567 0.39809 -0.52012 C 0.4092 -0.51573 0.41806 -0.50625 0.42448 -0.49607 C 0.43108 -0.4859 0.43576 -0.47271 0.43681 -0.45629 C 0.43819 -0.43941 0.43594 -0.41952 0.43229 -0.40195 C 0.42917 -0.3846 0.42326 -0.36864 0.41667 -0.3513 C 0.40903 -0.3328 0.40295 -0.31545 0.39219 -0.2951 C 0.38177 -0.27406 0.3651 -0.24653 0.35243 -0.22526 C 0.33872 -0.20629 0.32917 -0.19519 0.31389 -0.17484 C 0.29792 -0.15565 0.2783 -0.12697 0.25712 -0.10754 C 0.23767 -0.08673 0.21337 -0.06615 0.19184 -0.04741 C 0.16979 -0.03076 0.14479 -0.01388 0.12726 -0.00394 C 0.1092 0.00647 0.09983 0.00902 0.08576 0.01341 C 0.0724 0.01873 0.05556 0.02312 0.04462 0.02359 C 0.03333 0.02474 0.02778 0.02104 0.02118 0.02035 C 0.01389 0.01896 0.00642 0.0178 0.00069 0.01457 C -0.00556 0.00948 -0.01198 -0.00116 -0.01649 -0.00949 Z " pathEditMode="relative" rAng="-1331628" ptsTypes="aaaaaaaaaaaaaaaaaaaaaaaaaa">
                                      <p:cBhvr>
                                        <p:cTn id="88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-2402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68 -0.07864 C -0.00746 -0.02891 0.1125 0.06891 0.09636 0.14061 C 0.08091 0.21091 -0.07031 0.22756 -0.20034 0.1783 C -0.33055 0.12858 -0.4375 0.03422 -0.42222 -0.03701 C -0.40642 -0.10893 -0.26805 -0.12766 -0.1368 -0.07864 Z " pathEditMode="relative" rAng="0" ptsTypes="fffff">
                                      <p:cBhvr>
                                        <p:cTn id="90" dur="1000" spd="-100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285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018 C 0.05677 -0.03515 0.13767 0.0814 0.18108 0.25324 C 0.22448 0.42252 0.2158 0.57955 0.15955 0.60592 C 0.10556 0.63182 0.02622 0.51411 -0.01806 0.34297 C -0.06267 0.17322 -0.05278 0.0148 0.00243 -0.01018 Z " pathEditMode="relative" rAng="-1136822" ptsTypes="fffff">
                                      <p:cBhvr>
                                        <p:cTn id="92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0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  <p:bldP spid="140291" grpId="0" animBg="1"/>
      <p:bldP spid="140292" grpId="0" animBg="1"/>
      <p:bldP spid="140293" grpId="0" animBg="1"/>
      <p:bldP spid="140294" grpId="0"/>
      <p:bldP spid="140294" grpId="1"/>
      <p:bldP spid="140295" grpId="0" animBg="1"/>
      <p:bldP spid="140295" grpId="1" animBg="1"/>
      <p:bldP spid="140296" grpId="0" animBg="1"/>
      <p:bldP spid="140297" grpId="0" animBg="1"/>
      <p:bldP spid="140298" grpId="0"/>
      <p:bldP spid="1402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0" y="-76200"/>
            <a:ext cx="9144000" cy="1828800"/>
            <a:chOff x="0" y="-144"/>
            <a:chExt cx="5760" cy="1152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 rot="244712">
              <a:off x="0" y="-144"/>
              <a:ext cx="5760" cy="1152"/>
            </a:xfrm>
            <a:prstGeom prst="irregularSeal2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</a:endParaRPr>
            </a:p>
          </p:txBody>
        </p:sp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288" y="96"/>
              <a:ext cx="51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BÀI CŨ</a:t>
              </a: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44780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3.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Trong vật nào dưới đây đang có dòng điện chạy qua?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4800" y="3505200"/>
            <a:ext cx="8839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Một thanh thủy tinh đã được cọ xát bằng vải lụa.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B. Một chiếc đèn pin mà bóng đèn của nó bị đứt dây tóc.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C. Một chiếc bút thử điện đặt trong quầy bán đồ điện.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D. Một chiếc điện thoại di động đang được dùng để nghe và nói.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6"/>
          <p:cNvSpPr txBox="1">
            <a:spLocks noChangeArrowheads="1"/>
          </p:cNvSpPr>
          <p:nvPr/>
        </p:nvSpPr>
        <p:spPr bwMode="auto">
          <a:xfrm>
            <a:off x="457200" y="304800"/>
            <a:ext cx="43227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Dòng điện trong kim loại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528423" name="Text Box 39"/>
          <p:cNvSpPr txBox="1">
            <a:spLocks noChangeArrowheads="1"/>
          </p:cNvSpPr>
          <p:nvPr/>
        </p:nvSpPr>
        <p:spPr bwMode="auto">
          <a:xfrm>
            <a:off x="533400" y="990600"/>
            <a:ext cx="8382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600" b="1" i="1" u="sng">
                <a:latin typeface="Times New Roman" panose="02020603050405020304" pitchFamily="18" charset="0"/>
              </a:rPr>
              <a:t>Êlectron tự do trong kim loại: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>
                <a:latin typeface="Times New Roman" panose="02020603050405020304" pitchFamily="18" charset="0"/>
              </a:rPr>
              <a:t>   a) Kim loại là chất dẫn điện.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>
                <a:latin typeface="Times New Roman" panose="02020603050405020304" pitchFamily="18" charset="0"/>
              </a:rPr>
              <a:t>   b) Các nhà khoa học đã phát hiện rằng trong kim loại có các êlectron thoát ra khỏi nguyên tử và chuyển động tự do trong kim loại . Chúng được gọi là êlectron tự do . Phần còn lại của nguyên tử dao động xung quanh những vị trí cố định .</a:t>
            </a:r>
          </a:p>
        </p:txBody>
      </p:sp>
      <p:sp>
        <p:nvSpPr>
          <p:cNvPr id="24580" name="Line 44"/>
          <p:cNvSpPr>
            <a:spLocks noChangeShapeType="1"/>
          </p:cNvSpPr>
          <p:nvPr/>
        </p:nvSpPr>
        <p:spPr bwMode="auto">
          <a:xfrm>
            <a:off x="0" y="5638800"/>
            <a:ext cx="18288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46"/>
          <p:cNvSpPr>
            <a:spLocks noChangeShapeType="1"/>
          </p:cNvSpPr>
          <p:nvPr/>
        </p:nvSpPr>
        <p:spPr bwMode="auto">
          <a:xfrm>
            <a:off x="-33338" y="441960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47"/>
          <p:cNvSpPr>
            <a:spLocks noChangeShapeType="1"/>
          </p:cNvSpPr>
          <p:nvPr/>
        </p:nvSpPr>
        <p:spPr bwMode="auto">
          <a:xfrm>
            <a:off x="-33338" y="501015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49"/>
          <p:cNvSpPr>
            <a:spLocks noChangeShapeType="1"/>
          </p:cNvSpPr>
          <p:nvPr/>
        </p:nvSpPr>
        <p:spPr bwMode="auto">
          <a:xfrm>
            <a:off x="0" y="3810000"/>
            <a:ext cx="18288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7407" name="Picture 47" descr="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6019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657600" y="6096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.VnTime" panose="020B7200000000000000" pitchFamily="34" charset="0"/>
              </a:rPr>
              <a:t>H×nh 20.3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7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2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7086600" y="3810000"/>
            <a:ext cx="762000" cy="844550"/>
            <a:chOff x="912" y="3435"/>
            <a:chExt cx="192" cy="213"/>
          </a:xfrm>
        </p:grpSpPr>
        <p:sp>
          <p:nvSpPr>
            <p:cNvPr id="25736" name="Oval 4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7" name="Oval 5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38" name="Group 6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03" name="Group 9"/>
          <p:cNvGrpSpPr>
            <a:grpSpLocks/>
          </p:cNvGrpSpPr>
          <p:nvPr/>
        </p:nvGrpSpPr>
        <p:grpSpPr bwMode="auto">
          <a:xfrm>
            <a:off x="4800600" y="2286000"/>
            <a:ext cx="381000" cy="381000"/>
            <a:chOff x="1440" y="3531"/>
            <a:chExt cx="96" cy="96"/>
          </a:xfrm>
        </p:grpSpPr>
        <p:sp>
          <p:nvSpPr>
            <p:cNvPr id="25734" name="Oval 10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04" name="Group 12"/>
          <p:cNvGrpSpPr>
            <a:grpSpLocks/>
          </p:cNvGrpSpPr>
          <p:nvPr/>
        </p:nvGrpSpPr>
        <p:grpSpPr bwMode="auto">
          <a:xfrm>
            <a:off x="7010400" y="2209800"/>
            <a:ext cx="762000" cy="844550"/>
            <a:chOff x="912" y="3435"/>
            <a:chExt cx="192" cy="213"/>
          </a:xfrm>
        </p:grpSpPr>
        <p:sp>
          <p:nvSpPr>
            <p:cNvPr id="25729" name="Oval 1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30" name="Oval 1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31" name="Group 1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4114800" y="3962400"/>
            <a:ext cx="762000" cy="844550"/>
            <a:chOff x="912" y="3435"/>
            <a:chExt cx="192" cy="213"/>
          </a:xfrm>
        </p:grpSpPr>
        <p:sp>
          <p:nvSpPr>
            <p:cNvPr id="25724" name="Oval 19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5" name="Oval 20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26" name="Group 21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06" name="Group 24"/>
          <p:cNvGrpSpPr>
            <a:grpSpLocks/>
          </p:cNvGrpSpPr>
          <p:nvPr/>
        </p:nvGrpSpPr>
        <p:grpSpPr bwMode="auto">
          <a:xfrm>
            <a:off x="5791200" y="2133600"/>
            <a:ext cx="762000" cy="844550"/>
            <a:chOff x="912" y="3435"/>
            <a:chExt cx="192" cy="213"/>
          </a:xfrm>
        </p:grpSpPr>
        <p:sp>
          <p:nvSpPr>
            <p:cNvPr id="25719" name="Oval 2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20" name="Oval 2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21" name="Group 2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24" name="Line 2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07" name="Group 30"/>
          <p:cNvGrpSpPr>
            <a:grpSpLocks/>
          </p:cNvGrpSpPr>
          <p:nvPr/>
        </p:nvGrpSpPr>
        <p:grpSpPr bwMode="auto">
          <a:xfrm>
            <a:off x="5486400" y="3962400"/>
            <a:ext cx="762000" cy="844550"/>
            <a:chOff x="912" y="3435"/>
            <a:chExt cx="192" cy="213"/>
          </a:xfrm>
        </p:grpSpPr>
        <p:sp>
          <p:nvSpPr>
            <p:cNvPr id="25714" name="Oval 31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5" name="Oval 32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16" name="Group 33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08" name="Group 36"/>
          <p:cNvGrpSpPr>
            <a:grpSpLocks/>
          </p:cNvGrpSpPr>
          <p:nvPr/>
        </p:nvGrpSpPr>
        <p:grpSpPr bwMode="auto">
          <a:xfrm>
            <a:off x="4953000" y="2057400"/>
            <a:ext cx="762000" cy="846138"/>
            <a:chOff x="912" y="3435"/>
            <a:chExt cx="192" cy="213"/>
          </a:xfrm>
        </p:grpSpPr>
        <p:sp>
          <p:nvSpPr>
            <p:cNvPr id="25709" name="Oval 37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10" name="Oval 38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11" name="Group 39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36" name="Line 40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37" name="Line 41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09" name="Group 42"/>
          <p:cNvGrpSpPr>
            <a:grpSpLocks/>
          </p:cNvGrpSpPr>
          <p:nvPr/>
        </p:nvGrpSpPr>
        <p:grpSpPr bwMode="auto">
          <a:xfrm>
            <a:off x="3962400" y="2133600"/>
            <a:ext cx="762000" cy="844550"/>
            <a:chOff x="912" y="3435"/>
            <a:chExt cx="192" cy="213"/>
          </a:xfrm>
        </p:grpSpPr>
        <p:sp>
          <p:nvSpPr>
            <p:cNvPr id="25704" name="Oval 4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5" name="Oval 4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06" name="Group 4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42" name="Line 4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43" name="Line 4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10" name="Group 48"/>
          <p:cNvGrpSpPr>
            <a:grpSpLocks/>
          </p:cNvGrpSpPr>
          <p:nvPr/>
        </p:nvGrpSpPr>
        <p:grpSpPr bwMode="auto">
          <a:xfrm>
            <a:off x="2362200" y="3886200"/>
            <a:ext cx="762000" cy="846138"/>
            <a:chOff x="912" y="3435"/>
            <a:chExt cx="192" cy="213"/>
          </a:xfrm>
        </p:grpSpPr>
        <p:sp>
          <p:nvSpPr>
            <p:cNvPr id="25699" name="Oval 49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00" name="Oval 50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701" name="Group 51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48" name="Line 52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49" name="Line 53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11" name="Group 54"/>
          <p:cNvGrpSpPr>
            <a:grpSpLocks/>
          </p:cNvGrpSpPr>
          <p:nvPr/>
        </p:nvGrpSpPr>
        <p:grpSpPr bwMode="auto">
          <a:xfrm>
            <a:off x="3124200" y="3810000"/>
            <a:ext cx="762000" cy="844550"/>
            <a:chOff x="912" y="3435"/>
            <a:chExt cx="192" cy="213"/>
          </a:xfrm>
        </p:grpSpPr>
        <p:sp>
          <p:nvSpPr>
            <p:cNvPr id="25694" name="Oval 5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5" name="Oval 5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696" name="Group 5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54" name="Line 5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55" name="Line 5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12" name="Group 60"/>
          <p:cNvGrpSpPr>
            <a:grpSpLocks/>
          </p:cNvGrpSpPr>
          <p:nvPr/>
        </p:nvGrpSpPr>
        <p:grpSpPr bwMode="auto">
          <a:xfrm>
            <a:off x="2895600" y="2133600"/>
            <a:ext cx="762000" cy="844550"/>
            <a:chOff x="912" y="3435"/>
            <a:chExt cx="192" cy="213"/>
          </a:xfrm>
        </p:grpSpPr>
        <p:sp>
          <p:nvSpPr>
            <p:cNvPr id="25689" name="Oval 61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90" name="Oval 62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691" name="Group 63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60" name="Line 64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61" name="Line 65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13" name="Group 66"/>
          <p:cNvGrpSpPr>
            <a:grpSpLocks/>
          </p:cNvGrpSpPr>
          <p:nvPr/>
        </p:nvGrpSpPr>
        <p:grpSpPr bwMode="auto">
          <a:xfrm>
            <a:off x="1066800" y="3886200"/>
            <a:ext cx="762000" cy="846138"/>
            <a:chOff x="912" y="3435"/>
            <a:chExt cx="192" cy="213"/>
          </a:xfrm>
        </p:grpSpPr>
        <p:sp>
          <p:nvSpPr>
            <p:cNvPr id="25684" name="Oval 67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85" name="Oval 68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686" name="Group 69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66" name="Line 70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67" name="Line 71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14" name="Group 72"/>
          <p:cNvGrpSpPr>
            <a:grpSpLocks/>
          </p:cNvGrpSpPr>
          <p:nvPr/>
        </p:nvGrpSpPr>
        <p:grpSpPr bwMode="auto">
          <a:xfrm>
            <a:off x="1219200" y="2133600"/>
            <a:ext cx="762000" cy="844550"/>
            <a:chOff x="912" y="3435"/>
            <a:chExt cx="192" cy="213"/>
          </a:xfrm>
        </p:grpSpPr>
        <p:sp>
          <p:nvSpPr>
            <p:cNvPr id="25679" name="Oval 7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80" name="Oval 7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681" name="Group 7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72" name="Line 7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73" name="Line 7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15" name="Group 78"/>
          <p:cNvGrpSpPr>
            <a:grpSpLocks/>
          </p:cNvGrpSpPr>
          <p:nvPr/>
        </p:nvGrpSpPr>
        <p:grpSpPr bwMode="auto">
          <a:xfrm>
            <a:off x="4572000" y="2667000"/>
            <a:ext cx="381000" cy="381000"/>
            <a:chOff x="1440" y="3531"/>
            <a:chExt cx="96" cy="96"/>
          </a:xfrm>
        </p:grpSpPr>
        <p:sp>
          <p:nvSpPr>
            <p:cNvPr id="25677" name="Oval 79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76" name="Line 80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16" name="Group 81"/>
          <p:cNvGrpSpPr>
            <a:grpSpLocks/>
          </p:cNvGrpSpPr>
          <p:nvPr/>
        </p:nvGrpSpPr>
        <p:grpSpPr bwMode="auto">
          <a:xfrm>
            <a:off x="6858000" y="4191000"/>
            <a:ext cx="381000" cy="381000"/>
            <a:chOff x="1440" y="3531"/>
            <a:chExt cx="96" cy="96"/>
          </a:xfrm>
        </p:grpSpPr>
        <p:sp>
          <p:nvSpPr>
            <p:cNvPr id="25675" name="Oval 82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79" name="Line 83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17" name="Group 84"/>
          <p:cNvGrpSpPr>
            <a:grpSpLocks/>
          </p:cNvGrpSpPr>
          <p:nvPr/>
        </p:nvGrpSpPr>
        <p:grpSpPr bwMode="auto">
          <a:xfrm>
            <a:off x="2514600" y="3581400"/>
            <a:ext cx="381000" cy="381000"/>
            <a:chOff x="1440" y="3531"/>
            <a:chExt cx="96" cy="96"/>
          </a:xfrm>
        </p:grpSpPr>
        <p:sp>
          <p:nvSpPr>
            <p:cNvPr id="25673" name="Oval 85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82" name="Line 86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18" name="Group 87"/>
          <p:cNvGrpSpPr>
            <a:grpSpLocks/>
          </p:cNvGrpSpPr>
          <p:nvPr/>
        </p:nvGrpSpPr>
        <p:grpSpPr bwMode="auto">
          <a:xfrm>
            <a:off x="5105400" y="3962400"/>
            <a:ext cx="381000" cy="381000"/>
            <a:chOff x="1440" y="3531"/>
            <a:chExt cx="96" cy="96"/>
          </a:xfrm>
        </p:grpSpPr>
        <p:sp>
          <p:nvSpPr>
            <p:cNvPr id="25671" name="Oval 88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85" name="Line 89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19" name="Group 90"/>
          <p:cNvGrpSpPr>
            <a:grpSpLocks/>
          </p:cNvGrpSpPr>
          <p:nvPr/>
        </p:nvGrpSpPr>
        <p:grpSpPr bwMode="auto">
          <a:xfrm>
            <a:off x="5562600" y="3200400"/>
            <a:ext cx="381000" cy="381000"/>
            <a:chOff x="1440" y="3531"/>
            <a:chExt cx="96" cy="96"/>
          </a:xfrm>
        </p:grpSpPr>
        <p:sp>
          <p:nvSpPr>
            <p:cNvPr id="25669" name="Oval 91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88" name="Line 92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20" name="Group 93"/>
          <p:cNvGrpSpPr>
            <a:grpSpLocks/>
          </p:cNvGrpSpPr>
          <p:nvPr/>
        </p:nvGrpSpPr>
        <p:grpSpPr bwMode="auto">
          <a:xfrm>
            <a:off x="3657600" y="2895600"/>
            <a:ext cx="381000" cy="381000"/>
            <a:chOff x="1440" y="3531"/>
            <a:chExt cx="96" cy="96"/>
          </a:xfrm>
        </p:grpSpPr>
        <p:sp>
          <p:nvSpPr>
            <p:cNvPr id="25667" name="Oval 94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91" name="Line 95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21" name="Group 96"/>
          <p:cNvGrpSpPr>
            <a:grpSpLocks/>
          </p:cNvGrpSpPr>
          <p:nvPr/>
        </p:nvGrpSpPr>
        <p:grpSpPr bwMode="auto">
          <a:xfrm>
            <a:off x="1066800" y="3429000"/>
            <a:ext cx="381000" cy="381000"/>
            <a:chOff x="1440" y="3531"/>
            <a:chExt cx="96" cy="96"/>
          </a:xfrm>
        </p:grpSpPr>
        <p:sp>
          <p:nvSpPr>
            <p:cNvPr id="25665" name="Oval 97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94" name="Line 98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22" name="Group 99"/>
          <p:cNvGrpSpPr>
            <a:grpSpLocks/>
          </p:cNvGrpSpPr>
          <p:nvPr/>
        </p:nvGrpSpPr>
        <p:grpSpPr bwMode="auto">
          <a:xfrm>
            <a:off x="2133600" y="2362200"/>
            <a:ext cx="381000" cy="381000"/>
            <a:chOff x="1440" y="3531"/>
            <a:chExt cx="96" cy="96"/>
          </a:xfrm>
        </p:grpSpPr>
        <p:sp>
          <p:nvSpPr>
            <p:cNvPr id="25663" name="Oval 100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97" name="Line 101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23" name="Group 103"/>
          <p:cNvGrpSpPr>
            <a:grpSpLocks/>
          </p:cNvGrpSpPr>
          <p:nvPr/>
        </p:nvGrpSpPr>
        <p:grpSpPr bwMode="auto">
          <a:xfrm>
            <a:off x="6019800" y="3276600"/>
            <a:ext cx="762000" cy="844550"/>
            <a:chOff x="912" y="3435"/>
            <a:chExt cx="192" cy="213"/>
          </a:xfrm>
        </p:grpSpPr>
        <p:sp>
          <p:nvSpPr>
            <p:cNvPr id="25658" name="Oval 104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59" name="Oval 105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660" name="Group 106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802" name="Line 107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803" name="Line 108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24" name="Group 109"/>
          <p:cNvGrpSpPr>
            <a:grpSpLocks/>
          </p:cNvGrpSpPr>
          <p:nvPr/>
        </p:nvGrpSpPr>
        <p:grpSpPr bwMode="auto">
          <a:xfrm>
            <a:off x="1905000" y="2743200"/>
            <a:ext cx="762000" cy="844550"/>
            <a:chOff x="912" y="3435"/>
            <a:chExt cx="192" cy="213"/>
          </a:xfrm>
        </p:grpSpPr>
        <p:sp>
          <p:nvSpPr>
            <p:cNvPr id="25653" name="Oval 110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54" name="Oval 111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655" name="Group 112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808" name="Line 113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809" name="Line 114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25" name="Group 115"/>
          <p:cNvGrpSpPr>
            <a:grpSpLocks/>
          </p:cNvGrpSpPr>
          <p:nvPr/>
        </p:nvGrpSpPr>
        <p:grpSpPr bwMode="auto">
          <a:xfrm>
            <a:off x="4038600" y="3124200"/>
            <a:ext cx="762000" cy="844550"/>
            <a:chOff x="912" y="3435"/>
            <a:chExt cx="192" cy="213"/>
          </a:xfrm>
        </p:grpSpPr>
        <p:sp>
          <p:nvSpPr>
            <p:cNvPr id="25648" name="Oval 116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49" name="Oval 117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5650" name="Group 118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814" name="Line 119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815" name="Line 120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5626" name="Group 121"/>
          <p:cNvGrpSpPr>
            <a:grpSpLocks/>
          </p:cNvGrpSpPr>
          <p:nvPr/>
        </p:nvGrpSpPr>
        <p:grpSpPr bwMode="auto">
          <a:xfrm>
            <a:off x="2971800" y="3200400"/>
            <a:ext cx="381000" cy="381000"/>
            <a:chOff x="1440" y="3531"/>
            <a:chExt cx="96" cy="96"/>
          </a:xfrm>
        </p:grpSpPr>
        <p:sp>
          <p:nvSpPr>
            <p:cNvPr id="25646" name="Oval 122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18" name="Line 123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27" name="Group 124"/>
          <p:cNvGrpSpPr>
            <a:grpSpLocks/>
          </p:cNvGrpSpPr>
          <p:nvPr/>
        </p:nvGrpSpPr>
        <p:grpSpPr bwMode="auto">
          <a:xfrm>
            <a:off x="1828800" y="3657600"/>
            <a:ext cx="381000" cy="381000"/>
            <a:chOff x="1440" y="3531"/>
            <a:chExt cx="96" cy="96"/>
          </a:xfrm>
        </p:grpSpPr>
        <p:sp>
          <p:nvSpPr>
            <p:cNvPr id="25644" name="Oval 125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21" name="Line 126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28" name="Group 127"/>
          <p:cNvGrpSpPr>
            <a:grpSpLocks/>
          </p:cNvGrpSpPr>
          <p:nvPr/>
        </p:nvGrpSpPr>
        <p:grpSpPr bwMode="auto">
          <a:xfrm>
            <a:off x="3657600" y="3429000"/>
            <a:ext cx="381000" cy="381000"/>
            <a:chOff x="1440" y="3531"/>
            <a:chExt cx="96" cy="96"/>
          </a:xfrm>
        </p:grpSpPr>
        <p:sp>
          <p:nvSpPr>
            <p:cNvPr id="25642" name="Oval 128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24" name="Line 129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29" name="Group 130"/>
          <p:cNvGrpSpPr>
            <a:grpSpLocks/>
          </p:cNvGrpSpPr>
          <p:nvPr/>
        </p:nvGrpSpPr>
        <p:grpSpPr bwMode="auto">
          <a:xfrm>
            <a:off x="5791200" y="2667000"/>
            <a:ext cx="381000" cy="381000"/>
            <a:chOff x="1440" y="3531"/>
            <a:chExt cx="96" cy="96"/>
          </a:xfrm>
        </p:grpSpPr>
        <p:sp>
          <p:nvSpPr>
            <p:cNvPr id="25640" name="Oval 131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27" name="Line 132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30" name="Group 133"/>
          <p:cNvGrpSpPr>
            <a:grpSpLocks/>
          </p:cNvGrpSpPr>
          <p:nvPr/>
        </p:nvGrpSpPr>
        <p:grpSpPr bwMode="auto">
          <a:xfrm>
            <a:off x="6400800" y="2919413"/>
            <a:ext cx="381000" cy="381000"/>
            <a:chOff x="1440" y="3531"/>
            <a:chExt cx="96" cy="96"/>
          </a:xfrm>
        </p:grpSpPr>
        <p:sp>
          <p:nvSpPr>
            <p:cNvPr id="25638" name="Oval 134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30" name="Line 135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5631" name="Group 136"/>
          <p:cNvGrpSpPr>
            <a:grpSpLocks/>
          </p:cNvGrpSpPr>
          <p:nvPr/>
        </p:nvGrpSpPr>
        <p:grpSpPr bwMode="auto">
          <a:xfrm>
            <a:off x="7010400" y="3452813"/>
            <a:ext cx="381000" cy="381000"/>
            <a:chOff x="1440" y="3531"/>
            <a:chExt cx="96" cy="96"/>
          </a:xfrm>
        </p:grpSpPr>
        <p:sp>
          <p:nvSpPr>
            <p:cNvPr id="25636" name="Oval 137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33" name="Line 138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cxnSp>
        <p:nvCxnSpPr>
          <p:cNvPr id="140" name="Straight Connector 139"/>
          <p:cNvCxnSpPr/>
          <p:nvPr/>
        </p:nvCxnSpPr>
        <p:spPr>
          <a:xfrm>
            <a:off x="457200" y="1752600"/>
            <a:ext cx="8001000" cy="1588"/>
          </a:xfrm>
          <a:prstGeom prst="line">
            <a:avLst/>
          </a:prstGeom>
          <a:ln w="47625" cmpd="sng">
            <a:solidFill>
              <a:schemeClr val="tx1"/>
            </a:solidFill>
          </a:ln>
          <a:scene3d>
            <a:camera prst="orthographicFront"/>
            <a:lightRig rig="sunset" dir="t"/>
          </a:scene3d>
          <a:sp3d contourW="12700" prstMaterial="metal"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33400" y="5181600"/>
            <a:ext cx="8001000" cy="1588"/>
          </a:xfrm>
          <a:prstGeom prst="line">
            <a:avLst/>
          </a:prstGeom>
          <a:ln w="47625" cmpd="sng">
            <a:solidFill>
              <a:schemeClr val="tx1"/>
            </a:solidFill>
          </a:ln>
          <a:scene3d>
            <a:camera prst="orthographicFront"/>
            <a:lightRig rig="sunset" dir="t"/>
          </a:scene3d>
          <a:sp3d contourW="12700" prstMaterial="metal"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142"/>
          <p:cNvSpPr/>
          <p:nvPr/>
        </p:nvSpPr>
        <p:spPr>
          <a:xfrm>
            <a:off x="8237538" y="1752600"/>
            <a:ext cx="360362" cy="3419475"/>
          </a:xfrm>
          <a:custGeom>
            <a:avLst/>
            <a:gdLst>
              <a:gd name="connsiteX0" fmla="*/ 155428 w 360145"/>
              <a:gd name="connsiteY0" fmla="*/ 0 h 3384644"/>
              <a:gd name="connsiteX1" fmla="*/ 250962 w 360145"/>
              <a:gd name="connsiteY1" fmla="*/ 109182 h 3384644"/>
              <a:gd name="connsiteX2" fmla="*/ 278258 w 360145"/>
              <a:gd name="connsiteY2" fmla="*/ 150125 h 3384644"/>
              <a:gd name="connsiteX3" fmla="*/ 264610 w 360145"/>
              <a:gd name="connsiteY3" fmla="*/ 436728 h 3384644"/>
              <a:gd name="connsiteX4" fmla="*/ 210019 w 360145"/>
              <a:gd name="connsiteY4" fmla="*/ 518615 h 3384644"/>
              <a:gd name="connsiteX5" fmla="*/ 169076 w 360145"/>
              <a:gd name="connsiteY5" fmla="*/ 600501 h 3384644"/>
              <a:gd name="connsiteX6" fmla="*/ 128133 w 360145"/>
              <a:gd name="connsiteY6" fmla="*/ 696036 h 3384644"/>
              <a:gd name="connsiteX7" fmla="*/ 100837 w 360145"/>
              <a:gd name="connsiteY7" fmla="*/ 736979 h 3384644"/>
              <a:gd name="connsiteX8" fmla="*/ 73542 w 360145"/>
              <a:gd name="connsiteY8" fmla="*/ 818865 h 3384644"/>
              <a:gd name="connsiteX9" fmla="*/ 100837 w 360145"/>
              <a:gd name="connsiteY9" fmla="*/ 1160059 h 3384644"/>
              <a:gd name="connsiteX10" fmla="*/ 128133 w 360145"/>
              <a:gd name="connsiteY10" fmla="*/ 1255594 h 3384644"/>
              <a:gd name="connsiteX11" fmla="*/ 155428 w 360145"/>
              <a:gd name="connsiteY11" fmla="*/ 1296537 h 3384644"/>
              <a:gd name="connsiteX12" fmla="*/ 169076 w 360145"/>
              <a:gd name="connsiteY12" fmla="*/ 1351128 h 3384644"/>
              <a:gd name="connsiteX13" fmla="*/ 264610 w 360145"/>
              <a:gd name="connsiteY13" fmla="*/ 1473958 h 3384644"/>
              <a:gd name="connsiteX14" fmla="*/ 278258 w 360145"/>
              <a:gd name="connsiteY14" fmla="*/ 1733265 h 3384644"/>
              <a:gd name="connsiteX15" fmla="*/ 223667 w 360145"/>
              <a:gd name="connsiteY15" fmla="*/ 1815152 h 3384644"/>
              <a:gd name="connsiteX16" fmla="*/ 196371 w 360145"/>
              <a:gd name="connsiteY16" fmla="*/ 1910686 h 3384644"/>
              <a:gd name="connsiteX17" fmla="*/ 169076 w 360145"/>
              <a:gd name="connsiteY17" fmla="*/ 1951630 h 3384644"/>
              <a:gd name="connsiteX18" fmla="*/ 155428 w 360145"/>
              <a:gd name="connsiteY18" fmla="*/ 1992573 h 3384644"/>
              <a:gd name="connsiteX19" fmla="*/ 100837 w 360145"/>
              <a:gd name="connsiteY19" fmla="*/ 2088107 h 3384644"/>
              <a:gd name="connsiteX20" fmla="*/ 87189 w 360145"/>
              <a:gd name="connsiteY20" fmla="*/ 2142698 h 3384644"/>
              <a:gd name="connsiteX21" fmla="*/ 59894 w 360145"/>
              <a:gd name="connsiteY21" fmla="*/ 2197289 h 3384644"/>
              <a:gd name="connsiteX22" fmla="*/ 46246 w 360145"/>
              <a:gd name="connsiteY22" fmla="*/ 2251880 h 3384644"/>
              <a:gd name="connsiteX23" fmla="*/ 32598 w 360145"/>
              <a:gd name="connsiteY23" fmla="*/ 2292824 h 3384644"/>
              <a:gd name="connsiteX24" fmla="*/ 5303 w 360145"/>
              <a:gd name="connsiteY24" fmla="*/ 2402006 h 3384644"/>
              <a:gd name="connsiteX25" fmla="*/ 32598 w 360145"/>
              <a:gd name="connsiteY25" fmla="*/ 2743200 h 3384644"/>
              <a:gd name="connsiteX26" fmla="*/ 59894 w 360145"/>
              <a:gd name="connsiteY26" fmla="*/ 2893325 h 3384644"/>
              <a:gd name="connsiteX27" fmla="*/ 87189 w 360145"/>
              <a:gd name="connsiteY27" fmla="*/ 2947916 h 3384644"/>
              <a:gd name="connsiteX28" fmla="*/ 100837 w 360145"/>
              <a:gd name="connsiteY28" fmla="*/ 3002507 h 3384644"/>
              <a:gd name="connsiteX29" fmla="*/ 169076 w 360145"/>
              <a:gd name="connsiteY29" fmla="*/ 3084394 h 3384644"/>
              <a:gd name="connsiteX30" fmla="*/ 223667 w 360145"/>
              <a:gd name="connsiteY30" fmla="*/ 3111689 h 3384644"/>
              <a:gd name="connsiteX31" fmla="*/ 305554 w 360145"/>
              <a:gd name="connsiteY31" fmla="*/ 3138985 h 3384644"/>
              <a:gd name="connsiteX32" fmla="*/ 346497 w 360145"/>
              <a:gd name="connsiteY32" fmla="*/ 3166280 h 3384644"/>
              <a:gd name="connsiteX33" fmla="*/ 360145 w 360145"/>
              <a:gd name="connsiteY33" fmla="*/ 3207224 h 3384644"/>
              <a:gd name="connsiteX34" fmla="*/ 319201 w 360145"/>
              <a:gd name="connsiteY34" fmla="*/ 3316406 h 3384644"/>
              <a:gd name="connsiteX35" fmla="*/ 264610 w 360145"/>
              <a:gd name="connsiteY35" fmla="*/ 3384644 h 33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60145" h="3384644">
                <a:moveTo>
                  <a:pt x="155428" y="0"/>
                </a:moveTo>
                <a:cubicBezTo>
                  <a:pt x="223667" y="45492"/>
                  <a:pt x="187271" y="13647"/>
                  <a:pt x="250962" y="109182"/>
                </a:cubicBezTo>
                <a:lnTo>
                  <a:pt x="278258" y="150125"/>
                </a:lnTo>
                <a:cubicBezTo>
                  <a:pt x="273709" y="245659"/>
                  <a:pt x="282026" y="342684"/>
                  <a:pt x="264610" y="436728"/>
                </a:cubicBezTo>
                <a:cubicBezTo>
                  <a:pt x="258637" y="468985"/>
                  <a:pt x="220393" y="487493"/>
                  <a:pt x="210019" y="518615"/>
                </a:cubicBezTo>
                <a:cubicBezTo>
                  <a:pt x="184997" y="593680"/>
                  <a:pt x="211406" y="526425"/>
                  <a:pt x="169076" y="600501"/>
                </a:cubicBezTo>
                <a:cubicBezTo>
                  <a:pt x="55469" y="799313"/>
                  <a:pt x="204696" y="542909"/>
                  <a:pt x="128133" y="696036"/>
                </a:cubicBezTo>
                <a:cubicBezTo>
                  <a:pt x="120798" y="710707"/>
                  <a:pt x="107499" y="721990"/>
                  <a:pt x="100837" y="736979"/>
                </a:cubicBezTo>
                <a:cubicBezTo>
                  <a:pt x="89152" y="763271"/>
                  <a:pt x="73542" y="818865"/>
                  <a:pt x="73542" y="818865"/>
                </a:cubicBezTo>
                <a:cubicBezTo>
                  <a:pt x="96374" y="1321194"/>
                  <a:pt x="54281" y="997118"/>
                  <a:pt x="100837" y="1160059"/>
                </a:cubicBezTo>
                <a:cubicBezTo>
                  <a:pt x="106668" y="1180466"/>
                  <a:pt x="117225" y="1233779"/>
                  <a:pt x="128133" y="1255594"/>
                </a:cubicBezTo>
                <a:cubicBezTo>
                  <a:pt x="135468" y="1270265"/>
                  <a:pt x="146330" y="1282889"/>
                  <a:pt x="155428" y="1296537"/>
                </a:cubicBezTo>
                <a:cubicBezTo>
                  <a:pt x="159977" y="1314734"/>
                  <a:pt x="160688" y="1334351"/>
                  <a:pt x="169076" y="1351128"/>
                </a:cubicBezTo>
                <a:cubicBezTo>
                  <a:pt x="201725" y="1416426"/>
                  <a:pt x="219678" y="1429026"/>
                  <a:pt x="264610" y="1473958"/>
                </a:cubicBezTo>
                <a:cubicBezTo>
                  <a:pt x="300259" y="1580901"/>
                  <a:pt x="315563" y="1591506"/>
                  <a:pt x="278258" y="1733265"/>
                </a:cubicBezTo>
                <a:cubicBezTo>
                  <a:pt x="269909" y="1764990"/>
                  <a:pt x="223667" y="1815152"/>
                  <a:pt x="223667" y="1815152"/>
                </a:cubicBezTo>
                <a:cubicBezTo>
                  <a:pt x="219294" y="1832645"/>
                  <a:pt x="206161" y="1891105"/>
                  <a:pt x="196371" y="1910686"/>
                </a:cubicBezTo>
                <a:cubicBezTo>
                  <a:pt x="189036" y="1925357"/>
                  <a:pt x="176411" y="1936959"/>
                  <a:pt x="169076" y="1951630"/>
                </a:cubicBezTo>
                <a:cubicBezTo>
                  <a:pt x="162642" y="1964497"/>
                  <a:pt x="161862" y="1979706"/>
                  <a:pt x="155428" y="1992573"/>
                </a:cubicBezTo>
                <a:cubicBezTo>
                  <a:pt x="115833" y="2071762"/>
                  <a:pt x="136727" y="1992403"/>
                  <a:pt x="100837" y="2088107"/>
                </a:cubicBezTo>
                <a:cubicBezTo>
                  <a:pt x="94251" y="2105670"/>
                  <a:pt x="93775" y="2125135"/>
                  <a:pt x="87189" y="2142698"/>
                </a:cubicBezTo>
                <a:cubicBezTo>
                  <a:pt x="80046" y="2161747"/>
                  <a:pt x="67037" y="2178240"/>
                  <a:pt x="59894" y="2197289"/>
                </a:cubicBezTo>
                <a:cubicBezTo>
                  <a:pt x="53308" y="2214852"/>
                  <a:pt x="51399" y="2233845"/>
                  <a:pt x="46246" y="2251880"/>
                </a:cubicBezTo>
                <a:cubicBezTo>
                  <a:pt x="42294" y="2265713"/>
                  <a:pt x="36383" y="2278945"/>
                  <a:pt x="32598" y="2292824"/>
                </a:cubicBezTo>
                <a:cubicBezTo>
                  <a:pt x="22728" y="2329016"/>
                  <a:pt x="5303" y="2402006"/>
                  <a:pt x="5303" y="2402006"/>
                </a:cubicBezTo>
                <a:cubicBezTo>
                  <a:pt x="24375" y="2783443"/>
                  <a:pt x="0" y="2563907"/>
                  <a:pt x="32598" y="2743200"/>
                </a:cubicBezTo>
                <a:cubicBezTo>
                  <a:pt x="35348" y="2758324"/>
                  <a:pt x="53152" y="2873098"/>
                  <a:pt x="59894" y="2893325"/>
                </a:cubicBezTo>
                <a:cubicBezTo>
                  <a:pt x="66328" y="2912626"/>
                  <a:pt x="80046" y="2928867"/>
                  <a:pt x="87189" y="2947916"/>
                </a:cubicBezTo>
                <a:cubicBezTo>
                  <a:pt x="93775" y="2965479"/>
                  <a:pt x="93448" y="2985267"/>
                  <a:pt x="100837" y="3002507"/>
                </a:cubicBezTo>
                <a:cubicBezTo>
                  <a:pt x="111399" y="3027150"/>
                  <a:pt x="148825" y="3069929"/>
                  <a:pt x="169076" y="3084394"/>
                </a:cubicBezTo>
                <a:cubicBezTo>
                  <a:pt x="185631" y="3096219"/>
                  <a:pt x="204777" y="3104133"/>
                  <a:pt x="223667" y="3111689"/>
                </a:cubicBezTo>
                <a:cubicBezTo>
                  <a:pt x="250381" y="3122375"/>
                  <a:pt x="281614" y="3123025"/>
                  <a:pt x="305554" y="3138985"/>
                </a:cubicBezTo>
                <a:lnTo>
                  <a:pt x="346497" y="3166280"/>
                </a:lnTo>
                <a:cubicBezTo>
                  <a:pt x="351046" y="3179928"/>
                  <a:pt x="360145" y="3192838"/>
                  <a:pt x="360145" y="3207224"/>
                </a:cubicBezTo>
                <a:cubicBezTo>
                  <a:pt x="360145" y="3262256"/>
                  <a:pt x="347438" y="3276873"/>
                  <a:pt x="319201" y="3316406"/>
                </a:cubicBezTo>
                <a:cubicBezTo>
                  <a:pt x="281863" y="3368679"/>
                  <a:pt x="292231" y="3357025"/>
                  <a:pt x="264610" y="3384644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304800" y="1752600"/>
            <a:ext cx="360363" cy="3384550"/>
          </a:xfrm>
          <a:custGeom>
            <a:avLst/>
            <a:gdLst>
              <a:gd name="connsiteX0" fmla="*/ 155428 w 360145"/>
              <a:gd name="connsiteY0" fmla="*/ 0 h 3384644"/>
              <a:gd name="connsiteX1" fmla="*/ 250962 w 360145"/>
              <a:gd name="connsiteY1" fmla="*/ 109182 h 3384644"/>
              <a:gd name="connsiteX2" fmla="*/ 278258 w 360145"/>
              <a:gd name="connsiteY2" fmla="*/ 150125 h 3384644"/>
              <a:gd name="connsiteX3" fmla="*/ 264610 w 360145"/>
              <a:gd name="connsiteY3" fmla="*/ 436728 h 3384644"/>
              <a:gd name="connsiteX4" fmla="*/ 210019 w 360145"/>
              <a:gd name="connsiteY4" fmla="*/ 518615 h 3384644"/>
              <a:gd name="connsiteX5" fmla="*/ 169076 w 360145"/>
              <a:gd name="connsiteY5" fmla="*/ 600501 h 3384644"/>
              <a:gd name="connsiteX6" fmla="*/ 128133 w 360145"/>
              <a:gd name="connsiteY6" fmla="*/ 696036 h 3384644"/>
              <a:gd name="connsiteX7" fmla="*/ 100837 w 360145"/>
              <a:gd name="connsiteY7" fmla="*/ 736979 h 3384644"/>
              <a:gd name="connsiteX8" fmla="*/ 73542 w 360145"/>
              <a:gd name="connsiteY8" fmla="*/ 818865 h 3384644"/>
              <a:gd name="connsiteX9" fmla="*/ 100837 w 360145"/>
              <a:gd name="connsiteY9" fmla="*/ 1160059 h 3384644"/>
              <a:gd name="connsiteX10" fmla="*/ 128133 w 360145"/>
              <a:gd name="connsiteY10" fmla="*/ 1255594 h 3384644"/>
              <a:gd name="connsiteX11" fmla="*/ 155428 w 360145"/>
              <a:gd name="connsiteY11" fmla="*/ 1296537 h 3384644"/>
              <a:gd name="connsiteX12" fmla="*/ 169076 w 360145"/>
              <a:gd name="connsiteY12" fmla="*/ 1351128 h 3384644"/>
              <a:gd name="connsiteX13" fmla="*/ 264610 w 360145"/>
              <a:gd name="connsiteY13" fmla="*/ 1473958 h 3384644"/>
              <a:gd name="connsiteX14" fmla="*/ 278258 w 360145"/>
              <a:gd name="connsiteY14" fmla="*/ 1733265 h 3384644"/>
              <a:gd name="connsiteX15" fmla="*/ 223667 w 360145"/>
              <a:gd name="connsiteY15" fmla="*/ 1815152 h 3384644"/>
              <a:gd name="connsiteX16" fmla="*/ 196371 w 360145"/>
              <a:gd name="connsiteY16" fmla="*/ 1910686 h 3384644"/>
              <a:gd name="connsiteX17" fmla="*/ 169076 w 360145"/>
              <a:gd name="connsiteY17" fmla="*/ 1951630 h 3384644"/>
              <a:gd name="connsiteX18" fmla="*/ 155428 w 360145"/>
              <a:gd name="connsiteY18" fmla="*/ 1992573 h 3384644"/>
              <a:gd name="connsiteX19" fmla="*/ 100837 w 360145"/>
              <a:gd name="connsiteY19" fmla="*/ 2088107 h 3384644"/>
              <a:gd name="connsiteX20" fmla="*/ 87189 w 360145"/>
              <a:gd name="connsiteY20" fmla="*/ 2142698 h 3384644"/>
              <a:gd name="connsiteX21" fmla="*/ 59894 w 360145"/>
              <a:gd name="connsiteY21" fmla="*/ 2197289 h 3384644"/>
              <a:gd name="connsiteX22" fmla="*/ 46246 w 360145"/>
              <a:gd name="connsiteY22" fmla="*/ 2251880 h 3384644"/>
              <a:gd name="connsiteX23" fmla="*/ 32598 w 360145"/>
              <a:gd name="connsiteY23" fmla="*/ 2292824 h 3384644"/>
              <a:gd name="connsiteX24" fmla="*/ 5303 w 360145"/>
              <a:gd name="connsiteY24" fmla="*/ 2402006 h 3384644"/>
              <a:gd name="connsiteX25" fmla="*/ 32598 w 360145"/>
              <a:gd name="connsiteY25" fmla="*/ 2743200 h 3384644"/>
              <a:gd name="connsiteX26" fmla="*/ 59894 w 360145"/>
              <a:gd name="connsiteY26" fmla="*/ 2893325 h 3384644"/>
              <a:gd name="connsiteX27" fmla="*/ 87189 w 360145"/>
              <a:gd name="connsiteY27" fmla="*/ 2947916 h 3384644"/>
              <a:gd name="connsiteX28" fmla="*/ 100837 w 360145"/>
              <a:gd name="connsiteY28" fmla="*/ 3002507 h 3384644"/>
              <a:gd name="connsiteX29" fmla="*/ 169076 w 360145"/>
              <a:gd name="connsiteY29" fmla="*/ 3084394 h 3384644"/>
              <a:gd name="connsiteX30" fmla="*/ 223667 w 360145"/>
              <a:gd name="connsiteY30" fmla="*/ 3111689 h 3384644"/>
              <a:gd name="connsiteX31" fmla="*/ 305554 w 360145"/>
              <a:gd name="connsiteY31" fmla="*/ 3138985 h 3384644"/>
              <a:gd name="connsiteX32" fmla="*/ 346497 w 360145"/>
              <a:gd name="connsiteY32" fmla="*/ 3166280 h 3384644"/>
              <a:gd name="connsiteX33" fmla="*/ 360145 w 360145"/>
              <a:gd name="connsiteY33" fmla="*/ 3207224 h 3384644"/>
              <a:gd name="connsiteX34" fmla="*/ 319201 w 360145"/>
              <a:gd name="connsiteY34" fmla="*/ 3316406 h 3384644"/>
              <a:gd name="connsiteX35" fmla="*/ 264610 w 360145"/>
              <a:gd name="connsiteY35" fmla="*/ 3384644 h 33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60145" h="3384644">
                <a:moveTo>
                  <a:pt x="155428" y="0"/>
                </a:moveTo>
                <a:cubicBezTo>
                  <a:pt x="223667" y="45492"/>
                  <a:pt x="187271" y="13647"/>
                  <a:pt x="250962" y="109182"/>
                </a:cubicBezTo>
                <a:lnTo>
                  <a:pt x="278258" y="150125"/>
                </a:lnTo>
                <a:cubicBezTo>
                  <a:pt x="273709" y="245659"/>
                  <a:pt x="282026" y="342684"/>
                  <a:pt x="264610" y="436728"/>
                </a:cubicBezTo>
                <a:cubicBezTo>
                  <a:pt x="258637" y="468985"/>
                  <a:pt x="220393" y="487493"/>
                  <a:pt x="210019" y="518615"/>
                </a:cubicBezTo>
                <a:cubicBezTo>
                  <a:pt x="184997" y="593680"/>
                  <a:pt x="211406" y="526425"/>
                  <a:pt x="169076" y="600501"/>
                </a:cubicBezTo>
                <a:cubicBezTo>
                  <a:pt x="55469" y="799313"/>
                  <a:pt x="204696" y="542909"/>
                  <a:pt x="128133" y="696036"/>
                </a:cubicBezTo>
                <a:cubicBezTo>
                  <a:pt x="120798" y="710707"/>
                  <a:pt x="107499" y="721990"/>
                  <a:pt x="100837" y="736979"/>
                </a:cubicBezTo>
                <a:cubicBezTo>
                  <a:pt x="89152" y="763271"/>
                  <a:pt x="73542" y="818865"/>
                  <a:pt x="73542" y="818865"/>
                </a:cubicBezTo>
                <a:cubicBezTo>
                  <a:pt x="96374" y="1321194"/>
                  <a:pt x="54281" y="997118"/>
                  <a:pt x="100837" y="1160059"/>
                </a:cubicBezTo>
                <a:cubicBezTo>
                  <a:pt x="106668" y="1180466"/>
                  <a:pt x="117225" y="1233779"/>
                  <a:pt x="128133" y="1255594"/>
                </a:cubicBezTo>
                <a:cubicBezTo>
                  <a:pt x="135468" y="1270265"/>
                  <a:pt x="146330" y="1282889"/>
                  <a:pt x="155428" y="1296537"/>
                </a:cubicBezTo>
                <a:cubicBezTo>
                  <a:pt x="159977" y="1314734"/>
                  <a:pt x="160688" y="1334351"/>
                  <a:pt x="169076" y="1351128"/>
                </a:cubicBezTo>
                <a:cubicBezTo>
                  <a:pt x="201725" y="1416426"/>
                  <a:pt x="219678" y="1429026"/>
                  <a:pt x="264610" y="1473958"/>
                </a:cubicBezTo>
                <a:cubicBezTo>
                  <a:pt x="300259" y="1580901"/>
                  <a:pt x="315563" y="1591506"/>
                  <a:pt x="278258" y="1733265"/>
                </a:cubicBezTo>
                <a:cubicBezTo>
                  <a:pt x="269909" y="1764990"/>
                  <a:pt x="223667" y="1815152"/>
                  <a:pt x="223667" y="1815152"/>
                </a:cubicBezTo>
                <a:cubicBezTo>
                  <a:pt x="219294" y="1832645"/>
                  <a:pt x="206161" y="1891105"/>
                  <a:pt x="196371" y="1910686"/>
                </a:cubicBezTo>
                <a:cubicBezTo>
                  <a:pt x="189036" y="1925357"/>
                  <a:pt x="176411" y="1936959"/>
                  <a:pt x="169076" y="1951630"/>
                </a:cubicBezTo>
                <a:cubicBezTo>
                  <a:pt x="162642" y="1964497"/>
                  <a:pt x="161862" y="1979706"/>
                  <a:pt x="155428" y="1992573"/>
                </a:cubicBezTo>
                <a:cubicBezTo>
                  <a:pt x="115833" y="2071762"/>
                  <a:pt x="136727" y="1992403"/>
                  <a:pt x="100837" y="2088107"/>
                </a:cubicBezTo>
                <a:cubicBezTo>
                  <a:pt x="94251" y="2105670"/>
                  <a:pt x="93775" y="2125135"/>
                  <a:pt x="87189" y="2142698"/>
                </a:cubicBezTo>
                <a:cubicBezTo>
                  <a:pt x="80046" y="2161747"/>
                  <a:pt x="67037" y="2178240"/>
                  <a:pt x="59894" y="2197289"/>
                </a:cubicBezTo>
                <a:cubicBezTo>
                  <a:pt x="53308" y="2214852"/>
                  <a:pt x="51399" y="2233845"/>
                  <a:pt x="46246" y="2251880"/>
                </a:cubicBezTo>
                <a:cubicBezTo>
                  <a:pt x="42294" y="2265713"/>
                  <a:pt x="36383" y="2278945"/>
                  <a:pt x="32598" y="2292824"/>
                </a:cubicBezTo>
                <a:cubicBezTo>
                  <a:pt x="22728" y="2329016"/>
                  <a:pt x="5303" y="2402006"/>
                  <a:pt x="5303" y="2402006"/>
                </a:cubicBezTo>
                <a:cubicBezTo>
                  <a:pt x="24375" y="2783443"/>
                  <a:pt x="0" y="2563907"/>
                  <a:pt x="32598" y="2743200"/>
                </a:cubicBezTo>
                <a:cubicBezTo>
                  <a:pt x="35348" y="2758324"/>
                  <a:pt x="53152" y="2873098"/>
                  <a:pt x="59894" y="2893325"/>
                </a:cubicBezTo>
                <a:cubicBezTo>
                  <a:pt x="66328" y="2912626"/>
                  <a:pt x="80046" y="2928867"/>
                  <a:pt x="87189" y="2947916"/>
                </a:cubicBezTo>
                <a:cubicBezTo>
                  <a:pt x="93775" y="2965479"/>
                  <a:pt x="93448" y="2985267"/>
                  <a:pt x="100837" y="3002507"/>
                </a:cubicBezTo>
                <a:cubicBezTo>
                  <a:pt x="111399" y="3027150"/>
                  <a:pt x="148825" y="3069929"/>
                  <a:pt x="169076" y="3084394"/>
                </a:cubicBezTo>
                <a:cubicBezTo>
                  <a:pt x="185631" y="3096219"/>
                  <a:pt x="204777" y="3104133"/>
                  <a:pt x="223667" y="3111689"/>
                </a:cubicBezTo>
                <a:cubicBezTo>
                  <a:pt x="250381" y="3122375"/>
                  <a:pt x="281614" y="3123025"/>
                  <a:pt x="305554" y="3138985"/>
                </a:cubicBezTo>
                <a:lnTo>
                  <a:pt x="346497" y="3166280"/>
                </a:lnTo>
                <a:cubicBezTo>
                  <a:pt x="351046" y="3179928"/>
                  <a:pt x="360145" y="3192838"/>
                  <a:pt x="360145" y="3207224"/>
                </a:cubicBezTo>
                <a:cubicBezTo>
                  <a:pt x="360145" y="3262256"/>
                  <a:pt x="347438" y="3276873"/>
                  <a:pt x="319201" y="3316406"/>
                </a:cubicBezTo>
                <a:cubicBezTo>
                  <a:pt x="281863" y="3368679"/>
                  <a:pt x="292231" y="3357025"/>
                  <a:pt x="264610" y="3384644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7086600" y="3810000"/>
            <a:ext cx="762000" cy="844550"/>
            <a:chOff x="912" y="3435"/>
            <a:chExt cx="192" cy="213"/>
          </a:xfrm>
        </p:grpSpPr>
        <p:sp>
          <p:nvSpPr>
            <p:cNvPr id="26760" name="Oval 4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61" name="Oval 5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62" name="Group 6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00600" y="2286000"/>
            <a:ext cx="381000" cy="381000"/>
            <a:chOff x="1440" y="3531"/>
            <a:chExt cx="96" cy="96"/>
          </a:xfrm>
        </p:grpSpPr>
        <p:sp>
          <p:nvSpPr>
            <p:cNvPr id="26758" name="Oval 10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6628" name="Group 12"/>
          <p:cNvGrpSpPr>
            <a:grpSpLocks/>
          </p:cNvGrpSpPr>
          <p:nvPr/>
        </p:nvGrpSpPr>
        <p:grpSpPr bwMode="auto">
          <a:xfrm>
            <a:off x="7010400" y="2209800"/>
            <a:ext cx="762000" cy="844550"/>
            <a:chOff x="912" y="3435"/>
            <a:chExt cx="192" cy="213"/>
          </a:xfrm>
        </p:grpSpPr>
        <p:sp>
          <p:nvSpPr>
            <p:cNvPr id="26753" name="Oval 1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54" name="Oval 1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55" name="Group 1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29" name="Group 18"/>
          <p:cNvGrpSpPr>
            <a:grpSpLocks/>
          </p:cNvGrpSpPr>
          <p:nvPr/>
        </p:nvGrpSpPr>
        <p:grpSpPr bwMode="auto">
          <a:xfrm>
            <a:off x="4114800" y="3962400"/>
            <a:ext cx="762000" cy="844550"/>
            <a:chOff x="912" y="3435"/>
            <a:chExt cx="192" cy="213"/>
          </a:xfrm>
        </p:grpSpPr>
        <p:sp>
          <p:nvSpPr>
            <p:cNvPr id="26748" name="Oval 19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9" name="Oval 20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50" name="Group 21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0" name="Group 24"/>
          <p:cNvGrpSpPr>
            <a:grpSpLocks/>
          </p:cNvGrpSpPr>
          <p:nvPr/>
        </p:nvGrpSpPr>
        <p:grpSpPr bwMode="auto">
          <a:xfrm>
            <a:off x="5791200" y="2133600"/>
            <a:ext cx="762000" cy="844550"/>
            <a:chOff x="912" y="3435"/>
            <a:chExt cx="192" cy="213"/>
          </a:xfrm>
        </p:grpSpPr>
        <p:sp>
          <p:nvSpPr>
            <p:cNvPr id="26743" name="Oval 2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44" name="Oval 2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45" name="Group 2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24" name="Line 2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1" name="Group 30"/>
          <p:cNvGrpSpPr>
            <a:grpSpLocks/>
          </p:cNvGrpSpPr>
          <p:nvPr/>
        </p:nvGrpSpPr>
        <p:grpSpPr bwMode="auto">
          <a:xfrm>
            <a:off x="5486400" y="3962400"/>
            <a:ext cx="762000" cy="844550"/>
            <a:chOff x="912" y="3435"/>
            <a:chExt cx="192" cy="213"/>
          </a:xfrm>
        </p:grpSpPr>
        <p:sp>
          <p:nvSpPr>
            <p:cNvPr id="26738" name="Oval 31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9" name="Oval 32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40" name="Group 33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2" name="Group 36"/>
          <p:cNvGrpSpPr>
            <a:grpSpLocks/>
          </p:cNvGrpSpPr>
          <p:nvPr/>
        </p:nvGrpSpPr>
        <p:grpSpPr bwMode="auto">
          <a:xfrm>
            <a:off x="4953000" y="2057400"/>
            <a:ext cx="762000" cy="846138"/>
            <a:chOff x="912" y="3435"/>
            <a:chExt cx="192" cy="213"/>
          </a:xfrm>
        </p:grpSpPr>
        <p:sp>
          <p:nvSpPr>
            <p:cNvPr id="26733" name="Oval 37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34" name="Oval 38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35" name="Group 39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36" name="Line 40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37" name="Line 41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3" name="Group 42"/>
          <p:cNvGrpSpPr>
            <a:grpSpLocks/>
          </p:cNvGrpSpPr>
          <p:nvPr/>
        </p:nvGrpSpPr>
        <p:grpSpPr bwMode="auto">
          <a:xfrm>
            <a:off x="3962400" y="2133600"/>
            <a:ext cx="762000" cy="844550"/>
            <a:chOff x="912" y="3435"/>
            <a:chExt cx="192" cy="213"/>
          </a:xfrm>
        </p:grpSpPr>
        <p:sp>
          <p:nvSpPr>
            <p:cNvPr id="26728" name="Oval 4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9" name="Oval 4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30" name="Group 4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42" name="Line 4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43" name="Line 4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4" name="Group 48"/>
          <p:cNvGrpSpPr>
            <a:grpSpLocks/>
          </p:cNvGrpSpPr>
          <p:nvPr/>
        </p:nvGrpSpPr>
        <p:grpSpPr bwMode="auto">
          <a:xfrm>
            <a:off x="2362200" y="3886200"/>
            <a:ext cx="762000" cy="846138"/>
            <a:chOff x="912" y="3435"/>
            <a:chExt cx="192" cy="213"/>
          </a:xfrm>
        </p:grpSpPr>
        <p:sp>
          <p:nvSpPr>
            <p:cNvPr id="26723" name="Oval 49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24" name="Oval 50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25" name="Group 51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48" name="Line 52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49" name="Line 53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5" name="Group 54"/>
          <p:cNvGrpSpPr>
            <a:grpSpLocks/>
          </p:cNvGrpSpPr>
          <p:nvPr/>
        </p:nvGrpSpPr>
        <p:grpSpPr bwMode="auto">
          <a:xfrm>
            <a:off x="3124200" y="3810000"/>
            <a:ext cx="762000" cy="844550"/>
            <a:chOff x="912" y="3435"/>
            <a:chExt cx="192" cy="213"/>
          </a:xfrm>
        </p:grpSpPr>
        <p:sp>
          <p:nvSpPr>
            <p:cNvPr id="26718" name="Oval 55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19" name="Oval 56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20" name="Group 57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54" name="Line 58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55" name="Line 59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6" name="Group 60"/>
          <p:cNvGrpSpPr>
            <a:grpSpLocks/>
          </p:cNvGrpSpPr>
          <p:nvPr/>
        </p:nvGrpSpPr>
        <p:grpSpPr bwMode="auto">
          <a:xfrm>
            <a:off x="2895600" y="2133600"/>
            <a:ext cx="762000" cy="844550"/>
            <a:chOff x="912" y="3435"/>
            <a:chExt cx="192" cy="213"/>
          </a:xfrm>
        </p:grpSpPr>
        <p:sp>
          <p:nvSpPr>
            <p:cNvPr id="26713" name="Oval 61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14" name="Oval 62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15" name="Group 63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60" name="Line 64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61" name="Line 65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7" name="Group 66"/>
          <p:cNvGrpSpPr>
            <a:grpSpLocks/>
          </p:cNvGrpSpPr>
          <p:nvPr/>
        </p:nvGrpSpPr>
        <p:grpSpPr bwMode="auto">
          <a:xfrm>
            <a:off x="1066800" y="3886200"/>
            <a:ext cx="762000" cy="846138"/>
            <a:chOff x="912" y="3435"/>
            <a:chExt cx="192" cy="213"/>
          </a:xfrm>
        </p:grpSpPr>
        <p:sp>
          <p:nvSpPr>
            <p:cNvPr id="26708" name="Oval 67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09" name="Oval 68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10" name="Group 69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66" name="Line 70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67" name="Line 71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38" name="Group 72"/>
          <p:cNvGrpSpPr>
            <a:grpSpLocks/>
          </p:cNvGrpSpPr>
          <p:nvPr/>
        </p:nvGrpSpPr>
        <p:grpSpPr bwMode="auto">
          <a:xfrm>
            <a:off x="1219200" y="2133600"/>
            <a:ext cx="762000" cy="844550"/>
            <a:chOff x="912" y="3435"/>
            <a:chExt cx="192" cy="213"/>
          </a:xfrm>
        </p:grpSpPr>
        <p:sp>
          <p:nvSpPr>
            <p:cNvPr id="26703" name="Oval 73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704" name="Oval 74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705" name="Group 75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772" name="Line 76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773" name="Line 77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4572000" y="2667000"/>
            <a:ext cx="381000" cy="381000"/>
            <a:chOff x="1440" y="3531"/>
            <a:chExt cx="96" cy="96"/>
          </a:xfrm>
        </p:grpSpPr>
        <p:sp>
          <p:nvSpPr>
            <p:cNvPr id="26701" name="Oval 79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76" name="Line 80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8" name="Group 81"/>
          <p:cNvGrpSpPr>
            <a:grpSpLocks/>
          </p:cNvGrpSpPr>
          <p:nvPr/>
        </p:nvGrpSpPr>
        <p:grpSpPr bwMode="auto">
          <a:xfrm>
            <a:off x="6858000" y="4191000"/>
            <a:ext cx="381000" cy="381000"/>
            <a:chOff x="1440" y="3531"/>
            <a:chExt cx="96" cy="96"/>
          </a:xfrm>
        </p:grpSpPr>
        <p:sp>
          <p:nvSpPr>
            <p:cNvPr id="26699" name="Oval 82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79" name="Line 83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9" name="Group 84"/>
          <p:cNvGrpSpPr>
            <a:grpSpLocks/>
          </p:cNvGrpSpPr>
          <p:nvPr/>
        </p:nvGrpSpPr>
        <p:grpSpPr bwMode="auto">
          <a:xfrm>
            <a:off x="2514600" y="3581400"/>
            <a:ext cx="381000" cy="381000"/>
            <a:chOff x="1440" y="3531"/>
            <a:chExt cx="96" cy="96"/>
          </a:xfrm>
        </p:grpSpPr>
        <p:sp>
          <p:nvSpPr>
            <p:cNvPr id="26697" name="Oval 85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82" name="Line 86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0" name="Group 87"/>
          <p:cNvGrpSpPr>
            <a:grpSpLocks/>
          </p:cNvGrpSpPr>
          <p:nvPr/>
        </p:nvGrpSpPr>
        <p:grpSpPr bwMode="auto">
          <a:xfrm>
            <a:off x="5105400" y="3962400"/>
            <a:ext cx="381000" cy="381000"/>
            <a:chOff x="1440" y="3531"/>
            <a:chExt cx="96" cy="96"/>
          </a:xfrm>
        </p:grpSpPr>
        <p:sp>
          <p:nvSpPr>
            <p:cNvPr id="26695" name="Oval 88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85" name="Line 89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1" name="Group 90"/>
          <p:cNvGrpSpPr>
            <a:grpSpLocks/>
          </p:cNvGrpSpPr>
          <p:nvPr/>
        </p:nvGrpSpPr>
        <p:grpSpPr bwMode="auto">
          <a:xfrm>
            <a:off x="5562600" y="3200400"/>
            <a:ext cx="381000" cy="381000"/>
            <a:chOff x="1440" y="3531"/>
            <a:chExt cx="96" cy="96"/>
          </a:xfrm>
        </p:grpSpPr>
        <p:sp>
          <p:nvSpPr>
            <p:cNvPr id="26693" name="Oval 91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88" name="Line 92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28" name="Group 93"/>
          <p:cNvGrpSpPr>
            <a:grpSpLocks/>
          </p:cNvGrpSpPr>
          <p:nvPr/>
        </p:nvGrpSpPr>
        <p:grpSpPr bwMode="auto">
          <a:xfrm>
            <a:off x="3657600" y="2895600"/>
            <a:ext cx="381000" cy="381000"/>
            <a:chOff x="1440" y="3531"/>
            <a:chExt cx="96" cy="96"/>
          </a:xfrm>
        </p:grpSpPr>
        <p:sp>
          <p:nvSpPr>
            <p:cNvPr id="26691" name="Oval 94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91" name="Line 95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29" name="Group 96"/>
          <p:cNvGrpSpPr>
            <a:grpSpLocks/>
          </p:cNvGrpSpPr>
          <p:nvPr/>
        </p:nvGrpSpPr>
        <p:grpSpPr bwMode="auto">
          <a:xfrm>
            <a:off x="1066800" y="3429000"/>
            <a:ext cx="381000" cy="381000"/>
            <a:chOff x="1440" y="3531"/>
            <a:chExt cx="96" cy="96"/>
          </a:xfrm>
        </p:grpSpPr>
        <p:sp>
          <p:nvSpPr>
            <p:cNvPr id="26689" name="Oval 97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94" name="Line 98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30" name="Group 99"/>
          <p:cNvGrpSpPr>
            <a:grpSpLocks/>
          </p:cNvGrpSpPr>
          <p:nvPr/>
        </p:nvGrpSpPr>
        <p:grpSpPr bwMode="auto">
          <a:xfrm>
            <a:off x="2133600" y="2362200"/>
            <a:ext cx="381000" cy="381000"/>
            <a:chOff x="1440" y="3531"/>
            <a:chExt cx="96" cy="96"/>
          </a:xfrm>
        </p:grpSpPr>
        <p:sp>
          <p:nvSpPr>
            <p:cNvPr id="26687" name="Oval 100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797" name="Line 101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6647" name="Group 103"/>
          <p:cNvGrpSpPr>
            <a:grpSpLocks/>
          </p:cNvGrpSpPr>
          <p:nvPr/>
        </p:nvGrpSpPr>
        <p:grpSpPr bwMode="auto">
          <a:xfrm>
            <a:off x="6019800" y="3276600"/>
            <a:ext cx="762000" cy="844550"/>
            <a:chOff x="912" y="3435"/>
            <a:chExt cx="192" cy="213"/>
          </a:xfrm>
        </p:grpSpPr>
        <p:sp>
          <p:nvSpPr>
            <p:cNvPr id="26682" name="Oval 104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83" name="Oval 105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684" name="Group 106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802" name="Line 107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803" name="Line 108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48" name="Group 109"/>
          <p:cNvGrpSpPr>
            <a:grpSpLocks/>
          </p:cNvGrpSpPr>
          <p:nvPr/>
        </p:nvGrpSpPr>
        <p:grpSpPr bwMode="auto">
          <a:xfrm>
            <a:off x="1905000" y="2743200"/>
            <a:ext cx="762000" cy="844550"/>
            <a:chOff x="912" y="3435"/>
            <a:chExt cx="192" cy="213"/>
          </a:xfrm>
        </p:grpSpPr>
        <p:sp>
          <p:nvSpPr>
            <p:cNvPr id="26677" name="Oval 110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78" name="Oval 111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679" name="Group 112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808" name="Line 113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809" name="Line 114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26649" name="Group 115"/>
          <p:cNvGrpSpPr>
            <a:grpSpLocks/>
          </p:cNvGrpSpPr>
          <p:nvPr/>
        </p:nvGrpSpPr>
        <p:grpSpPr bwMode="auto">
          <a:xfrm>
            <a:off x="4038600" y="3124200"/>
            <a:ext cx="762000" cy="844550"/>
            <a:chOff x="912" y="3435"/>
            <a:chExt cx="192" cy="213"/>
          </a:xfrm>
        </p:grpSpPr>
        <p:sp>
          <p:nvSpPr>
            <p:cNvPr id="26672" name="Oval 116"/>
            <p:cNvSpPr>
              <a:spLocks noChangeArrowheads="1"/>
            </p:cNvSpPr>
            <p:nvPr/>
          </p:nvSpPr>
          <p:spPr bwMode="auto">
            <a:xfrm>
              <a:off x="912" y="3456"/>
              <a:ext cx="192" cy="192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73" name="Oval 117"/>
            <p:cNvSpPr>
              <a:spLocks noChangeArrowheads="1"/>
            </p:cNvSpPr>
            <p:nvPr/>
          </p:nvSpPr>
          <p:spPr bwMode="auto">
            <a:xfrm>
              <a:off x="912" y="3435"/>
              <a:ext cx="96" cy="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6674" name="Group 118"/>
            <p:cNvGrpSpPr>
              <a:grpSpLocks/>
            </p:cNvGrpSpPr>
            <p:nvPr/>
          </p:nvGrpSpPr>
          <p:grpSpPr bwMode="auto">
            <a:xfrm>
              <a:off x="960" y="3528"/>
              <a:ext cx="96" cy="96"/>
              <a:chOff x="2544" y="3552"/>
              <a:chExt cx="96" cy="96"/>
            </a:xfrm>
          </p:grpSpPr>
          <p:sp>
            <p:nvSpPr>
              <p:cNvPr id="29814" name="Line 119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815" name="Line 120"/>
              <p:cNvSpPr>
                <a:spLocks noChangeShapeType="1"/>
              </p:cNvSpPr>
              <p:nvPr/>
            </p:nvSpPr>
            <p:spPr bwMode="auto">
              <a:xfrm flipV="1">
                <a:off x="2544" y="3600"/>
                <a:ext cx="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grpSp>
        <p:nvGrpSpPr>
          <p:cNvPr id="137" name="Group 121"/>
          <p:cNvGrpSpPr>
            <a:grpSpLocks/>
          </p:cNvGrpSpPr>
          <p:nvPr/>
        </p:nvGrpSpPr>
        <p:grpSpPr bwMode="auto">
          <a:xfrm>
            <a:off x="2971800" y="3200400"/>
            <a:ext cx="381000" cy="381000"/>
            <a:chOff x="1440" y="3531"/>
            <a:chExt cx="96" cy="96"/>
          </a:xfrm>
        </p:grpSpPr>
        <p:sp>
          <p:nvSpPr>
            <p:cNvPr id="26670" name="Oval 122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18" name="Line 123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38" name="Group 124"/>
          <p:cNvGrpSpPr>
            <a:grpSpLocks/>
          </p:cNvGrpSpPr>
          <p:nvPr/>
        </p:nvGrpSpPr>
        <p:grpSpPr bwMode="auto">
          <a:xfrm>
            <a:off x="1828800" y="3657600"/>
            <a:ext cx="381000" cy="381000"/>
            <a:chOff x="1440" y="3531"/>
            <a:chExt cx="96" cy="96"/>
          </a:xfrm>
        </p:grpSpPr>
        <p:sp>
          <p:nvSpPr>
            <p:cNvPr id="26668" name="Oval 125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21" name="Line 126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39" name="Group 127"/>
          <p:cNvGrpSpPr>
            <a:grpSpLocks/>
          </p:cNvGrpSpPr>
          <p:nvPr/>
        </p:nvGrpSpPr>
        <p:grpSpPr bwMode="auto">
          <a:xfrm>
            <a:off x="3657600" y="3429000"/>
            <a:ext cx="381000" cy="381000"/>
            <a:chOff x="1440" y="3531"/>
            <a:chExt cx="96" cy="96"/>
          </a:xfrm>
        </p:grpSpPr>
        <p:sp>
          <p:nvSpPr>
            <p:cNvPr id="26666" name="Oval 128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24" name="Line 129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42" name="Group 130"/>
          <p:cNvGrpSpPr>
            <a:grpSpLocks/>
          </p:cNvGrpSpPr>
          <p:nvPr/>
        </p:nvGrpSpPr>
        <p:grpSpPr bwMode="auto">
          <a:xfrm>
            <a:off x="5791200" y="2667000"/>
            <a:ext cx="381000" cy="381000"/>
            <a:chOff x="1440" y="3531"/>
            <a:chExt cx="96" cy="96"/>
          </a:xfrm>
        </p:grpSpPr>
        <p:sp>
          <p:nvSpPr>
            <p:cNvPr id="26664" name="Oval 131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27" name="Line 132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45" name="Group 133"/>
          <p:cNvGrpSpPr>
            <a:grpSpLocks/>
          </p:cNvGrpSpPr>
          <p:nvPr/>
        </p:nvGrpSpPr>
        <p:grpSpPr bwMode="auto">
          <a:xfrm>
            <a:off x="6400800" y="2919413"/>
            <a:ext cx="381000" cy="381000"/>
            <a:chOff x="1440" y="3531"/>
            <a:chExt cx="96" cy="96"/>
          </a:xfrm>
        </p:grpSpPr>
        <p:sp>
          <p:nvSpPr>
            <p:cNvPr id="26662" name="Oval 134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30" name="Line 135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46" name="Group 136"/>
          <p:cNvGrpSpPr>
            <a:grpSpLocks/>
          </p:cNvGrpSpPr>
          <p:nvPr/>
        </p:nvGrpSpPr>
        <p:grpSpPr bwMode="auto">
          <a:xfrm>
            <a:off x="7010400" y="3452813"/>
            <a:ext cx="381000" cy="381000"/>
            <a:chOff x="1440" y="3531"/>
            <a:chExt cx="96" cy="96"/>
          </a:xfrm>
        </p:grpSpPr>
        <p:sp>
          <p:nvSpPr>
            <p:cNvPr id="26660" name="Oval 137"/>
            <p:cNvSpPr>
              <a:spLocks noChangeArrowheads="1"/>
            </p:cNvSpPr>
            <p:nvPr/>
          </p:nvSpPr>
          <p:spPr bwMode="auto">
            <a:xfrm>
              <a:off x="1440" y="3531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833" name="Line 138"/>
            <p:cNvSpPr>
              <a:spLocks noChangeShapeType="1"/>
            </p:cNvSpPr>
            <p:nvPr/>
          </p:nvSpPr>
          <p:spPr bwMode="auto">
            <a:xfrm flipV="1">
              <a:off x="1464" y="3576"/>
              <a:ext cx="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cxnSp>
        <p:nvCxnSpPr>
          <p:cNvPr id="140" name="Straight Connector 139"/>
          <p:cNvCxnSpPr/>
          <p:nvPr/>
        </p:nvCxnSpPr>
        <p:spPr>
          <a:xfrm>
            <a:off x="457200" y="1752600"/>
            <a:ext cx="8001000" cy="1588"/>
          </a:xfrm>
          <a:prstGeom prst="line">
            <a:avLst/>
          </a:prstGeom>
          <a:ln w="47625" cmpd="sng">
            <a:solidFill>
              <a:schemeClr val="tx1"/>
            </a:solidFill>
          </a:ln>
          <a:scene3d>
            <a:camera prst="orthographicFront"/>
            <a:lightRig rig="sunset" dir="t"/>
          </a:scene3d>
          <a:sp3d contourW="12700" prstMaterial="metal"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33400" y="5181600"/>
            <a:ext cx="8001000" cy="1588"/>
          </a:xfrm>
          <a:prstGeom prst="line">
            <a:avLst/>
          </a:prstGeom>
          <a:ln w="47625" cmpd="sng">
            <a:solidFill>
              <a:schemeClr val="tx1"/>
            </a:solidFill>
          </a:ln>
          <a:scene3d>
            <a:camera prst="orthographicFront"/>
            <a:lightRig rig="sunset" dir="t"/>
          </a:scene3d>
          <a:sp3d contourW="12700" prstMaterial="metal">
            <a:bevelB/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142"/>
          <p:cNvSpPr/>
          <p:nvPr/>
        </p:nvSpPr>
        <p:spPr>
          <a:xfrm>
            <a:off x="8237538" y="1752600"/>
            <a:ext cx="360362" cy="3419475"/>
          </a:xfrm>
          <a:custGeom>
            <a:avLst/>
            <a:gdLst>
              <a:gd name="connsiteX0" fmla="*/ 155428 w 360145"/>
              <a:gd name="connsiteY0" fmla="*/ 0 h 3384644"/>
              <a:gd name="connsiteX1" fmla="*/ 250962 w 360145"/>
              <a:gd name="connsiteY1" fmla="*/ 109182 h 3384644"/>
              <a:gd name="connsiteX2" fmla="*/ 278258 w 360145"/>
              <a:gd name="connsiteY2" fmla="*/ 150125 h 3384644"/>
              <a:gd name="connsiteX3" fmla="*/ 264610 w 360145"/>
              <a:gd name="connsiteY3" fmla="*/ 436728 h 3384644"/>
              <a:gd name="connsiteX4" fmla="*/ 210019 w 360145"/>
              <a:gd name="connsiteY4" fmla="*/ 518615 h 3384644"/>
              <a:gd name="connsiteX5" fmla="*/ 169076 w 360145"/>
              <a:gd name="connsiteY5" fmla="*/ 600501 h 3384644"/>
              <a:gd name="connsiteX6" fmla="*/ 128133 w 360145"/>
              <a:gd name="connsiteY6" fmla="*/ 696036 h 3384644"/>
              <a:gd name="connsiteX7" fmla="*/ 100837 w 360145"/>
              <a:gd name="connsiteY7" fmla="*/ 736979 h 3384644"/>
              <a:gd name="connsiteX8" fmla="*/ 73542 w 360145"/>
              <a:gd name="connsiteY8" fmla="*/ 818865 h 3384644"/>
              <a:gd name="connsiteX9" fmla="*/ 100837 w 360145"/>
              <a:gd name="connsiteY9" fmla="*/ 1160059 h 3384644"/>
              <a:gd name="connsiteX10" fmla="*/ 128133 w 360145"/>
              <a:gd name="connsiteY10" fmla="*/ 1255594 h 3384644"/>
              <a:gd name="connsiteX11" fmla="*/ 155428 w 360145"/>
              <a:gd name="connsiteY11" fmla="*/ 1296537 h 3384644"/>
              <a:gd name="connsiteX12" fmla="*/ 169076 w 360145"/>
              <a:gd name="connsiteY12" fmla="*/ 1351128 h 3384644"/>
              <a:gd name="connsiteX13" fmla="*/ 264610 w 360145"/>
              <a:gd name="connsiteY13" fmla="*/ 1473958 h 3384644"/>
              <a:gd name="connsiteX14" fmla="*/ 278258 w 360145"/>
              <a:gd name="connsiteY14" fmla="*/ 1733265 h 3384644"/>
              <a:gd name="connsiteX15" fmla="*/ 223667 w 360145"/>
              <a:gd name="connsiteY15" fmla="*/ 1815152 h 3384644"/>
              <a:gd name="connsiteX16" fmla="*/ 196371 w 360145"/>
              <a:gd name="connsiteY16" fmla="*/ 1910686 h 3384644"/>
              <a:gd name="connsiteX17" fmla="*/ 169076 w 360145"/>
              <a:gd name="connsiteY17" fmla="*/ 1951630 h 3384644"/>
              <a:gd name="connsiteX18" fmla="*/ 155428 w 360145"/>
              <a:gd name="connsiteY18" fmla="*/ 1992573 h 3384644"/>
              <a:gd name="connsiteX19" fmla="*/ 100837 w 360145"/>
              <a:gd name="connsiteY19" fmla="*/ 2088107 h 3384644"/>
              <a:gd name="connsiteX20" fmla="*/ 87189 w 360145"/>
              <a:gd name="connsiteY20" fmla="*/ 2142698 h 3384644"/>
              <a:gd name="connsiteX21" fmla="*/ 59894 w 360145"/>
              <a:gd name="connsiteY21" fmla="*/ 2197289 h 3384644"/>
              <a:gd name="connsiteX22" fmla="*/ 46246 w 360145"/>
              <a:gd name="connsiteY22" fmla="*/ 2251880 h 3384644"/>
              <a:gd name="connsiteX23" fmla="*/ 32598 w 360145"/>
              <a:gd name="connsiteY23" fmla="*/ 2292824 h 3384644"/>
              <a:gd name="connsiteX24" fmla="*/ 5303 w 360145"/>
              <a:gd name="connsiteY24" fmla="*/ 2402006 h 3384644"/>
              <a:gd name="connsiteX25" fmla="*/ 32598 w 360145"/>
              <a:gd name="connsiteY25" fmla="*/ 2743200 h 3384644"/>
              <a:gd name="connsiteX26" fmla="*/ 59894 w 360145"/>
              <a:gd name="connsiteY26" fmla="*/ 2893325 h 3384644"/>
              <a:gd name="connsiteX27" fmla="*/ 87189 w 360145"/>
              <a:gd name="connsiteY27" fmla="*/ 2947916 h 3384644"/>
              <a:gd name="connsiteX28" fmla="*/ 100837 w 360145"/>
              <a:gd name="connsiteY28" fmla="*/ 3002507 h 3384644"/>
              <a:gd name="connsiteX29" fmla="*/ 169076 w 360145"/>
              <a:gd name="connsiteY29" fmla="*/ 3084394 h 3384644"/>
              <a:gd name="connsiteX30" fmla="*/ 223667 w 360145"/>
              <a:gd name="connsiteY30" fmla="*/ 3111689 h 3384644"/>
              <a:gd name="connsiteX31" fmla="*/ 305554 w 360145"/>
              <a:gd name="connsiteY31" fmla="*/ 3138985 h 3384644"/>
              <a:gd name="connsiteX32" fmla="*/ 346497 w 360145"/>
              <a:gd name="connsiteY32" fmla="*/ 3166280 h 3384644"/>
              <a:gd name="connsiteX33" fmla="*/ 360145 w 360145"/>
              <a:gd name="connsiteY33" fmla="*/ 3207224 h 3384644"/>
              <a:gd name="connsiteX34" fmla="*/ 319201 w 360145"/>
              <a:gd name="connsiteY34" fmla="*/ 3316406 h 3384644"/>
              <a:gd name="connsiteX35" fmla="*/ 264610 w 360145"/>
              <a:gd name="connsiteY35" fmla="*/ 3384644 h 33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60145" h="3384644">
                <a:moveTo>
                  <a:pt x="155428" y="0"/>
                </a:moveTo>
                <a:cubicBezTo>
                  <a:pt x="223667" y="45492"/>
                  <a:pt x="187271" y="13647"/>
                  <a:pt x="250962" y="109182"/>
                </a:cubicBezTo>
                <a:lnTo>
                  <a:pt x="278258" y="150125"/>
                </a:lnTo>
                <a:cubicBezTo>
                  <a:pt x="273709" y="245659"/>
                  <a:pt x="282026" y="342684"/>
                  <a:pt x="264610" y="436728"/>
                </a:cubicBezTo>
                <a:cubicBezTo>
                  <a:pt x="258637" y="468985"/>
                  <a:pt x="220393" y="487493"/>
                  <a:pt x="210019" y="518615"/>
                </a:cubicBezTo>
                <a:cubicBezTo>
                  <a:pt x="184997" y="593680"/>
                  <a:pt x="211406" y="526425"/>
                  <a:pt x="169076" y="600501"/>
                </a:cubicBezTo>
                <a:cubicBezTo>
                  <a:pt x="55469" y="799313"/>
                  <a:pt x="204696" y="542909"/>
                  <a:pt x="128133" y="696036"/>
                </a:cubicBezTo>
                <a:cubicBezTo>
                  <a:pt x="120798" y="710707"/>
                  <a:pt x="107499" y="721990"/>
                  <a:pt x="100837" y="736979"/>
                </a:cubicBezTo>
                <a:cubicBezTo>
                  <a:pt x="89152" y="763271"/>
                  <a:pt x="73542" y="818865"/>
                  <a:pt x="73542" y="818865"/>
                </a:cubicBezTo>
                <a:cubicBezTo>
                  <a:pt x="96374" y="1321194"/>
                  <a:pt x="54281" y="997118"/>
                  <a:pt x="100837" y="1160059"/>
                </a:cubicBezTo>
                <a:cubicBezTo>
                  <a:pt x="106668" y="1180466"/>
                  <a:pt x="117225" y="1233779"/>
                  <a:pt x="128133" y="1255594"/>
                </a:cubicBezTo>
                <a:cubicBezTo>
                  <a:pt x="135468" y="1270265"/>
                  <a:pt x="146330" y="1282889"/>
                  <a:pt x="155428" y="1296537"/>
                </a:cubicBezTo>
                <a:cubicBezTo>
                  <a:pt x="159977" y="1314734"/>
                  <a:pt x="160688" y="1334351"/>
                  <a:pt x="169076" y="1351128"/>
                </a:cubicBezTo>
                <a:cubicBezTo>
                  <a:pt x="201725" y="1416426"/>
                  <a:pt x="219678" y="1429026"/>
                  <a:pt x="264610" y="1473958"/>
                </a:cubicBezTo>
                <a:cubicBezTo>
                  <a:pt x="300259" y="1580901"/>
                  <a:pt x="315563" y="1591506"/>
                  <a:pt x="278258" y="1733265"/>
                </a:cubicBezTo>
                <a:cubicBezTo>
                  <a:pt x="269909" y="1764990"/>
                  <a:pt x="223667" y="1815152"/>
                  <a:pt x="223667" y="1815152"/>
                </a:cubicBezTo>
                <a:cubicBezTo>
                  <a:pt x="219294" y="1832645"/>
                  <a:pt x="206161" y="1891105"/>
                  <a:pt x="196371" y="1910686"/>
                </a:cubicBezTo>
                <a:cubicBezTo>
                  <a:pt x="189036" y="1925357"/>
                  <a:pt x="176411" y="1936959"/>
                  <a:pt x="169076" y="1951630"/>
                </a:cubicBezTo>
                <a:cubicBezTo>
                  <a:pt x="162642" y="1964497"/>
                  <a:pt x="161862" y="1979706"/>
                  <a:pt x="155428" y="1992573"/>
                </a:cubicBezTo>
                <a:cubicBezTo>
                  <a:pt x="115833" y="2071762"/>
                  <a:pt x="136727" y="1992403"/>
                  <a:pt x="100837" y="2088107"/>
                </a:cubicBezTo>
                <a:cubicBezTo>
                  <a:pt x="94251" y="2105670"/>
                  <a:pt x="93775" y="2125135"/>
                  <a:pt x="87189" y="2142698"/>
                </a:cubicBezTo>
                <a:cubicBezTo>
                  <a:pt x="80046" y="2161747"/>
                  <a:pt x="67037" y="2178240"/>
                  <a:pt x="59894" y="2197289"/>
                </a:cubicBezTo>
                <a:cubicBezTo>
                  <a:pt x="53308" y="2214852"/>
                  <a:pt x="51399" y="2233845"/>
                  <a:pt x="46246" y="2251880"/>
                </a:cubicBezTo>
                <a:cubicBezTo>
                  <a:pt x="42294" y="2265713"/>
                  <a:pt x="36383" y="2278945"/>
                  <a:pt x="32598" y="2292824"/>
                </a:cubicBezTo>
                <a:cubicBezTo>
                  <a:pt x="22728" y="2329016"/>
                  <a:pt x="5303" y="2402006"/>
                  <a:pt x="5303" y="2402006"/>
                </a:cubicBezTo>
                <a:cubicBezTo>
                  <a:pt x="24375" y="2783443"/>
                  <a:pt x="0" y="2563907"/>
                  <a:pt x="32598" y="2743200"/>
                </a:cubicBezTo>
                <a:cubicBezTo>
                  <a:pt x="35348" y="2758324"/>
                  <a:pt x="53152" y="2873098"/>
                  <a:pt x="59894" y="2893325"/>
                </a:cubicBezTo>
                <a:cubicBezTo>
                  <a:pt x="66328" y="2912626"/>
                  <a:pt x="80046" y="2928867"/>
                  <a:pt x="87189" y="2947916"/>
                </a:cubicBezTo>
                <a:cubicBezTo>
                  <a:pt x="93775" y="2965479"/>
                  <a:pt x="93448" y="2985267"/>
                  <a:pt x="100837" y="3002507"/>
                </a:cubicBezTo>
                <a:cubicBezTo>
                  <a:pt x="111399" y="3027150"/>
                  <a:pt x="148825" y="3069929"/>
                  <a:pt x="169076" y="3084394"/>
                </a:cubicBezTo>
                <a:cubicBezTo>
                  <a:pt x="185631" y="3096219"/>
                  <a:pt x="204777" y="3104133"/>
                  <a:pt x="223667" y="3111689"/>
                </a:cubicBezTo>
                <a:cubicBezTo>
                  <a:pt x="250381" y="3122375"/>
                  <a:pt x="281614" y="3123025"/>
                  <a:pt x="305554" y="3138985"/>
                </a:cubicBezTo>
                <a:lnTo>
                  <a:pt x="346497" y="3166280"/>
                </a:lnTo>
                <a:cubicBezTo>
                  <a:pt x="351046" y="3179928"/>
                  <a:pt x="360145" y="3192838"/>
                  <a:pt x="360145" y="3207224"/>
                </a:cubicBezTo>
                <a:cubicBezTo>
                  <a:pt x="360145" y="3262256"/>
                  <a:pt x="347438" y="3276873"/>
                  <a:pt x="319201" y="3316406"/>
                </a:cubicBezTo>
                <a:cubicBezTo>
                  <a:pt x="281863" y="3368679"/>
                  <a:pt x="292231" y="3357025"/>
                  <a:pt x="264610" y="3384644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304800" y="1752600"/>
            <a:ext cx="360363" cy="3384550"/>
          </a:xfrm>
          <a:custGeom>
            <a:avLst/>
            <a:gdLst>
              <a:gd name="connsiteX0" fmla="*/ 155428 w 360145"/>
              <a:gd name="connsiteY0" fmla="*/ 0 h 3384644"/>
              <a:gd name="connsiteX1" fmla="*/ 250962 w 360145"/>
              <a:gd name="connsiteY1" fmla="*/ 109182 h 3384644"/>
              <a:gd name="connsiteX2" fmla="*/ 278258 w 360145"/>
              <a:gd name="connsiteY2" fmla="*/ 150125 h 3384644"/>
              <a:gd name="connsiteX3" fmla="*/ 264610 w 360145"/>
              <a:gd name="connsiteY3" fmla="*/ 436728 h 3384644"/>
              <a:gd name="connsiteX4" fmla="*/ 210019 w 360145"/>
              <a:gd name="connsiteY4" fmla="*/ 518615 h 3384644"/>
              <a:gd name="connsiteX5" fmla="*/ 169076 w 360145"/>
              <a:gd name="connsiteY5" fmla="*/ 600501 h 3384644"/>
              <a:gd name="connsiteX6" fmla="*/ 128133 w 360145"/>
              <a:gd name="connsiteY6" fmla="*/ 696036 h 3384644"/>
              <a:gd name="connsiteX7" fmla="*/ 100837 w 360145"/>
              <a:gd name="connsiteY7" fmla="*/ 736979 h 3384644"/>
              <a:gd name="connsiteX8" fmla="*/ 73542 w 360145"/>
              <a:gd name="connsiteY8" fmla="*/ 818865 h 3384644"/>
              <a:gd name="connsiteX9" fmla="*/ 100837 w 360145"/>
              <a:gd name="connsiteY9" fmla="*/ 1160059 h 3384644"/>
              <a:gd name="connsiteX10" fmla="*/ 128133 w 360145"/>
              <a:gd name="connsiteY10" fmla="*/ 1255594 h 3384644"/>
              <a:gd name="connsiteX11" fmla="*/ 155428 w 360145"/>
              <a:gd name="connsiteY11" fmla="*/ 1296537 h 3384644"/>
              <a:gd name="connsiteX12" fmla="*/ 169076 w 360145"/>
              <a:gd name="connsiteY12" fmla="*/ 1351128 h 3384644"/>
              <a:gd name="connsiteX13" fmla="*/ 264610 w 360145"/>
              <a:gd name="connsiteY13" fmla="*/ 1473958 h 3384644"/>
              <a:gd name="connsiteX14" fmla="*/ 278258 w 360145"/>
              <a:gd name="connsiteY14" fmla="*/ 1733265 h 3384644"/>
              <a:gd name="connsiteX15" fmla="*/ 223667 w 360145"/>
              <a:gd name="connsiteY15" fmla="*/ 1815152 h 3384644"/>
              <a:gd name="connsiteX16" fmla="*/ 196371 w 360145"/>
              <a:gd name="connsiteY16" fmla="*/ 1910686 h 3384644"/>
              <a:gd name="connsiteX17" fmla="*/ 169076 w 360145"/>
              <a:gd name="connsiteY17" fmla="*/ 1951630 h 3384644"/>
              <a:gd name="connsiteX18" fmla="*/ 155428 w 360145"/>
              <a:gd name="connsiteY18" fmla="*/ 1992573 h 3384644"/>
              <a:gd name="connsiteX19" fmla="*/ 100837 w 360145"/>
              <a:gd name="connsiteY19" fmla="*/ 2088107 h 3384644"/>
              <a:gd name="connsiteX20" fmla="*/ 87189 w 360145"/>
              <a:gd name="connsiteY20" fmla="*/ 2142698 h 3384644"/>
              <a:gd name="connsiteX21" fmla="*/ 59894 w 360145"/>
              <a:gd name="connsiteY21" fmla="*/ 2197289 h 3384644"/>
              <a:gd name="connsiteX22" fmla="*/ 46246 w 360145"/>
              <a:gd name="connsiteY22" fmla="*/ 2251880 h 3384644"/>
              <a:gd name="connsiteX23" fmla="*/ 32598 w 360145"/>
              <a:gd name="connsiteY23" fmla="*/ 2292824 h 3384644"/>
              <a:gd name="connsiteX24" fmla="*/ 5303 w 360145"/>
              <a:gd name="connsiteY24" fmla="*/ 2402006 h 3384644"/>
              <a:gd name="connsiteX25" fmla="*/ 32598 w 360145"/>
              <a:gd name="connsiteY25" fmla="*/ 2743200 h 3384644"/>
              <a:gd name="connsiteX26" fmla="*/ 59894 w 360145"/>
              <a:gd name="connsiteY26" fmla="*/ 2893325 h 3384644"/>
              <a:gd name="connsiteX27" fmla="*/ 87189 w 360145"/>
              <a:gd name="connsiteY27" fmla="*/ 2947916 h 3384644"/>
              <a:gd name="connsiteX28" fmla="*/ 100837 w 360145"/>
              <a:gd name="connsiteY28" fmla="*/ 3002507 h 3384644"/>
              <a:gd name="connsiteX29" fmla="*/ 169076 w 360145"/>
              <a:gd name="connsiteY29" fmla="*/ 3084394 h 3384644"/>
              <a:gd name="connsiteX30" fmla="*/ 223667 w 360145"/>
              <a:gd name="connsiteY30" fmla="*/ 3111689 h 3384644"/>
              <a:gd name="connsiteX31" fmla="*/ 305554 w 360145"/>
              <a:gd name="connsiteY31" fmla="*/ 3138985 h 3384644"/>
              <a:gd name="connsiteX32" fmla="*/ 346497 w 360145"/>
              <a:gd name="connsiteY32" fmla="*/ 3166280 h 3384644"/>
              <a:gd name="connsiteX33" fmla="*/ 360145 w 360145"/>
              <a:gd name="connsiteY33" fmla="*/ 3207224 h 3384644"/>
              <a:gd name="connsiteX34" fmla="*/ 319201 w 360145"/>
              <a:gd name="connsiteY34" fmla="*/ 3316406 h 3384644"/>
              <a:gd name="connsiteX35" fmla="*/ 264610 w 360145"/>
              <a:gd name="connsiteY35" fmla="*/ 3384644 h 33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60145" h="3384644">
                <a:moveTo>
                  <a:pt x="155428" y="0"/>
                </a:moveTo>
                <a:cubicBezTo>
                  <a:pt x="223667" y="45492"/>
                  <a:pt x="187271" y="13647"/>
                  <a:pt x="250962" y="109182"/>
                </a:cubicBezTo>
                <a:lnTo>
                  <a:pt x="278258" y="150125"/>
                </a:lnTo>
                <a:cubicBezTo>
                  <a:pt x="273709" y="245659"/>
                  <a:pt x="282026" y="342684"/>
                  <a:pt x="264610" y="436728"/>
                </a:cubicBezTo>
                <a:cubicBezTo>
                  <a:pt x="258637" y="468985"/>
                  <a:pt x="220393" y="487493"/>
                  <a:pt x="210019" y="518615"/>
                </a:cubicBezTo>
                <a:cubicBezTo>
                  <a:pt x="184997" y="593680"/>
                  <a:pt x="211406" y="526425"/>
                  <a:pt x="169076" y="600501"/>
                </a:cubicBezTo>
                <a:cubicBezTo>
                  <a:pt x="55469" y="799313"/>
                  <a:pt x="204696" y="542909"/>
                  <a:pt x="128133" y="696036"/>
                </a:cubicBezTo>
                <a:cubicBezTo>
                  <a:pt x="120798" y="710707"/>
                  <a:pt x="107499" y="721990"/>
                  <a:pt x="100837" y="736979"/>
                </a:cubicBezTo>
                <a:cubicBezTo>
                  <a:pt x="89152" y="763271"/>
                  <a:pt x="73542" y="818865"/>
                  <a:pt x="73542" y="818865"/>
                </a:cubicBezTo>
                <a:cubicBezTo>
                  <a:pt x="96374" y="1321194"/>
                  <a:pt x="54281" y="997118"/>
                  <a:pt x="100837" y="1160059"/>
                </a:cubicBezTo>
                <a:cubicBezTo>
                  <a:pt x="106668" y="1180466"/>
                  <a:pt x="117225" y="1233779"/>
                  <a:pt x="128133" y="1255594"/>
                </a:cubicBezTo>
                <a:cubicBezTo>
                  <a:pt x="135468" y="1270265"/>
                  <a:pt x="146330" y="1282889"/>
                  <a:pt x="155428" y="1296537"/>
                </a:cubicBezTo>
                <a:cubicBezTo>
                  <a:pt x="159977" y="1314734"/>
                  <a:pt x="160688" y="1334351"/>
                  <a:pt x="169076" y="1351128"/>
                </a:cubicBezTo>
                <a:cubicBezTo>
                  <a:pt x="201725" y="1416426"/>
                  <a:pt x="219678" y="1429026"/>
                  <a:pt x="264610" y="1473958"/>
                </a:cubicBezTo>
                <a:cubicBezTo>
                  <a:pt x="300259" y="1580901"/>
                  <a:pt x="315563" y="1591506"/>
                  <a:pt x="278258" y="1733265"/>
                </a:cubicBezTo>
                <a:cubicBezTo>
                  <a:pt x="269909" y="1764990"/>
                  <a:pt x="223667" y="1815152"/>
                  <a:pt x="223667" y="1815152"/>
                </a:cubicBezTo>
                <a:cubicBezTo>
                  <a:pt x="219294" y="1832645"/>
                  <a:pt x="206161" y="1891105"/>
                  <a:pt x="196371" y="1910686"/>
                </a:cubicBezTo>
                <a:cubicBezTo>
                  <a:pt x="189036" y="1925357"/>
                  <a:pt x="176411" y="1936959"/>
                  <a:pt x="169076" y="1951630"/>
                </a:cubicBezTo>
                <a:cubicBezTo>
                  <a:pt x="162642" y="1964497"/>
                  <a:pt x="161862" y="1979706"/>
                  <a:pt x="155428" y="1992573"/>
                </a:cubicBezTo>
                <a:cubicBezTo>
                  <a:pt x="115833" y="2071762"/>
                  <a:pt x="136727" y="1992403"/>
                  <a:pt x="100837" y="2088107"/>
                </a:cubicBezTo>
                <a:cubicBezTo>
                  <a:pt x="94251" y="2105670"/>
                  <a:pt x="93775" y="2125135"/>
                  <a:pt x="87189" y="2142698"/>
                </a:cubicBezTo>
                <a:cubicBezTo>
                  <a:pt x="80046" y="2161747"/>
                  <a:pt x="67037" y="2178240"/>
                  <a:pt x="59894" y="2197289"/>
                </a:cubicBezTo>
                <a:cubicBezTo>
                  <a:pt x="53308" y="2214852"/>
                  <a:pt x="51399" y="2233845"/>
                  <a:pt x="46246" y="2251880"/>
                </a:cubicBezTo>
                <a:cubicBezTo>
                  <a:pt x="42294" y="2265713"/>
                  <a:pt x="36383" y="2278945"/>
                  <a:pt x="32598" y="2292824"/>
                </a:cubicBezTo>
                <a:cubicBezTo>
                  <a:pt x="22728" y="2329016"/>
                  <a:pt x="5303" y="2402006"/>
                  <a:pt x="5303" y="2402006"/>
                </a:cubicBezTo>
                <a:cubicBezTo>
                  <a:pt x="24375" y="2783443"/>
                  <a:pt x="0" y="2563907"/>
                  <a:pt x="32598" y="2743200"/>
                </a:cubicBezTo>
                <a:cubicBezTo>
                  <a:pt x="35348" y="2758324"/>
                  <a:pt x="53152" y="2873098"/>
                  <a:pt x="59894" y="2893325"/>
                </a:cubicBezTo>
                <a:cubicBezTo>
                  <a:pt x="66328" y="2912626"/>
                  <a:pt x="80046" y="2928867"/>
                  <a:pt x="87189" y="2947916"/>
                </a:cubicBezTo>
                <a:cubicBezTo>
                  <a:pt x="93775" y="2965479"/>
                  <a:pt x="93448" y="2985267"/>
                  <a:pt x="100837" y="3002507"/>
                </a:cubicBezTo>
                <a:cubicBezTo>
                  <a:pt x="111399" y="3027150"/>
                  <a:pt x="148825" y="3069929"/>
                  <a:pt x="169076" y="3084394"/>
                </a:cubicBezTo>
                <a:cubicBezTo>
                  <a:pt x="185631" y="3096219"/>
                  <a:pt x="204777" y="3104133"/>
                  <a:pt x="223667" y="3111689"/>
                </a:cubicBezTo>
                <a:cubicBezTo>
                  <a:pt x="250381" y="3122375"/>
                  <a:pt x="281614" y="3123025"/>
                  <a:pt x="305554" y="3138985"/>
                </a:cubicBezTo>
                <a:lnTo>
                  <a:pt x="346497" y="3166280"/>
                </a:lnTo>
                <a:cubicBezTo>
                  <a:pt x="351046" y="3179928"/>
                  <a:pt x="360145" y="3192838"/>
                  <a:pt x="360145" y="3207224"/>
                </a:cubicBezTo>
                <a:cubicBezTo>
                  <a:pt x="360145" y="3262256"/>
                  <a:pt x="347438" y="3276873"/>
                  <a:pt x="319201" y="3316406"/>
                </a:cubicBezTo>
                <a:cubicBezTo>
                  <a:pt x="281863" y="3368679"/>
                  <a:pt x="292231" y="3357025"/>
                  <a:pt x="264610" y="3384644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3.33333E-6 C -0.00834 -0.02129 -0.01007 -0.07037 -0.00417 -0.08889 C 0.00173 -0.1074 0.02673 -0.10324 0.03541 -0.11111 C 0.04409 -0.11898 0.03715 -0.15277 0.04791 -0.13611 C 0.05868 -0.11944 0.0934 -0.04537 0.1 -0.01111 C 0.10659 0.02315 0.09062 0.06482 0.0875 0.06945 C 0.08437 0.07408 0.05798 0.025 0.08125 0.01667 C 0.10451 0.00834 0.20798 0.03148 0.22708 0.01945 C 0.24618 0.00741 0.17048 -0.04074 0.19583 -0.05555 C 0.22118 -0.07037 0.34062 -0.0662 0.37916 -0.06944 C 0.4177 -0.07268 0.39982 -0.07546 0.42708 -0.075 C 0.45382 -0.07453 0.52291 -0.08379 0.53958 -0.06666 C 0.55625 -0.04953 0.54027 0.01482 0.52708 0.02778 C 0.51389 0.04074 0.48264 0.0125 0.46041 0.01111 C 0.43784 0.00973 0.4059 0.00741 0.39375 0.01945 C 0.38159 0.03148 0.40486 0.06945 0.3875 0.08334 C 0.36996 0.09723 0.32534 0.10093 0.28958 0.10278 C 0.25382 0.10463 0.21284 0.09398 0.17291 0.09445 C 0.13298 0.09491 0.07118 0.11482 0.05 0.10556 C 0.02882 0.0963 0.05312 0.05695 0.04583 0.03889 C 0.03854 0.02084 0.00833 0.0213 3.88889E-6 -3.33333E-6 Z " pathEditMode="relative" rAng="0" ptsTypes="aaaaaaaaaaaaaaaaaaaaa">
                                      <p:cBhvr>
                                        <p:cTn id="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-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00648E-6 C -0.01909 -0.00139 -0.06389 -0.00694 -0.075 0.00763 C -0.08611 0.02243 -0.06736 0.06313 -0.06666 0.08765 C -0.06597 0.11216 -0.08472 0.14038 -0.07083 0.15495 C -0.05694 0.16952 -0.00382 0.182 0.01667 0.17553 C 0.03716 0.16905 0.03577 0.13506 0.05209 0.11632 C 0.06841 0.09713 0.10417 0.09112 0.11459 0.06175 C 0.125 0.03261 0.09966 -0.04001 0.11459 -0.05944 C 0.12952 -0.07863 0.19306 -0.07609 0.20417 -0.05412 C 0.21528 -0.03238 0.17327 0.03746 0.18125 0.07215 C 0.18924 0.10707 0.22639 0.13853 0.25209 0.15495 C 0.27778 0.17113 0.32743 0.1894 0.33542 0.17044 C 0.34341 0.15148 0.30452 0.07863 0.3 0.04116 C 0.29549 0.00393 0.2948 -0.03608 0.30834 -0.05412 C 0.32188 -0.07216 0.37292 -0.08072 0.38125 -0.06707 C 0.38959 -0.05343 0.39931 0.0111 0.35834 0.02844 C 0.31736 0.04556 0.17986 0.0481 0.13542 0.03607 C 0.09098 0.02405 0.10764 -0.04047 0.09167 -0.04394 C 0.0757 -0.04741 0.05382 0.00809 0.03959 0.01549 C 0.02535 0.02266 0.0191 0.00115 -3.33333E-6 3.00648E-6 Z " pathEditMode="relative" rAng="0" ptsTypes="aaaaaaaaaaaaaaaaaaaa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5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C 0.03368 -0.01713 0.17361 -0.17685 0.22083 -0.2 C 0.26806 -0.22315 0.24931 -0.17963 0.28333 -0.13889 C 0.31736 -0.09815 0.3934 0.02037 0.425 0.04445 C 0.4566 0.06852 0.46979 0.02269 0.47292 0.00556 C 0.47604 -0.01157 0.48125 -0.05185 0.44375 -0.05833 C 0.40625 -0.06481 0.2882 -0.04768 0.24792 -0.03333 C 0.20764 -0.01898 0.2316 0.01852 0.20208 0.02778 C 0.17257 0.03704 0.09271 0.05278 0.07083 0.02222 C 0.04896 -0.00833 0.07951 -0.13565 0.07083 -0.15555 C 0.06215 -0.17546 0.03229 -0.12407 0.01875 -0.09722 C 0.00521 -0.07037 -0.03368 0.01713 -5.55556E-7 -2.59259E-6 Z " pathEditMode="relative" rAng="0" ptsTypes="aaaaaaaaaaaa">
                                      <p:cBhvr>
                                        <p:cTn id="1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-77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-0.01493 -0.02593 -0.10694 -0.15278 -0.10208 -0.15556 C -0.09722 -0.15833 0.03438 -0.03287 0.02917 -0.01667 C 0.02396 -0.00046 -0.10764 -0.07639 -0.13333 -0.05833 C -0.15903 -0.04028 -0.15729 0.10278 -0.125 0.09167 C -0.09271 0.08056 0.00035 -0.09074 0.06042 -0.125 C 0.12049 -0.15926 0.18472 -0.15648 0.23542 -0.11389 C 0.28611 -0.0713 0.33264 0.13519 0.36458 0.13056 C 0.39653 0.12593 0.42882 -0.13518 0.42708 -0.14167 C 0.42535 -0.14815 0.37396 0.07407 0.35417 0.09167 C 0.33438 0.10926 0.36945 -0.02083 0.30833 -0.03611 C 0.24722 -0.05139 0.0375 -0.00648 -0.0125 -3.7037E-7 C -0.0625 0.00648 0.01493 0.02593 -1.11111E-6 -3.7037E-7 Z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2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17761 C 0.03681 0.18779 0.07188 0.22849 0.07709 0.22479 C 0.0823 0.22109 0.06945 0.16512 0.07292 0.15541 C 0.07639 0.14569 0.0948 0.17946 0.09792 0.16651 C 0.10105 0.15356 0.09688 0.09898 0.09167 0.0777 C 0.08646 0.05643 0.06181 0.04856 0.06667 0.03862 C 0.07153 0.0289 0.10938 0.03076 0.12084 0.01919 C 0.1323 0.00763 0.12396 -0.03724 0.13542 -0.03076 C 0.14688 -0.02429 0.18021 0.02752 0.18959 0.05828 C 0.19896 0.0888 0.17778 0.13829 0.19167 0.15263 C 0.20556 0.16697 0.26216 0.15217 0.27292 0.14431 C 0.28369 0.13644 0.26667 0.12442 0.25625 0.10545 C 0.24584 0.08649 0.20556 0.03908 0.21042 0.03029 C 0.21528 0.0215 0.26598 0.04787 0.28542 0.05273 C 0.30487 0.05735 0.31007 0.05689 0.32709 0.05828 C 0.3441 0.05966 0.37882 0.04856 0.3875 0.06105 C 0.39619 0.07354 0.37813 0.10823 0.37917 0.13321 C 0.38021 0.15818 0.4073 0.19472 0.39375 0.21091 C 0.38021 0.2271 0.32292 0.23126 0.29792 0.23034 C 0.27292 0.22941 0.25487 0.22109 0.24375 0.20536 C 0.23264 0.18964 0.2448 0.14431 0.23125 0.13598 C 0.21771 0.12766 0.18334 0.15078 0.1625 0.15541 C 0.14167 0.16003 0.1257 0.16003 0.10625 0.16373 C 0.08681 0.16743 0.04653 0.16743 0.04167 0.17761 Z " pathEditMode="relative" rAng="0" ptsTypes="aaaaaaaaaaaaaaaaaaaaaaaa">
                                      <p:cBhvr>
                                        <p:cTn id="14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-80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389 C -0.01007 0.00556 -0.06424 0.01945 -0.0875 0.02222 C -0.11077 0.025 -0.11875 0.0287 -0.13542 0.03056 C -0.15209 0.03241 -0.18195 0.02685 -0.1875 0.03333 C -0.19306 0.03982 -0.17049 0.0463 -0.16875 0.06945 C -0.16702 0.09259 -0.1816 0.17593 -0.17709 0.17222 C -0.17257 0.16852 -0.13993 0.07732 -0.14167 0.04722 C -0.14341 0.01713 -0.19757 0.00787 -0.1875 -0.00833 C -0.17743 -0.02454 -0.10452 -0.04028 -0.08125 -0.05 C -0.05799 -0.05972 -0.06354 -0.06667 -0.04792 -0.06667 C -0.03229 -0.06667 -0.01042 -0.05092 0.0125 -0.05 C 0.03541 -0.04907 0.06701 -0.07963 0.08958 -0.06111 C 0.11215 -0.04259 0.12222 0.03611 0.14791 0.06111 C 0.17361 0.08611 0.21632 0.07732 0.24357 0.08889 C 0.27118 0.10046 0.30208 0.11528 0.3125 0.13056 C 0.32291 0.14583 0.32222 0.17083 0.30625 0.18056 C 0.29027 0.19028 0.22552 0.20093 0.21649 0.18889 C 0.20764 0.17685 0.26788 0.12315 0.25208 0.10833 C 0.23593 0.09352 0.14583 0.09583 0.12083 0.1 C 0.09583 0.10417 0.1118 0.13611 0.10208 0.13333 C 0.09236 0.13056 0.06666 0.10324 0.0625 0.08333 C 0.05833 0.06343 0.08784 0.01574 0.07708 0.01389 C 0.06632 0.01204 0.01007 0.07408 -0.00209 0.07222 C -0.01424 0.07037 0.0184 0.02222 0.00416 0.01389 Z " pathEditMode="relative" ptsTypes="aaaaaaaaaaaaaaaaaaaaaaaa">
                                      <p:cBhvr>
                                        <p:cTn id="1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667 C 0.03281 -0.03357 0.06354 -0.05046 0.08125 -0.05 C 0.09896 -0.04954 0.09479 -0.00695 0.10833 -0.01389 C 0.12187 -0.02083 0.15625 -0.07083 0.1625 -0.09167 C 0.16875 -0.1125 0.13958 -0.14491 0.14583 -0.13889 C 0.15208 -0.13287 0.18472 -0.07824 0.2 -0.05556 C 0.21528 -0.03287 0.23819 -0.01852 0.2375 -0.00278 C 0.23681 0.01296 0.21528 0.03426 0.19583 0.03889 C 0.17639 0.04352 0.13889 0.02361 0.12083 0.025 C 0.10278 0.02639 0.10764 0.04491 0.0875 0.04722 C 0.06736 0.04954 0.02326 0.04259 5.55556E-7 0.03889 C -0.02326 0.03518 -0.03438 0.025 -0.05208 0.025 C -0.06979 0.025 -0.09236 0.02731 -0.10625 0.03889 C -0.12014 0.05046 -0.125 0.08333 -0.13542 0.09444 C -0.14583 0.10555 -0.15729 0.10602 -0.16875 0.10555 C -0.18021 0.10509 -0.19826 0.10092 -0.20417 0.09167 C -0.21007 0.08241 -0.20174 0.06574 -0.20417 0.05 C -0.2066 0.03426 -0.21528 0.0125 -0.21875 -0.00278 C -0.22222 -0.01806 -0.22326 -0.02408 -0.225 -0.04167 C -0.22674 -0.05926 -0.23299 -0.11019 -0.22917 -0.10833 C -0.22535 -0.10648 -0.21424 -0.05324 -0.20208 -0.03056 C -0.18993 -0.00787 -0.16181 0.0287 -0.15625 0.02778 C -0.15069 0.02685 -0.17361 -0.01852 -0.16875 -0.03611 C -0.16389 -0.05371 -0.14097 -0.08009 -0.12708 -0.07778 C -0.11319 -0.07546 -0.08958 -0.03935 -0.08542 -0.02222 C -0.08125 -0.00509 -0.10938 0.02361 -0.10208 0.025 C -0.09479 0.02639 -0.05069 0.00833 -0.04167 -0.01389 C -0.03264 -0.03611 -0.05486 -0.11065 -0.04792 -0.10833 C -0.04097 -0.10602 -0.00729 -0.01759 5.55556E-7 1.48148E-6 " pathEditMode="relative" rAng="0" ptsTypes="aaaaaaaaaaaaaaaaaaaaaaaaaaaaA">
                                      <p:cBhvr>
                                        <p:cTn id="18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1458 0.00231 0.01423 0.00463 0.06041 0.00556 C 0.10659 0.00648 0.24791 -0.01713 0.27708 0.00556 C 0.30625 0.02824 0.24062 0.11157 0.23541 0.14167 C 0.2302 0.17176 0.25555 0.1912 0.24583 0.18611 C 0.23611 0.18102 0.19895 0.11343 0.17708 0.11111 C 0.1552 0.1088 0.14548 0.16018 0.11458 0.17222 C 0.08368 0.18426 0.02777 0.18287 -0.00834 0.18333 C -0.04445 0.1838 -0.07639 0.17917 -0.10209 0.175 C -0.12778 0.17083 -0.15139 0.16991 -0.1625 0.15833 C -0.17361 0.14676 -0.16563 0.13102 -0.16875 0.10556 C -0.17188 0.08009 -0.1698 0.03472 -0.18125 0.00556 C -0.19271 -0.02361 -0.25382 -0.05648 -0.2375 -0.06944 C -0.22118 -0.08241 -0.10209 -0.07732 -0.08334 -0.07222 C -0.06459 -0.06713 -0.12709 -0.05278 -0.125 -0.03889 C -0.12292 -0.025 -0.07153 -0.00556 -0.07084 0.01111 C -0.07014 0.02778 -0.12813 0.06435 -0.12084 0.06111 C -0.11355 0.05787 -0.04653 0.00139 -0.02709 -0.00833 C -0.00764 -0.01806 -0.01459 -0.00232 3.88889E-6 3.7037E-7 Z " pathEditMode="relative" rAng="0" ptsTypes="aaaaaaaaaaaaaaaaaaa">
                                      <p:cBhvr>
                                        <p:cTn id="2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 0.12581 C -0.00104 0.14038 0.21355 0.13321 0.2448 0.13251 C 0.27605 0.13182 0.14618 0.13251 0.1448 0.12141 C 0.14341 0.11031 0.22049 0.0962 0.23646 0.06568 C 0.25243 0.03538 0.25139 -0.03955 0.24063 -0.06106 C 0.22986 -0.08257 0.19584 -0.06337 0.17188 -0.06337 C 0.14792 -0.06337 0.12674 -0.05967 0.09688 -0.06106 C 0.06702 -0.06268 0.00209 -0.07493 -0.00729 -0.07216 C -0.01666 -0.06961 0.03125 -0.04788 0.04063 -0.04556 C 0.05 -0.04325 0.0316 -0.05528 0.04896 -0.05898 C 0.06632 -0.06268 0.13473 -0.08326 0.1448 -0.06776 C 0.15486 -0.05227 0.11841 0.01156 0.10938 0.03469 C 0.10035 0.05758 0.12257 0.06498 0.09063 0.0703 C 0.05868 0.07539 -0.06041 0.07539 -0.08229 0.06568 C -0.10416 0.0562 -0.05347 0.01549 -0.04062 0.01225 C -0.02777 0.00879 -0.00416 0.02867 -0.0052 0.04579 C -0.00625 0.0629 -0.08437 0.11147 -0.0427 0.12581 Z " pathEditMode="relative" rAng="0" ptsTypes="aaaaaaaaaaaaaaaaa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97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3889 -0.00973 -0.12118 -0.04028 -0.15208 -0.03056 C -0.18299 -0.02084 -0.17257 0.04861 -0.18542 0.05833 C -0.19826 0.06805 -0.21667 0.02361 -0.22917 0.02777 C -0.24167 0.03194 -0.24757 0.08194 -0.26042 0.08333 C -0.27326 0.08472 -0.29861 0.05138 -0.30625 0.03611 C -0.31389 0.02083 -0.29965 -0.00325 -0.30625 -0.00834 C -0.31285 -0.01343 -0.33785 0.01851 -0.34583 0.00555 C -0.35382 -0.00741 -0.35347 -0.06389 -0.35417 -0.08612 C -0.35486 -0.10834 -0.36285 -0.12315 -0.35 -0.12778 C -0.33715 -0.13241 -0.3 -0.11343 -0.27708 -0.11389 C -0.25417 -0.11436 -0.22465 -0.13704 -0.2125 -0.13056 C -0.20035 -0.12408 -0.21944 -0.07547 -0.20417 -0.075 C -0.18889 -0.07454 -0.13889 -0.11667 -0.12083 -0.12778 C -0.10278 -0.13889 -0.09792 -0.16945 -0.09583 -0.14167 C -0.09375 -0.11389 -0.09965 -0.00278 -0.10833 0.03888 C -0.11701 0.08055 -0.13646 0.11481 -0.14792 0.10833 C -0.15937 0.10185 -0.20312 0.025 -0.17708 4.44444E-6 C -0.15104 -0.025 -0.05451 -0.03473 0.00833 -0.04167 C 0.07118 -0.04862 0.18576 -0.04584 0.2 -0.04167 C 0.21424 -0.0375 0.11354 -0.02825 0.09375 -0.01667 C 0.07396 -0.0051 0.09688 0.02453 0.08125 0.02777 C 0.06563 0.03101 0.03889 0.00972 -5.55556E-7 4.44444E-6 Z " pathEditMode="relative" rAng="0" ptsTypes="aaaaaaaaaaaaaaaaaaaaaaa">
                                      <p:cBhvr>
                                        <p:cTn id="2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27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-0.01007 0.0088 0.00833 0.01204 2.22222E-6 0.01945 C -0.00834 0.02686 -0.03438 0.04167 -0.05 0.04445 C -0.06563 0.04723 -0.08507 0.04908 -0.09375 0.03611 C -0.10243 0.02315 -0.09028 -0.02083 -0.10209 -0.03333 C -0.11389 -0.04583 -0.15 -0.04676 -0.16459 -0.03889 C -0.17917 -0.03102 -0.17743 0.00047 -0.18959 0.01389 C -0.20174 0.02732 -0.2184 0.03982 -0.2375 0.04167 C -0.2566 0.04352 -0.28854 0.03565 -0.30417 0.025 C -0.31979 0.01436 -0.32222 -0.00602 -0.33125 -0.02222 C -0.34028 -0.03842 -0.35903 -0.04213 -0.35834 -0.07222 C -0.35764 -0.10231 -0.3375 -0.19444 -0.32709 -0.20277 C -0.31667 -0.21111 -0.31632 -0.11944 -0.29584 -0.12222 C -0.27535 -0.125 -0.2816 -0.20555 -0.20417 -0.21944 C -0.12674 -0.23333 0.12708 -0.22592 0.16875 -0.20555 C 0.21041 -0.18518 0.05035 -0.1125 0.04583 -0.09722 C 0.04132 -0.08194 0.12396 -0.12361 0.14166 -0.11389 C 0.15937 -0.10416 0.15903 -0.06805 0.15208 -0.03889 C 0.14514 -0.00972 0.09687 0.06806 0.1 0.06111 C 0.10312 0.05417 0.17743 -0.06481 0.17083 -0.08055 C 0.16423 -0.09629 0.08923 -0.04444 0.06041 -0.03333 C 0.0316 -0.02222 0.01007 -0.00879 2.22222E-6 -3.33333E-6 Z " pathEditMode="relative" rAng="0" ptsTypes="aaaaaaaaaaaaaaaaaaaa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-826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7771 C -0.01493 0.07678 0.10834 0.06198 0.12917 0.04163 C 0.15 0.02128 0.11771 -0.03469 0.1 -0.0444 C 0.08229 -0.05435 0.04202 -0.03099 0.02292 -0.01665 C 0.00382 -0.00231 0.00417 0.03932 -0.01458 0.04163 C -0.03333 0.04394 -0.07847 0.01064 -0.08958 -0.00277 C -0.10069 -0.01619 -0.08611 -0.03515 -0.08125 -0.03885 C -0.07639 -0.04255 -0.05104 -0.02729 -0.06041 -0.02498 C -0.06979 -0.02266 -0.1184 -0.03561 -0.1375 -0.02498 C -0.15659 -0.01434 -0.15764 -0.00092 -0.175 0.03885 C -0.19236 0.07863 -0.21944 0.1975 -0.24166 0.21392 C -0.26389 0.23011 -0.28507 0.14246 -0.30833 0.13599 C -0.33159 0.12951 -0.36736 0.18039 -0.38125 0.17484 C -0.39514 0.16929 -0.39479 0.13737 -0.39166 0.10268 C -0.38854 0.06799 -0.3743 -0.02868 -0.3625 -0.0333 C -0.35069 -0.03793 -0.34201 0.05643 -0.32083 0.07493 C -0.29965 0.09343 -0.26284 0.07909 -0.23541 0.07771 C -0.20798 0.07632 -0.16041 0.05782 -0.15625 0.06661 C -0.15208 0.07539 -0.2118 0.11563 -0.21041 0.13044 C -0.20903 0.14524 -0.16215 0.14061 -0.14791 0.15541 C -0.13368 0.17021 -0.14826 0.2093 -0.125 0.21947 C -0.10173 0.22965 -0.0368 0.21716 -0.00833 0.2167 C 0.02014 0.21624 0.0382 0.23057 0.04584 0.2167 C 0.05347 0.20282 0.0257 0.14524 0.0375 0.13321 C 0.04931 0.12119 0.11146 0.15865 0.11667 0.14431 C 0.12188 0.12997 0.09306 0.05828 0.06875 0.04718 C 0.04445 0.03608 -0.03507 0.07863 -0.025 0.07771 Z " pathEditMode="relative" rAng="0" ptsTypes="aaaaaaaaaaaaaaaaaaaaaaaaaaa">
                                      <p:cBhvr>
                                        <p:cTn id="28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10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868 0.01574 0.06562 -0.02407 0.06666 -0.03333 C 0.0677 -0.04259 0.02187 -0.05833 0.00625 -0.05555 C -0.00938 -0.05277 -0.01216 -0.0162 -0.02709 -0.01666 C -0.04202 -0.01713 -0.08299 -0.04166 -0.08334 -0.05833 C -0.08368 -0.075 -0.05243 -0.10416 -0.02917 -0.11666 C -0.00591 -0.12916 0.0427 -0.12083 0.05625 -0.13333 C 0.06979 -0.14583 0.07118 -0.18194 0.05208 -0.19166 C 0.03298 -0.20139 -0.02778 -0.19074 -0.05834 -0.19166 C -0.08889 -0.19259 -0.11771 -0.20555 -0.13125 -0.19722 C -0.1448 -0.18889 -0.13473 -0.14027 -0.13959 -0.14166 C -0.14445 -0.14305 -0.14584 -0.19537 -0.16042 -0.20555 C -0.175 -0.21574 -0.21285 -0.21296 -0.22709 -0.20277 C -0.24132 -0.19259 -0.22848 -0.15416 -0.24584 -0.14444 C -0.2632 -0.13472 -0.31632 -0.13194 -0.33125 -0.14444 C -0.34618 -0.15694 -0.32396 -0.23935 -0.33542 -0.21944 C -0.34688 -0.19953 -0.39028 -0.0662 -0.4 -0.025 C -0.40973 0.01621 -0.40417 0.03704 -0.39375 0.02778 C -0.38334 0.01852 -0.36737 -0.05648 -0.3375 -0.08055 C -0.30764 -0.10463 -0.24271 -0.11342 -0.21459 -0.11666 C -0.18646 -0.1199 -0.17466 -0.11666 -0.16875 -0.1 C -0.16285 -0.08333 -0.19063 -0.025 -0.17917 -0.01666 C -0.16771 -0.00833 -0.11598 -0.06065 -0.1 -0.05 C -0.08403 -0.03935 -0.09514 0.03148 -0.08334 0.04723 C -0.07153 0.06297 -0.03542 0.07593 -0.02917 0.04445 C -0.02292 0.01297 -0.03924 -0.11898 -0.04584 -0.14166 C -0.05243 -0.16435 -0.07882 -0.09398 -0.06875 -0.09166 C -0.05868 -0.08935 0.00277 -0.14305 0.01458 -0.12777 C 0.02638 -0.1125 -0.00868 -0.01574 4.44444E-6 -2.96296E-6 Z " pathEditMode="relative" rAng="0" ptsTypes="aaaaaaaaaaaaaaaaaaaaaaaaaaaaa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81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938 -0.01296 0.02118 -0.12592 0.025 -0.11944 C 0.02882 -0.11296 0.02223 -0.00324 0.02292 0.03889 C 0.02361 0.08102 0.03785 0.1213 0.02917 0.13334 C 0.02049 0.14537 -0.0184 0.12871 -0.02916 0.11111 C -0.03993 0.09352 -0.03159 0.06806 -0.03541 0.02778 C -0.03923 -0.0125 -0.03819 -0.12824 -0.05208 -0.13055 C -0.06597 -0.13287 -0.10607 -0.02361 -0.11892 0.01389 C -0.13177 0.05139 -0.11198 0.075 -0.12916 0.09445 C -0.14652 0.11389 -0.19895 0.13519 -0.22291 0.13056 C -0.24687 0.12593 -0.25798 0.08658 -0.27291 0.06667 C -0.28784 0.04676 -0.3118 0.02639 -0.3125 0.01111 C -0.31319 -0.00416 -0.28923 -0.01759 -0.27708 -0.025 C -0.26493 -0.0324 -0.2493 -0.0375 -0.23958 -0.03333 C -0.22986 -0.02916 -0.22222 -0.01713 -0.21875 -3.7037E-6 C -0.21527 0.01713 -0.21007 0.05741 -0.21875 0.06945 C -0.22743 0.08149 -0.25416 0.07315 -0.27083 0.07223 C -0.2875 0.0713 -0.30173 0.05695 -0.31875 0.06389 C -0.33576 0.07084 -0.35486 0.10093 -0.37291 0.11389 C -0.39097 0.12686 -0.40277 0.14121 -0.42708 0.14167 C -0.45139 0.14213 -0.49895 0.12732 -0.51875 0.11667 C -0.53854 0.10602 -0.55382 0.08889 -0.54583 0.07778 C -0.53784 0.06667 -0.47951 0.06158 -0.47083 0.05 C -0.46215 0.03843 -0.47986 0.02269 -0.49375 0.00834 C -0.50764 -0.00601 -0.54791 -0.0162 -0.55416 -0.03611 C -0.56041 -0.05601 -0.54652 -0.09722 -0.53125 -0.11111 C -0.51597 -0.125 -0.47326 -0.12361 -0.4625 -0.11944 C -0.45173 -0.11527 -0.47222 -0.09583 -0.46666 -0.08611 C -0.46111 -0.07639 -0.44757 -0.07407 -0.42916 -0.06111 C -0.41076 -0.04814 -0.36875 -0.00092 -0.35625 -0.00833 C -0.34375 -0.01574 -0.36597 -0.08518 -0.35416 -0.10555 C -0.34236 -0.12592 -0.34757 -0.12824 -0.28541 -0.13055 C -0.22326 -0.13287 -0.02361 -0.13426 0.01875 -0.11944 C 0.06111 -0.10463 -0.02847 -0.06157 -0.03125 -0.04166 C -0.03402 -0.02176 -0.00937 0.01297 -3.33333E-6 -3.7037E-6 Z " pathEditMode="relative" rAng="0" ptsTypes="aaaaaaaaaaaaaaaaaaaaaaaaaaaaaaaaaaa">
                                      <p:cBhvr>
                                        <p:cTn id="32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-0.00468 0.00509 -0.03177 0.04259 -0.03732 0.06111 C -0.04305 0.07963 -0.04218 0.10047 -0.03333 0.11111 C -0.02413 0.12176 0.00504 0.12963 0.01684 0.125 C 0.02865 0.12037 0.03316 0.09676 0.03768 0.08334 C 0.04219 0.06991 0.04775 0.05139 0.04393 0.04445 C 0.04011 0.0375 0.02622 0.03843 0.01476 0.04167 C 0.0033 0.04491 -0.01232 0.05556 -0.02482 0.06389 C -0.03732 0.07222 -0.05121 0.08148 -0.06024 0.09167 C -0.06944 0.10185 -0.07291 0.11759 -0.07916 0.125 C -0.08524 0.13241 -0.08698 0.13472 -0.09774 0.13611 C -0.1085 0.1375 -0.13385 0.14445 -0.14357 0.13334 C -0.1533 0.12222 -0.1585 0.08658 -0.15607 0.06945 C -0.15364 0.05232 -0.14149 0.03843 -0.12899 0.03056 C -0.11649 0.02269 -0.09149 0.01621 -0.08107 0.02222 C -0.07066 0.02824 -0.06892 0.05232 -0.06649 0.06667 C -0.06423 0.08102 -0.06493 0.09769 -0.06649 0.10834 C -0.06823 0.11898 -0.06892 0.12408 -0.07691 0.13056 C -0.08489 0.13704 -0.09878 0.14537 -0.11441 0.14722 C -0.13003 0.14908 -0.15468 0.14259 -0.17066 0.14167 C -0.18663 0.14074 -0.19635 0.14167 -0.21024 0.14167 C -0.22413 0.14167 -0.2335 0.14213 -0.25399 0.14167 C -0.27448 0.14121 -0.30607 0.13935 -0.33316 0.13889 C -0.36024 0.13843 -0.39566 0.14769 -0.41649 0.13889 C -0.43732 0.13009 -0.45399 0.10278 -0.45816 0.08611 C -0.46232 0.06945 -0.45121 0.05139 -0.44149 0.03889 C -0.43177 0.02639 -0.41475 0.01574 -0.39982 0.01111 C -0.38489 0.00648 -0.36371 0.00185 -0.35191 0.01111 C -0.3401 0.02037 -0.33073 0.04861 -0.32899 0.06667 C -0.32725 0.08472 -0.33559 0.10509 -0.34149 0.11945 C -0.34739 0.1338 -0.35711 0.13982 -0.36441 0.15278 C -0.3717 0.16574 -0.38628 0.18889 -0.38524 0.19722 C -0.3842 0.20556 -0.37274 0.20278 -0.35816 0.20278 C -0.34357 0.20278 -0.32968 0.20047 -0.29774 0.19722 C -0.2658 0.19398 -0.19948 0.18195 -0.16649 0.18334 C -0.1335 0.18472 -0.11857 0.21389 -0.09982 0.20556 C -0.08107 0.19722 -0.06944 0.1625 -0.05399 0.13334 C -0.03871 0.10417 -0.01753 0.05509 -0.00816 0.03056 C 0.00122 0.00602 0.00504 -0.00509 2.77778E-7 -3.33333E-6 Z " pathEditMode="relative" ptsTypes="aaaaaaaaaaaaaaaaaaaaaaaaaaaaaaaaaaaaaaa">
                                      <p:cBhvr>
                                        <p:cTn id="34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6"/>
          <p:cNvSpPr txBox="1">
            <a:spLocks noChangeArrowheads="1"/>
          </p:cNvSpPr>
          <p:nvPr/>
        </p:nvSpPr>
        <p:spPr bwMode="auto">
          <a:xfrm>
            <a:off x="457200" y="457200"/>
            <a:ext cx="43227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Dòng điện trong kim loại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7651" name="Text Box 37"/>
          <p:cNvSpPr txBox="1">
            <a:spLocks noChangeArrowheads="1"/>
          </p:cNvSpPr>
          <p:nvPr/>
        </p:nvSpPr>
        <p:spPr bwMode="auto">
          <a:xfrm>
            <a:off x="609600" y="914400"/>
            <a:ext cx="6477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600" b="1" i="1" u="sng">
                <a:solidFill>
                  <a:schemeClr val="accent2"/>
                </a:solidFill>
                <a:latin typeface="Times New Roman" panose="02020603050405020304" pitchFamily="18" charset="0"/>
              </a:rPr>
              <a:t>Êlectron tự do trong kim loại:</a:t>
            </a:r>
            <a:endParaRPr lang="en-US" altLang="en-US" sz="26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9451" name="Text Box 43"/>
          <p:cNvSpPr txBox="1">
            <a:spLocks noChangeArrowheads="1"/>
          </p:cNvSpPr>
          <p:nvPr/>
        </p:nvSpPr>
        <p:spPr bwMode="auto">
          <a:xfrm>
            <a:off x="6858000" y="38862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êlectron tự do mang điện tích âm</a:t>
            </a:r>
          </a:p>
        </p:txBody>
      </p:sp>
      <p:sp>
        <p:nvSpPr>
          <p:cNvPr id="529453" name="Text Box 45"/>
          <p:cNvSpPr txBox="1">
            <a:spLocks noChangeArrowheads="1"/>
          </p:cNvSpPr>
          <p:nvPr/>
        </p:nvSpPr>
        <p:spPr bwMode="auto">
          <a:xfrm>
            <a:off x="6705600" y="5257800"/>
            <a:ext cx="220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Phần còn lại của nguyên tử mang điện tích dương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</p:txBody>
      </p:sp>
      <p:pic>
        <p:nvPicPr>
          <p:cNvPr id="529454" name="Picture 46" descr="a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5029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9450" name="Line 42"/>
          <p:cNvSpPr>
            <a:spLocks noChangeShapeType="1"/>
          </p:cNvSpPr>
          <p:nvPr/>
        </p:nvSpPr>
        <p:spPr bwMode="auto">
          <a:xfrm flipV="1">
            <a:off x="6019800" y="4343400"/>
            <a:ext cx="838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452" name="Line 44"/>
          <p:cNvSpPr>
            <a:spLocks noChangeShapeType="1"/>
          </p:cNvSpPr>
          <p:nvPr/>
        </p:nvSpPr>
        <p:spPr bwMode="auto">
          <a:xfrm>
            <a:off x="5715000" y="5562600"/>
            <a:ext cx="1143000" cy="38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9447" name="Text Box 39"/>
          <p:cNvSpPr txBox="1">
            <a:spLocks noChangeArrowheads="1"/>
          </p:cNvSpPr>
          <p:nvPr/>
        </p:nvSpPr>
        <p:spPr bwMode="auto">
          <a:xfrm>
            <a:off x="419100" y="1325563"/>
            <a:ext cx="8305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C5: </a:t>
            </a:r>
            <a:r>
              <a:rPr lang="en-US" altLang="en-US" sz="2600" i="1">
                <a:latin typeface="Times New Roman" panose="02020603050405020304" pitchFamily="18" charset="0"/>
              </a:rPr>
              <a:t>Hãy nhận biết trong mô hình này: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Kí hiệu nào biểu diễn các êlectron tự do?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Kí hiệu nào biểu diễn phần còn lại của nguyên tử. Chúng mang điện tích gì? Vì sao?</a:t>
            </a:r>
          </a:p>
        </p:txBody>
      </p:sp>
      <p:sp>
        <p:nvSpPr>
          <p:cNvPr id="27658" name="Line 47"/>
          <p:cNvSpPr>
            <a:spLocks noChangeShapeType="1"/>
          </p:cNvSpPr>
          <p:nvPr/>
        </p:nvSpPr>
        <p:spPr bwMode="auto">
          <a:xfrm>
            <a:off x="-14288" y="175260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50"/>
          <p:cNvSpPr>
            <a:spLocks noChangeShapeType="1"/>
          </p:cNvSpPr>
          <p:nvPr/>
        </p:nvSpPr>
        <p:spPr bwMode="auto">
          <a:xfrm>
            <a:off x="-33338" y="441960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400" y="2941638"/>
            <a:ext cx="84582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604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604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60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60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60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- Electron tự do mang điện tích âm vì bị thiếu hạt nhân. Phần còn lại của nguyên tử mang điện tích dương vì bị mất electron.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2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52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52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52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2000"/>
                                        <p:tgtEl>
                                          <p:spTgt spid="52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51" grpId="0"/>
      <p:bldP spid="529453" grpId="0"/>
      <p:bldP spid="5294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352800" y="4572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VNI-Vari" pitchFamily="2" charset="0"/>
              </a:rPr>
              <a:t>+              - </a:t>
            </a: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1828800" y="2667000"/>
            <a:ext cx="5105400" cy="1828800"/>
            <a:chOff x="1536" y="2112"/>
            <a:chExt cx="2448" cy="816"/>
          </a:xfrm>
        </p:grpSpPr>
        <p:sp>
          <p:nvSpPr>
            <p:cNvPr id="28693" name="Oval 6"/>
            <p:cNvSpPr>
              <a:spLocks noChangeArrowheads="1"/>
            </p:cNvSpPr>
            <p:nvPr/>
          </p:nvSpPr>
          <p:spPr bwMode="auto">
            <a:xfrm>
              <a:off x="1536" y="2112"/>
              <a:ext cx="2448" cy="81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94" name="Oval 7"/>
            <p:cNvSpPr>
              <a:spLocks noChangeArrowheads="1"/>
            </p:cNvSpPr>
            <p:nvPr/>
          </p:nvSpPr>
          <p:spPr bwMode="auto">
            <a:xfrm>
              <a:off x="1680" y="2208"/>
              <a:ext cx="2112" cy="624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8676" name="Picture 8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9614">
            <a:off x="3535363" y="3627437"/>
            <a:ext cx="15763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65532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57150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32004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22098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2493963" y="39830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28683" name="Oval 15"/>
          <p:cNvSpPr>
            <a:spLocks noChangeArrowheads="1"/>
          </p:cNvSpPr>
          <p:nvPr/>
        </p:nvSpPr>
        <p:spPr bwMode="auto">
          <a:xfrm>
            <a:off x="3886200" y="2500313"/>
            <a:ext cx="852488" cy="533400"/>
          </a:xfrm>
          <a:prstGeom prst="ellipse">
            <a:avLst/>
          </a:prstGeom>
          <a:solidFill>
            <a:srgbClr val="0099FF"/>
          </a:solidFill>
          <a:ln w="9525">
            <a:round/>
            <a:headEnd/>
            <a:tailEnd/>
          </a:ln>
          <a:scene3d>
            <a:camera prst="legacyObliqueTopRight">
              <a:rot lat="16199982" lon="0" rev="0"/>
            </a:camera>
            <a:lightRig rig="legacyFlat1" dir="t"/>
          </a:scene3d>
          <a:sp3d extrusionH="100000" prstMaterial="legacyMetal">
            <a:bevelT w="13500" h="13500" prst="angle"/>
            <a:bevelB w="13500" h="13500" prst="angle"/>
            <a:extrusionClr>
              <a:srgbClr val="0099FF"/>
            </a:extrusionClr>
            <a:contourClr>
              <a:srgbClr val="0099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3276600" y="1066800"/>
            <a:ext cx="2209800" cy="19050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5" name="Litebulb"/>
          <p:cNvSpPr>
            <a:spLocks noEditPoints="1" noChangeArrowheads="1"/>
          </p:cNvSpPr>
          <p:nvPr/>
        </p:nvSpPr>
        <p:spPr bwMode="auto">
          <a:xfrm>
            <a:off x="3962400" y="1600200"/>
            <a:ext cx="712788" cy="1023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86" name="Group 18"/>
          <p:cNvGrpSpPr>
            <a:grpSpLocks/>
          </p:cNvGrpSpPr>
          <p:nvPr/>
        </p:nvGrpSpPr>
        <p:grpSpPr bwMode="auto">
          <a:xfrm>
            <a:off x="3962400" y="1600200"/>
            <a:ext cx="712788" cy="1104900"/>
            <a:chOff x="1402" y="2202"/>
            <a:chExt cx="449" cy="696"/>
          </a:xfrm>
        </p:grpSpPr>
        <p:sp>
          <p:nvSpPr>
            <p:cNvPr id="28690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Oval 20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82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  <a:contourClr>
                <a:srgbClr val="0099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4709" name="AutoShape 21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190500" y="47625"/>
            <a:ext cx="534511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2. Dòng điện trong kim  loại.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369888" y="563563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Mô phỏng chuyển động của các electron trong kim loại khi có dòng điện chạy qua.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304800" y="5029200"/>
            <a:ext cx="8458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C6. Hãy quan sát và cho biết các êlectrôn tự do bị cực nào của pin đẩy, bị cực nào của pin hút?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295 -0.00046 0.01007 -0.00023 0.01789 -0.00254 C 0.0257 -0.00486 0.03785 -0.00903 0.0474 -0.01458 C 0.05695 -0.02014 0.06615 -0.02824 0.075 -0.03634 C 0.08386 -0.04444 0.09427 -0.05764 0.1 -0.06366 " pathEditMode="relative" rAng="0" ptsTypes="aaaaa">
                                      <p:cBhvr>
                                        <p:cTn id="17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1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0139 -0.00972 0.00295 -0.01921 0.00225 -0.02731 C 0.00156 -0.03541 0.00034 -0.04143 -0.00452 -0.04861 C -0.00938 -0.05578 -0.02014 -0.06458 -0.02691 -0.07013 C -0.03368 -0.07569 -0.03976 -0.07939 -0.04514 -0.0824 C -0.05052 -0.08541 -0.05139 -0.08402 -0.05903 -0.08796 C -0.06667 -0.09189 -0.07848 -0.09953 -0.0908 -0.10625 " pathEditMode="relative" rAng="0" ptsTypes="aaaaaaa">
                                      <p:cBhvr>
                                        <p:cTn id="1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53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C -0.00712 -0.00231 -0.01407 -0.00463 -0.02275 -0.00601 C -0.03143 -0.0074 -0.03959 -0.00694 -0.05244 -0.00902 C -0.06528 -0.01111 -0.08264 -0.01458 -0.1 -0.01805 " pathEditMode="relative" ptsTypes="aaaA">
                                      <p:cBhvr>
                                        <p:cTn id="21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03704E-6 C -0.00556 -0.00231 -0.01094 -0.00462 -0.025 7.03704E-6 C -0.03906 0.00463 -0.06163 0.01598 -0.08403 0.02732 " pathEditMode="relative" ptsTypes="aaA">
                                      <p:cBhvr>
                                        <p:cTn id="23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77778E-6 C -0.01424 0.01575 -0.0283 0.03149 -0.03403 0.0426 C -0.03976 0.05371 -0.03472 0.05811 -0.03403 0.06667 C -0.03333 0.07524 -0.03628 0.08334 -0.02951 0.09399 C -0.02274 0.10464 0.00069 0.12431 0.00677 0.13033 " pathEditMode="relative" ptsTypes="aaaaA">
                                      <p:cBhvr>
                                        <p:cTn id="25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0.01494 0.00972 0.03004 0.01968 0.04549 0.02407 C 0.06094 0.02847 0.07709 0.02778 0.09323 0.02708 " pathEditMode="relative" ptsTypes="aaA">
                                      <p:cBhvr>
                                        <p:cTn id="27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4" grpId="0" animBg="1"/>
      <p:bldP spid="42" grpId="0" animBg="1"/>
      <p:bldP spid="43" grpId="0"/>
      <p:bldP spid="256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3352800" y="4572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VNI-Vari" pitchFamily="2" charset="0"/>
              </a:rPr>
              <a:t>+              -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8800" y="2667000"/>
            <a:ext cx="5105400" cy="1828800"/>
            <a:chOff x="1536" y="2112"/>
            <a:chExt cx="2448" cy="816"/>
          </a:xfrm>
        </p:grpSpPr>
        <p:sp>
          <p:nvSpPr>
            <p:cNvPr id="29744" name="Oval 6"/>
            <p:cNvSpPr>
              <a:spLocks noChangeArrowheads="1"/>
            </p:cNvSpPr>
            <p:nvPr/>
          </p:nvSpPr>
          <p:spPr bwMode="auto">
            <a:xfrm>
              <a:off x="1536" y="2112"/>
              <a:ext cx="2448" cy="816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45" name="Oval 7"/>
            <p:cNvSpPr>
              <a:spLocks noChangeArrowheads="1"/>
            </p:cNvSpPr>
            <p:nvPr/>
          </p:nvSpPr>
          <p:spPr bwMode="auto">
            <a:xfrm>
              <a:off x="1680" y="2208"/>
              <a:ext cx="2112" cy="624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58374" name="Picture 8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9614">
            <a:off x="3535363" y="3627437"/>
            <a:ext cx="15763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55626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65532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57150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32004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22098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2493963" y="39830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VNI-Vari" pitchFamily="2" charset="0"/>
              </a:rPr>
              <a:t>-</a:t>
            </a:r>
          </a:p>
        </p:txBody>
      </p:sp>
      <p:sp>
        <p:nvSpPr>
          <p:cNvPr id="58381" name="Oval 15"/>
          <p:cNvSpPr>
            <a:spLocks noChangeArrowheads="1"/>
          </p:cNvSpPr>
          <p:nvPr/>
        </p:nvSpPr>
        <p:spPr bwMode="auto">
          <a:xfrm>
            <a:off x="3886200" y="2500313"/>
            <a:ext cx="852488" cy="533400"/>
          </a:xfrm>
          <a:prstGeom prst="ellipse">
            <a:avLst/>
          </a:prstGeom>
          <a:solidFill>
            <a:srgbClr val="0099FF"/>
          </a:solidFill>
          <a:ln w="9525">
            <a:round/>
            <a:headEnd/>
            <a:tailEnd/>
          </a:ln>
          <a:scene3d>
            <a:camera prst="legacyObliqueTopRight">
              <a:rot lat="16199982" lon="0" rev="0"/>
            </a:camera>
            <a:lightRig rig="legacyFlat1" dir="t"/>
          </a:scene3d>
          <a:sp3d extrusionH="100000" prstMaterial="legacyMetal">
            <a:bevelT w="13500" h="13500" prst="angle"/>
            <a:bevelB w="13500" h="13500" prst="angle"/>
            <a:extrusionClr>
              <a:srgbClr val="0099FF"/>
            </a:extrusionClr>
            <a:contourClr>
              <a:srgbClr val="0099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3276600" y="1066800"/>
            <a:ext cx="2209800" cy="19050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83" name="Litebulb"/>
          <p:cNvSpPr>
            <a:spLocks noEditPoints="1" noChangeArrowheads="1"/>
          </p:cNvSpPr>
          <p:nvPr/>
        </p:nvSpPr>
        <p:spPr bwMode="auto">
          <a:xfrm>
            <a:off x="3962400" y="1600200"/>
            <a:ext cx="712788" cy="1023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317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62400" y="1600200"/>
            <a:ext cx="712788" cy="1104900"/>
            <a:chOff x="1402" y="2202"/>
            <a:chExt cx="449" cy="696"/>
          </a:xfrm>
        </p:grpSpPr>
        <p:sp>
          <p:nvSpPr>
            <p:cNvPr id="29741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Oval 20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82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  <a:contourClr>
                <a:srgbClr val="0099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" name="AutoShape 21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2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190500" y="47625"/>
            <a:ext cx="5345113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2. Dòng điện trong kim  loại.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369888" y="563563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Mô phỏng chuyển động của các electron trong kim loại khi có dòng điện chạy qua.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457200" y="5165725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Hãy vẽ thêm mũi tên cho mỗi êlectron tự do này để chỉ chiều dịch chuyển của chúng?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752600" y="1524000"/>
            <a:ext cx="5105400" cy="3557588"/>
            <a:chOff x="1152" y="1008"/>
            <a:chExt cx="3216" cy="2241"/>
          </a:xfrm>
        </p:grpSpPr>
        <p:sp>
          <p:nvSpPr>
            <p:cNvPr id="29718" name="Text Box 4"/>
            <p:cNvSpPr txBox="1">
              <a:spLocks noChangeArrowheads="1"/>
            </p:cNvSpPr>
            <p:nvPr/>
          </p:nvSpPr>
          <p:spPr bwMode="auto">
            <a:xfrm>
              <a:off x="2112" y="2880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VNI-Vari" pitchFamily="2" charset="0"/>
                </a:rPr>
                <a:t>+              - </a:t>
              </a:r>
            </a:p>
          </p:txBody>
        </p:sp>
        <p:grpSp>
          <p:nvGrpSpPr>
            <p:cNvPr id="29719" name="Group 5"/>
            <p:cNvGrpSpPr>
              <a:grpSpLocks/>
            </p:cNvGrpSpPr>
            <p:nvPr/>
          </p:nvGrpSpPr>
          <p:grpSpPr bwMode="auto">
            <a:xfrm>
              <a:off x="1152" y="1680"/>
              <a:ext cx="3216" cy="1152"/>
              <a:chOff x="1536" y="2112"/>
              <a:chExt cx="2448" cy="816"/>
            </a:xfrm>
          </p:grpSpPr>
          <p:sp>
            <p:nvSpPr>
              <p:cNvPr id="29739" name="Oval 6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2448" cy="816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9740" name="Oval 7"/>
              <p:cNvSpPr>
                <a:spLocks noChangeArrowheads="1"/>
              </p:cNvSpPr>
              <p:nvPr/>
            </p:nvSpPr>
            <p:spPr bwMode="auto">
              <a:xfrm>
                <a:off x="1680" y="2208"/>
                <a:ext cx="2112" cy="624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pic>
          <p:nvPicPr>
            <p:cNvPr id="29720" name="Picture 8" descr="batter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39614">
              <a:off x="2227" y="2285"/>
              <a:ext cx="993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1" name="Oval 9"/>
            <p:cNvSpPr>
              <a:spLocks noChangeArrowheads="1"/>
            </p:cNvSpPr>
            <p:nvPr/>
          </p:nvSpPr>
          <p:spPr bwMode="auto">
            <a:xfrm>
              <a:off x="3504" y="25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VNI-Vari" pitchFamily="2" charset="0"/>
                </a:rPr>
                <a:t>-</a:t>
              </a:r>
            </a:p>
          </p:txBody>
        </p:sp>
        <p:sp>
          <p:nvSpPr>
            <p:cNvPr id="29722" name="Oval 10"/>
            <p:cNvSpPr>
              <a:spLocks noChangeArrowheads="1"/>
            </p:cNvSpPr>
            <p:nvPr/>
          </p:nvSpPr>
          <p:spPr bwMode="auto">
            <a:xfrm>
              <a:off x="4128" y="22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VNI-Vari" pitchFamily="2" charset="0"/>
                </a:rPr>
                <a:t>-</a:t>
              </a:r>
            </a:p>
          </p:txBody>
        </p:sp>
        <p:sp>
          <p:nvSpPr>
            <p:cNvPr id="29723" name="Oval 11"/>
            <p:cNvSpPr>
              <a:spLocks noChangeArrowheads="1"/>
            </p:cNvSpPr>
            <p:nvPr/>
          </p:nvSpPr>
          <p:spPr bwMode="auto">
            <a:xfrm>
              <a:off x="3600" y="177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VNI-Vari" pitchFamily="2" charset="0"/>
                </a:rPr>
                <a:t>-</a:t>
              </a:r>
            </a:p>
          </p:txBody>
        </p:sp>
        <p:sp>
          <p:nvSpPr>
            <p:cNvPr id="29724" name="Oval 12"/>
            <p:cNvSpPr>
              <a:spLocks noChangeArrowheads="1"/>
            </p:cNvSpPr>
            <p:nvPr/>
          </p:nvSpPr>
          <p:spPr bwMode="auto">
            <a:xfrm>
              <a:off x="2016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VNI-Vari" pitchFamily="2" charset="0"/>
                </a:rPr>
                <a:t>-</a:t>
              </a:r>
            </a:p>
          </p:txBody>
        </p:sp>
        <p:sp>
          <p:nvSpPr>
            <p:cNvPr id="29725" name="Oval 13"/>
            <p:cNvSpPr>
              <a:spLocks noChangeArrowheads="1"/>
            </p:cNvSpPr>
            <p:nvPr/>
          </p:nvSpPr>
          <p:spPr bwMode="auto">
            <a:xfrm>
              <a:off x="1392" y="187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VNI-Vari" pitchFamily="2" charset="0"/>
                </a:rPr>
                <a:t>-</a:t>
              </a:r>
            </a:p>
          </p:txBody>
        </p:sp>
        <p:sp>
          <p:nvSpPr>
            <p:cNvPr id="29726" name="Oval 14"/>
            <p:cNvSpPr>
              <a:spLocks noChangeArrowheads="1"/>
            </p:cNvSpPr>
            <p:nvPr/>
          </p:nvSpPr>
          <p:spPr bwMode="auto">
            <a:xfrm>
              <a:off x="1571" y="2509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VNI-Vari" pitchFamily="2" charset="0"/>
                </a:rPr>
                <a:t>-</a:t>
              </a:r>
            </a:p>
          </p:txBody>
        </p:sp>
        <p:sp>
          <p:nvSpPr>
            <p:cNvPr id="29727" name="Oval 15"/>
            <p:cNvSpPr>
              <a:spLocks noChangeArrowheads="1"/>
            </p:cNvSpPr>
            <p:nvPr/>
          </p:nvSpPr>
          <p:spPr bwMode="auto">
            <a:xfrm>
              <a:off x="2448" y="1575"/>
              <a:ext cx="537" cy="336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82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  <a:contourClr>
                <a:srgbClr val="0099F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8" name="Litebulb"/>
            <p:cNvSpPr>
              <a:spLocks noEditPoints="1" noChangeArrowheads="1"/>
            </p:cNvSpPr>
            <p:nvPr/>
          </p:nvSpPr>
          <p:spPr bwMode="auto">
            <a:xfrm>
              <a:off x="2496" y="1008"/>
              <a:ext cx="449" cy="6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 h 21600"/>
                <a:gd name="T4" fmla="*/ 0 w 21600"/>
                <a:gd name="T5" fmla="*/ 2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9" name="Group 18"/>
            <p:cNvGrpSpPr>
              <a:grpSpLocks/>
            </p:cNvGrpSpPr>
            <p:nvPr/>
          </p:nvGrpSpPr>
          <p:grpSpPr bwMode="auto">
            <a:xfrm>
              <a:off x="2496" y="1008"/>
              <a:ext cx="449" cy="696"/>
              <a:chOff x="1402" y="2202"/>
              <a:chExt cx="449" cy="696"/>
            </a:xfrm>
          </p:grpSpPr>
          <p:sp>
            <p:nvSpPr>
              <p:cNvPr id="29736" name="Litebulb"/>
              <p:cNvSpPr>
                <a:spLocks noEditPoints="1" noChangeArrowheads="1"/>
              </p:cNvSpPr>
              <p:nvPr/>
            </p:nvSpPr>
            <p:spPr bwMode="auto">
              <a:xfrm>
                <a:off x="1402" y="2202"/>
                <a:ext cx="449" cy="6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560 w 21600"/>
                  <a:gd name="T13" fmla="*/ 2177 h 21600"/>
                  <a:gd name="T14" fmla="*/ 18281 w 21600"/>
                  <a:gd name="T15" fmla="*/ 92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7" name="Oval 20"/>
              <p:cNvSpPr>
                <a:spLocks noChangeArrowheads="1"/>
              </p:cNvSpPr>
              <p:nvPr/>
            </p:nvSpPr>
            <p:spPr bwMode="auto">
              <a:xfrm>
                <a:off x="1453" y="2774"/>
                <a:ext cx="350" cy="124"/>
              </a:xfrm>
              <a:prstGeom prst="ellipse">
                <a:avLst/>
              </a:prstGeom>
              <a:solidFill>
                <a:srgbClr val="0099FF"/>
              </a:solidFill>
              <a:ln w="9525">
                <a:round/>
                <a:headEnd/>
                <a:tailEnd/>
              </a:ln>
              <a:scene3d>
                <a:camera prst="legacyObliqueTopRight">
                  <a:rot lat="16199982" lon="0" rev="0"/>
                </a:camera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0099FF"/>
                </a:extrusionClr>
                <a:contourClr>
                  <a:srgbClr val="0099FF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4709" name="AutoShape 21"/>
              <p:cNvSpPr>
                <a:spLocks noChangeArrowheads="1"/>
              </p:cNvSpPr>
              <p:nvPr/>
            </p:nvSpPr>
            <p:spPr bwMode="auto">
              <a:xfrm rot="-5400000">
                <a:off x="1541" y="2686"/>
                <a:ext cx="172" cy="162"/>
              </a:xfrm>
              <a:prstGeom prst="flowChartOnlineStorage">
                <a:avLst/>
              </a:prstGeom>
              <a:gradFill rotWithShape="1">
                <a:gsLst>
                  <a:gs pos="0">
                    <a:srgbClr val="253C57"/>
                  </a:gs>
                  <a:gs pos="50000">
                    <a:schemeClr val="accent1"/>
                  </a:gs>
                  <a:gs pos="100000">
                    <a:srgbClr val="253C57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9730" name="Line 66"/>
            <p:cNvSpPr>
              <a:spLocks noChangeShapeType="1"/>
            </p:cNvSpPr>
            <p:nvPr/>
          </p:nvSpPr>
          <p:spPr bwMode="auto">
            <a:xfrm flipH="1">
              <a:off x="1872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67"/>
            <p:cNvSpPr>
              <a:spLocks noChangeShapeType="1"/>
            </p:cNvSpPr>
            <p:nvPr/>
          </p:nvSpPr>
          <p:spPr bwMode="auto">
            <a:xfrm flipH="1">
              <a:off x="1344" y="20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68"/>
            <p:cNvSpPr>
              <a:spLocks noChangeShapeType="1"/>
            </p:cNvSpPr>
            <p:nvPr/>
          </p:nvSpPr>
          <p:spPr bwMode="auto">
            <a:xfrm>
              <a:off x="1680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69"/>
            <p:cNvSpPr>
              <a:spLocks noChangeShapeType="1"/>
            </p:cNvSpPr>
            <p:nvPr/>
          </p:nvSpPr>
          <p:spPr bwMode="auto">
            <a:xfrm flipH="1">
              <a:off x="3456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70"/>
            <p:cNvSpPr>
              <a:spLocks noChangeShapeType="1"/>
            </p:cNvSpPr>
            <p:nvPr/>
          </p:nvSpPr>
          <p:spPr bwMode="auto">
            <a:xfrm flipV="1">
              <a:off x="3648" y="259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71"/>
            <p:cNvSpPr>
              <a:spLocks noChangeShapeType="1"/>
            </p:cNvSpPr>
            <p:nvPr/>
          </p:nvSpPr>
          <p:spPr bwMode="auto">
            <a:xfrm flipH="1" flipV="1">
              <a:off x="4176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17488" y="4953000"/>
            <a:ext cx="8850312" cy="1292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3366"/>
                </a:solidFill>
                <a:latin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Các.……………….trong kim loại…..…………..………..…tạo thành dòng điện chạy qua nó.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98525" y="5334000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êlectron tự do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953000" y="5334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dịch chuyển có hướng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295 -0.00046 0.01007 -0.00023 0.01789 -0.00254 C 0.0257 -0.00486 0.03785 -0.00903 0.0474 -0.01458 C 0.05695 -0.02014 0.06615 -0.02824 0.075 -0.03634 C 0.08386 -0.04444 0.09427 -0.05764 0.1 -0.06366 " pathEditMode="relative" rAng="0" ptsTypes="aaaaa">
                                      <p:cBhvr>
                                        <p:cTn id="17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1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00139 -0.00972 0.00295 -0.01921 0.00225 -0.02731 C 0.00156 -0.03541 0.00034 -0.04143 -0.00452 -0.04861 C -0.00938 -0.05578 -0.02014 -0.06458 -0.02691 -0.07013 C -0.03368 -0.07569 -0.03976 -0.07939 -0.04514 -0.0824 C -0.05052 -0.08541 -0.05139 -0.08402 -0.05903 -0.08796 C -0.06667 -0.09189 -0.07848 -0.09953 -0.0908 -0.10625 " pathEditMode="relative" rAng="0" ptsTypes="aaaaaaa">
                                      <p:cBhvr>
                                        <p:cTn id="1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53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C -0.00712 -0.00231 -0.01407 -0.00463 -0.02275 -0.00601 C -0.03143 -0.0074 -0.03959 -0.00694 -0.05244 -0.00902 C -0.06528 -0.01111 -0.08264 -0.01458 -0.1 -0.01805 " pathEditMode="relative" ptsTypes="aaaA">
                                      <p:cBhvr>
                                        <p:cTn id="21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03704E-6 C -0.00556 -0.00231 -0.01094 -0.00462 -0.025 7.03704E-6 C -0.03906 0.00463 -0.06163 0.01598 -0.08403 0.02732 " pathEditMode="relative" ptsTypes="aaA">
                                      <p:cBhvr>
                                        <p:cTn id="23" dur="5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77778E-6 C -0.01424 0.01575 -0.0283 0.03149 -0.03403 0.0426 C -0.03976 0.05371 -0.03472 0.05811 -0.03403 0.06667 C -0.03333 0.07524 -0.03628 0.08334 -0.02951 0.09399 C -0.02274 0.10464 0.00069 0.12431 0.00677 0.13033 " pathEditMode="relative" ptsTypes="aaaaA">
                                      <p:cBhvr>
                                        <p:cTn id="25" dur="5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0.01494 0.00972 0.03004 0.01968 0.04549 0.02407 C 0.06094 0.02847 0.07709 0.02778 0.09323 0.02708 " pathEditMode="relative" ptsTypes="aaA">
                                      <p:cBhvr>
                                        <p:cTn id="27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114697" grpId="0" animBg="1"/>
      <p:bldP spid="114697" grpId="1" animBg="1"/>
      <p:bldP spid="114698" grpId="0" animBg="1"/>
      <p:bldP spid="114698" grpId="1" animBg="1"/>
      <p:bldP spid="114699" grpId="0" animBg="1"/>
      <p:bldP spid="114699" grpId="1" animBg="1"/>
      <p:bldP spid="114700" grpId="0" animBg="1"/>
      <p:bldP spid="114700" grpId="1" animBg="1"/>
      <p:bldP spid="114701" grpId="0" animBg="1"/>
      <p:bldP spid="114701" grpId="1" animBg="1"/>
      <p:bldP spid="114702" grpId="0" animBg="1"/>
      <p:bldP spid="114702" grpId="1" animBg="1"/>
      <p:bldP spid="58381" grpId="0" animBg="1"/>
      <p:bldP spid="114704" grpId="0" animBg="1"/>
      <p:bldP spid="114704" grpId="1" animBg="1"/>
      <p:bldP spid="42" grpId="0" animBg="1"/>
      <p:bldP spid="43" grpId="0"/>
      <p:bldP spid="25647" grpId="0"/>
      <p:bldP spid="32" grpId="0" animBg="1"/>
      <p:bldP spid="33" grpId="0" build="p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30723" name="Text Box 8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515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77850" algn="l"/>
                <a:tab pos="7953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7850" algn="l"/>
                <a:tab pos="7953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7850" algn="l"/>
                <a:tab pos="795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7850" algn="l"/>
                <a:tab pos="795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77850" algn="l"/>
                <a:tab pos="795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  <a:tab pos="795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  <a:tab pos="795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  <a:tab pos="795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7850" algn="l"/>
                <a:tab pos="7953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>
                <a:solidFill>
                  <a:srgbClr val="FF0066"/>
                </a:solidFill>
                <a:latin typeface="Times New Roman" panose="02020603050405020304" pitchFamily="18" charset="0"/>
              </a:rPr>
              <a:t>Dòng điện trong kim loại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81000" y="28956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Kết luận: </a:t>
            </a:r>
          </a:p>
        </p:txBody>
      </p:sp>
      <p:sp>
        <p:nvSpPr>
          <p:cNvPr id="30725" name="Text Box 35"/>
          <p:cNvSpPr txBox="1">
            <a:spLocks noChangeArrowheads="1"/>
          </p:cNvSpPr>
          <p:nvPr/>
        </p:nvSpPr>
        <p:spPr bwMode="auto">
          <a:xfrm>
            <a:off x="152400" y="1143000"/>
            <a:ext cx="929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C6: Bị cực âm của pin đẩy, bị cực dương của pin hút. </a:t>
            </a:r>
          </a:p>
        </p:txBody>
      </p:sp>
      <p:sp>
        <p:nvSpPr>
          <p:cNvPr id="30726" name="Text Box 38"/>
          <p:cNvSpPr txBox="1">
            <a:spLocks noChangeArrowheads="1"/>
          </p:cNvSpPr>
          <p:nvPr/>
        </p:nvSpPr>
        <p:spPr bwMode="auto">
          <a:xfrm>
            <a:off x="228600" y="3581400"/>
            <a:ext cx="86868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Dòng điện trong kim loại là dòng các electron tự do dịch chuyển  có hướng.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8600" y="533400"/>
            <a:ext cx="270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9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9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81000" y="19812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C7</a:t>
            </a:r>
            <a:r>
              <a:rPr lang="en-US" altLang="en-US" b="1">
                <a:latin typeface="Times New Roman" panose="02020603050405020304" pitchFamily="18" charset="0"/>
              </a:rPr>
              <a:t>: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Vật nào dưới đây là vật dẫn điện?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7200" y="2667000"/>
            <a:ext cx="4433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</a:rPr>
              <a:t>Thanh gỗ khô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</a:rPr>
              <a:t>Một đoạn ruột bút chì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</a:rPr>
              <a:t>Một đoạn dây nhựa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</a:rPr>
              <a:t>Thanh thủy tinh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50850" y="2667000"/>
            <a:ext cx="4433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Thanh gỗ khô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Một đoạn ruột bút chì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Một đoạn dây nhựa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Thanh thủy tinh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/>
      <p:bldP spid="16398" grpId="0"/>
      <p:bldP spid="163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876800" y="3810000"/>
            <a:ext cx="6096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8600" y="1066800"/>
            <a:ext cx="270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9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9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C8</a:t>
            </a: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: Trong các dụng cụ và thiết bị điện thường dùng, vật liệu cách điện được sử dụng nhiều nhất là: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" y="3886200"/>
            <a:ext cx="6545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0066FF"/>
                </a:solidFill>
                <a:latin typeface="Times New Roman" panose="02020603050405020304" pitchFamily="18" charset="0"/>
              </a:rPr>
              <a:t>Sứ                                  C. Nhựa                      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0066FF"/>
                </a:solidFill>
                <a:latin typeface="Times New Roman" panose="02020603050405020304" pitchFamily="18" charset="0"/>
              </a:rPr>
              <a:t>Thủy tinh                       D. Cao su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39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606925" y="3429000"/>
            <a:ext cx="6096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8600" y="609600"/>
            <a:ext cx="2703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19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9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9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9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C9</a:t>
            </a: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: Vật nào trong các vật sau đây </a:t>
            </a:r>
            <a:r>
              <a:rPr lang="en-US" altLang="en-US" b="1" u="sng">
                <a:solidFill>
                  <a:srgbClr val="6600CC"/>
                </a:solidFill>
                <a:latin typeface="Times New Roman" panose="02020603050405020304" pitchFamily="18" charset="0"/>
              </a:rPr>
              <a:t>không có</a:t>
            </a:r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</a:rPr>
              <a:t> các êlectron tự do?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04800" y="35052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FF00FF"/>
                </a:solidFill>
                <a:latin typeface="Times New Roman" panose="02020603050405020304" pitchFamily="18" charset="0"/>
              </a:rPr>
              <a:t>Một đoạn dây thép      C. Một đoạn dây nhựa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b="1">
                <a:solidFill>
                  <a:srgbClr val="FF00FF"/>
                </a:solidFill>
                <a:latin typeface="Times New Roman" panose="02020603050405020304" pitchFamily="18" charset="0"/>
              </a:rPr>
              <a:t>Một đoạn dây đồng     D. Một đoạn dây nhôm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396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16764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sz="4000" u="sng">
                <a:solidFill>
                  <a:srgbClr val="FF0000"/>
                </a:solidFill>
              </a:rPr>
              <a:t>Câu 1:</a:t>
            </a:r>
            <a:r>
              <a:rPr lang="en-US" altLang="en-US" sz="4000"/>
              <a:t> Dòng điện là gì ? Kể một số nguồn điện mà em biết?</a:t>
            </a:r>
          </a:p>
        </p:txBody>
      </p:sp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0" y="-76200"/>
            <a:ext cx="9144000" cy="1828800"/>
            <a:chOff x="0" y="-144"/>
            <a:chExt cx="5760" cy="1152"/>
          </a:xfrm>
        </p:grpSpPr>
        <p:sp>
          <p:nvSpPr>
            <p:cNvPr id="7175" name="AutoShape 5"/>
            <p:cNvSpPr>
              <a:spLocks noChangeArrowheads="1"/>
            </p:cNvSpPr>
            <p:nvPr/>
          </p:nvSpPr>
          <p:spPr bwMode="auto">
            <a:xfrm rot="244712">
              <a:off x="0" y="-144"/>
              <a:ext cx="5760" cy="1152"/>
            </a:xfrm>
            <a:prstGeom prst="irregularSeal2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</a:endParaRPr>
            </a:p>
          </p:txBody>
        </p:sp>
        <p:sp>
          <p:nvSpPr>
            <p:cNvPr id="7176" name="Rectangle 3"/>
            <p:cNvSpPr>
              <a:spLocks noChangeArrowheads="1"/>
            </p:cNvSpPr>
            <p:nvPr/>
          </p:nvSpPr>
          <p:spPr bwMode="auto">
            <a:xfrm>
              <a:off x="288" y="96"/>
              <a:ext cx="51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BÀI CŨ</a:t>
              </a:r>
            </a:p>
          </p:txBody>
        </p:sp>
      </p:grp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44196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</a:rPr>
              <a:t>Câu 2 :</a:t>
            </a:r>
            <a:r>
              <a:rPr lang="en-US" altLang="en-US" sz="4000"/>
              <a:t> Muốn có dòng điện chạy trong mạch thì cần phải có điều kiện gì?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" y="1682750"/>
            <a:ext cx="906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Dòng điện là dòng các điện tích dịch chuyển có hướng. </a:t>
            </a:r>
          </a:p>
          <a:p>
            <a:pPr eaLnBrk="1" hangingPunct="1"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- Acquy, pin tiểu, pin vuông….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8862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 :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Dòng điện chạy trong mạch điện kín bao gồm các thiết bị điện nối liền với 2 cực của nguồn điện bằng dây điện.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990600" y="41148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êlectrôn tự do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8382000" cy="523875"/>
          </a:xfrm>
          <a:prstGeom prst="rect">
            <a:avLst/>
          </a:prstGeom>
          <a:noFill/>
          <a:ln w="38100" cmpd="dbl" algn="ctr">
            <a:solidFill>
              <a:srgbClr val="990099"/>
            </a:solidFill>
            <a:miter lim="800000"/>
            <a:headEnd/>
            <a:tailEnd/>
          </a:ln>
          <a:effectLst>
            <a:prstShdw prst="shdw17" dist="17961" dir="2700000">
              <a:srgbClr val="5C00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/>
              <a:t>Điền các cụm từ thích hợp vào các chỗ trống sau :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800600" y="1600200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cho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4648200" y="23622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không cho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09600" y="16764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a. Chất dẫn điện là chất ……….dòng điện đi qua.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609600" y="24384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b. Chất cách điện là chất……………..dòng điện đi qua</a:t>
            </a:r>
            <a:r>
              <a:rPr lang="en-US" altLang="en-US" sz="1800"/>
              <a:t>.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609600" y="37338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c. Dòng điện trong kim loại là dòng các ……………………. dịch chuyển có hướng</a:t>
            </a:r>
            <a:r>
              <a:rPr lang="en-US" altLang="en-US" sz="2800" b="1"/>
              <a:t>.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0" grpId="0" animBg="1"/>
      <p:bldP spid="103433" grpId="0"/>
      <p:bldP spid="103434" grpId="0"/>
      <p:bldP spid="103435" grpId="0"/>
      <p:bldP spid="103436" grpId="0"/>
      <p:bldP spid="1034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0" y="831850"/>
            <a:ext cx="5715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257D"/>
                </a:solidFill>
                <a:latin typeface="Times New Roman" panose="02020603050405020304" pitchFamily="18" charset="0"/>
              </a:rPr>
              <a:t>CHẤT DẪN ĐIỆN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</a:rPr>
              <a:t>Bạc, đồng , vàng , nhôm , sắt,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</a:rPr>
              <a:t>Thuỷ ngân, than chì,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</a:rPr>
              <a:t>Các dung dung dịch a xít, kiềm , nước bình thường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………………………………………………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257D"/>
                </a:solidFill>
                <a:latin typeface="Times New Roman" panose="02020603050405020304" pitchFamily="18" charset="0"/>
              </a:rPr>
              <a:t>CHẤT CÁCH ĐIỆN Ở ĐIỀU  KIỆN BÌNH THƯỜNG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</a:rPr>
              <a:t>Nước nguyên chất, không khí , gỗ khô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</a:rPr>
              <a:t>Chất dẻo, nhựa , cao su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latin typeface="Times New Roman" panose="02020603050405020304" pitchFamily="18" charset="0"/>
              </a:rPr>
              <a:t>Thuỷ tinh , sứ                                 </a:t>
            </a:r>
          </a:p>
        </p:txBody>
      </p:sp>
      <p:grpSp>
        <p:nvGrpSpPr>
          <p:cNvPr id="35843" name="Group 7"/>
          <p:cNvGrpSpPr>
            <a:grpSpLocks/>
          </p:cNvGrpSpPr>
          <p:nvPr/>
        </p:nvGrpSpPr>
        <p:grpSpPr bwMode="auto">
          <a:xfrm>
            <a:off x="2362200" y="914400"/>
            <a:ext cx="533400" cy="5410200"/>
            <a:chOff x="1488" y="620"/>
            <a:chExt cx="336" cy="3408"/>
          </a:xfrm>
        </p:grpSpPr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1488" y="620"/>
              <a:ext cx="336" cy="1728"/>
            </a:xfrm>
            <a:prstGeom prst="upArrow">
              <a:avLst>
                <a:gd name="adj1" fmla="val 50000"/>
                <a:gd name="adj2" fmla="val 128571"/>
              </a:avLst>
            </a:prstGeom>
            <a:gradFill rotWithShape="1">
              <a:gsLst>
                <a:gs pos="0">
                  <a:srgbClr val="FF669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1488" y="2396"/>
              <a:ext cx="336" cy="1632"/>
            </a:xfrm>
            <a:prstGeom prst="downArrow">
              <a:avLst>
                <a:gd name="adj1" fmla="val 50000"/>
                <a:gd name="adj2" fmla="val 12142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      </a:t>
              </a:r>
            </a:p>
          </p:txBody>
        </p:sp>
      </p:grp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381000" y="1508125"/>
            <a:ext cx="1447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FF6699"/>
                </a:solidFill>
              </a:rPr>
              <a:t>Có thể em chưa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52400" y="1219200"/>
            <a:ext cx="8763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2388" algn="l"/>
                <a:tab pos="688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2388" algn="l"/>
                <a:tab pos="688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2388" algn="l"/>
                <a:tab pos="688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2388" algn="l"/>
                <a:tab pos="688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2388" algn="l"/>
                <a:tab pos="688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388" algn="l"/>
                <a:tab pos="688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388" algn="l"/>
                <a:tab pos="688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388" algn="l"/>
                <a:tab pos="688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388" algn="l"/>
                <a:tab pos="688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None/>
            </a:pPr>
            <a:r>
              <a:rPr lang="en-US" altLang="en-US" sz="4000" b="1" u="sng">
                <a:solidFill>
                  <a:srgbClr val="FF0066"/>
                </a:solidFill>
                <a:latin typeface="Times New Roman" panose="02020603050405020304" pitchFamily="18" charset="0"/>
              </a:rPr>
              <a:t>Hướng dẫn học tập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 </a:t>
            </a:r>
            <a:r>
              <a:rPr lang="en-US" altLang="en-US" sz="4000" b="1">
                <a:solidFill>
                  <a:srgbClr val="00CC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Học thuộc bài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buFontTx/>
              <a:buNone/>
            </a:pPr>
            <a:r>
              <a:rPr lang="en-US" altLang="en-US" sz="4000" b="1">
                <a:solidFill>
                  <a:srgbClr val="00CC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 Làm BT: 20.1; 20.2; 20.3 trong SBT</a:t>
            </a:r>
          </a:p>
          <a:p>
            <a:pPr eaLnBrk="1" hangingPunct="1">
              <a:spcBef>
                <a:spcPts val="800"/>
              </a:spcBef>
              <a:buFontTx/>
              <a:buNone/>
            </a:pPr>
            <a:r>
              <a:rPr lang="en-US" altLang="en-US" sz="4000" b="1">
                <a:solidFill>
                  <a:srgbClr val="00CC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	 Nghiên cứu trước bài 21: Sơ đồ mạch điện- chiều dòng điện.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Picture 3" descr="MIX2403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7892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43000" y="3276600"/>
            <a:ext cx="7010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b="1" kern="1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sz="4800" b="1" kern="10">
              <a:ln w="952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28600" y="5389563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0" y="-76200"/>
            <a:ext cx="9144000" cy="1828800"/>
            <a:chOff x="0" y="-144"/>
            <a:chExt cx="5760" cy="1152"/>
          </a:xfrm>
        </p:grpSpPr>
        <p:sp>
          <p:nvSpPr>
            <p:cNvPr id="8198" name="AutoShape 5"/>
            <p:cNvSpPr>
              <a:spLocks noChangeArrowheads="1"/>
            </p:cNvSpPr>
            <p:nvPr/>
          </p:nvSpPr>
          <p:spPr bwMode="auto">
            <a:xfrm rot="244712">
              <a:off x="0" y="-144"/>
              <a:ext cx="5760" cy="1152"/>
            </a:xfrm>
            <a:prstGeom prst="irregularSeal2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</a:endParaRPr>
            </a:p>
          </p:txBody>
        </p:sp>
        <p:sp>
          <p:nvSpPr>
            <p:cNvPr id="8199" name="Rectangle 3"/>
            <p:cNvSpPr>
              <a:spLocks noChangeArrowheads="1"/>
            </p:cNvSpPr>
            <p:nvPr/>
          </p:nvSpPr>
          <p:spPr bwMode="auto">
            <a:xfrm>
              <a:off x="288" y="96"/>
              <a:ext cx="51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>
                  <a:solidFill>
                    <a:schemeClr val="bg1"/>
                  </a:solidFill>
                </a:rPr>
                <a:t>KIỂM TRA BÀI CŨ</a:t>
              </a:r>
            </a:p>
          </p:txBody>
        </p:sp>
      </p:grp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0" y="20574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Câu 3.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latin typeface="Times New Roman" panose="02020603050405020304" pitchFamily="18" charset="0"/>
              </a:rPr>
              <a:t>Trong vật nào dưới đây đang có dòng điện chạy qua?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304800" y="3505200"/>
            <a:ext cx="8839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Một thanh thủy tinh đã được cọ xát bằng vải lụa.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B. Một chiếc đèn pin mà bóng đèn của nó bị đứt dây tóc.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C. Một chiếc bút thử điện đặt trong quầy bán đồ điện.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D. Một chiếc điện thoại di động đang được dùng để nghe và nói.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Dòng điện ở mạch điện gia đình nếu chạy trực tiếp qua cơ thể người sẽ rất 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nguy hiểm 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tới tính mạng. Vì vậy tất cả các dụng cụ và thiết bị dùng điện (dây điện, công tắc, phích cắm điện, ổ lấy điện, bóng đèn, quạt điện .v.v.) đều phải được chế tạo 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đảm bảo an toàn 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cho người sử dụng. Chúng gồm những bộ phận 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dẫn điện 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và những bộ phận </a:t>
            </a:r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cách điện.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575" y="18256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15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10267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1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19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038600" y="3657600"/>
            <a:ext cx="1350963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3942" y="1944980"/>
              <a:ext cx="1336916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191000" y="4343400"/>
            <a:ext cx="1619380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71800" y="4343400"/>
            <a:ext cx="1414463" cy="15240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93848" y="1946275"/>
              <a:ext cx="1337105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3505200" y="4953000"/>
            <a:ext cx="16197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pic>
        <p:nvPicPr>
          <p:cNvPr id="10248" name="Picture 48" descr="ato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58825" y="35020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WordArt 18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6106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991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 DẪN ĐIỆN VÀ CHẤT CÁCH ĐIỆN</a:t>
            </a:r>
          </a:p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TRONG KIM LOẠI</a:t>
            </a:r>
          </a:p>
        </p:txBody>
      </p:sp>
      <p:pic>
        <p:nvPicPr>
          <p:cNvPr id="10251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3975" y="7588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375" y="44164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1775" y="6064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9225" y="4540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5375" y="3778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49" descr="Picture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6425" y="3654425"/>
            <a:ext cx="2590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KIỂM TRA BÀI CŨc</a:t>
            </a:r>
          </a:p>
        </p:txBody>
      </p:sp>
      <p:sp>
        <p:nvSpPr>
          <p:cNvPr id="10258" name="Text Box 50"/>
          <p:cNvSpPr txBox="1">
            <a:spLocks noChangeArrowheads="1"/>
          </p:cNvSpPr>
          <p:nvPr/>
        </p:nvSpPr>
        <p:spPr bwMode="auto">
          <a:xfrm>
            <a:off x="1600200" y="533400"/>
            <a:ext cx="5867400" cy="7080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T</a:t>
            </a:r>
            <a:r>
              <a:rPr lang="vi-VN" altLang="en-US" sz="4000" b="1">
                <a:latin typeface="Times New Roman" panose="02020603050405020304" pitchFamily="18" charset="0"/>
              </a:rPr>
              <a:t>I</a:t>
            </a:r>
            <a:r>
              <a:rPr lang="en-US" altLang="en-US" sz="4000" b="1">
                <a:latin typeface="Times New Roman" panose="02020603050405020304" pitchFamily="18" charset="0"/>
              </a:rPr>
              <a:t>ẾT 22. BÀI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6156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b="1" u="sng">
                <a:solidFill>
                  <a:srgbClr val="002060"/>
                </a:solidFill>
                <a:latin typeface="Times New Roman" panose="02020603050405020304" pitchFamily="18" charset="0"/>
              </a:rPr>
              <a:t>Chất dẫn điện và chất cách điện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120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120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120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120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20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- Chất dẫn điện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: Là</a:t>
            </a:r>
            <a:r>
              <a:rPr lang="en-US" altLang="en-US"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chất cho dòng điện đi qua.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CC0099"/>
                </a:solidFill>
                <a:latin typeface="Times New Roman" panose="02020603050405020304" pitchFamily="18" charset="0"/>
              </a:rPr>
              <a:t>Chất cách điện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: Là chất không cho dòng điện đi qua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1905000" y="42672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81000" y="990600"/>
            <a:ext cx="4267200" cy="1828800"/>
          </a:xfrm>
          <a:prstGeom prst="wedgeRoundRectCallout">
            <a:avLst>
              <a:gd name="adj1" fmla="val 72838"/>
              <a:gd name="adj2" fmla="val 95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C1</a:t>
            </a:r>
            <a:r>
              <a:rPr lang="en-US" altLang="en-US" sz="2800" b="1">
                <a:latin typeface="Times New Roman" panose="02020603050405020304" pitchFamily="18" charset="0"/>
              </a:rPr>
              <a:t>:Hãy quan sát H 20.1 và cho biết các bộ phận nào dẫn điện? bộ phận nào cách điện?</a:t>
            </a:r>
          </a:p>
        </p:txBody>
      </p:sp>
      <p:pic>
        <p:nvPicPr>
          <p:cNvPr id="5127" name="Picture 7" descr="Trang5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8600" y="29718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>
              <a:spcBef>
                <a:spcPct val="20000"/>
              </a:spcBef>
              <a:buChar char="•"/>
              <a:tabLst>
                <a:tab pos="2349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49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49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4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4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49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a. Chất dẫn điện:</a:t>
            </a:r>
            <a:endParaRPr lang="en-US" altLang="en-US" sz="2800"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1905000" y="42672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 rot="21449401" flipV="1">
            <a:off x="381000" y="38862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28600" y="49530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0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0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0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0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0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0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b. Chất cách điện: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81000" y="3429000"/>
            <a:ext cx="449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6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Dây tóc, dây trục, hai đầu dây  đèn, hai chốt cắm, lõi dây.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09600" y="5334000"/>
            <a:ext cx="464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Trụ thuỷ tinh, thuỷ tinh           đen, vỏ nhưạ của phích cắm, vỏ dây.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8" grpId="0"/>
      <p:bldP spid="5136" grpId="0"/>
      <p:bldP spid="5138" grpId="0"/>
      <p:bldP spid="5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9222" name="Text Box 6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FF0000"/>
                </a:solidFill>
                <a:latin typeface="Times New Roman" panose="02020603050405020304" pitchFamily="18" charset="0"/>
                <a:hlinkClick r:id="rId3" action="ppaction://hlinkpres?slideindex=1&amp;slidetitle="/>
              </a:rPr>
              <a:t>T</a:t>
            </a:r>
            <a:r>
              <a:rPr lang="en-US" alt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hí nghiệ</a:t>
            </a:r>
            <a:r>
              <a:rPr lang="en-US" altLang="en-US" b="1" i="1" u="sng">
                <a:solidFill>
                  <a:srgbClr val="FF0000"/>
                </a:solidFill>
                <a:latin typeface="Times New Roman" panose="02020603050405020304" pitchFamily="18" charset="0"/>
                <a:hlinkClick r:id="rId4" action="ppaction://hlinkpres?slideindex=1&amp;slidetitle="/>
              </a:rPr>
              <a:t>m</a:t>
            </a:r>
            <a:r>
              <a:rPr lang="en-US" altLang="en-US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H 20.2 SGK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740025" y="2057400"/>
            <a:ext cx="6403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80"/>
                </a:solidFill>
                <a:latin typeface="Times New Roman" panose="02020603050405020304" pitchFamily="18" charset="0"/>
              </a:rPr>
              <a:t>Thanh bằng vật liệu nhựa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2819400" y="3071813"/>
            <a:ext cx="1295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477000" y="3352800"/>
            <a:ext cx="0" cy="2209800"/>
          </a:xfrm>
          <a:prstGeom prst="line">
            <a:avLst/>
          </a:prstGeom>
          <a:noFill/>
          <a:ln w="136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2819400" y="5867400"/>
            <a:ext cx="129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3471863" y="5757863"/>
            <a:ext cx="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2895600" y="5791200"/>
            <a:ext cx="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4038600" y="5791200"/>
            <a:ext cx="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AutoShape 15"/>
          <p:cNvSpPr>
            <a:spLocks noChangeArrowheads="1"/>
          </p:cNvSpPr>
          <p:nvPr/>
        </p:nvSpPr>
        <p:spPr bwMode="auto">
          <a:xfrm>
            <a:off x="3200400" y="5233988"/>
            <a:ext cx="533400" cy="5334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>
            <a:off x="2776538" y="3209925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7"/>
          <p:cNvSpPr>
            <a:spLocks noChangeShapeType="1"/>
          </p:cNvSpPr>
          <p:nvPr/>
        </p:nvSpPr>
        <p:spPr bwMode="auto">
          <a:xfrm>
            <a:off x="6324600" y="3505200"/>
            <a:ext cx="228600" cy="0"/>
          </a:xfrm>
          <a:prstGeom prst="line">
            <a:avLst/>
          </a:prstGeom>
          <a:noFill/>
          <a:ln w="1143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8"/>
          <p:cNvSpPr>
            <a:spLocks noChangeShapeType="1"/>
          </p:cNvSpPr>
          <p:nvPr/>
        </p:nvSpPr>
        <p:spPr bwMode="auto">
          <a:xfrm>
            <a:off x="6324600" y="5410200"/>
            <a:ext cx="228600" cy="0"/>
          </a:xfrm>
          <a:prstGeom prst="line">
            <a:avLst/>
          </a:prstGeom>
          <a:noFill/>
          <a:ln w="1143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9"/>
          <p:cNvSpPr>
            <a:spLocks noChangeShapeType="1"/>
          </p:cNvSpPr>
          <p:nvPr/>
        </p:nvSpPr>
        <p:spPr bwMode="auto">
          <a:xfrm>
            <a:off x="4114800" y="325278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20"/>
          <p:cNvSpPr>
            <a:spLocks noChangeShapeType="1"/>
          </p:cNvSpPr>
          <p:nvPr/>
        </p:nvSpPr>
        <p:spPr bwMode="auto">
          <a:xfrm>
            <a:off x="4024313" y="577215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>
            <a:off x="5410200" y="3252788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2"/>
          <p:cNvSpPr>
            <a:spLocks noChangeShapeType="1"/>
          </p:cNvSpPr>
          <p:nvPr/>
        </p:nvSpPr>
        <p:spPr bwMode="auto">
          <a:xfrm>
            <a:off x="5410200" y="3505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3"/>
          <p:cNvSpPr>
            <a:spLocks noChangeShapeType="1"/>
          </p:cNvSpPr>
          <p:nvPr/>
        </p:nvSpPr>
        <p:spPr bwMode="auto">
          <a:xfrm flipV="1">
            <a:off x="5334000" y="5410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4"/>
          <p:cNvSpPr>
            <a:spLocks noChangeShapeType="1"/>
          </p:cNvSpPr>
          <p:nvPr/>
        </p:nvSpPr>
        <p:spPr bwMode="auto">
          <a:xfrm flipV="1">
            <a:off x="5334000" y="5410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5"/>
          <p:cNvSpPr>
            <a:spLocks noChangeShapeType="1"/>
          </p:cNvSpPr>
          <p:nvPr/>
        </p:nvSpPr>
        <p:spPr bwMode="auto">
          <a:xfrm flipH="1">
            <a:off x="2286000" y="3276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6"/>
          <p:cNvSpPr>
            <a:spLocks noChangeShapeType="1"/>
          </p:cNvSpPr>
          <p:nvPr/>
        </p:nvSpPr>
        <p:spPr bwMode="auto">
          <a:xfrm>
            <a:off x="2286000" y="32766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7"/>
          <p:cNvSpPr>
            <a:spLocks noChangeShapeType="1"/>
          </p:cNvSpPr>
          <p:nvPr/>
        </p:nvSpPr>
        <p:spPr bwMode="auto">
          <a:xfrm flipV="1">
            <a:off x="2286000" y="576738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8"/>
          <p:cNvSpPr>
            <a:spLocks noChangeShapeType="1"/>
          </p:cNvSpPr>
          <p:nvPr/>
        </p:nvSpPr>
        <p:spPr bwMode="auto">
          <a:xfrm>
            <a:off x="3810000" y="32766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37" name="Group 29"/>
          <p:cNvGrpSpPr>
            <a:grpSpLocks/>
          </p:cNvGrpSpPr>
          <p:nvPr/>
        </p:nvGrpSpPr>
        <p:grpSpPr bwMode="auto">
          <a:xfrm>
            <a:off x="2938463" y="3200400"/>
            <a:ext cx="228600" cy="200025"/>
            <a:chOff x="1899" y="1563"/>
            <a:chExt cx="144" cy="126"/>
          </a:xfrm>
        </p:grpSpPr>
        <p:sp>
          <p:nvSpPr>
            <p:cNvPr id="13340" name="Line 30"/>
            <p:cNvSpPr>
              <a:spLocks noChangeShapeType="1"/>
            </p:cNvSpPr>
            <p:nvPr/>
          </p:nvSpPr>
          <p:spPr bwMode="auto">
            <a:xfrm>
              <a:off x="1899" y="1623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31"/>
            <p:cNvSpPr>
              <a:spLocks noChangeShapeType="1"/>
            </p:cNvSpPr>
            <p:nvPr/>
          </p:nvSpPr>
          <p:spPr bwMode="auto">
            <a:xfrm>
              <a:off x="1968" y="1563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52400" y="2971800"/>
            <a:ext cx="2057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Không cho dòng điện chạy qua - đèn không sáng</a:t>
            </a:r>
            <a:r>
              <a:rPr lang="en-US" altLang="en-US" sz="1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7696200" y="3352800"/>
            <a:ext cx="0" cy="2209800"/>
          </a:xfrm>
          <a:prstGeom prst="line">
            <a:avLst/>
          </a:prstGeom>
          <a:noFill/>
          <a:ln w="136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1549</Words>
  <Application>Microsoft Office PowerPoint</Application>
  <PresentationFormat>On-screen Show (4:3)</PresentationFormat>
  <Paragraphs>188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Times New Roman</vt:lpstr>
      <vt:lpstr>.VnTime</vt:lpstr>
      <vt:lpstr>Symbol</vt:lpstr>
      <vt:lpstr>Wingdings</vt:lpstr>
      <vt:lpstr>VNI-Bodon</vt:lpstr>
      <vt:lpstr>MS Gothic</vt:lpstr>
      <vt:lpstr>VNI-Boston Black</vt:lpstr>
      <vt:lpstr>Verdana</vt:lpstr>
      <vt:lpstr>VNI-Vari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64</cp:revision>
  <dcterms:created xsi:type="dcterms:W3CDTF">2010-10-04T06:42:03Z</dcterms:created>
  <dcterms:modified xsi:type="dcterms:W3CDTF">2021-02-16T16:20:50Z</dcterms:modified>
</cp:coreProperties>
</file>