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79" autoAdjust="0"/>
    <p:restoredTop sz="94660"/>
  </p:normalViewPr>
  <p:slideViewPr>
    <p:cSldViewPr>
      <p:cViewPr>
        <p:scale>
          <a:sx n="72" d="100"/>
          <a:sy n="72" d="100"/>
        </p:scale>
        <p:origin x="-132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media" Target="../media/media1.mp3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396312247200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 descr="Picture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4363"/>
            <a:ext cx="75438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685802"/>
            <a:ext cx="91440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  <a:cs typeface="+mn-cs"/>
              </a:rPr>
              <a:t>English 7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atin typeface="Times New Roman" pitchFamily="18" charset="0"/>
                <a:cs typeface="+mn-cs"/>
              </a:rPr>
              <a:t>UNIT 8 .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+mn-cs"/>
              </a:rPr>
              <a:t>FILMS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latin typeface="Times New Roman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+mn-cs"/>
              </a:rPr>
              <a:t>PERIOD  </a:t>
            </a:r>
            <a:r>
              <a:rPr lang="en-US" sz="3200" b="1" dirty="0" smtClean="0">
                <a:latin typeface="Times New Roman" pitchFamily="18" charset="0"/>
                <a:cs typeface="+mn-cs"/>
              </a:rPr>
              <a:t>65: </a:t>
            </a:r>
            <a:r>
              <a:rPr lang="en-US" sz="3200" b="1" dirty="0" smtClean="0">
                <a:latin typeface="Times New Roman" pitchFamily="18" charset="0"/>
                <a:cs typeface="+mn-cs"/>
              </a:rPr>
              <a:t>COMMUNICATION</a:t>
            </a:r>
            <a:endParaRPr lang="en-US" sz="3200" b="1" dirty="0">
              <a:latin typeface="Times New Roman" pitchFamily="18" charset="0"/>
              <a:cs typeface="+mn-cs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05000" y="3505200"/>
            <a:ext cx="5105400" cy="16764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2057400" y="4572000"/>
            <a:ext cx="4283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5103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people I have surveyed______________________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About half of the people I have surveyed ________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Almost no one , I have surveyed____________________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EXERCISE 3: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itchFamily="34" charset="0"/>
              </a:rPr>
              <a:t>Make notes of your results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1524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like  to watch cartoons.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4858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likes  Tom and Jerry  characters.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429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grees that it is ok for young kids to see cartoons.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963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Exercise 4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oin another group . report your results to those group members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DO C1 , C2/PAGE13 (WORKBOOK)</a:t>
            </a:r>
          </a:p>
          <a:p>
            <a:pPr>
              <a:buFontTx/>
              <a:buChar char="-"/>
            </a:pPr>
            <a:r>
              <a:rPr lang="en-US" smtClean="0"/>
              <a:t>- PREPARE FOR SKILLS 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HOMEWORK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448800" cy="4525963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z="2800" dirty="0" smtClean="0"/>
              <a:t>I don’t really like the film although ________________________________</a:t>
            </a:r>
          </a:p>
          <a:p>
            <a:pPr marL="624078" indent="-514350">
              <a:buAutoNum type="arabicPeriod"/>
            </a:pPr>
            <a:r>
              <a:rPr lang="en-US" sz="2800" dirty="0" smtClean="0"/>
              <a:t>Despite his age,___________________________</a:t>
            </a:r>
          </a:p>
          <a:p>
            <a:pPr marL="624078" indent="-514350">
              <a:buAutoNum type="arabicPeriod"/>
            </a:pPr>
            <a:r>
              <a:rPr lang="en-US" sz="2800" dirty="0" smtClean="0"/>
              <a:t>The sound in the film is terrible . Nevertheless, ______________________________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USE YOUR OWN IDEAS TO COMPLETE THE FOLLOWING SENTENCES</a:t>
            </a:r>
            <a:endParaRPr lang="en-US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4114800" cy="715962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Answer the questions </a:t>
            </a:r>
            <a:r>
              <a:rPr lang="en-US" sz="2800" b="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0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731838"/>
            <a:ext cx="5410200" cy="715962"/>
          </a:xfrm>
          <a:prstGeom prst="rect">
            <a:avLst/>
          </a:prstGeom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What kind of films do you like to see ?</a:t>
            </a:r>
            <a:endParaRPr lang="en-US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1417638"/>
            <a:ext cx="5410200" cy="7159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b="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Cartoon</a:t>
            </a:r>
            <a:r>
              <a:rPr lang="en-US" sz="2800" b="0" i="1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b="0" i="1" dirty="0"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81000" y="2103438"/>
            <a:ext cx="6858000" cy="7159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Who are your </a:t>
            </a:r>
            <a:r>
              <a:rPr lang="en-US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actors / actresses ?</a:t>
            </a:r>
            <a:endParaRPr lang="en-US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81000" y="2636838"/>
            <a:ext cx="6858000" cy="7159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Tran </a:t>
            </a:r>
            <a:r>
              <a:rPr lang="en-US" sz="2800" b="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Thanh</a:t>
            </a:r>
            <a:r>
              <a:rPr lang="en-US" sz="28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…</a:t>
            </a:r>
            <a:endParaRPr lang="en-US" sz="2800" b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81000" y="3246438"/>
            <a:ext cx="8077200" cy="15541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Today, we are going to do an interview with your classmates about films. Please think of the questions you may ask your friends in your interview with them</a:t>
            </a:r>
            <a:r>
              <a:rPr lang="en-US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29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00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Survey </a:t>
            </a:r>
            <a:r>
              <a:rPr lang="en-US" sz="2800" dirty="0" smtClean="0"/>
              <a:t>/ˈ</a:t>
            </a:r>
            <a:r>
              <a:rPr lang="en-US" sz="2800" dirty="0" err="1" smtClean="0"/>
              <a:t>sɜː.veɪ</a:t>
            </a:r>
            <a:r>
              <a:rPr lang="en-US" sz="2800" dirty="0" smtClean="0"/>
              <a:t>/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209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30480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I. VOCABULARY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524000"/>
            <a:ext cx="3876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86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ahead </a:t>
            </a:r>
            <a:r>
              <a:rPr lang="en-US" sz="2800" dirty="0" smtClean="0"/>
              <a:t>/</a:t>
            </a:r>
            <a:r>
              <a:rPr lang="en-US" sz="2800" dirty="0" err="1" smtClean="0"/>
              <a:t>ɡəʊ</a:t>
            </a:r>
            <a:r>
              <a:rPr lang="en-US" sz="2800" dirty="0" smtClean="0"/>
              <a:t> </a:t>
            </a:r>
            <a:r>
              <a:rPr lang="en-US" sz="2800" dirty="0" err="1" smtClean="0"/>
              <a:t>əˈhed</a:t>
            </a:r>
            <a:r>
              <a:rPr lang="en-US" sz="2800" dirty="0" smtClean="0"/>
              <a:t> </a:t>
            </a:r>
            <a:r>
              <a:rPr lang="en-US" sz="2800" dirty="0" smtClean="0"/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1343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violence </a:t>
            </a:r>
            <a:r>
              <a:rPr lang="en-US" sz="2800" dirty="0" smtClean="0"/>
              <a:t>/ˈ</a:t>
            </a:r>
            <a:r>
              <a:rPr lang="en-US" sz="2800" dirty="0" err="1" smtClean="0"/>
              <a:t>vaɪə.ləns</a:t>
            </a:r>
            <a:r>
              <a:rPr lang="en-US" sz="2800" dirty="0" smtClean="0"/>
              <a:t>/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picture and read the conversation and guess what the missing words from the blanks.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EXERCISE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Listen to the conversation and fill in the blanks with the words you hear.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04800" y="0"/>
            <a:ext cx="3886200" cy="198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Excuse me , Duong . I’m doing a ________ about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favourite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actors . Would it be OK ? I asked you a few questions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724400" y="0"/>
            <a:ext cx="3352800" cy="20574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Sure , Go ahead , Nick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0" y="2133600"/>
            <a:ext cx="3048000" cy="1447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do you think is the best ____________?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5181600" y="2133600"/>
            <a:ext cx="3048000" cy="18288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‘s _______________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381000" y="3733800"/>
            <a:ext cx="31242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who do you think is the best ______________?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410200" y="4343400"/>
            <a:ext cx="3124200" cy="15240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think ________________is 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1905000" y="5029200"/>
            <a:ext cx="3352800" cy="1828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Thank you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survey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895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actor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971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Tom Guise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495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actress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48768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FF0000"/>
                </a:solidFill>
              </a:rPr>
              <a:t>Angeling</a:t>
            </a:r>
            <a:r>
              <a:rPr lang="en-US" sz="2000" b="1" i="1" dirty="0" smtClean="0">
                <a:solidFill>
                  <a:srgbClr val="FF0000"/>
                </a:solidFill>
              </a:rPr>
              <a:t> Jolie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17" name="12-track-12_4.mp3">
            <a:hlinkClick r:id="" action="ppaction://media"/>
          </p:cNvPr>
          <p:cNvPicPr>
            <a:picLocks noGrp="1" noChangeAspect="1"/>
          </p:cNvPicPr>
          <p:nvPr>
            <p:ph idx="1"/>
            <a:videoFile r:link="rId1"/>
            <p:extLst>
              <p:ext uri="{DAA4B4D4-6D71-4841-9C94-3DE7FCFB9230}">
                <p14:media xmlns="" xmlns:p14="http://schemas.microsoft.com/office/powerpoint/2010/main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891670" y="1676400"/>
            <a:ext cx="609600" cy="60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5818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EXERCISE2</a:t>
            </a:r>
            <a:r>
              <a:rPr lang="en-US" sz="28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WORK IN GROUP OF SIX OR EIGHT . EACH STUDENT CHOOSES ONE OF THE FOLLOWING SETS OF SURVEY QUESTIONS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600200"/>
            <a:ext cx="6248400" cy="1371600"/>
          </a:xfrm>
          <a:prstGeom prst="roundRect">
            <a:avLst>
              <a:gd name="adj" fmla="val 27295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Survey on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actors </a:t>
            </a:r>
          </a:p>
          <a:p>
            <a:pPr>
              <a:buAutoNum type="arabicParenBoth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 do you think is the best actor?</a:t>
            </a:r>
          </a:p>
          <a:p>
            <a:pPr>
              <a:buAutoNum type="arabicParenBoth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 do you think is best actress?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3200400"/>
            <a:ext cx="4953000" cy="13716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Survey on the best film </a:t>
            </a:r>
          </a:p>
          <a:p>
            <a:pPr>
              <a:buAutoNum type="arabicParenBoth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the best film you’ve seen recently?</a:t>
            </a:r>
          </a:p>
          <a:p>
            <a:pPr>
              <a:buAutoNum type="arabicParenBoth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 did it star?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05400" y="1447800"/>
            <a:ext cx="4191000" cy="18288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Survey on action films</a:t>
            </a:r>
          </a:p>
          <a:p>
            <a:pPr marL="457200" indent="-457200" algn="ctr">
              <a:buAutoNum type="arabicParenBoth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 you enjoy action film?</a:t>
            </a:r>
          </a:p>
          <a:p>
            <a:pPr marL="457200" indent="-457200" algn="ctr">
              <a:buAutoNum type="arabicParenBoth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it OK for young kids to see violence on TV?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29200" y="3276600"/>
            <a:ext cx="4114800" cy="1752600"/>
          </a:xfrm>
          <a:prstGeom prst="round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Survey on cartoons </a:t>
            </a:r>
          </a:p>
          <a:p>
            <a:pPr marL="342900" indent="-342900">
              <a:buAutoNum type="arabicParenBoth"/>
            </a:pPr>
            <a:r>
              <a:rPr lang="en-US" dirty="0" smtClean="0"/>
              <a:t>Do you like to watch cartoons 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Who is your </a:t>
            </a:r>
            <a:r>
              <a:rPr lang="en-US" dirty="0" err="1" smtClean="0"/>
              <a:t>favourite</a:t>
            </a:r>
            <a:r>
              <a:rPr lang="en-US" dirty="0" smtClean="0"/>
              <a:t> character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296672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{ED083AE6-46FA-4A59-8FB0-9F97EB10719F}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 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members of the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people I have surveyed______________________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About half of the people I have surveyed ________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Almost no one , I have surveyed____________________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C00000"/>
                </a:solidFill>
              </a:rPr>
              <a:t>EXERCISE 3: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Rounded MT Bold" pitchFamily="34" charset="0"/>
              </a:rPr>
              <a:t>Make notes of your results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1524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on’t like the action films.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4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likes the action films.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429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grees that it is ok for young kids to see violence  films.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498</Words>
  <Application>Microsoft Office PowerPoint</Application>
  <PresentationFormat>On-screen Show (4:3)</PresentationFormat>
  <Paragraphs>74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USE YOUR OWN IDEAS TO COMPLETE THE FOLLOWING SENTENCES</vt:lpstr>
      <vt:lpstr>Answer the questions :</vt:lpstr>
      <vt:lpstr>I. VOCABULARY</vt:lpstr>
      <vt:lpstr>EXERCISE 1 : Listen to the conversation and fill in the blanks with the words you hear.</vt:lpstr>
      <vt:lpstr>Slide 6</vt:lpstr>
      <vt:lpstr>EXERCISE2 : WORK IN GROUP OF SIX OR EIGHT . EACH STUDENT CHOOSES ONE OF THE FOLLOWING SETS OF SURVEY QUESTIONS</vt:lpstr>
      <vt:lpstr>Survey members of the group</vt:lpstr>
      <vt:lpstr>EXERCISE 3: Make notes of your results</vt:lpstr>
      <vt:lpstr>EXERCISE 3: Make notes of your results</vt:lpstr>
      <vt:lpstr>Exercise 4 : Join another group . report your results to those group members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UNIT8 :          FILMS</dc:title>
  <dc:creator>SongQuynh</dc:creator>
  <cp:lastModifiedBy>Asus</cp:lastModifiedBy>
  <cp:revision>22</cp:revision>
  <dcterms:created xsi:type="dcterms:W3CDTF">2006-08-16T00:00:00Z</dcterms:created>
  <dcterms:modified xsi:type="dcterms:W3CDTF">2021-02-16T12:44:29Z</dcterms:modified>
</cp:coreProperties>
</file>