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62" r:id="rId5"/>
    <p:sldId id="263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2C370-50E7-4B02-98A8-0EB8B8ABA56A}" v="49" dt="2020-09-05T02:38:28.8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80" autoAdjust="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en Tran" userId="1984809935ddc805" providerId="LiveId" clId="{AE42C370-50E7-4B02-98A8-0EB8B8ABA56A}"/>
    <pc:docChg chg="undo custSel mod addSld delSld modSld sldOrd">
      <pc:chgData name="Hien Tran" userId="1984809935ddc805" providerId="LiveId" clId="{AE42C370-50E7-4B02-98A8-0EB8B8ABA56A}" dt="2020-09-05T02:59:38.820" v="3950" actId="47"/>
      <pc:docMkLst>
        <pc:docMk/>
      </pc:docMkLst>
      <pc:sldChg chg="addSp delSp ord delDesignElem">
        <pc:chgData name="Hien Tran" userId="1984809935ddc805" providerId="LiveId" clId="{AE42C370-50E7-4B02-98A8-0EB8B8ABA56A}" dt="2020-09-04T06:48:15.673" v="654"/>
        <pc:sldMkLst>
          <pc:docMk/>
          <pc:sldMk cId="2419474151" sldId="256"/>
        </pc:sldMkLst>
        <pc:spChg chg="add del">
          <ac:chgData name="Hien Tran" userId="1984809935ddc805" providerId="LiveId" clId="{AE42C370-50E7-4B02-98A8-0EB8B8ABA56A}" dt="2020-09-04T06:48:15.673" v="654"/>
          <ac:spMkLst>
            <pc:docMk/>
            <pc:sldMk cId="2419474151" sldId="256"/>
            <ac:spMk id="137" creationId="{E1A92768-C90D-4200-8975-84CC4D4BC944}"/>
          </ac:spMkLst>
        </pc:spChg>
      </pc:sldChg>
      <pc:sldChg chg="addSp delSp modSp mod ord delDesignElem">
        <pc:chgData name="Hien Tran" userId="1984809935ddc805" providerId="LiveId" clId="{AE42C370-50E7-4B02-98A8-0EB8B8ABA56A}" dt="2020-09-05T02:43:52.514" v="3862"/>
        <pc:sldMkLst>
          <pc:docMk/>
          <pc:sldMk cId="2655326616" sldId="257"/>
        </pc:sldMkLst>
        <pc:spChg chg="mod">
          <ac:chgData name="Hien Tran" userId="1984809935ddc805" providerId="LiveId" clId="{AE42C370-50E7-4B02-98A8-0EB8B8ABA56A}" dt="2020-09-04T06:37:10.234" v="366" actId="27636"/>
          <ac:spMkLst>
            <pc:docMk/>
            <pc:sldMk cId="2655326616" sldId="257"/>
            <ac:spMk id="3" creationId="{290DA83A-80B3-447B-A877-C16FCA6ECF77}"/>
          </ac:spMkLst>
        </pc:spChg>
        <pc:spChg chg="add del">
          <ac:chgData name="Hien Tran" userId="1984809935ddc805" providerId="LiveId" clId="{AE42C370-50E7-4B02-98A8-0EB8B8ABA56A}" dt="2020-09-04T06:48:15.673" v="654"/>
          <ac:spMkLst>
            <pc:docMk/>
            <pc:sldMk cId="2655326616" sldId="257"/>
            <ac:spMk id="8" creationId="{907EF6B7-1338-4443-8C46-6A318D952DFD}"/>
          </ac:spMkLst>
        </pc:spChg>
        <pc:spChg chg="add del">
          <ac:chgData name="Hien Tran" userId="1984809935ddc805" providerId="LiveId" clId="{AE42C370-50E7-4B02-98A8-0EB8B8ABA56A}" dt="2020-09-04T06:48:15.673" v="654"/>
          <ac:spMkLst>
            <pc:docMk/>
            <pc:sldMk cId="2655326616" sldId="257"/>
            <ac:spMk id="10" creationId="{DAAE4CDD-124C-4DCF-9584-B6033B545DD5}"/>
          </ac:spMkLst>
        </pc:spChg>
        <pc:spChg chg="add del">
          <ac:chgData name="Hien Tran" userId="1984809935ddc805" providerId="LiveId" clId="{AE42C370-50E7-4B02-98A8-0EB8B8ABA56A}" dt="2020-09-04T06:48:15.673" v="654"/>
          <ac:spMkLst>
            <pc:docMk/>
            <pc:sldMk cId="2655326616" sldId="257"/>
            <ac:spMk id="12" creationId="{081E4A58-353D-44AE-B2FC-2A74E2E400F7}"/>
          </ac:spMkLst>
        </pc:spChg>
      </pc:sldChg>
      <pc:sldChg chg="addSp delSp delDesignElem">
        <pc:chgData name="Hien Tran" userId="1984809935ddc805" providerId="LiveId" clId="{AE42C370-50E7-4B02-98A8-0EB8B8ABA56A}" dt="2020-09-04T06:48:15.673" v="654"/>
        <pc:sldMkLst>
          <pc:docMk/>
          <pc:sldMk cId="4260689808" sldId="258"/>
        </pc:sldMkLst>
        <pc:spChg chg="add del">
          <ac:chgData name="Hien Tran" userId="1984809935ddc805" providerId="LiveId" clId="{AE42C370-50E7-4B02-98A8-0EB8B8ABA56A}" dt="2020-09-04T06:48:15.673" v="654"/>
          <ac:spMkLst>
            <pc:docMk/>
            <pc:sldMk cId="4260689808" sldId="258"/>
            <ac:spMk id="10" creationId="{5E39A796-BE83-48B1-B33F-35C4A32AAB57}"/>
          </ac:spMkLst>
        </pc:spChg>
        <pc:spChg chg="add del">
          <ac:chgData name="Hien Tran" userId="1984809935ddc805" providerId="LiveId" clId="{AE42C370-50E7-4B02-98A8-0EB8B8ABA56A}" dt="2020-09-04T06:48:15.673" v="654"/>
          <ac:spMkLst>
            <pc:docMk/>
            <pc:sldMk cId="4260689808" sldId="258"/>
            <ac:spMk id="12" creationId="{72F84B47-E267-4194-8194-831DB7B5547F}"/>
          </ac:spMkLst>
        </pc:spChg>
      </pc:sldChg>
      <pc:sldChg chg="addSp delSp modSp mod delDesignElem">
        <pc:chgData name="Hien Tran" userId="1984809935ddc805" providerId="LiveId" clId="{AE42C370-50E7-4B02-98A8-0EB8B8ABA56A}" dt="2020-09-04T07:39:33.927" v="3378" actId="113"/>
        <pc:sldMkLst>
          <pc:docMk/>
          <pc:sldMk cId="4289915120" sldId="259"/>
        </pc:sldMkLst>
        <pc:spChg chg="mod">
          <ac:chgData name="Hien Tran" userId="1984809935ddc805" providerId="LiveId" clId="{AE42C370-50E7-4B02-98A8-0EB8B8ABA56A}" dt="2020-09-04T07:39:33.927" v="3378" actId="113"/>
          <ac:spMkLst>
            <pc:docMk/>
            <pc:sldMk cId="4289915120" sldId="259"/>
            <ac:spMk id="5" creationId="{5F6ABB24-0F59-4CC8-B299-D94F90B02CEE}"/>
          </ac:spMkLst>
        </pc:spChg>
        <pc:spChg chg="add del">
          <ac:chgData name="Hien Tran" userId="1984809935ddc805" providerId="LiveId" clId="{AE42C370-50E7-4B02-98A8-0EB8B8ABA56A}" dt="2020-09-04T06:48:15.673" v="654"/>
          <ac:spMkLst>
            <pc:docMk/>
            <pc:sldMk cId="4289915120" sldId="259"/>
            <ac:spMk id="9" creationId="{42A4FC2C-047E-45A5-965D-8E1E3BF09BC6}"/>
          </ac:spMkLst>
        </pc:spChg>
      </pc:sldChg>
      <pc:sldChg chg="addSp delSp modSp mod delDesignElem">
        <pc:chgData name="Hien Tran" userId="1984809935ddc805" providerId="LiveId" clId="{AE42C370-50E7-4B02-98A8-0EB8B8ABA56A}" dt="2020-09-04T07:40:57.888" v="3497" actId="207"/>
        <pc:sldMkLst>
          <pc:docMk/>
          <pc:sldMk cId="3923971336" sldId="260"/>
        </pc:sldMkLst>
        <pc:spChg chg="mod">
          <ac:chgData name="Hien Tran" userId="1984809935ddc805" providerId="LiveId" clId="{AE42C370-50E7-4B02-98A8-0EB8B8ABA56A}" dt="2020-09-04T07:40:57.888" v="3497" actId="207"/>
          <ac:spMkLst>
            <pc:docMk/>
            <pc:sldMk cId="3923971336" sldId="260"/>
            <ac:spMk id="2" creationId="{12E95E3E-FE76-4A17-B09A-CE80609BE996}"/>
          </ac:spMkLst>
        </pc:spChg>
        <pc:spChg chg="add del">
          <ac:chgData name="Hien Tran" userId="1984809935ddc805" providerId="LiveId" clId="{AE42C370-50E7-4B02-98A8-0EB8B8ABA56A}" dt="2020-09-04T06:48:15.673" v="654"/>
          <ac:spMkLst>
            <pc:docMk/>
            <pc:sldMk cId="3923971336" sldId="260"/>
            <ac:spMk id="9" creationId="{53F29798-D584-4792-9B62-3F5F5C36D619}"/>
          </ac:spMkLst>
        </pc:spChg>
      </pc:sldChg>
      <pc:sldChg chg="addSp modSp mod">
        <pc:chgData name="Hien Tran" userId="1984809935ddc805" providerId="LiveId" clId="{AE42C370-50E7-4B02-98A8-0EB8B8ABA56A}" dt="2020-09-04T07:39:52.047" v="3385" actId="207"/>
        <pc:sldMkLst>
          <pc:docMk/>
          <pc:sldMk cId="616460953" sldId="261"/>
        </pc:sldMkLst>
        <pc:spChg chg="mod">
          <ac:chgData name="Hien Tran" userId="1984809935ddc805" providerId="LiveId" clId="{AE42C370-50E7-4B02-98A8-0EB8B8ABA56A}" dt="2020-09-04T07:39:52.047" v="3385" actId="207"/>
          <ac:spMkLst>
            <pc:docMk/>
            <pc:sldMk cId="616460953" sldId="261"/>
            <ac:spMk id="2" creationId="{DCF0910E-3A26-4180-9A6D-E10FCA749F08}"/>
          </ac:spMkLst>
        </pc:spChg>
        <pc:spChg chg="mod">
          <ac:chgData name="Hien Tran" userId="1984809935ddc805" providerId="LiveId" clId="{AE42C370-50E7-4B02-98A8-0EB8B8ABA56A}" dt="2020-09-04T07:17:19.674" v="2496" actId="114"/>
          <ac:spMkLst>
            <pc:docMk/>
            <pc:sldMk cId="616460953" sldId="261"/>
            <ac:spMk id="3" creationId="{FE3DC605-6688-44D2-9156-49406D4C352F}"/>
          </ac:spMkLst>
        </pc:spChg>
        <pc:spChg chg="add mod">
          <ac:chgData name="Hien Tran" userId="1984809935ddc805" providerId="LiveId" clId="{AE42C370-50E7-4B02-98A8-0EB8B8ABA56A}" dt="2020-09-04T07:14:10.987" v="2463" actId="1582"/>
          <ac:spMkLst>
            <pc:docMk/>
            <pc:sldMk cId="616460953" sldId="261"/>
            <ac:spMk id="4" creationId="{0778B5C6-6EF3-4B41-9A04-DA83A7ECA06F}"/>
          </ac:spMkLst>
        </pc:spChg>
        <pc:spChg chg="add mod">
          <ac:chgData name="Hien Tran" userId="1984809935ddc805" providerId="LiveId" clId="{AE42C370-50E7-4B02-98A8-0EB8B8ABA56A}" dt="2020-09-04T07:14:15.458" v="2465" actId="1076"/>
          <ac:spMkLst>
            <pc:docMk/>
            <pc:sldMk cId="616460953" sldId="261"/>
            <ac:spMk id="6" creationId="{7CD3E970-42D0-48AB-83AA-07487C3E9006}"/>
          </ac:spMkLst>
        </pc:spChg>
        <pc:spChg chg="add mod">
          <ac:chgData name="Hien Tran" userId="1984809935ddc805" providerId="LiveId" clId="{AE42C370-50E7-4B02-98A8-0EB8B8ABA56A}" dt="2020-09-04T07:14:21.601" v="2467" actId="1076"/>
          <ac:spMkLst>
            <pc:docMk/>
            <pc:sldMk cId="616460953" sldId="261"/>
            <ac:spMk id="8" creationId="{65C2897D-7184-4777-8AB7-2F65611EC754}"/>
          </ac:spMkLst>
        </pc:spChg>
        <pc:spChg chg="add mod">
          <ac:chgData name="Hien Tran" userId="1984809935ddc805" providerId="LiveId" clId="{AE42C370-50E7-4B02-98A8-0EB8B8ABA56A}" dt="2020-09-04T07:14:25.766" v="2469" actId="1076"/>
          <ac:spMkLst>
            <pc:docMk/>
            <pc:sldMk cId="616460953" sldId="261"/>
            <ac:spMk id="10" creationId="{5BC27284-1C2B-4C65-AF08-0085AB74ACE8}"/>
          </ac:spMkLst>
        </pc:spChg>
        <pc:spChg chg="add mod">
          <ac:chgData name="Hien Tran" userId="1984809935ddc805" providerId="LiveId" clId="{AE42C370-50E7-4B02-98A8-0EB8B8ABA56A}" dt="2020-09-04T07:14:30.590" v="2471" actId="1076"/>
          <ac:spMkLst>
            <pc:docMk/>
            <pc:sldMk cId="616460953" sldId="261"/>
            <ac:spMk id="12" creationId="{2A9FD063-CD2E-4BAF-A5A5-6FB167B6A0E3}"/>
          </ac:spMkLst>
        </pc:spChg>
        <pc:spChg chg="add mod">
          <ac:chgData name="Hien Tran" userId="1984809935ddc805" providerId="LiveId" clId="{AE42C370-50E7-4B02-98A8-0EB8B8ABA56A}" dt="2020-09-04T07:14:37.655" v="2473" actId="1076"/>
          <ac:spMkLst>
            <pc:docMk/>
            <pc:sldMk cId="616460953" sldId="261"/>
            <ac:spMk id="14" creationId="{7C6FFB84-5FB8-487B-AC17-8F904E840E98}"/>
          </ac:spMkLst>
        </pc:spChg>
      </pc:sldChg>
      <pc:sldChg chg="addSp delSp modSp mod modAnim">
        <pc:chgData name="Hien Tran" userId="1984809935ddc805" providerId="LiveId" clId="{AE42C370-50E7-4B02-98A8-0EB8B8ABA56A}" dt="2020-09-05T02:38:28.836" v="3860"/>
        <pc:sldMkLst>
          <pc:docMk/>
          <pc:sldMk cId="1505220632" sldId="263"/>
        </pc:sldMkLst>
        <pc:spChg chg="mod">
          <ac:chgData name="Hien Tran" userId="1984809935ddc805" providerId="LiveId" clId="{AE42C370-50E7-4B02-98A8-0EB8B8ABA56A}" dt="2020-09-04T06:37:00.023" v="363" actId="1076"/>
          <ac:spMkLst>
            <pc:docMk/>
            <pc:sldMk cId="1505220632" sldId="263"/>
            <ac:spMk id="2" creationId="{9CC15814-2126-45A8-989C-1263F62F84DB}"/>
          </ac:spMkLst>
        </pc:spChg>
        <pc:spChg chg="del">
          <ac:chgData name="Hien Tran" userId="1984809935ddc805" providerId="LiveId" clId="{AE42C370-50E7-4B02-98A8-0EB8B8ABA56A}" dt="2020-09-04T06:34:55.262" v="75" actId="3680"/>
          <ac:spMkLst>
            <pc:docMk/>
            <pc:sldMk cId="1505220632" sldId="263"/>
            <ac:spMk id="3" creationId="{BC35FE1E-7E1E-48D8-BC64-C5E1AA77F1CF}"/>
          </ac:spMkLst>
        </pc:spChg>
        <pc:spChg chg="add mod">
          <ac:chgData name="Hien Tran" userId="1984809935ddc805" providerId="LiveId" clId="{AE42C370-50E7-4B02-98A8-0EB8B8ABA56A}" dt="2020-09-04T06:37:41.842" v="469" actId="1076"/>
          <ac:spMkLst>
            <pc:docMk/>
            <pc:sldMk cId="1505220632" sldId="263"/>
            <ac:spMk id="5" creationId="{C8AF1BA0-36B8-4DB4-9D38-0A0DD0EB9EAA}"/>
          </ac:spMkLst>
        </pc:spChg>
        <pc:graphicFrameChg chg="add mod ord modGraphic">
          <ac:chgData name="Hien Tran" userId="1984809935ddc805" providerId="LiveId" clId="{AE42C370-50E7-4B02-98A8-0EB8B8ABA56A}" dt="2020-09-04T06:37:04.048" v="364" actId="1076"/>
          <ac:graphicFrameMkLst>
            <pc:docMk/>
            <pc:sldMk cId="1505220632" sldId="263"/>
            <ac:graphicFrameMk id="4" creationId="{BB090CE6-1F77-4D8B-9758-1AAA3929AF61}"/>
          </ac:graphicFrameMkLst>
        </pc:graphicFrameChg>
        <pc:inkChg chg="add">
          <ac:chgData name="Hien Tran" userId="1984809935ddc805" providerId="LiveId" clId="{AE42C370-50E7-4B02-98A8-0EB8B8ABA56A}" dt="2020-09-05T02:38:28.836" v="3860"/>
          <ac:inkMkLst>
            <pc:docMk/>
            <pc:sldMk cId="1505220632" sldId="263"/>
            <ac:inkMk id="3" creationId="{AB553B58-DB25-4D8F-BB52-813E4CF4803B}"/>
          </ac:inkMkLst>
        </pc:inkChg>
      </pc:sldChg>
      <pc:sldChg chg="addSp delSp modSp new mod setBg setClrOvrMap delDesignElem">
        <pc:chgData name="Hien Tran" userId="1984809935ddc805" providerId="LiveId" clId="{AE42C370-50E7-4B02-98A8-0EB8B8ABA56A}" dt="2020-09-04T06:48:15.673" v="654"/>
        <pc:sldMkLst>
          <pc:docMk/>
          <pc:sldMk cId="2213421632" sldId="264"/>
        </pc:sldMkLst>
        <pc:spChg chg="mod">
          <ac:chgData name="Hien Tran" userId="1984809935ddc805" providerId="LiveId" clId="{AE42C370-50E7-4B02-98A8-0EB8B8ABA56A}" dt="2020-09-04T06:48:15.673" v="654"/>
          <ac:spMkLst>
            <pc:docMk/>
            <pc:sldMk cId="2213421632" sldId="264"/>
            <ac:spMk id="2" creationId="{6D2F72D8-A779-4527-8E28-29CF2B4BC0EC}"/>
          </ac:spMkLst>
        </pc:spChg>
        <pc:spChg chg="mod">
          <ac:chgData name="Hien Tran" userId="1984809935ddc805" providerId="LiveId" clId="{AE42C370-50E7-4B02-98A8-0EB8B8ABA56A}" dt="2020-09-04T06:48:15.673" v="654"/>
          <ac:spMkLst>
            <pc:docMk/>
            <pc:sldMk cId="2213421632" sldId="264"/>
            <ac:spMk id="3" creationId="{804BB337-037B-46B0-BA33-3B91290E0992}"/>
          </ac:spMkLst>
        </pc:spChg>
        <pc:spChg chg="add del">
          <ac:chgData name="Hien Tran" userId="1984809935ddc805" providerId="LiveId" clId="{AE42C370-50E7-4B02-98A8-0EB8B8ABA56A}" dt="2020-09-04T06:48:15.673" v="654"/>
          <ac:spMkLst>
            <pc:docMk/>
            <pc:sldMk cId="2213421632" sldId="264"/>
            <ac:spMk id="9" creationId="{E49CC64F-7275-4E33-961B-0C5CDC439875}"/>
          </ac:spMkLst>
        </pc:spChg>
        <pc:picChg chg="add mod">
          <ac:chgData name="Hien Tran" userId="1984809935ddc805" providerId="LiveId" clId="{AE42C370-50E7-4B02-98A8-0EB8B8ABA56A}" dt="2020-09-04T06:39:14.203" v="581" actId="26606"/>
          <ac:picMkLst>
            <pc:docMk/>
            <pc:sldMk cId="2213421632" sldId="264"/>
            <ac:picMk id="4" creationId="{17537CD2-0275-44AC-9B4B-317145210B54}"/>
          </ac:picMkLst>
        </pc:picChg>
      </pc:sldChg>
      <pc:sldChg chg="addSp modSp new mod setBg">
        <pc:chgData name="Hien Tran" userId="1984809935ddc805" providerId="LiveId" clId="{AE42C370-50E7-4B02-98A8-0EB8B8ABA56A}" dt="2020-09-04T06:48:23.955" v="655" actId="26606"/>
        <pc:sldMkLst>
          <pc:docMk/>
          <pc:sldMk cId="3164171070" sldId="265"/>
        </pc:sldMkLst>
        <pc:spChg chg="mod">
          <ac:chgData name="Hien Tran" userId="1984809935ddc805" providerId="LiveId" clId="{AE42C370-50E7-4B02-98A8-0EB8B8ABA56A}" dt="2020-09-04T06:48:23.955" v="655" actId="26606"/>
          <ac:spMkLst>
            <pc:docMk/>
            <pc:sldMk cId="3164171070" sldId="265"/>
            <ac:spMk id="2" creationId="{605E84A0-B7F5-4BF8-887E-638F1185B9EF}"/>
          </ac:spMkLst>
        </pc:spChg>
        <pc:spChg chg="mod">
          <ac:chgData name="Hien Tran" userId="1984809935ddc805" providerId="LiveId" clId="{AE42C370-50E7-4B02-98A8-0EB8B8ABA56A}" dt="2020-09-04T06:48:23.955" v="655" actId="26606"/>
          <ac:spMkLst>
            <pc:docMk/>
            <pc:sldMk cId="3164171070" sldId="265"/>
            <ac:spMk id="3" creationId="{5B44A3C1-DDD3-4A7F-B1FB-EBCC220C8EDC}"/>
          </ac:spMkLst>
        </pc:spChg>
        <pc:spChg chg="add">
          <ac:chgData name="Hien Tran" userId="1984809935ddc805" providerId="LiveId" clId="{AE42C370-50E7-4B02-98A8-0EB8B8ABA56A}" dt="2020-09-04T06:48:23.955" v="655" actId="26606"/>
          <ac:spMkLst>
            <pc:docMk/>
            <pc:sldMk cId="3164171070" sldId="265"/>
            <ac:spMk id="8" creationId="{01C9CC24-B375-4226-BF2B-61FADBBA696A}"/>
          </ac:spMkLst>
        </pc:spChg>
        <pc:spChg chg="add">
          <ac:chgData name="Hien Tran" userId="1984809935ddc805" providerId="LiveId" clId="{AE42C370-50E7-4B02-98A8-0EB8B8ABA56A}" dt="2020-09-04T06:48:23.955" v="655" actId="26606"/>
          <ac:spMkLst>
            <pc:docMk/>
            <pc:sldMk cId="3164171070" sldId="265"/>
            <ac:spMk id="10" creationId="{CD70A28E-4FD8-4474-A206-E15B5EBB303F}"/>
          </ac:spMkLst>
        </pc:spChg>
        <pc:picChg chg="add">
          <ac:chgData name="Hien Tran" userId="1984809935ddc805" providerId="LiveId" clId="{AE42C370-50E7-4B02-98A8-0EB8B8ABA56A}" dt="2020-09-04T06:48:23.955" v="655" actId="26606"/>
          <ac:picMkLst>
            <pc:docMk/>
            <pc:sldMk cId="3164171070" sldId="265"/>
            <ac:picMk id="12" creationId="{39647E21-5366-4638-AC97-D8CD4111EB57}"/>
          </ac:picMkLst>
        </pc:picChg>
      </pc:sldChg>
      <pc:sldChg chg="addSp delSp modSp new del mod setBg">
        <pc:chgData name="Hien Tran" userId="1984809935ddc805" providerId="LiveId" clId="{AE42C370-50E7-4B02-98A8-0EB8B8ABA56A}" dt="2020-09-05T02:59:38.820" v="3950" actId="47"/>
        <pc:sldMkLst>
          <pc:docMk/>
          <pc:sldMk cId="2736983875" sldId="266"/>
        </pc:sldMkLst>
        <pc:spChg chg="mod">
          <ac:chgData name="Hien Tran" userId="1984809935ddc805" providerId="LiveId" clId="{AE42C370-50E7-4B02-98A8-0EB8B8ABA56A}" dt="2020-09-04T06:54:16.820" v="1228" actId="26606"/>
          <ac:spMkLst>
            <pc:docMk/>
            <pc:sldMk cId="2736983875" sldId="266"/>
            <ac:spMk id="2" creationId="{1AE0DF42-6963-4BA6-AB8E-3F9653B2F18C}"/>
          </ac:spMkLst>
        </pc:spChg>
        <pc:spChg chg="mod">
          <ac:chgData name="Hien Tran" userId="1984809935ddc805" providerId="LiveId" clId="{AE42C370-50E7-4B02-98A8-0EB8B8ABA56A}" dt="2020-09-04T06:55:05.570" v="1241" actId="113"/>
          <ac:spMkLst>
            <pc:docMk/>
            <pc:sldMk cId="2736983875" sldId="266"/>
            <ac:spMk id="3" creationId="{ED23AB4D-75D1-4306-9192-C2CABDDDE1B5}"/>
          </ac:spMkLst>
        </pc:spChg>
        <pc:spChg chg="add mod">
          <ac:chgData name="Hien Tran" userId="1984809935ddc805" providerId="LiveId" clId="{AE42C370-50E7-4B02-98A8-0EB8B8ABA56A}" dt="2020-09-04T06:55:43.634" v="1246" actId="2085"/>
          <ac:spMkLst>
            <pc:docMk/>
            <pc:sldMk cId="2736983875" sldId="266"/>
            <ac:spMk id="5" creationId="{04CEB2CF-B73A-4363-824E-B450AA915D52}"/>
          </ac:spMkLst>
        </pc:spChg>
        <pc:spChg chg="add del">
          <ac:chgData name="Hien Tran" userId="1984809935ddc805" providerId="LiveId" clId="{AE42C370-50E7-4B02-98A8-0EB8B8ABA56A}" dt="2020-09-04T06:54:15.204" v="1225" actId="26606"/>
          <ac:spMkLst>
            <pc:docMk/>
            <pc:sldMk cId="2736983875" sldId="266"/>
            <ac:spMk id="9" creationId="{3CD9DF72-87A3-404E-A828-84CBF11A8303}"/>
          </ac:spMkLst>
        </pc:spChg>
        <pc:spChg chg="add del">
          <ac:chgData name="Hien Tran" userId="1984809935ddc805" providerId="LiveId" clId="{AE42C370-50E7-4B02-98A8-0EB8B8ABA56A}" dt="2020-09-04T06:54:16.810" v="1227" actId="26606"/>
          <ac:spMkLst>
            <pc:docMk/>
            <pc:sldMk cId="2736983875" sldId="266"/>
            <ac:spMk id="13" creationId="{55D4142C-5077-457F-A6AD-3FECFDB39685}"/>
          </ac:spMkLst>
        </pc:spChg>
        <pc:spChg chg="add del">
          <ac:chgData name="Hien Tran" userId="1984809935ddc805" providerId="LiveId" clId="{AE42C370-50E7-4B02-98A8-0EB8B8ABA56A}" dt="2020-09-04T06:54:16.810" v="1227" actId="26606"/>
          <ac:spMkLst>
            <pc:docMk/>
            <pc:sldMk cId="2736983875" sldId="266"/>
            <ac:spMk id="14" creationId="{8FC9BE17-9A7B-462D-AE50-3D8777387304}"/>
          </ac:spMkLst>
        </pc:spChg>
        <pc:spChg chg="add del">
          <ac:chgData name="Hien Tran" userId="1984809935ddc805" providerId="LiveId" clId="{AE42C370-50E7-4B02-98A8-0EB8B8ABA56A}" dt="2020-09-04T06:54:16.810" v="1227" actId="26606"/>
          <ac:spMkLst>
            <pc:docMk/>
            <pc:sldMk cId="2736983875" sldId="266"/>
            <ac:spMk id="15" creationId="{7A5F0580-5EE9-419F-96EE-B6529EF6E7D0}"/>
          </ac:spMkLst>
        </pc:spChg>
        <pc:spChg chg="add del">
          <ac:chgData name="Hien Tran" userId="1984809935ddc805" providerId="LiveId" clId="{AE42C370-50E7-4B02-98A8-0EB8B8ABA56A}" dt="2020-09-04T06:54:16.810" v="1227" actId="26606"/>
          <ac:spMkLst>
            <pc:docMk/>
            <pc:sldMk cId="2736983875" sldId="266"/>
            <ac:spMk id="16" creationId="{3EBE8569-6AEC-4B8C-8D53-2DE337CDBA65}"/>
          </ac:spMkLst>
        </pc:spChg>
        <pc:picChg chg="add mod ord modCrop">
          <ac:chgData name="Hien Tran" userId="1984809935ddc805" providerId="LiveId" clId="{AE42C370-50E7-4B02-98A8-0EB8B8ABA56A}" dt="2020-09-04T06:54:28.120" v="1229" actId="18131"/>
          <ac:picMkLst>
            <pc:docMk/>
            <pc:sldMk cId="2736983875" sldId="266"/>
            <ac:picMk id="4" creationId="{2D32F0B1-7A5B-46AC-9534-D3AC53E2888A}"/>
          </ac:picMkLst>
        </pc:picChg>
        <pc:cxnChg chg="add del">
          <ac:chgData name="Hien Tran" userId="1984809935ddc805" providerId="LiveId" clId="{AE42C370-50E7-4B02-98A8-0EB8B8ABA56A}" dt="2020-09-04T06:54:15.204" v="1225" actId="26606"/>
          <ac:cxnSpMkLst>
            <pc:docMk/>
            <pc:sldMk cId="2736983875" sldId="266"/>
            <ac:cxnSpMk id="11" creationId="{20E3A342-4D61-4E3F-AF90-1AB42AEB96CC}"/>
          </ac:cxnSpMkLst>
        </pc:cxnChg>
        <pc:cxnChg chg="add">
          <ac:chgData name="Hien Tran" userId="1984809935ddc805" providerId="LiveId" clId="{AE42C370-50E7-4B02-98A8-0EB8B8ABA56A}" dt="2020-09-04T06:54:16.820" v="1228" actId="26606"/>
          <ac:cxnSpMkLst>
            <pc:docMk/>
            <pc:sldMk cId="2736983875" sldId="266"/>
            <ac:cxnSpMk id="18" creationId="{A7F400EE-A8A5-48AF-B4D6-291B52C6F0B0}"/>
          </ac:cxnSpMkLst>
        </pc:cxnChg>
      </pc:sldChg>
      <pc:sldChg chg="addSp delSp modSp new mod">
        <pc:chgData name="Hien Tran" userId="1984809935ddc805" providerId="LiveId" clId="{AE42C370-50E7-4B02-98A8-0EB8B8ABA56A}" dt="2020-09-05T02:55:06.566" v="3949" actId="1076"/>
        <pc:sldMkLst>
          <pc:docMk/>
          <pc:sldMk cId="2205055567" sldId="267"/>
        </pc:sldMkLst>
        <pc:spChg chg="mod">
          <ac:chgData name="Hien Tran" userId="1984809935ddc805" providerId="LiveId" clId="{AE42C370-50E7-4B02-98A8-0EB8B8ABA56A}" dt="2020-09-04T07:06:23.712" v="1504" actId="113"/>
          <ac:spMkLst>
            <pc:docMk/>
            <pc:sldMk cId="2205055567" sldId="267"/>
            <ac:spMk id="2" creationId="{3A098BAD-16B2-4C4A-8A42-04676F0BFEA3}"/>
          </ac:spMkLst>
        </pc:spChg>
        <pc:spChg chg="del">
          <ac:chgData name="Hien Tran" userId="1984809935ddc805" providerId="LiveId" clId="{AE42C370-50E7-4B02-98A8-0EB8B8ABA56A}" dt="2020-09-04T06:57:10.417" v="1248"/>
          <ac:spMkLst>
            <pc:docMk/>
            <pc:sldMk cId="2205055567" sldId="267"/>
            <ac:spMk id="3" creationId="{57EDFFC5-CE32-48BB-B7BF-533F4E97F600}"/>
          </ac:spMkLst>
        </pc:spChg>
        <pc:picChg chg="add mod">
          <ac:chgData name="Hien Tran" userId="1984809935ddc805" providerId="LiveId" clId="{AE42C370-50E7-4B02-98A8-0EB8B8ABA56A}" dt="2020-09-04T06:57:59.035" v="1258" actId="1076"/>
          <ac:picMkLst>
            <pc:docMk/>
            <pc:sldMk cId="2205055567" sldId="267"/>
            <ac:picMk id="4" creationId="{65A24AB3-52BD-4307-8E3E-FC06F37E7382}"/>
          </ac:picMkLst>
        </pc:picChg>
        <pc:picChg chg="add mod">
          <ac:chgData name="Hien Tran" userId="1984809935ddc805" providerId="LiveId" clId="{AE42C370-50E7-4B02-98A8-0EB8B8ABA56A}" dt="2020-09-04T06:58:01.252" v="1259" actId="1076"/>
          <ac:picMkLst>
            <pc:docMk/>
            <pc:sldMk cId="2205055567" sldId="267"/>
            <ac:picMk id="5" creationId="{33FEAE9E-CE40-48AA-B7FF-D76384CC5E2F}"/>
          </ac:picMkLst>
        </pc:picChg>
        <pc:picChg chg="add mod">
          <ac:chgData name="Hien Tran" userId="1984809935ddc805" providerId="LiveId" clId="{AE42C370-50E7-4B02-98A8-0EB8B8ABA56A}" dt="2020-09-04T06:58:02.825" v="1260" actId="1076"/>
          <ac:picMkLst>
            <pc:docMk/>
            <pc:sldMk cId="2205055567" sldId="267"/>
            <ac:picMk id="6" creationId="{7EEEC877-7350-4BF6-9BBC-71BAC83DACFD}"/>
          </ac:picMkLst>
        </pc:picChg>
        <pc:picChg chg="add mod">
          <ac:chgData name="Hien Tran" userId="1984809935ddc805" providerId="LiveId" clId="{AE42C370-50E7-4B02-98A8-0EB8B8ABA56A}" dt="2020-09-04T07:05:14.705" v="1292" actId="1076"/>
          <ac:picMkLst>
            <pc:docMk/>
            <pc:sldMk cId="2205055567" sldId="267"/>
            <ac:picMk id="7" creationId="{DC0A38DA-3E77-487A-BA99-4C395BF9D25F}"/>
          </ac:picMkLst>
        </pc:picChg>
        <pc:picChg chg="add mod modCrop">
          <ac:chgData name="Hien Tran" userId="1984809935ddc805" providerId="LiveId" clId="{AE42C370-50E7-4B02-98A8-0EB8B8ABA56A}" dt="2020-09-04T07:05:14.705" v="1292" actId="1076"/>
          <ac:picMkLst>
            <pc:docMk/>
            <pc:sldMk cId="2205055567" sldId="267"/>
            <ac:picMk id="8" creationId="{D2F7D704-616A-468B-B529-78B552D487CA}"/>
          </ac:picMkLst>
        </pc:picChg>
        <pc:picChg chg="add mod">
          <ac:chgData name="Hien Tran" userId="1984809935ddc805" providerId="LiveId" clId="{AE42C370-50E7-4B02-98A8-0EB8B8ABA56A}" dt="2020-09-04T07:05:14.705" v="1292" actId="1076"/>
          <ac:picMkLst>
            <pc:docMk/>
            <pc:sldMk cId="2205055567" sldId="267"/>
            <ac:picMk id="9" creationId="{7623F3DD-4847-49B4-ABE2-570E15983F95}"/>
          </ac:picMkLst>
        </pc:picChg>
        <pc:picChg chg="add mod">
          <ac:chgData name="Hien Tran" userId="1984809935ddc805" providerId="LiveId" clId="{AE42C370-50E7-4B02-98A8-0EB8B8ABA56A}" dt="2020-09-04T07:05:10.101" v="1291" actId="1076"/>
          <ac:picMkLst>
            <pc:docMk/>
            <pc:sldMk cId="2205055567" sldId="267"/>
            <ac:picMk id="19" creationId="{A3E782B3-7D5D-4384-9568-0E020605366C}"/>
          </ac:picMkLst>
        </pc:picChg>
        <pc:picChg chg="add mod">
          <ac:chgData name="Hien Tran" userId="1984809935ddc805" providerId="LiveId" clId="{AE42C370-50E7-4B02-98A8-0EB8B8ABA56A}" dt="2020-09-04T07:05:19.026" v="1294" actId="1076"/>
          <ac:picMkLst>
            <pc:docMk/>
            <pc:sldMk cId="2205055567" sldId="267"/>
            <ac:picMk id="21" creationId="{E30AAFCA-A590-409F-B729-BB88A00792A4}"/>
          </ac:picMkLst>
        </pc:picChg>
        <pc:cxnChg chg="add mod">
          <ac:chgData name="Hien Tran" userId="1984809935ddc805" providerId="LiveId" clId="{AE42C370-50E7-4B02-98A8-0EB8B8ABA56A}" dt="2020-09-04T07:03:31.447" v="1276" actId="208"/>
          <ac:cxnSpMkLst>
            <pc:docMk/>
            <pc:sldMk cId="2205055567" sldId="267"/>
            <ac:cxnSpMk id="11" creationId="{D80E93D4-DAED-44B2-817E-88FE4B224459}"/>
          </ac:cxnSpMkLst>
        </pc:cxnChg>
        <pc:cxnChg chg="add mod">
          <ac:chgData name="Hien Tran" userId="1984809935ddc805" providerId="LiveId" clId="{AE42C370-50E7-4B02-98A8-0EB8B8ABA56A}" dt="2020-09-04T07:03:36.328" v="1278" actId="1076"/>
          <ac:cxnSpMkLst>
            <pc:docMk/>
            <pc:sldMk cId="2205055567" sldId="267"/>
            <ac:cxnSpMk id="12" creationId="{A1E51734-1BD5-4596-9D8C-00F7F3C081A2}"/>
          </ac:cxnSpMkLst>
        </pc:cxnChg>
        <pc:cxnChg chg="add mod">
          <ac:chgData name="Hien Tran" userId="1984809935ddc805" providerId="LiveId" clId="{AE42C370-50E7-4B02-98A8-0EB8B8ABA56A}" dt="2020-09-05T02:55:06.566" v="3949" actId="1076"/>
          <ac:cxnSpMkLst>
            <pc:docMk/>
            <pc:sldMk cId="2205055567" sldId="267"/>
            <ac:cxnSpMk id="13" creationId="{6232D005-7D21-4D21-ADC8-D42C78EC9D4D}"/>
          </ac:cxnSpMkLst>
        </pc:cxnChg>
        <pc:cxnChg chg="add mod">
          <ac:chgData name="Hien Tran" userId="1984809935ddc805" providerId="LiveId" clId="{AE42C370-50E7-4B02-98A8-0EB8B8ABA56A}" dt="2020-09-05T02:55:00.724" v="3947" actId="1076"/>
          <ac:cxnSpMkLst>
            <pc:docMk/>
            <pc:sldMk cId="2205055567" sldId="267"/>
            <ac:cxnSpMk id="16" creationId="{FF167250-5CF2-4AD2-9D43-C8134CC7434C}"/>
          </ac:cxnSpMkLst>
        </pc:cxnChg>
      </pc:sldChg>
      <pc:sldChg chg="addSp delSp modSp new mod ord">
        <pc:chgData name="Hien Tran" userId="1984809935ddc805" providerId="LiveId" clId="{AE42C370-50E7-4B02-98A8-0EB8B8ABA56A}" dt="2020-09-04T07:26:12.492" v="2875"/>
        <pc:sldMkLst>
          <pc:docMk/>
          <pc:sldMk cId="1016797856" sldId="268"/>
        </pc:sldMkLst>
        <pc:spChg chg="del">
          <ac:chgData name="Hien Tran" userId="1984809935ddc805" providerId="LiveId" clId="{AE42C370-50E7-4B02-98A8-0EB8B8ABA56A}" dt="2020-09-04T07:17:54.761" v="2498" actId="478"/>
          <ac:spMkLst>
            <pc:docMk/>
            <pc:sldMk cId="1016797856" sldId="268"/>
            <ac:spMk id="2" creationId="{1EEBD1A2-0CA3-4CBF-9721-A77A6112ABA4}"/>
          </ac:spMkLst>
        </pc:spChg>
        <pc:spChg chg="del">
          <ac:chgData name="Hien Tran" userId="1984809935ddc805" providerId="LiveId" clId="{AE42C370-50E7-4B02-98A8-0EB8B8ABA56A}" dt="2020-09-04T07:17:54.761" v="2498" actId="478"/>
          <ac:spMkLst>
            <pc:docMk/>
            <pc:sldMk cId="1016797856" sldId="268"/>
            <ac:spMk id="3" creationId="{061F735D-2FC3-42CD-9243-815CE954B1A6}"/>
          </ac:spMkLst>
        </pc:spChg>
        <pc:spChg chg="add mod">
          <ac:chgData name="Hien Tran" userId="1984809935ddc805" providerId="LiveId" clId="{AE42C370-50E7-4B02-98A8-0EB8B8ABA56A}" dt="2020-09-04T07:21:12.403" v="2674" actId="1076"/>
          <ac:spMkLst>
            <pc:docMk/>
            <pc:sldMk cId="1016797856" sldId="268"/>
            <ac:spMk id="4" creationId="{B474D330-1C71-4672-9235-5B27FF771754}"/>
          </ac:spMkLst>
        </pc:spChg>
        <pc:spChg chg="add mod">
          <ac:chgData name="Hien Tran" userId="1984809935ddc805" providerId="LiveId" clId="{AE42C370-50E7-4B02-98A8-0EB8B8ABA56A}" dt="2020-09-04T07:21:12.403" v="2674" actId="1076"/>
          <ac:spMkLst>
            <pc:docMk/>
            <pc:sldMk cId="1016797856" sldId="268"/>
            <ac:spMk id="6" creationId="{B47CB14F-FBDA-480F-8879-5B4032F71180}"/>
          </ac:spMkLst>
        </pc:spChg>
        <pc:spChg chg="add mod">
          <ac:chgData name="Hien Tran" userId="1984809935ddc805" providerId="LiveId" clId="{AE42C370-50E7-4B02-98A8-0EB8B8ABA56A}" dt="2020-09-04T07:21:12.403" v="2674" actId="1076"/>
          <ac:spMkLst>
            <pc:docMk/>
            <pc:sldMk cId="1016797856" sldId="268"/>
            <ac:spMk id="8" creationId="{BAA433E5-7902-4F28-B3DA-6D96C50CC29E}"/>
          </ac:spMkLst>
        </pc:spChg>
        <pc:spChg chg="add mod">
          <ac:chgData name="Hien Tran" userId="1984809935ddc805" providerId="LiveId" clId="{AE42C370-50E7-4B02-98A8-0EB8B8ABA56A}" dt="2020-09-04T07:21:12.403" v="2674" actId="1076"/>
          <ac:spMkLst>
            <pc:docMk/>
            <pc:sldMk cId="1016797856" sldId="268"/>
            <ac:spMk id="10" creationId="{CA74AD63-885C-44F1-9754-C04455F0DDD1}"/>
          </ac:spMkLst>
        </pc:spChg>
        <pc:spChg chg="add mod">
          <ac:chgData name="Hien Tran" userId="1984809935ddc805" providerId="LiveId" clId="{AE42C370-50E7-4B02-98A8-0EB8B8ABA56A}" dt="2020-09-04T07:21:12.403" v="2674" actId="1076"/>
          <ac:spMkLst>
            <pc:docMk/>
            <pc:sldMk cId="1016797856" sldId="268"/>
            <ac:spMk id="12" creationId="{9DFFACD5-4C83-44CF-A026-4F9FE7B84126}"/>
          </ac:spMkLst>
        </pc:spChg>
        <pc:spChg chg="add mod">
          <ac:chgData name="Hien Tran" userId="1984809935ddc805" providerId="LiveId" clId="{AE42C370-50E7-4B02-98A8-0EB8B8ABA56A}" dt="2020-09-04T07:21:30.321" v="2692" actId="14100"/>
          <ac:spMkLst>
            <pc:docMk/>
            <pc:sldMk cId="1016797856" sldId="268"/>
            <ac:spMk id="23" creationId="{C4B1DF65-EDEF-4EE0-AC05-3A4BC4E6C0AB}"/>
          </ac:spMkLst>
        </pc:spChg>
        <pc:spChg chg="add mod">
          <ac:chgData name="Hien Tran" userId="1984809935ddc805" providerId="LiveId" clId="{AE42C370-50E7-4B02-98A8-0EB8B8ABA56A}" dt="2020-09-04T07:21:33.482" v="2694" actId="1076"/>
          <ac:spMkLst>
            <pc:docMk/>
            <pc:sldMk cId="1016797856" sldId="268"/>
            <ac:spMk id="25" creationId="{05AE6666-6E41-403D-9097-4AC8B7689FF8}"/>
          </ac:spMkLst>
        </pc:spChg>
        <pc:spChg chg="add mod">
          <ac:chgData name="Hien Tran" userId="1984809935ddc805" providerId="LiveId" clId="{AE42C370-50E7-4B02-98A8-0EB8B8ABA56A}" dt="2020-09-04T07:21:39.174" v="2696" actId="1076"/>
          <ac:spMkLst>
            <pc:docMk/>
            <pc:sldMk cId="1016797856" sldId="268"/>
            <ac:spMk id="27" creationId="{92FF0D6E-6515-41E6-8824-8D0D74D2A39C}"/>
          </ac:spMkLst>
        </pc:spChg>
        <pc:spChg chg="add mod">
          <ac:chgData name="Hien Tran" userId="1984809935ddc805" providerId="LiveId" clId="{AE42C370-50E7-4B02-98A8-0EB8B8ABA56A}" dt="2020-09-04T07:21:42.619" v="2698" actId="1076"/>
          <ac:spMkLst>
            <pc:docMk/>
            <pc:sldMk cId="1016797856" sldId="268"/>
            <ac:spMk id="29" creationId="{49CDB312-8EE4-4A1E-ADA1-A956501A51BD}"/>
          </ac:spMkLst>
        </pc:spChg>
        <pc:spChg chg="add mod">
          <ac:chgData name="Hien Tran" userId="1984809935ddc805" providerId="LiveId" clId="{AE42C370-50E7-4B02-98A8-0EB8B8ABA56A}" dt="2020-09-04T07:23:39.217" v="2873" actId="14100"/>
          <ac:spMkLst>
            <pc:docMk/>
            <pc:sldMk cId="1016797856" sldId="268"/>
            <ac:spMk id="30" creationId="{2733C183-41B1-4A37-9E1C-640B9097D752}"/>
          </ac:spMkLst>
        </pc:spChg>
        <pc:cxnChg chg="add mod">
          <ac:chgData name="Hien Tran" userId="1984809935ddc805" providerId="LiveId" clId="{AE42C370-50E7-4B02-98A8-0EB8B8ABA56A}" dt="2020-09-04T07:21:12.403" v="2674" actId="1076"/>
          <ac:cxnSpMkLst>
            <pc:docMk/>
            <pc:sldMk cId="1016797856" sldId="268"/>
            <ac:cxnSpMk id="14" creationId="{BFFDA0A1-4838-4CBC-B22D-4D55C34DFEA3}"/>
          </ac:cxnSpMkLst>
        </pc:cxnChg>
        <pc:cxnChg chg="add mod">
          <ac:chgData name="Hien Tran" userId="1984809935ddc805" providerId="LiveId" clId="{AE42C370-50E7-4B02-98A8-0EB8B8ABA56A}" dt="2020-09-04T07:21:12.403" v="2674" actId="1076"/>
          <ac:cxnSpMkLst>
            <pc:docMk/>
            <pc:sldMk cId="1016797856" sldId="268"/>
            <ac:cxnSpMk id="15" creationId="{F16D34DC-0E6D-440D-A57B-099AC962E184}"/>
          </ac:cxnSpMkLst>
        </pc:cxnChg>
        <pc:cxnChg chg="add mod">
          <ac:chgData name="Hien Tran" userId="1984809935ddc805" providerId="LiveId" clId="{AE42C370-50E7-4B02-98A8-0EB8B8ABA56A}" dt="2020-09-04T07:21:12.403" v="2674" actId="1076"/>
          <ac:cxnSpMkLst>
            <pc:docMk/>
            <pc:sldMk cId="1016797856" sldId="268"/>
            <ac:cxnSpMk id="17" creationId="{7C1AA550-F233-4F1B-8FC6-586914482183}"/>
          </ac:cxnSpMkLst>
        </pc:cxnChg>
        <pc:cxnChg chg="add mod">
          <ac:chgData name="Hien Tran" userId="1984809935ddc805" providerId="LiveId" clId="{AE42C370-50E7-4B02-98A8-0EB8B8ABA56A}" dt="2020-09-04T07:21:12.403" v="2674" actId="1076"/>
          <ac:cxnSpMkLst>
            <pc:docMk/>
            <pc:sldMk cId="1016797856" sldId="268"/>
            <ac:cxnSpMk id="19" creationId="{72BD4121-2193-42D2-B520-7F6C1948950A}"/>
          </ac:cxnSpMkLst>
        </pc:cxnChg>
        <pc:cxnChg chg="add mod">
          <ac:chgData name="Hien Tran" userId="1984809935ddc805" providerId="LiveId" clId="{AE42C370-50E7-4B02-98A8-0EB8B8ABA56A}" dt="2020-09-04T07:22:47.275" v="2861" actId="208"/>
          <ac:cxnSpMkLst>
            <pc:docMk/>
            <pc:sldMk cId="1016797856" sldId="268"/>
            <ac:cxnSpMk id="32" creationId="{1F74B4CB-941B-49E6-BD81-E4122DC889D6}"/>
          </ac:cxnSpMkLst>
        </pc:cxnChg>
        <pc:cxnChg chg="add mod">
          <ac:chgData name="Hien Tran" userId="1984809935ddc805" providerId="LiveId" clId="{AE42C370-50E7-4B02-98A8-0EB8B8ABA56A}" dt="2020-09-04T07:22:51.039" v="2863" actId="1076"/>
          <ac:cxnSpMkLst>
            <pc:docMk/>
            <pc:sldMk cId="1016797856" sldId="268"/>
            <ac:cxnSpMk id="33" creationId="{807B5845-6365-48D9-BBB3-0491D71A1C4A}"/>
          </ac:cxnSpMkLst>
        </pc:cxnChg>
        <pc:cxnChg chg="add mod">
          <ac:chgData name="Hien Tran" userId="1984809935ddc805" providerId="LiveId" clId="{AE42C370-50E7-4B02-98A8-0EB8B8ABA56A}" dt="2020-09-04T07:23:18.351" v="2872" actId="14100"/>
          <ac:cxnSpMkLst>
            <pc:docMk/>
            <pc:sldMk cId="1016797856" sldId="268"/>
            <ac:cxnSpMk id="34" creationId="{0538DACB-B7F5-4758-9DE2-3C946F69F2F4}"/>
          </ac:cxnSpMkLst>
        </pc:cxnChg>
        <pc:cxnChg chg="add mod">
          <ac:chgData name="Hien Tran" userId="1984809935ddc805" providerId="LiveId" clId="{AE42C370-50E7-4B02-98A8-0EB8B8ABA56A}" dt="2020-09-04T07:23:13.411" v="2871" actId="14100"/>
          <ac:cxnSpMkLst>
            <pc:docMk/>
            <pc:sldMk cId="1016797856" sldId="268"/>
            <ac:cxnSpMk id="38" creationId="{2653494B-DB99-42D5-97A8-1C1BC46867DE}"/>
          </ac:cxnSpMkLst>
        </pc:cxnChg>
      </pc:sldChg>
      <pc:sldChg chg="addSp delSp modSp new mod setBg">
        <pc:chgData name="Hien Tran" userId="1984809935ddc805" providerId="LiveId" clId="{AE42C370-50E7-4B02-98A8-0EB8B8ABA56A}" dt="2020-09-04T07:29:35.917" v="2936" actId="1076"/>
        <pc:sldMkLst>
          <pc:docMk/>
          <pc:sldMk cId="569956122" sldId="269"/>
        </pc:sldMkLst>
        <pc:spChg chg="mod ord">
          <ac:chgData name="Hien Tran" userId="1984809935ddc805" providerId="LiveId" clId="{AE42C370-50E7-4B02-98A8-0EB8B8ABA56A}" dt="2020-09-04T07:29:35.917" v="2936" actId="1076"/>
          <ac:spMkLst>
            <pc:docMk/>
            <pc:sldMk cId="569956122" sldId="269"/>
            <ac:spMk id="2" creationId="{7D201B7E-D88F-4B2F-84FD-39F6B407E9EF}"/>
          </ac:spMkLst>
        </pc:spChg>
        <pc:spChg chg="del">
          <ac:chgData name="Hien Tran" userId="1984809935ddc805" providerId="LiveId" clId="{AE42C370-50E7-4B02-98A8-0EB8B8ABA56A}" dt="2020-09-04T07:28:35.410" v="2925"/>
          <ac:spMkLst>
            <pc:docMk/>
            <pc:sldMk cId="569956122" sldId="269"/>
            <ac:spMk id="3" creationId="{215E582D-231F-4C1F-B52F-7AE2C1ECFFDC}"/>
          </ac:spMkLst>
        </pc:spChg>
        <pc:spChg chg="add">
          <ac:chgData name="Hien Tran" userId="1984809935ddc805" providerId="LiveId" clId="{AE42C370-50E7-4B02-98A8-0EB8B8ABA56A}" dt="2020-09-04T07:28:46.401" v="2927" actId="26606"/>
          <ac:spMkLst>
            <pc:docMk/>
            <pc:sldMk cId="569956122" sldId="269"/>
            <ac:spMk id="9" creationId="{870A1295-61BC-4214-AA3E-D396673024D0}"/>
          </ac:spMkLst>
        </pc:spChg>
        <pc:grpChg chg="add">
          <ac:chgData name="Hien Tran" userId="1984809935ddc805" providerId="LiveId" clId="{AE42C370-50E7-4B02-98A8-0EB8B8ABA56A}" dt="2020-09-04T07:28:46.401" v="2927" actId="26606"/>
          <ac:grpSpMkLst>
            <pc:docMk/>
            <pc:sldMk cId="569956122" sldId="269"/>
            <ac:grpSpMk id="11" creationId="{0B139475-2B26-4CA9-9413-DE741E49F7BB}"/>
          </ac:grpSpMkLst>
        </pc:grpChg>
        <pc:picChg chg="add mod modCrop">
          <ac:chgData name="Hien Tran" userId="1984809935ddc805" providerId="LiveId" clId="{AE42C370-50E7-4B02-98A8-0EB8B8ABA56A}" dt="2020-09-04T07:28:54.467" v="2928" actId="18131"/>
          <ac:picMkLst>
            <pc:docMk/>
            <pc:sldMk cId="569956122" sldId="269"/>
            <ac:picMk id="4" creationId="{7A8A28DF-AD93-44F2-A3BE-6D08F42DA7F7}"/>
          </ac:picMkLst>
        </pc:picChg>
      </pc:sldChg>
      <pc:sldChg chg="addSp delSp modSp new mod">
        <pc:chgData name="Hien Tran" userId="1984809935ddc805" providerId="LiveId" clId="{AE42C370-50E7-4B02-98A8-0EB8B8ABA56A}" dt="2020-09-04T07:40:39.462" v="3493" actId="20577"/>
        <pc:sldMkLst>
          <pc:docMk/>
          <pc:sldMk cId="7379522" sldId="270"/>
        </pc:sldMkLst>
        <pc:spChg chg="del">
          <ac:chgData name="Hien Tran" userId="1984809935ddc805" providerId="LiveId" clId="{AE42C370-50E7-4B02-98A8-0EB8B8ABA56A}" dt="2020-09-04T07:32:02.632" v="2938" actId="478"/>
          <ac:spMkLst>
            <pc:docMk/>
            <pc:sldMk cId="7379522" sldId="270"/>
            <ac:spMk id="2" creationId="{7EF36B37-9E78-4BF9-8E1D-DB7FA0E22D56}"/>
          </ac:spMkLst>
        </pc:spChg>
        <pc:spChg chg="del">
          <ac:chgData name="Hien Tran" userId="1984809935ddc805" providerId="LiveId" clId="{AE42C370-50E7-4B02-98A8-0EB8B8ABA56A}" dt="2020-09-04T07:32:05.424" v="2939" actId="478"/>
          <ac:spMkLst>
            <pc:docMk/>
            <pc:sldMk cId="7379522" sldId="270"/>
            <ac:spMk id="3" creationId="{0BDF6AE2-E62C-45EF-9181-F7E1D7878081}"/>
          </ac:spMkLst>
        </pc:spChg>
        <pc:spChg chg="add mod">
          <ac:chgData name="Hien Tran" userId="1984809935ddc805" providerId="LiveId" clId="{AE42C370-50E7-4B02-98A8-0EB8B8ABA56A}" dt="2020-09-04T07:38:42.592" v="3367" actId="1076"/>
          <ac:spMkLst>
            <pc:docMk/>
            <pc:sldMk cId="7379522" sldId="270"/>
            <ac:spMk id="5" creationId="{B23730B5-C8AE-4AF8-A601-136AB34F7118}"/>
          </ac:spMkLst>
        </pc:spChg>
        <pc:spChg chg="add mod">
          <ac:chgData name="Hien Tran" userId="1984809935ddc805" providerId="LiveId" clId="{AE42C370-50E7-4B02-98A8-0EB8B8ABA56A}" dt="2020-09-04T07:39:04.792" v="3372" actId="207"/>
          <ac:spMkLst>
            <pc:docMk/>
            <pc:sldMk cId="7379522" sldId="270"/>
            <ac:spMk id="6" creationId="{E173E8FB-0663-4318-A574-34738D77B523}"/>
          </ac:spMkLst>
        </pc:spChg>
        <pc:graphicFrameChg chg="add mod modGraphic">
          <ac:chgData name="Hien Tran" userId="1984809935ddc805" providerId="LiveId" clId="{AE42C370-50E7-4B02-98A8-0EB8B8ABA56A}" dt="2020-09-04T07:40:39.462" v="3493" actId="20577"/>
          <ac:graphicFrameMkLst>
            <pc:docMk/>
            <pc:sldMk cId="7379522" sldId="270"/>
            <ac:graphicFrameMk id="4" creationId="{0EEAEA5B-EB9C-47CA-8091-10C98D364E93}"/>
          </ac:graphicFrameMkLst>
        </pc:graphicFrameChg>
      </pc:sldChg>
      <pc:sldChg chg="addSp delSp modSp new mod ord">
        <pc:chgData name="Hien Tran" userId="1984809935ddc805" providerId="LiveId" clId="{AE42C370-50E7-4B02-98A8-0EB8B8ABA56A}" dt="2020-09-05T02:44:43.674" v="3945" actId="113"/>
        <pc:sldMkLst>
          <pc:docMk/>
          <pc:sldMk cId="1385910688" sldId="271"/>
        </pc:sldMkLst>
        <pc:spChg chg="mod">
          <ac:chgData name="Hien Tran" userId="1984809935ddc805" providerId="LiveId" clId="{AE42C370-50E7-4B02-98A8-0EB8B8ABA56A}" dt="2020-09-05T02:20:10.426" v="3571" actId="27636"/>
          <ac:spMkLst>
            <pc:docMk/>
            <pc:sldMk cId="1385910688" sldId="271"/>
            <ac:spMk id="2" creationId="{5684803E-123C-44D1-949F-7C6A0FA50E58}"/>
          </ac:spMkLst>
        </pc:spChg>
        <pc:spChg chg="del mod">
          <ac:chgData name="Hien Tran" userId="1984809935ddc805" providerId="LiveId" clId="{AE42C370-50E7-4B02-98A8-0EB8B8ABA56A}" dt="2020-09-05T02:26:39.390" v="3781" actId="478"/>
          <ac:spMkLst>
            <pc:docMk/>
            <pc:sldMk cId="1385910688" sldId="271"/>
            <ac:spMk id="3" creationId="{AE4FC7DC-7198-4E98-8B10-1F76D98EEB1F}"/>
          </ac:spMkLst>
        </pc:spChg>
        <pc:spChg chg="add mod">
          <ac:chgData name="Hien Tran" userId="1984809935ddc805" providerId="LiveId" clId="{AE42C370-50E7-4B02-98A8-0EB8B8ABA56A}" dt="2020-09-05T02:22:25.714" v="3780" actId="113"/>
          <ac:spMkLst>
            <pc:docMk/>
            <pc:sldMk cId="1385910688" sldId="271"/>
            <ac:spMk id="5" creationId="{B38A95BC-1B86-476D-94EC-DC4F10200B8B}"/>
          </ac:spMkLst>
        </pc:spChg>
        <pc:spChg chg="add mod">
          <ac:chgData name="Hien Tran" userId="1984809935ddc805" providerId="LiveId" clId="{AE42C370-50E7-4B02-98A8-0EB8B8ABA56A}" dt="2020-09-05T02:21:22.820" v="3672" actId="20577"/>
          <ac:spMkLst>
            <pc:docMk/>
            <pc:sldMk cId="1385910688" sldId="271"/>
            <ac:spMk id="6" creationId="{E6ED2BF5-6B81-444B-BEC6-00F1B06604B7}"/>
          </ac:spMkLst>
        </pc:spChg>
        <pc:spChg chg="add">
          <ac:chgData name="Hien Tran" userId="1984809935ddc805" providerId="LiveId" clId="{AE42C370-50E7-4B02-98A8-0EB8B8ABA56A}" dt="2020-09-05T02:21:19.997" v="3671" actId="11529"/>
          <ac:spMkLst>
            <pc:docMk/>
            <pc:sldMk cId="1385910688" sldId="271"/>
            <ac:spMk id="7" creationId="{32007F1E-0011-4931-A246-4F66B59DCFEC}"/>
          </ac:spMkLst>
        </pc:spChg>
        <pc:spChg chg="add mod">
          <ac:chgData name="Hien Tran" userId="1984809935ddc805" providerId="LiveId" clId="{AE42C370-50E7-4B02-98A8-0EB8B8ABA56A}" dt="2020-09-05T02:22:10.609" v="3770" actId="5793"/>
          <ac:spMkLst>
            <pc:docMk/>
            <pc:sldMk cId="1385910688" sldId="271"/>
            <ac:spMk id="8" creationId="{A38F08E1-F024-4AAE-99BF-033921637A09}"/>
          </ac:spMkLst>
        </pc:spChg>
        <pc:spChg chg="add del mod">
          <ac:chgData name="Hien Tran" userId="1984809935ddc805" providerId="LiveId" clId="{AE42C370-50E7-4B02-98A8-0EB8B8ABA56A}" dt="2020-09-05T02:33:48.756" v="3783" actId="478"/>
          <ac:spMkLst>
            <pc:docMk/>
            <pc:sldMk cId="1385910688" sldId="271"/>
            <ac:spMk id="9" creationId="{705CEFD5-B7F8-4BE4-B2BE-EAD0F8146A3A}"/>
          </ac:spMkLst>
        </pc:spChg>
        <pc:spChg chg="add mod">
          <ac:chgData name="Hien Tran" userId="1984809935ddc805" providerId="LiveId" clId="{AE42C370-50E7-4B02-98A8-0EB8B8ABA56A}" dt="2020-09-05T02:33:48.756" v="3783" actId="478"/>
          <ac:spMkLst>
            <pc:docMk/>
            <pc:sldMk cId="1385910688" sldId="271"/>
            <ac:spMk id="11" creationId="{B64FF1FE-C9D6-4930-BA23-A7172E7D4738}"/>
          </ac:spMkLst>
        </pc:spChg>
        <pc:spChg chg="add mod">
          <ac:chgData name="Hien Tran" userId="1984809935ddc805" providerId="LiveId" clId="{AE42C370-50E7-4B02-98A8-0EB8B8ABA56A}" dt="2020-09-05T02:34:44.364" v="3793" actId="20577"/>
          <ac:spMkLst>
            <pc:docMk/>
            <pc:sldMk cId="1385910688" sldId="271"/>
            <ac:spMk id="13" creationId="{49994974-B343-45D8-90C3-09DD6AF5B41F}"/>
          </ac:spMkLst>
        </pc:spChg>
        <pc:spChg chg="add mod">
          <ac:chgData name="Hien Tran" userId="1984809935ddc805" providerId="LiveId" clId="{AE42C370-50E7-4B02-98A8-0EB8B8ABA56A}" dt="2020-09-05T02:36:59.177" v="3859" actId="20577"/>
          <ac:spMkLst>
            <pc:docMk/>
            <pc:sldMk cId="1385910688" sldId="271"/>
            <ac:spMk id="15" creationId="{FF096A9A-D5AE-4518-BE0C-3A5F50718E84}"/>
          </ac:spMkLst>
        </pc:spChg>
        <pc:spChg chg="add mod">
          <ac:chgData name="Hien Tran" userId="1984809935ddc805" providerId="LiveId" clId="{AE42C370-50E7-4B02-98A8-0EB8B8ABA56A}" dt="2020-09-05T02:44:43.674" v="3945" actId="113"/>
          <ac:spMkLst>
            <pc:docMk/>
            <pc:sldMk cId="1385910688" sldId="271"/>
            <ac:spMk id="17" creationId="{26AAAE88-0501-48B5-B49F-B1A4DBF8B1A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102467-68EB-47C4-9049-ABF82483B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5564E43-B0CB-4C20-A494-526D963E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F3295EC-2BEC-4A89-80C2-06B155883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D1F11B-031D-4011-8AEE-9D4626B9D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C27142-015C-46C9-B1D0-661069FF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9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CF62B6-7EB8-4F17-96A4-C286D0E9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4373941-2877-4EDC-888D-0E852032E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42FE7C-E766-4B2C-8BE5-14450B3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27E2E9-EE48-48C9-A202-BFA7A29A9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0976FF-E6E9-40C7-8C84-1E7274108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6C1C4E-F99D-412A-B4C0-E869D69D7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A851AEE-A5AB-48C5-AB42-FF97D7F2E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614899-3684-4932-AB8B-A5BAEE44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09F449-6F4B-4839-B7F5-A0865AF5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7C3FE0-EA35-48FF-B150-1AB955BE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6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C1A5F-DF97-443A-9AFB-8F587A06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EC44DE-439E-4E3F-88DE-1D1A71C3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24070C-46DE-4B3F-B8FF-DF84887F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C51E83-CD17-4FD8-9A08-42384BF5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6DDF0F-52DE-4F75-AD57-19BABD83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9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081A7E-87C6-42B2-B3A5-E612CF23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1D7690-4511-45FF-98D9-08F0B1DF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333CF0-6DA8-4546-BE50-8F2A8FAF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F5C7EA-EEC8-4488-BC59-4231449B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1465A8D-D0D5-4968-94AF-DC6F462B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2FD7DA-616E-45DF-856F-8F607648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1C26EE-DF96-4DC5-ADCF-C59D795C9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BB98BD1-F578-47D5-922C-D3D573A6B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596E57-7D7A-4EE1-8B5A-5D4E0AC9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45ED52-B251-4768-BA4F-20A10DE7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EB9548-534C-44E8-9452-491D34E9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7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13F208-2C82-4971-95F1-B4F56E55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4C1CB5-4613-47A6-8501-9D2884C22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D8D4A0A-AE6A-444B-8189-B8C14F312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6E4D85F-6AEC-4F0D-9E8D-F0B6B0842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48F90C6-2AD9-446F-96F8-B4862559D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D93D772-6061-47BA-992D-4637AA7B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4F2496C-725A-4506-9217-25D7D5D1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0D9ECEC-CA20-4269-9371-F1B74FDE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F35EB-EC4A-41D9-B3C0-504FF2AA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ED6BE37-D6CD-458C-BEE1-52001C17A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88ADEE-2266-4740-ACEF-80BCFF6F0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759E611-30B9-41C6-BC2F-8BE42247F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F864273-DF44-490C-BBD7-D2DDFF1E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1AE592-FEA8-4F64-AE8C-490DC2FA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15BEC8-03C4-4EEE-928A-FC7AD070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7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A6886A-18C1-4FC7-9B1F-1921FF78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46BA80-0E46-42DA-822B-FF67F2D32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8EC3942-655F-41F4-9834-2E0A5F8B9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8866EE3-5F1F-4543-B2E4-5F6C5645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8090A0-55B4-4BF6-802C-98DC0CC8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46E68C1-A2AD-43CB-87C3-0CE8F108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1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C7A53-FB5F-47DF-9AD9-49BA6488A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0D3BEF0-CC63-4B8E-979E-B1D110C64A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0BFF708-07D4-4075-BA08-12FB4B069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D0BF2D-0FA4-49FC-830E-8593844B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0B0BB76-9935-4367-A1E8-25C2C4BAC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18FE69D-BCFE-4B3D-A4A1-74BCEBBB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8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0E25EF3-E469-4628-AFFD-24283905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818652-10B0-49E4-AA86-9356AF5AD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F5B113-F9D1-4612-887F-8694807D1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4FC1-F2D1-4040-B90E-3E510B3E252B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525D62-1EDD-43FC-BD3C-73ADED81D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8C4F47-C6FD-489D-B386-09390C470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6DBF1-A3DD-4D05-B9E1-B8EE279B5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2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2F72D8-A779-4527-8E28-29CF2B4B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2" y="1412239"/>
            <a:ext cx="4087306" cy="15945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MỞ ĐẦU SINH HỌC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4BB337-037B-46B0-BA33-3B91290E0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292" y="3673933"/>
            <a:ext cx="4839148" cy="11478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4000" b="1"/>
              <a:t>BÀI 1: ĐẶC ĐIỂM CỦA CƠ THỂ SỐNG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537CD2-0275-44AC-9B4B-31714521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7" r="-1" b="248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3421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="" xmlns:a16="http://schemas.microsoft.com/office/drawing/2014/main" id="{E1A92768-C90D-4200-8975-84CC4D4BC9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nguin in the snow&#10;&#10;Description automatically generated">
            <a:extLst>
              <a:ext uri="{FF2B5EF4-FFF2-40B4-BE49-F238E27FC236}">
                <a16:creationId xmlns="" xmlns:a16="http://schemas.microsoft.com/office/drawing/2014/main" id="{52005C47-769F-4165-BDCE-963C3808D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27" r="18134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5" name="Picture 4" descr="A insect on the ground&#10;&#10;Description automatically generated">
            <a:extLst>
              <a:ext uri="{FF2B5EF4-FFF2-40B4-BE49-F238E27FC236}">
                <a16:creationId xmlns="" xmlns:a16="http://schemas.microsoft.com/office/drawing/2014/main" id="{5BEC6457-A377-4D17-8FD9-582C74915D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3" r="979" b="3"/>
          <a:stretch/>
        </p:blipFill>
        <p:spPr>
          <a:xfrm>
            <a:off x="4094479" y="10"/>
            <a:ext cx="4014047" cy="3383270"/>
          </a:xfrm>
          <a:prstGeom prst="rect">
            <a:avLst/>
          </a:prstGeom>
        </p:spPr>
      </p:pic>
      <p:pic>
        <p:nvPicPr>
          <p:cNvPr id="6" name="Picture 5" descr="A large tree&#10;&#10;Description automatically generated">
            <a:extLst>
              <a:ext uri="{FF2B5EF4-FFF2-40B4-BE49-F238E27FC236}">
                <a16:creationId xmlns="" xmlns:a16="http://schemas.microsoft.com/office/drawing/2014/main" id="{F9910998-04CC-4F19-8236-964470BDB0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3" r="-3" b="34926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1028" name="Picture 4" descr="DEVO ROBOT">
            <a:extLst>
              <a:ext uri="{FF2B5EF4-FFF2-40B4-BE49-F238E27FC236}">
                <a16:creationId xmlns="" xmlns:a16="http://schemas.microsoft.com/office/drawing/2014/main" id="{F239F73F-7F29-4884-AA4E-98F807BE7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15345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ộ 10 bát ngọc ăn cơm - Bán buôn siêu rẻ">
            <a:extLst>
              <a:ext uri="{FF2B5EF4-FFF2-40B4-BE49-F238E27FC236}">
                <a16:creationId xmlns="" xmlns:a16="http://schemas.microsoft.com/office/drawing/2014/main" id="{781923F8-FCC5-4322-A600-989D07DA0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5" r="7838" b="3"/>
          <a:stretch/>
        </p:blipFill>
        <p:spPr bwMode="auto">
          <a:xfrm>
            <a:off x="4094479" y="3497677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lose up of a chair&#10;&#10;Description automatically generated">
            <a:extLst>
              <a:ext uri="{FF2B5EF4-FFF2-40B4-BE49-F238E27FC236}">
                <a16:creationId xmlns="" xmlns:a16="http://schemas.microsoft.com/office/drawing/2014/main" id="{6F8BB76D-58A3-4D27-811C-38A7F3162E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9" r="-2" b="14997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E7E4825-D51F-4436-9D43-35C770E851ED}"/>
              </a:ext>
            </a:extLst>
          </p:cNvPr>
          <p:cNvSpPr/>
          <p:nvPr/>
        </p:nvSpPr>
        <p:spPr>
          <a:xfrm>
            <a:off x="0" y="2867025"/>
            <a:ext cx="12192000" cy="1152525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="" xmlns:a16="http://schemas.microsoft.com/office/drawing/2014/main" id="{5A6BDD23-6017-41BF-8F14-1B4DB70ED74D}"/>
              </a:ext>
            </a:extLst>
          </p:cNvPr>
          <p:cNvSpPr/>
          <p:nvPr/>
        </p:nvSpPr>
        <p:spPr>
          <a:xfrm>
            <a:off x="0" y="104775"/>
            <a:ext cx="6600825" cy="628650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B7F2CE-5190-4AF7-9C4B-8689A21F4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8" y="1198418"/>
            <a:ext cx="3828016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1466" y="1985964"/>
            <a:ext cx="7186527" cy="2271712"/>
          </a:xfrm>
        </p:spPr>
        <p:txBody>
          <a:bodyPr anchor="ctr">
            <a:normAutofit fontScale="77500" lnSpcReduction="2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53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CCCFCBB0-40C8-4992-8DFB-9AC730AC3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45481"/>
              </p:ext>
            </p:extLst>
          </p:nvPr>
        </p:nvGraphicFramePr>
        <p:xfrm>
          <a:off x="428625" y="433916"/>
          <a:ext cx="11144252" cy="5343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2036">
                  <a:extLst>
                    <a:ext uri="{9D8B030D-6E8A-4147-A177-3AD203B41FA5}">
                      <a16:colId xmlns="" xmlns:a16="http://schemas.microsoft.com/office/drawing/2014/main" val="1305988237"/>
                    </a:ext>
                  </a:extLst>
                </a:gridCol>
                <a:gridCol w="1592036">
                  <a:extLst>
                    <a:ext uri="{9D8B030D-6E8A-4147-A177-3AD203B41FA5}">
                      <a16:colId xmlns="" xmlns:a16="http://schemas.microsoft.com/office/drawing/2014/main" val="453054906"/>
                    </a:ext>
                  </a:extLst>
                </a:gridCol>
                <a:gridCol w="1592036">
                  <a:extLst>
                    <a:ext uri="{9D8B030D-6E8A-4147-A177-3AD203B41FA5}">
                      <a16:colId xmlns="" xmlns:a16="http://schemas.microsoft.com/office/drawing/2014/main" val="2988488883"/>
                    </a:ext>
                  </a:extLst>
                </a:gridCol>
                <a:gridCol w="1592036">
                  <a:extLst>
                    <a:ext uri="{9D8B030D-6E8A-4147-A177-3AD203B41FA5}">
                      <a16:colId xmlns="" xmlns:a16="http://schemas.microsoft.com/office/drawing/2014/main" val="455640599"/>
                    </a:ext>
                  </a:extLst>
                </a:gridCol>
                <a:gridCol w="1592036">
                  <a:extLst>
                    <a:ext uri="{9D8B030D-6E8A-4147-A177-3AD203B41FA5}">
                      <a16:colId xmlns="" xmlns:a16="http://schemas.microsoft.com/office/drawing/2014/main" val="593644167"/>
                    </a:ext>
                  </a:extLst>
                </a:gridCol>
                <a:gridCol w="1592036">
                  <a:extLst>
                    <a:ext uri="{9D8B030D-6E8A-4147-A177-3AD203B41FA5}">
                      <a16:colId xmlns="" xmlns:a16="http://schemas.microsoft.com/office/drawing/2014/main" val="2839508416"/>
                    </a:ext>
                  </a:extLst>
                </a:gridCol>
                <a:gridCol w="1592036">
                  <a:extLst>
                    <a:ext uri="{9D8B030D-6E8A-4147-A177-3AD203B41FA5}">
                      <a16:colId xmlns="" xmlns:a16="http://schemas.microsoft.com/office/drawing/2014/main" val="82808644"/>
                    </a:ext>
                  </a:extLst>
                </a:gridCol>
              </a:tblGrid>
              <a:tr h="1263121">
                <a:tc rowSpan="2">
                  <a:txBody>
                    <a:bodyPr/>
                    <a:lstStyle/>
                    <a:p>
                      <a:r>
                        <a:rPr lang="en-US" sz="3200" dirty="0" err="1"/>
                        <a:t>Tên</a:t>
                      </a:r>
                      <a:endParaRPr lang="en-US" sz="3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/>
                        <a:t>Điều kiện cần để tồn tại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/>
                        <a:t>Sự thay đổi về kích thước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3200"/>
                        <a:t>Vật sống/ vật không sống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489247"/>
                  </a:ext>
                </a:extLst>
              </a:tr>
              <a:tr h="12631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Không có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Có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có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Không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Vật sống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Vật không sống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5640665"/>
                  </a:ext>
                </a:extLst>
              </a:tr>
              <a:tr h="1263121">
                <a:tc>
                  <a:txBody>
                    <a:bodyPr/>
                    <a:lstStyle/>
                    <a:p>
                      <a:r>
                        <a:rPr lang="en-US" sz="3200"/>
                        <a:t>Chim cánh cụt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52016298"/>
                  </a:ext>
                </a:extLst>
              </a:tr>
              <a:tr h="1263121">
                <a:tc>
                  <a:txBody>
                    <a:bodyPr/>
                    <a:lstStyle/>
                    <a:p>
                      <a:r>
                        <a:rPr lang="en-US" sz="3200"/>
                        <a:t>Robot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339716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8871196" y="3540658"/>
            <a:ext cx="497092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10567724" y="4744485"/>
            <a:ext cx="497092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2490524" y="4696546"/>
            <a:ext cx="497092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7327067" y="4744485"/>
            <a:ext cx="497092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5676542" y="3171654"/>
            <a:ext cx="497092" cy="1489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4038257" y="3569362"/>
            <a:ext cx="497092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079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C15814-2126-45A8-989C-1263F62F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3201"/>
            <a:ext cx="10515600" cy="654050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Đặc điểm cơ thể sống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BB090CE6-1F77-4D8B-9758-1AAA3929A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485059"/>
              </p:ext>
            </p:extLst>
          </p:nvPr>
        </p:nvGraphicFramePr>
        <p:xfrm>
          <a:off x="800096" y="966788"/>
          <a:ext cx="10763246" cy="403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9878">
                  <a:extLst>
                    <a:ext uri="{9D8B030D-6E8A-4147-A177-3AD203B41FA5}">
                      <a16:colId xmlns="" xmlns:a16="http://schemas.microsoft.com/office/drawing/2014/main" val="1069918527"/>
                    </a:ext>
                  </a:extLst>
                </a:gridCol>
                <a:gridCol w="1502228">
                  <a:extLst>
                    <a:ext uri="{9D8B030D-6E8A-4147-A177-3AD203B41FA5}">
                      <a16:colId xmlns="" xmlns:a16="http://schemas.microsoft.com/office/drawing/2014/main" val="2758644839"/>
                    </a:ext>
                  </a:extLst>
                </a:gridCol>
                <a:gridCol w="1502228">
                  <a:extLst>
                    <a:ext uri="{9D8B030D-6E8A-4147-A177-3AD203B41FA5}">
                      <a16:colId xmlns="" xmlns:a16="http://schemas.microsoft.com/office/drawing/2014/main" val="517064231"/>
                    </a:ext>
                  </a:extLst>
                </a:gridCol>
                <a:gridCol w="1502228">
                  <a:extLst>
                    <a:ext uri="{9D8B030D-6E8A-4147-A177-3AD203B41FA5}">
                      <a16:colId xmlns="" xmlns:a16="http://schemas.microsoft.com/office/drawing/2014/main" val="4271674855"/>
                    </a:ext>
                  </a:extLst>
                </a:gridCol>
                <a:gridCol w="1502228">
                  <a:extLst>
                    <a:ext uri="{9D8B030D-6E8A-4147-A177-3AD203B41FA5}">
                      <a16:colId xmlns="" xmlns:a16="http://schemas.microsoft.com/office/drawing/2014/main" val="297804640"/>
                    </a:ext>
                  </a:extLst>
                </a:gridCol>
                <a:gridCol w="1502228">
                  <a:extLst>
                    <a:ext uri="{9D8B030D-6E8A-4147-A177-3AD203B41FA5}">
                      <a16:colId xmlns="" xmlns:a16="http://schemas.microsoft.com/office/drawing/2014/main" val="2316068562"/>
                    </a:ext>
                  </a:extLst>
                </a:gridCol>
                <a:gridCol w="1502228">
                  <a:extLst>
                    <a:ext uri="{9D8B030D-6E8A-4147-A177-3AD203B41FA5}">
                      <a16:colId xmlns="" xmlns:a16="http://schemas.microsoft.com/office/drawing/2014/main" val="310191023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 lên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 sản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 các chất cần thiết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bỏ chất thải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sống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không sống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5407685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Hòn đá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6359478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Con gà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1813251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Cây đậu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211741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C8AF1BA0-36B8-4DB4-9D38-0A0DD0EB9EAA}"/>
              </a:ext>
            </a:extLst>
          </p:cNvPr>
          <p:cNvSpPr txBox="1">
            <a:spLocks/>
          </p:cNvSpPr>
          <p:nvPr/>
        </p:nvSpPr>
        <p:spPr>
          <a:xfrm>
            <a:off x="657225" y="5338762"/>
            <a:ext cx="116776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Lớn lên và sinh sản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Trao đổi chất với môi trường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2868072" y="4212202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4376832" y="4200077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5827680" y="4212202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7336440" y="4190866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8826912" y="4190865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2868071" y="3328349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4376831" y="3328282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5827679" y="3328281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7327295" y="3319138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8826912" y="3319138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2642616" y="2468813"/>
            <a:ext cx="1325880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4094938" y="2474842"/>
            <a:ext cx="1325880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5644896" y="2432170"/>
            <a:ext cx="1325880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7168896" y="2432170"/>
            <a:ext cx="1325880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10201138" y="3305304"/>
            <a:ext cx="1325880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8763000" y="2423245"/>
            <a:ext cx="1325880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10201138" y="4183570"/>
            <a:ext cx="1325880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290DA83A-80B3-447B-A877-C16FCA6ECF77}"/>
              </a:ext>
            </a:extLst>
          </p:cNvPr>
          <p:cNvSpPr txBox="1">
            <a:spLocks/>
          </p:cNvSpPr>
          <p:nvPr/>
        </p:nvSpPr>
        <p:spPr>
          <a:xfrm>
            <a:off x="10289638" y="2415790"/>
            <a:ext cx="762095" cy="75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1C9CC24-B375-4226-BF2B-61FADBBA6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70A28E-4FD8-4474-A206-E15B5EBB3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9647E21-5366-4638-AC97-D8CD4111E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5E84A0-B7F5-4BF8-887E-638F1185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ÔN TẬP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44A3C1-DDD3-4A7F-B1FB-EBCC220C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1575" y="4473360"/>
            <a:ext cx="9469211" cy="86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https://quizizz.com/admin/quiz/5f51e18ab545e9001c949162/b%C3%A0i-sh</a:t>
            </a:r>
          </a:p>
        </p:txBody>
      </p:sp>
    </p:spTree>
    <p:extLst>
      <p:ext uri="{BB962C8B-B14F-4D97-AF65-F5344CB8AC3E}">
        <p14:creationId xmlns:p14="http://schemas.microsoft.com/office/powerpoint/2010/main" val="316417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98BAD-16B2-4C4A-8A42-04676F0B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ảnh và cho biết đâu là vật sống, đâu là vật không sống? Chỉ ra điểm khác biệt giữa chúng?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65A24AB3-52BD-4307-8E3E-FC06F37E7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514" y="1819435"/>
            <a:ext cx="1746885" cy="2203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3FEAE9E-CE40-48AA-B7FF-D76384CC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512" y="2278379"/>
            <a:ext cx="1878568" cy="163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EEEC877-7350-4BF6-9BBC-71BAC83DA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185" y="2628264"/>
            <a:ext cx="1428750" cy="128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0A38DA-3E77-487A-BA99-4C395BF9D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588" y="4526596"/>
            <a:ext cx="1966279" cy="1966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2F7D704-616A-468B-B529-78B552D487C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063"/>
          <a:stretch/>
        </p:blipFill>
        <p:spPr>
          <a:xfrm>
            <a:off x="5081587" y="4501832"/>
            <a:ext cx="2054701" cy="1868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623F3DD-4847-49B4-ABE2-570E15983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4595" y="4143378"/>
            <a:ext cx="2969259" cy="222694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D80E93D4-DAED-44B2-817E-88FE4B224459}"/>
              </a:ext>
            </a:extLst>
          </p:cNvPr>
          <p:cNvCxnSpPr>
            <a:stCxn id="4" idx="3"/>
          </p:cNvCxnSpPr>
          <p:nvPr/>
        </p:nvCxnSpPr>
        <p:spPr>
          <a:xfrm flipV="1">
            <a:off x="2438399" y="2915920"/>
            <a:ext cx="1270001" cy="5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1E51734-1BD5-4596-9D8C-00F7F3C081A2}"/>
              </a:ext>
            </a:extLst>
          </p:cNvPr>
          <p:cNvCxnSpPr/>
          <p:nvPr/>
        </p:nvCxnSpPr>
        <p:spPr>
          <a:xfrm flipV="1">
            <a:off x="5698132" y="2906873"/>
            <a:ext cx="1270001" cy="53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6232D005-7D21-4D21-ADC8-D42C78EC9D4D}"/>
              </a:ext>
            </a:extLst>
          </p:cNvPr>
          <p:cNvCxnSpPr>
            <a:cxnSpLocks/>
          </p:cNvCxnSpPr>
          <p:nvPr/>
        </p:nvCxnSpPr>
        <p:spPr>
          <a:xfrm>
            <a:off x="7511044" y="5240023"/>
            <a:ext cx="1108332" cy="168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FF167250-5CF2-4AD2-9D43-C8134CC7434C}"/>
              </a:ext>
            </a:extLst>
          </p:cNvPr>
          <p:cNvCxnSpPr>
            <a:cxnSpLocks/>
          </p:cNvCxnSpPr>
          <p:nvPr/>
        </p:nvCxnSpPr>
        <p:spPr>
          <a:xfrm flipV="1">
            <a:off x="4236235" y="5256850"/>
            <a:ext cx="516492" cy="168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3E782B3-7D5D-4384-9568-0E0206053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3802" y="2278379"/>
            <a:ext cx="773238" cy="11490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30AAFCA-A590-409F-B729-BB88A0079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514" y="4861556"/>
            <a:ext cx="773238" cy="11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236</Words>
  <Application>Microsoft Office PowerPoint</Application>
  <PresentationFormat>Custom</PresentationFormat>
  <Paragraphs>63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MỞ ĐẦU SINH HỌC</vt:lpstr>
      <vt:lpstr>PowerPoint Presentation</vt:lpstr>
      <vt:lpstr>1. Nhận dạng vật sống và vật không sống</vt:lpstr>
      <vt:lpstr>PowerPoint Presentation</vt:lpstr>
      <vt:lpstr>2. Đặc điểm cơ thể sống</vt:lpstr>
      <vt:lpstr>ÔN TẬP</vt:lpstr>
      <vt:lpstr>Quan sát hình ảnh và cho biết đâu là vật sống, đâu là vật không sống? Chỉ ra điểm khác biệt giữa chúng?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MỞ ĐẦU SINH HỌC</dc:title>
  <dc:creator>Hien Tran</dc:creator>
  <cp:lastModifiedBy>Dell</cp:lastModifiedBy>
  <cp:revision>5</cp:revision>
  <dcterms:created xsi:type="dcterms:W3CDTF">2020-09-04T06:54:16Z</dcterms:created>
  <dcterms:modified xsi:type="dcterms:W3CDTF">2020-09-13T16:30:11Z</dcterms:modified>
</cp:coreProperties>
</file>