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3FA-53FC-43BF-ADE8-E9255B80A232}" type="datetimeFigureOut">
              <a:rPr lang="vi-VN" smtClean="0"/>
              <a:t>16/02/2021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64C-B7BC-4533-98FE-D2AE621CE7C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578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3FA-53FC-43BF-ADE8-E9255B80A232}" type="datetimeFigureOut">
              <a:rPr lang="vi-VN" smtClean="0"/>
              <a:t>16/02/2021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64C-B7BC-4533-98FE-D2AE621CE7C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677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3FA-53FC-43BF-ADE8-E9255B80A232}" type="datetimeFigureOut">
              <a:rPr lang="vi-VN" smtClean="0"/>
              <a:t>16/02/2021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64C-B7BC-4533-98FE-D2AE621CE7C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3261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3FA-53FC-43BF-ADE8-E9255B80A232}" type="datetimeFigureOut">
              <a:rPr lang="vi-VN" smtClean="0"/>
              <a:t>16/02/2021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64C-B7BC-4533-98FE-D2AE621CE7C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7742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3FA-53FC-43BF-ADE8-E9255B80A232}" type="datetimeFigureOut">
              <a:rPr lang="vi-VN" smtClean="0"/>
              <a:t>16/02/2021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64C-B7BC-4533-98FE-D2AE621CE7C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3923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3FA-53FC-43BF-ADE8-E9255B80A232}" type="datetimeFigureOut">
              <a:rPr lang="vi-VN" smtClean="0"/>
              <a:t>16/02/2021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64C-B7BC-4533-98FE-D2AE621CE7C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033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3FA-53FC-43BF-ADE8-E9255B80A232}" type="datetimeFigureOut">
              <a:rPr lang="vi-VN" smtClean="0"/>
              <a:t>16/02/2021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64C-B7BC-4533-98FE-D2AE621CE7C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4977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3FA-53FC-43BF-ADE8-E9255B80A232}" type="datetimeFigureOut">
              <a:rPr lang="vi-VN" smtClean="0"/>
              <a:t>16/02/2021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64C-B7BC-4533-98FE-D2AE621CE7C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792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3FA-53FC-43BF-ADE8-E9255B80A232}" type="datetimeFigureOut">
              <a:rPr lang="vi-VN" smtClean="0"/>
              <a:t>16/02/2021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64C-B7BC-4533-98FE-D2AE621CE7C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467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3FA-53FC-43BF-ADE8-E9255B80A232}" type="datetimeFigureOut">
              <a:rPr lang="vi-VN" smtClean="0"/>
              <a:t>16/02/2021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64C-B7BC-4533-98FE-D2AE621CE7C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507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73FA-53FC-43BF-ADE8-E9255B80A232}" type="datetimeFigureOut">
              <a:rPr lang="vi-VN" smtClean="0"/>
              <a:t>16/02/2021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64C-B7BC-4533-98FE-D2AE621CE7C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731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073FA-53FC-43BF-ADE8-E9255B80A232}" type="datetimeFigureOut">
              <a:rPr lang="vi-VN" smtClean="0"/>
              <a:t>16/02/2021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0464C-B7BC-4533-98FE-D2AE621CE7C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054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 dirty="0" smtClean="0"/>
              <a:t>Tiết 40: Kháng chiến lan rộng ra toàn quốc</a:t>
            </a:r>
            <a:endParaRPr lang="vi-V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vi-VN" sz="3200" dirty="0" smtClean="0"/>
              <a:t>II. Pháp chiếm Bắc Kỳ lần thứ hai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28198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800100"/>
            <a:ext cx="11163300" cy="890588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1</a:t>
            </a:r>
            <a:r>
              <a:rPr lang="en-US" b="1" u="sng" dirty="0"/>
              <a:t>. </a:t>
            </a:r>
            <a:r>
              <a:rPr lang="en-US" b="1" u="sng" dirty="0" err="1"/>
              <a:t>Thực</a:t>
            </a:r>
            <a:r>
              <a:rPr lang="en-US" b="1" u="sng" dirty="0"/>
              <a:t> </a:t>
            </a:r>
            <a:r>
              <a:rPr lang="en-US" b="1" u="sng" dirty="0" err="1"/>
              <a:t>dân</a:t>
            </a:r>
            <a:r>
              <a:rPr lang="en-US" b="1" u="sng" dirty="0"/>
              <a:t> </a:t>
            </a:r>
            <a:r>
              <a:rPr lang="en-US" b="1" u="sng" dirty="0" err="1"/>
              <a:t>Pháp</a:t>
            </a:r>
            <a:r>
              <a:rPr lang="en-US" b="1" u="sng" dirty="0"/>
              <a:t> </a:t>
            </a:r>
            <a:r>
              <a:rPr lang="en-US" b="1" u="sng" dirty="0" err="1"/>
              <a:t>đánh</a:t>
            </a:r>
            <a:r>
              <a:rPr lang="en-US" b="1" u="sng" dirty="0"/>
              <a:t> </a:t>
            </a:r>
            <a:r>
              <a:rPr lang="en-US" b="1" u="sng" dirty="0" err="1"/>
              <a:t>chiếm</a:t>
            </a:r>
            <a:r>
              <a:rPr lang="en-US" b="1" u="sng" dirty="0"/>
              <a:t> </a:t>
            </a:r>
            <a:r>
              <a:rPr lang="en-US" b="1" u="sng" dirty="0" err="1"/>
              <a:t>Bắc</a:t>
            </a:r>
            <a:r>
              <a:rPr lang="en-US" b="1" u="sng" dirty="0"/>
              <a:t> </a:t>
            </a:r>
            <a:r>
              <a:rPr lang="en-US" b="1" u="sng" dirty="0" err="1"/>
              <a:t>Kì</a:t>
            </a:r>
            <a:r>
              <a:rPr lang="en-US" b="1" u="sng" dirty="0"/>
              <a:t> </a:t>
            </a:r>
            <a:r>
              <a:rPr lang="en-US" b="1" u="sng" dirty="0" err="1"/>
              <a:t>lần</a:t>
            </a:r>
            <a:r>
              <a:rPr lang="en-US" b="1" u="sng" dirty="0"/>
              <a:t> II (1882</a:t>
            </a:r>
            <a:r>
              <a:rPr lang="en-US" b="1" u="sng" dirty="0" smtClean="0"/>
              <a:t>).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/>
              <a:t>GV  yêu cầu HS đọc sgk mục </a:t>
            </a:r>
            <a:r>
              <a:rPr lang="en-US" dirty="0" smtClean="0"/>
              <a:t>1 </a:t>
            </a:r>
            <a:r>
              <a:rPr lang="vi-VN" dirty="0"/>
              <a:t>và trả lời các câu hỏi sau: </a:t>
            </a:r>
            <a:endParaRPr lang="vi-VN" b="1" dirty="0"/>
          </a:p>
          <a:p>
            <a:r>
              <a:rPr lang="en-US" dirty="0" smtClean="0"/>
              <a:t>1.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mất</a:t>
            </a:r>
            <a:r>
              <a:rPr lang="en-US" dirty="0"/>
              <a:t> </a:t>
            </a:r>
            <a:r>
              <a:rPr lang="en-US" dirty="0" err="1"/>
              <a:t>gần</a:t>
            </a:r>
            <a:r>
              <a:rPr lang="en-US" dirty="0"/>
              <a:t> 10 </a:t>
            </a:r>
            <a:r>
              <a:rPr lang="en-US" dirty="0" err="1"/>
              <a:t>năm</a:t>
            </a:r>
            <a:r>
              <a:rPr lang="en-US" dirty="0"/>
              <a:t> </a:t>
            </a:r>
            <a:r>
              <a:rPr lang="en-US" dirty="0" err="1"/>
              <a:t>chờ</a:t>
            </a:r>
            <a:r>
              <a:rPr lang="en-US" dirty="0"/>
              <a:t> </a:t>
            </a:r>
            <a:r>
              <a:rPr lang="en-US" dirty="0" err="1"/>
              <a:t>đợi</a:t>
            </a:r>
            <a:r>
              <a:rPr lang="en-US" dirty="0"/>
              <a:t> TD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tiến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Bắc</a:t>
            </a:r>
            <a:r>
              <a:rPr lang="en-US" dirty="0"/>
              <a:t> </a:t>
            </a:r>
            <a:r>
              <a:rPr lang="en-US" dirty="0" err="1"/>
              <a:t>kì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II?</a:t>
            </a:r>
            <a:endParaRPr lang="vi-VN" b="1" dirty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: TD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chiếm</a:t>
            </a:r>
            <a:r>
              <a:rPr lang="en-US" dirty="0"/>
              <a:t> BK </a:t>
            </a:r>
            <a:r>
              <a:rPr lang="en-US" dirty="0" err="1"/>
              <a:t>lần</a:t>
            </a:r>
            <a:r>
              <a:rPr lang="en-US" dirty="0"/>
              <a:t> II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cảnh</a:t>
            </a:r>
            <a:r>
              <a:rPr lang="en-US" dirty="0"/>
              <a:t> </a:t>
            </a:r>
            <a:r>
              <a:rPr lang="en-US" dirty="0" err="1"/>
              <a:t>đất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ta </a:t>
            </a:r>
            <a:r>
              <a:rPr lang="en-US" dirty="0" err="1"/>
              <a:t>ntn</a:t>
            </a:r>
            <a:r>
              <a:rPr lang="en-US" dirty="0"/>
              <a:t>?</a:t>
            </a:r>
            <a:endParaRPr lang="vi-VN" b="1" dirty="0"/>
          </a:p>
          <a:p>
            <a:r>
              <a:rPr lang="en-US" dirty="0"/>
              <a:t>+? </a:t>
            </a:r>
            <a:r>
              <a:rPr lang="en-US" dirty="0" err="1"/>
              <a:t>Âm</a:t>
            </a:r>
            <a:r>
              <a:rPr lang="en-US" dirty="0"/>
              <a:t> </a:t>
            </a:r>
            <a:r>
              <a:rPr lang="en-US" dirty="0" err="1"/>
              <a:t>mưu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Bắc</a:t>
            </a:r>
            <a:r>
              <a:rPr lang="en-US" dirty="0"/>
              <a:t> </a:t>
            </a:r>
            <a:r>
              <a:rPr lang="en-US" dirty="0" err="1"/>
              <a:t>kì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2?</a:t>
            </a:r>
            <a:endParaRPr lang="vi-VN" b="1" dirty="0"/>
          </a:p>
          <a:p>
            <a:r>
              <a:rPr lang="en-US" dirty="0"/>
              <a:t>+?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HN </a:t>
            </a:r>
            <a:r>
              <a:rPr lang="en-US" dirty="0" err="1"/>
              <a:t>và</a:t>
            </a:r>
            <a:r>
              <a:rPr lang="en-US" dirty="0"/>
              <a:t> BK </a:t>
            </a:r>
            <a:r>
              <a:rPr lang="en-US" dirty="0" err="1"/>
              <a:t>ntn</a:t>
            </a:r>
            <a:r>
              <a:rPr lang="en-US" dirty="0"/>
              <a:t>?</a:t>
            </a: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153890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6579"/>
            <a:ext cx="10515600" cy="53403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Phong</a:t>
            </a:r>
            <a:r>
              <a:rPr lang="en-US" dirty="0"/>
              <a:t> </a:t>
            </a:r>
            <a:r>
              <a:rPr lang="en-US" dirty="0" err="1"/>
              <a:t>trào</a:t>
            </a:r>
            <a:r>
              <a:rPr lang="en-US" dirty="0"/>
              <a:t> </a:t>
            </a:r>
            <a:r>
              <a:rPr lang="en-US" dirty="0" err="1"/>
              <a:t>kháng</a:t>
            </a:r>
            <a:r>
              <a:rPr lang="en-US" dirty="0"/>
              <a:t> </a:t>
            </a:r>
            <a:r>
              <a:rPr lang="en-US" dirty="0" err="1"/>
              <a:t>chiến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ta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mạnh</a:t>
            </a:r>
            <a:r>
              <a:rPr lang="en-US" dirty="0"/>
              <a:t>.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gặp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khó</a:t>
            </a:r>
            <a:r>
              <a:rPr lang="en-US" dirty="0"/>
              <a:t> </a:t>
            </a:r>
            <a:r>
              <a:rPr lang="en-US" dirty="0" err="1"/>
              <a:t>khăn</a:t>
            </a:r>
            <a:r>
              <a:rPr lang="en-US" dirty="0"/>
              <a:t>.</a:t>
            </a:r>
            <a:endParaRPr lang="vi-VN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, </a:t>
            </a:r>
            <a:r>
              <a:rPr lang="en-US" dirty="0" err="1"/>
              <a:t>quốc</a:t>
            </a:r>
            <a:r>
              <a:rPr lang="en-US" dirty="0"/>
              <a:t> </a:t>
            </a:r>
            <a:r>
              <a:rPr lang="en-US" dirty="0" err="1"/>
              <a:t>phòng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10 </a:t>
            </a:r>
            <a:r>
              <a:rPr lang="en-US" dirty="0" err="1"/>
              <a:t>năm</a:t>
            </a:r>
            <a:r>
              <a:rPr lang="en-US" dirty="0"/>
              <a:t> (1873 - 1883)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cải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, </a:t>
            </a:r>
            <a:r>
              <a:rPr lang="en-US" dirty="0" err="1"/>
              <a:t>ngược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càng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yếu</a:t>
            </a:r>
            <a:endParaRPr lang="vi-VN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Đất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rối</a:t>
            </a:r>
            <a:r>
              <a:rPr lang="en-US" dirty="0"/>
              <a:t> </a:t>
            </a:r>
            <a:r>
              <a:rPr lang="en-US" dirty="0" err="1"/>
              <a:t>loạn</a:t>
            </a:r>
            <a:r>
              <a:rPr lang="en-US" dirty="0"/>
              <a:t> </a:t>
            </a:r>
            <a:r>
              <a:rPr lang="en-US" dirty="0" err="1"/>
              <a:t>cực</a:t>
            </a:r>
            <a:r>
              <a:rPr lang="en-US" dirty="0"/>
              <a:t> </a:t>
            </a:r>
            <a:r>
              <a:rPr lang="en-US" dirty="0" err="1"/>
              <a:t>độ</a:t>
            </a:r>
            <a:endParaRPr lang="vi-VN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cải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chấp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.</a:t>
            </a:r>
            <a:endParaRPr lang="vi-VN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cớ</a:t>
            </a:r>
            <a:r>
              <a:rPr lang="en-US" dirty="0"/>
              <a:t> </a:t>
            </a:r>
            <a:r>
              <a:rPr lang="en-US" dirty="0" err="1"/>
              <a:t>triều</a:t>
            </a:r>
            <a:r>
              <a:rPr lang="en-US" dirty="0"/>
              <a:t> Nguyễn vi </a:t>
            </a:r>
            <a:r>
              <a:rPr lang="en-US" dirty="0" err="1"/>
              <a:t>phạm</a:t>
            </a:r>
            <a:r>
              <a:rPr lang="en-US" dirty="0"/>
              <a:t> </a:t>
            </a:r>
            <a:r>
              <a:rPr lang="en-US" dirty="0" err="1"/>
              <a:t>hiệp</a:t>
            </a:r>
            <a:r>
              <a:rPr lang="en-US" dirty="0"/>
              <a:t> </a:t>
            </a:r>
            <a:r>
              <a:rPr lang="en-US" dirty="0" err="1"/>
              <a:t>ước</a:t>
            </a:r>
            <a:r>
              <a:rPr lang="en-US" dirty="0"/>
              <a:t> 1874, </a:t>
            </a:r>
            <a:r>
              <a:rPr lang="en-US" dirty="0" err="1"/>
              <a:t>quân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do </a:t>
            </a:r>
            <a:r>
              <a:rPr lang="en-US" dirty="0" err="1"/>
              <a:t>Rivie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huy</a:t>
            </a:r>
            <a:r>
              <a:rPr lang="en-US" dirty="0"/>
              <a:t> </a:t>
            </a:r>
            <a:r>
              <a:rPr lang="en-US" dirty="0" err="1"/>
              <a:t>tiến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Bắc</a:t>
            </a:r>
            <a:r>
              <a:rPr lang="en-US" dirty="0"/>
              <a:t> </a:t>
            </a:r>
            <a:r>
              <a:rPr lang="en-US" dirty="0" err="1"/>
              <a:t>Kì</a:t>
            </a:r>
            <a:r>
              <a:rPr lang="en-US" dirty="0"/>
              <a:t>.</a:t>
            </a:r>
            <a:endParaRPr lang="vi-VN" b="1" dirty="0"/>
          </a:p>
          <a:p>
            <a:pPr marL="0" indent="0">
              <a:buNone/>
            </a:pPr>
            <a:r>
              <a:rPr lang="en-US" dirty="0"/>
              <a:t>- 25/4/1882 </a:t>
            </a:r>
            <a:r>
              <a:rPr lang="en-US" dirty="0" err="1"/>
              <a:t>nổ</a:t>
            </a:r>
            <a:r>
              <a:rPr lang="en-US" dirty="0"/>
              <a:t> </a:t>
            </a:r>
            <a:r>
              <a:rPr lang="en-US" dirty="0" err="1"/>
              <a:t>súng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Hà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.</a:t>
            </a:r>
            <a:endParaRPr lang="vi-VN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: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Hà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</a:t>
            </a:r>
            <a:r>
              <a:rPr lang="en-US" dirty="0" err="1"/>
              <a:t>mất</a:t>
            </a:r>
            <a:r>
              <a:rPr lang="en-US" dirty="0"/>
              <a:t>, </a:t>
            </a:r>
            <a:r>
              <a:rPr lang="en-US" dirty="0" err="1"/>
              <a:t>Hoàng</a:t>
            </a:r>
            <a:r>
              <a:rPr lang="en-US" dirty="0"/>
              <a:t> </a:t>
            </a:r>
            <a:r>
              <a:rPr lang="en-US" dirty="0" err="1"/>
              <a:t>Diệu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vẫn</a:t>
            </a:r>
            <a:r>
              <a:rPr lang="en-US" dirty="0"/>
              <a:t>,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thừa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chiếm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tỉnh</a:t>
            </a:r>
            <a:r>
              <a:rPr lang="en-US" dirty="0"/>
              <a:t>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, </a:t>
            </a:r>
            <a:r>
              <a:rPr lang="en-US" dirty="0" err="1"/>
              <a:t>quân</a:t>
            </a:r>
            <a:r>
              <a:rPr lang="en-US" dirty="0"/>
              <a:t> Thanh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kéo</a:t>
            </a:r>
            <a:r>
              <a:rPr lang="en-US" dirty="0"/>
              <a:t> sang VN.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19829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dirty="0"/>
              <a:t>. </a:t>
            </a:r>
            <a:r>
              <a:rPr lang="en-US" b="1" dirty="0" err="1"/>
              <a:t>Nhân</a:t>
            </a:r>
            <a:r>
              <a:rPr lang="en-US" b="1" dirty="0"/>
              <a:t> </a:t>
            </a:r>
            <a:r>
              <a:rPr lang="en-US" b="1" dirty="0" err="1"/>
              <a:t>dân</a:t>
            </a:r>
            <a:r>
              <a:rPr lang="en-US" b="1" dirty="0"/>
              <a:t> </a:t>
            </a:r>
            <a:r>
              <a:rPr lang="en-US" b="1" dirty="0" err="1"/>
              <a:t>Bắc</a:t>
            </a:r>
            <a:r>
              <a:rPr lang="en-US" b="1" dirty="0"/>
              <a:t> </a:t>
            </a:r>
            <a:r>
              <a:rPr lang="en-US" b="1" dirty="0" err="1"/>
              <a:t>Kì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tục</a:t>
            </a:r>
            <a:r>
              <a:rPr lang="en-US" b="1" dirty="0"/>
              <a:t> </a:t>
            </a:r>
            <a:r>
              <a:rPr lang="en-US" b="1" dirty="0" err="1"/>
              <a:t>kháng</a:t>
            </a:r>
            <a:r>
              <a:rPr lang="en-US" b="1" dirty="0"/>
              <a:t> </a:t>
            </a:r>
            <a:r>
              <a:rPr lang="en-US" b="1" dirty="0" err="1"/>
              <a:t>Pháp</a:t>
            </a:r>
            <a:r>
              <a:rPr lang="en-US" b="1" dirty="0" smtClean="0"/>
              <a:t>.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US" dirty="0" smtClean="0"/>
              <a:t>HS </a:t>
            </a:r>
            <a:r>
              <a:rPr lang="en-US" dirty="0" err="1" smtClean="0"/>
              <a:t>đọc</a:t>
            </a:r>
            <a:r>
              <a:rPr lang="en-US" dirty="0" smtClean="0"/>
              <a:t> SGK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 smtClean="0"/>
              <a:t>lời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dirty="0" err="1" smtClean="0"/>
              <a:t>Phong</a:t>
            </a:r>
            <a:r>
              <a:rPr lang="en-US" dirty="0" smtClean="0"/>
              <a:t> </a:t>
            </a:r>
            <a:r>
              <a:rPr lang="en-US" dirty="0" err="1"/>
              <a:t>trào</a:t>
            </a:r>
            <a:r>
              <a:rPr lang="en-US" dirty="0"/>
              <a:t> </a:t>
            </a:r>
            <a:r>
              <a:rPr lang="en-US" dirty="0" err="1"/>
              <a:t>kháng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dân</a:t>
            </a:r>
            <a:r>
              <a:rPr lang="en-US" dirty="0"/>
              <a:t> </a:t>
            </a:r>
            <a:r>
              <a:rPr lang="en-US" dirty="0" err="1" smtClean="0"/>
              <a:t>Hà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/>
              <a:t>khi</a:t>
            </a:r>
            <a:r>
              <a:rPr lang="en-US" dirty="0"/>
              <a:t> TD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 smtClean="0"/>
              <a:t>Bắc</a:t>
            </a:r>
            <a:r>
              <a:rPr lang="en-US" dirty="0" smtClean="0"/>
              <a:t> </a:t>
            </a:r>
            <a:r>
              <a:rPr lang="en-US" dirty="0" err="1" smtClean="0"/>
              <a:t>Kỳ</a:t>
            </a:r>
            <a:r>
              <a:rPr lang="en-US" dirty="0" smtClean="0"/>
              <a:t> </a:t>
            </a:r>
            <a:r>
              <a:rPr lang="en-US" dirty="0" err="1"/>
              <a:t>lần</a:t>
            </a:r>
            <a:r>
              <a:rPr lang="en-US" dirty="0"/>
              <a:t> II </a:t>
            </a:r>
            <a:r>
              <a:rPr lang="en-US" dirty="0" err="1"/>
              <a:t>ntn</a:t>
            </a:r>
            <a:r>
              <a:rPr lang="en-US" dirty="0"/>
              <a:t>?</a:t>
            </a:r>
            <a:endParaRPr lang="vi-VN" b="1" dirty="0"/>
          </a:p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dirty="0" err="1" smtClean="0"/>
              <a:t>Chiến</a:t>
            </a:r>
            <a:r>
              <a:rPr lang="en-US" dirty="0" smtClean="0"/>
              <a:t> </a:t>
            </a:r>
            <a:r>
              <a:rPr lang="en-US" dirty="0" err="1"/>
              <a:t>thắng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 </a:t>
            </a:r>
            <a:r>
              <a:rPr lang="en-US" dirty="0" err="1"/>
              <a:t>có</a:t>
            </a:r>
            <a:r>
              <a:rPr lang="en-US" dirty="0"/>
              <a:t> ý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  <a:endParaRPr lang="vi-VN" b="1" dirty="0"/>
          </a:p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Rivie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giết</a:t>
            </a:r>
            <a:r>
              <a:rPr lang="en-US" dirty="0"/>
              <a:t>,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vẫn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nhựơng</a:t>
            </a:r>
            <a:r>
              <a:rPr lang="en-US" dirty="0"/>
              <a:t> </a:t>
            </a:r>
            <a:r>
              <a:rPr lang="en-US" dirty="0" err="1"/>
              <a:t>triều</a:t>
            </a:r>
            <a:r>
              <a:rPr lang="en-US" dirty="0"/>
              <a:t> </a:t>
            </a:r>
            <a:r>
              <a:rPr lang="en-US" dirty="0" err="1"/>
              <a:t>đình</a:t>
            </a:r>
            <a:r>
              <a:rPr lang="en-US" dirty="0"/>
              <a:t> </a:t>
            </a:r>
            <a:r>
              <a:rPr lang="en-US" dirty="0" err="1"/>
              <a:t>Huế</a:t>
            </a:r>
            <a:r>
              <a:rPr lang="en-US" dirty="0"/>
              <a:t>?</a:t>
            </a: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332077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- </a:t>
            </a:r>
            <a:r>
              <a:rPr lang="en-US" sz="3200" dirty="0" err="1"/>
              <a:t>Khi</a:t>
            </a:r>
            <a:r>
              <a:rPr lang="en-US" sz="3200" dirty="0"/>
              <a:t> </a:t>
            </a:r>
            <a:r>
              <a:rPr lang="en-US" sz="3200" dirty="0" err="1"/>
              <a:t>Pháp</a:t>
            </a:r>
            <a:r>
              <a:rPr lang="en-US" sz="3200" dirty="0"/>
              <a:t> </a:t>
            </a:r>
            <a:r>
              <a:rPr lang="en-US" sz="3200" dirty="0" err="1"/>
              <a:t>đánh</a:t>
            </a:r>
            <a:r>
              <a:rPr lang="en-US" sz="3200" dirty="0"/>
              <a:t> </a:t>
            </a:r>
            <a:r>
              <a:rPr lang="en-US" sz="3200" dirty="0" err="1"/>
              <a:t>Bắc</a:t>
            </a:r>
            <a:r>
              <a:rPr lang="en-US" sz="3200" dirty="0"/>
              <a:t> </a:t>
            </a:r>
            <a:r>
              <a:rPr lang="en-US" sz="3200" dirty="0" err="1"/>
              <a:t>Kì</a:t>
            </a:r>
            <a:r>
              <a:rPr lang="en-US" sz="3200" dirty="0"/>
              <a:t> </a:t>
            </a:r>
            <a:r>
              <a:rPr lang="en-US" sz="3200" dirty="0" err="1"/>
              <a:t>lần</a:t>
            </a:r>
            <a:r>
              <a:rPr lang="en-US" sz="3200" dirty="0"/>
              <a:t> II, </a:t>
            </a:r>
            <a:r>
              <a:rPr lang="en-US" sz="3200" dirty="0" err="1"/>
              <a:t>nhân</a:t>
            </a:r>
            <a:r>
              <a:rPr lang="en-US" sz="3200" dirty="0"/>
              <a:t> </a:t>
            </a:r>
            <a:r>
              <a:rPr lang="en-US" sz="3200" dirty="0" err="1"/>
              <a:t>dân</a:t>
            </a:r>
            <a:r>
              <a:rPr lang="en-US" sz="3200" dirty="0"/>
              <a:t> HN </a:t>
            </a:r>
            <a:r>
              <a:rPr lang="en-US" sz="3200" dirty="0" err="1"/>
              <a:t>và</a:t>
            </a:r>
            <a:r>
              <a:rPr lang="en-US" sz="3200" dirty="0"/>
              <a:t> BK </a:t>
            </a:r>
            <a:r>
              <a:rPr lang="en-US" sz="3200" dirty="0" err="1"/>
              <a:t>đã</a:t>
            </a:r>
            <a:r>
              <a:rPr lang="en-US" sz="3200" dirty="0"/>
              <a:t> </a:t>
            </a:r>
            <a:r>
              <a:rPr lang="en-US" sz="3200" dirty="0" err="1"/>
              <a:t>kết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quân</a:t>
            </a:r>
            <a:r>
              <a:rPr lang="en-US" sz="3200" dirty="0"/>
              <a:t> </a:t>
            </a:r>
            <a:r>
              <a:rPr lang="en-US" sz="3200" dirty="0" err="1"/>
              <a:t>triều</a:t>
            </a:r>
            <a:r>
              <a:rPr lang="en-US" sz="3200" dirty="0"/>
              <a:t> </a:t>
            </a:r>
            <a:r>
              <a:rPr lang="en-US" sz="3200" dirty="0" err="1"/>
              <a:t>đình</a:t>
            </a:r>
            <a:r>
              <a:rPr lang="en-US" sz="3200" dirty="0"/>
              <a:t> </a:t>
            </a:r>
            <a:r>
              <a:rPr lang="en-US" sz="3200" dirty="0" err="1"/>
              <a:t>anh</a:t>
            </a:r>
            <a:r>
              <a:rPr lang="en-US" sz="3200" dirty="0"/>
              <a:t> </a:t>
            </a:r>
            <a:r>
              <a:rPr lang="en-US" sz="3200" dirty="0" err="1"/>
              <a:t>dũng</a:t>
            </a:r>
            <a:r>
              <a:rPr lang="en-US" sz="3200" dirty="0"/>
              <a:t> </a:t>
            </a:r>
            <a:r>
              <a:rPr lang="en-US" sz="3200" dirty="0" err="1"/>
              <a:t>chống</a:t>
            </a:r>
            <a:r>
              <a:rPr lang="en-US" sz="3200" dirty="0"/>
              <a:t> </a:t>
            </a:r>
            <a:r>
              <a:rPr lang="en-US" sz="3200" dirty="0" err="1"/>
              <a:t>Pháp</a:t>
            </a:r>
            <a:r>
              <a:rPr lang="en-US" sz="3200" dirty="0"/>
              <a:t>.</a:t>
            </a:r>
            <a:endParaRPr lang="vi-VN" sz="3200" b="1" dirty="0"/>
          </a:p>
          <a:p>
            <a:pPr marL="0" indent="0">
              <a:buNone/>
            </a:pPr>
            <a:r>
              <a:rPr lang="en-US" sz="3200" dirty="0"/>
              <a:t>- </a:t>
            </a:r>
            <a:r>
              <a:rPr lang="en-US" sz="3200" dirty="0" err="1"/>
              <a:t>Tự</a:t>
            </a:r>
            <a:r>
              <a:rPr lang="en-US" sz="3200" dirty="0"/>
              <a:t> </a:t>
            </a:r>
            <a:r>
              <a:rPr lang="en-US" sz="3200" dirty="0" err="1"/>
              <a:t>đốt</a:t>
            </a:r>
            <a:r>
              <a:rPr lang="en-US" sz="3200" dirty="0"/>
              <a:t> </a:t>
            </a:r>
            <a:r>
              <a:rPr lang="en-US" sz="3200" dirty="0" err="1"/>
              <a:t>nhà</a:t>
            </a:r>
            <a:r>
              <a:rPr lang="en-US" sz="3200" dirty="0"/>
              <a:t> </a:t>
            </a:r>
            <a:r>
              <a:rPr lang="en-US" sz="3200" dirty="0" err="1"/>
              <a:t>ngăn</a:t>
            </a:r>
            <a:r>
              <a:rPr lang="en-US" sz="3200" dirty="0"/>
              <a:t> </a:t>
            </a:r>
            <a:r>
              <a:rPr lang="en-US" sz="3200" dirty="0" err="1"/>
              <a:t>chặn</a:t>
            </a:r>
            <a:r>
              <a:rPr lang="en-US" sz="3200" dirty="0"/>
              <a:t> </a:t>
            </a:r>
            <a:r>
              <a:rPr lang="en-US" sz="3200" dirty="0" err="1"/>
              <a:t>bước</a:t>
            </a:r>
            <a:r>
              <a:rPr lang="en-US" sz="3200" dirty="0"/>
              <a:t> </a:t>
            </a:r>
            <a:r>
              <a:rPr lang="en-US" sz="3200" dirty="0" err="1"/>
              <a:t>tiến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giặc</a:t>
            </a:r>
            <a:endParaRPr lang="vi-VN" sz="3200" b="1" dirty="0"/>
          </a:p>
          <a:p>
            <a:pPr marL="0" indent="0">
              <a:buNone/>
            </a:pPr>
            <a:r>
              <a:rPr lang="en-US" sz="3200" dirty="0"/>
              <a:t>-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nơi</a:t>
            </a:r>
            <a:r>
              <a:rPr lang="en-US" sz="3200" dirty="0"/>
              <a:t> </a:t>
            </a:r>
            <a:r>
              <a:rPr lang="en-US" sz="3200" dirty="0" err="1"/>
              <a:t>khác</a:t>
            </a:r>
            <a:r>
              <a:rPr lang="en-US" sz="3200" dirty="0"/>
              <a:t> </a:t>
            </a:r>
            <a:r>
              <a:rPr lang="en-US" sz="3200" dirty="0" err="1"/>
              <a:t>nhân</a:t>
            </a:r>
            <a:r>
              <a:rPr lang="en-US" sz="3200" dirty="0"/>
              <a:t> </a:t>
            </a:r>
            <a:r>
              <a:rPr lang="en-US" sz="3200" dirty="0" err="1"/>
              <a:t>dân</a:t>
            </a:r>
            <a:r>
              <a:rPr lang="en-US" sz="3200" dirty="0"/>
              <a:t> </a:t>
            </a:r>
            <a:r>
              <a:rPr lang="en-US" sz="3200" dirty="0" err="1"/>
              <a:t>đắp</a:t>
            </a:r>
            <a:r>
              <a:rPr lang="en-US" sz="3200" dirty="0"/>
              <a:t> </a:t>
            </a:r>
            <a:r>
              <a:rPr lang="en-US" sz="3200" dirty="0" err="1"/>
              <a:t>đập</a:t>
            </a:r>
            <a:r>
              <a:rPr lang="en-US" sz="3200" dirty="0"/>
              <a:t> </a:t>
            </a:r>
            <a:r>
              <a:rPr lang="en-US" sz="3200" dirty="0" err="1"/>
              <a:t>cắm</a:t>
            </a:r>
            <a:r>
              <a:rPr lang="en-US" sz="3200" dirty="0"/>
              <a:t> </a:t>
            </a:r>
            <a:r>
              <a:rPr lang="en-US" sz="3200" dirty="0" err="1"/>
              <a:t>kè</a:t>
            </a:r>
            <a:r>
              <a:rPr lang="en-US" sz="3200" dirty="0"/>
              <a:t>,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hầm</a:t>
            </a:r>
            <a:r>
              <a:rPr lang="en-US" sz="3200" dirty="0"/>
              <a:t> </a:t>
            </a:r>
            <a:r>
              <a:rPr lang="en-US" sz="3200" dirty="0" err="1"/>
              <a:t>chông</a:t>
            </a:r>
            <a:r>
              <a:rPr lang="en-US" sz="3200" dirty="0"/>
              <a:t> </a:t>
            </a:r>
            <a:r>
              <a:rPr lang="en-US" sz="3200" dirty="0" err="1"/>
              <a:t>cạm</a:t>
            </a:r>
            <a:r>
              <a:rPr lang="en-US" sz="3200" dirty="0"/>
              <a:t> </a:t>
            </a:r>
            <a:r>
              <a:rPr lang="en-US" sz="3200" dirty="0" err="1"/>
              <a:t>bẫy</a:t>
            </a:r>
            <a:r>
              <a:rPr lang="en-US" sz="3200" dirty="0"/>
              <a:t>.</a:t>
            </a:r>
            <a:endParaRPr lang="vi-VN" sz="3200" b="1" dirty="0"/>
          </a:p>
          <a:p>
            <a:pPr marL="0" indent="0">
              <a:buNone/>
            </a:pPr>
            <a:r>
              <a:rPr lang="en-US" sz="3200" dirty="0"/>
              <a:t>- 19/5/1883, </a:t>
            </a:r>
            <a:r>
              <a:rPr lang="en-US" sz="3200" dirty="0" err="1"/>
              <a:t>tại</a:t>
            </a:r>
            <a:r>
              <a:rPr lang="en-US" sz="3200" dirty="0"/>
              <a:t> </a:t>
            </a:r>
            <a:r>
              <a:rPr lang="en-US" sz="3200" dirty="0" err="1"/>
              <a:t>Cầu</a:t>
            </a:r>
            <a:r>
              <a:rPr lang="en-US" sz="3200" dirty="0"/>
              <a:t> </a:t>
            </a:r>
            <a:r>
              <a:rPr lang="en-US" sz="3200" dirty="0" err="1"/>
              <a:t>Giấy</a:t>
            </a:r>
            <a:r>
              <a:rPr lang="en-US" sz="3200" dirty="0"/>
              <a:t>, </a:t>
            </a:r>
            <a:r>
              <a:rPr lang="en-US" sz="3200" dirty="0" err="1"/>
              <a:t>Rivie</a:t>
            </a:r>
            <a:r>
              <a:rPr lang="en-US" sz="3200" dirty="0"/>
              <a:t> </a:t>
            </a:r>
            <a:r>
              <a:rPr lang="en-US" sz="3200" dirty="0" err="1"/>
              <a:t>bị</a:t>
            </a:r>
            <a:r>
              <a:rPr lang="en-US" sz="3200" dirty="0"/>
              <a:t> </a:t>
            </a:r>
            <a:r>
              <a:rPr lang="en-US" sz="3200" dirty="0" err="1"/>
              <a:t>giết</a:t>
            </a:r>
            <a:r>
              <a:rPr lang="en-US" sz="3200" dirty="0"/>
              <a:t>.</a:t>
            </a:r>
            <a:endParaRPr lang="vi-VN" sz="3200" b="1" dirty="0"/>
          </a:p>
          <a:p>
            <a:pPr marL="0" indent="0">
              <a:buNone/>
            </a:pPr>
            <a:r>
              <a:rPr lang="en-US" sz="3200" dirty="0"/>
              <a:t>+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Pháp</a:t>
            </a:r>
            <a:r>
              <a:rPr lang="en-US" sz="3200" dirty="0"/>
              <a:t>  </a:t>
            </a:r>
            <a:r>
              <a:rPr lang="en-US" sz="3200" dirty="0" err="1"/>
              <a:t>hoang</a:t>
            </a:r>
            <a:r>
              <a:rPr lang="en-US" sz="3200" dirty="0"/>
              <a:t> </a:t>
            </a:r>
            <a:r>
              <a:rPr lang="en-US" sz="3200" dirty="0" err="1"/>
              <a:t>mang</a:t>
            </a:r>
            <a:r>
              <a:rPr lang="en-US" sz="3200" dirty="0"/>
              <a:t>,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rút</a:t>
            </a:r>
            <a:r>
              <a:rPr lang="en-US" sz="3200" dirty="0"/>
              <a:t> </a:t>
            </a:r>
            <a:r>
              <a:rPr lang="en-US" sz="3200" dirty="0" err="1"/>
              <a:t>chạy</a:t>
            </a:r>
            <a:r>
              <a:rPr lang="en-US" sz="3200" dirty="0"/>
              <a:t>.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403965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66750"/>
            <a:ext cx="10515600" cy="1023938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Pa-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sụp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(1884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dirty="0">
                <a:latin typeface="+mj-lt"/>
              </a:rPr>
              <a:t>HS đọc sgk </a:t>
            </a:r>
            <a:r>
              <a:rPr lang="vi-VN" dirty="0" smtClean="0">
                <a:latin typeface="+mj-lt"/>
              </a:rPr>
              <a:t>mục</a:t>
            </a:r>
            <a:r>
              <a:rPr lang="en-US" dirty="0" smtClean="0">
                <a:latin typeface="+mj-lt"/>
              </a:rPr>
              <a:t> 3 </a:t>
            </a:r>
            <a:r>
              <a:rPr lang="vi-VN" dirty="0" smtClean="0">
                <a:latin typeface="+mj-lt"/>
              </a:rPr>
              <a:t>và </a:t>
            </a:r>
            <a:r>
              <a:rPr lang="vi-VN" dirty="0">
                <a:latin typeface="+mj-lt"/>
              </a:rPr>
              <a:t>trả lời các câu hỏi sau:</a:t>
            </a:r>
            <a:endParaRPr lang="vi-VN" b="1" dirty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+? Cho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ước?Em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đó?Hậu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hiệpước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Nguyễn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ta?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vi-V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33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- 8/1883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tấn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biển</a:t>
            </a:r>
            <a:r>
              <a:rPr lang="en-US" dirty="0"/>
              <a:t> </a:t>
            </a:r>
            <a:r>
              <a:rPr lang="en-US" dirty="0" err="1"/>
              <a:t>Thuận</a:t>
            </a:r>
            <a:r>
              <a:rPr lang="en-US" dirty="0"/>
              <a:t> An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20/8 </a:t>
            </a:r>
            <a:r>
              <a:rPr lang="en-US" dirty="0" err="1"/>
              <a:t>đổ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khu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</a:t>
            </a:r>
            <a:r>
              <a:rPr lang="en-US" dirty="0" err="1"/>
              <a:t>này.triều</a:t>
            </a:r>
            <a:r>
              <a:rPr lang="en-US" dirty="0"/>
              <a:t> </a:t>
            </a:r>
            <a:r>
              <a:rPr lang="en-US" dirty="0" err="1"/>
              <a:t>đình</a:t>
            </a:r>
            <a:r>
              <a:rPr lang="en-US" dirty="0"/>
              <a:t> </a:t>
            </a:r>
            <a:r>
              <a:rPr lang="en-US" dirty="0" err="1"/>
              <a:t>xin</a:t>
            </a:r>
            <a:r>
              <a:rPr lang="en-US" dirty="0"/>
              <a:t> </a:t>
            </a:r>
            <a:r>
              <a:rPr lang="en-US" dirty="0" err="1"/>
              <a:t>đình</a:t>
            </a:r>
            <a:r>
              <a:rPr lang="en-US" dirty="0"/>
              <a:t> </a:t>
            </a:r>
            <a:r>
              <a:rPr lang="en-US" dirty="0" err="1"/>
              <a:t>chiến</a:t>
            </a:r>
            <a:r>
              <a:rPr lang="en-US" dirty="0"/>
              <a:t>.</a:t>
            </a:r>
            <a:endParaRPr lang="vi-VN" b="1" dirty="0"/>
          </a:p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Buộc</a:t>
            </a:r>
            <a:r>
              <a:rPr lang="en-US" dirty="0"/>
              <a:t> </a:t>
            </a:r>
            <a:r>
              <a:rPr lang="en-US" dirty="0" err="1"/>
              <a:t>triều</a:t>
            </a:r>
            <a:r>
              <a:rPr lang="en-US" dirty="0"/>
              <a:t> </a:t>
            </a:r>
            <a:r>
              <a:rPr lang="en-US" dirty="0" err="1"/>
              <a:t>đình</a:t>
            </a:r>
            <a:r>
              <a:rPr lang="en-US" dirty="0"/>
              <a:t> </a:t>
            </a:r>
            <a:r>
              <a:rPr lang="en-US" dirty="0" err="1"/>
              <a:t>Huế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.</a:t>
            </a:r>
            <a:endParaRPr lang="vi-VN" b="1" dirty="0"/>
          </a:p>
          <a:p>
            <a:pPr marL="0" indent="0">
              <a:buNone/>
            </a:pPr>
            <a:r>
              <a:rPr lang="en-US" dirty="0"/>
              <a:t>- 25/8/1883 </a:t>
            </a:r>
            <a:r>
              <a:rPr lang="en-US" dirty="0" err="1"/>
              <a:t>triều</a:t>
            </a:r>
            <a:r>
              <a:rPr lang="en-US" dirty="0"/>
              <a:t> </a:t>
            </a:r>
            <a:r>
              <a:rPr lang="en-US" dirty="0" err="1"/>
              <a:t>đình</a:t>
            </a:r>
            <a:r>
              <a:rPr lang="en-US" dirty="0"/>
              <a:t> </a:t>
            </a:r>
            <a:r>
              <a:rPr lang="en-US" dirty="0" err="1"/>
              <a:t>kí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hiệp</a:t>
            </a:r>
            <a:r>
              <a:rPr lang="en-US" dirty="0"/>
              <a:t> </a:t>
            </a:r>
            <a:r>
              <a:rPr lang="en-US" dirty="0" err="1"/>
              <a:t>ước</a:t>
            </a:r>
            <a:r>
              <a:rPr lang="en-US" dirty="0"/>
              <a:t> </a:t>
            </a:r>
            <a:r>
              <a:rPr lang="en-US" dirty="0" err="1"/>
              <a:t>Hác-măng</a:t>
            </a:r>
            <a:r>
              <a:rPr lang="en-US" dirty="0"/>
              <a:t>.</a:t>
            </a:r>
            <a:endParaRPr lang="vi-VN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Thừa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hộ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ở </a:t>
            </a:r>
            <a:r>
              <a:rPr lang="en-US" dirty="0" err="1"/>
              <a:t>Bắc</a:t>
            </a:r>
            <a:r>
              <a:rPr lang="en-US" dirty="0"/>
              <a:t> </a:t>
            </a:r>
            <a:r>
              <a:rPr lang="en-US" dirty="0" err="1"/>
              <a:t>kì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kì</a:t>
            </a:r>
            <a:r>
              <a:rPr lang="en-US" dirty="0"/>
              <a:t>,</a:t>
            </a:r>
            <a:endParaRPr lang="vi-VN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Phong</a:t>
            </a:r>
            <a:r>
              <a:rPr lang="en-US" dirty="0"/>
              <a:t> </a:t>
            </a:r>
            <a:r>
              <a:rPr lang="en-US" dirty="0" err="1"/>
              <a:t>trào</a:t>
            </a:r>
            <a:r>
              <a:rPr lang="en-US" dirty="0"/>
              <a:t> </a:t>
            </a:r>
            <a:r>
              <a:rPr lang="en-US" dirty="0" err="1"/>
              <a:t>kháng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bùng</a:t>
            </a:r>
            <a:r>
              <a:rPr lang="en-US" dirty="0"/>
              <a:t> </a:t>
            </a:r>
            <a:r>
              <a:rPr lang="en-US" dirty="0" err="1"/>
              <a:t>nổ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dội</a:t>
            </a:r>
            <a:r>
              <a:rPr lang="en-US" dirty="0"/>
              <a:t>.</a:t>
            </a:r>
            <a:endParaRPr lang="vi-VN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chiếm</a:t>
            </a:r>
            <a:r>
              <a:rPr lang="en-US" dirty="0"/>
              <a:t> hang </a:t>
            </a:r>
            <a:r>
              <a:rPr lang="en-US" dirty="0" err="1"/>
              <a:t>loạt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tỉnh</a:t>
            </a:r>
            <a:r>
              <a:rPr lang="en-US" dirty="0"/>
              <a:t> ở </a:t>
            </a:r>
            <a:r>
              <a:rPr lang="en-US" dirty="0" err="1"/>
              <a:t>Bắc</a:t>
            </a:r>
            <a:r>
              <a:rPr lang="en-US" dirty="0"/>
              <a:t> </a:t>
            </a:r>
            <a:r>
              <a:rPr lang="en-US" dirty="0" err="1"/>
              <a:t>kì</a:t>
            </a:r>
            <a:r>
              <a:rPr lang="en-US" dirty="0"/>
              <a:t>: </a:t>
            </a:r>
            <a:r>
              <a:rPr lang="en-US" dirty="0" err="1"/>
              <a:t>Bắc</a:t>
            </a:r>
            <a:r>
              <a:rPr lang="en-US" dirty="0"/>
              <a:t> </a:t>
            </a:r>
            <a:r>
              <a:rPr lang="en-US" dirty="0" err="1"/>
              <a:t>Ninh</a:t>
            </a:r>
            <a:r>
              <a:rPr lang="en-US" dirty="0"/>
              <a:t>, </a:t>
            </a:r>
            <a:r>
              <a:rPr lang="en-US" dirty="0" err="1"/>
              <a:t>Tuyên</a:t>
            </a:r>
            <a:r>
              <a:rPr lang="en-US" dirty="0"/>
              <a:t> </a:t>
            </a:r>
            <a:r>
              <a:rPr lang="en-US" dirty="0" err="1"/>
              <a:t>Quang</a:t>
            </a:r>
            <a:r>
              <a:rPr lang="en-US" dirty="0"/>
              <a:t>…</a:t>
            </a:r>
            <a:endParaRPr lang="vi-VN" b="1" dirty="0"/>
          </a:p>
          <a:p>
            <a:pPr marL="0" indent="0">
              <a:buNone/>
            </a:pPr>
            <a:r>
              <a:rPr lang="en-US" dirty="0"/>
              <a:t>- 6/6/1884 </a:t>
            </a:r>
            <a:r>
              <a:rPr lang="en-US" dirty="0" err="1"/>
              <a:t>triều</a:t>
            </a:r>
            <a:r>
              <a:rPr lang="en-US" dirty="0"/>
              <a:t> </a:t>
            </a:r>
            <a:r>
              <a:rPr lang="en-US" dirty="0" err="1"/>
              <a:t>đình</a:t>
            </a:r>
            <a:r>
              <a:rPr lang="en-US" dirty="0"/>
              <a:t> </a:t>
            </a:r>
            <a:r>
              <a:rPr lang="en-US" dirty="0" err="1"/>
              <a:t>kí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 smtClean="0"/>
              <a:t>Hiệp</a:t>
            </a:r>
            <a:r>
              <a:rPr lang="en-US" dirty="0" smtClean="0"/>
              <a:t> </a:t>
            </a:r>
            <a:r>
              <a:rPr lang="en-US" dirty="0" err="1" smtClean="0"/>
              <a:t>ước</a:t>
            </a:r>
            <a:r>
              <a:rPr lang="en-US" dirty="0" smtClean="0"/>
              <a:t> </a:t>
            </a:r>
            <a:r>
              <a:rPr lang="en-US" dirty="0"/>
              <a:t>Pa-</a:t>
            </a:r>
            <a:r>
              <a:rPr lang="en-US" dirty="0" err="1"/>
              <a:t>tơ</a:t>
            </a:r>
            <a:r>
              <a:rPr lang="en-US" dirty="0"/>
              <a:t>-</a:t>
            </a:r>
            <a:r>
              <a:rPr lang="en-US" dirty="0" err="1"/>
              <a:t>nốt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VN </a:t>
            </a:r>
            <a:r>
              <a:rPr lang="en-US" dirty="0" err="1"/>
              <a:t>trở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1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nửa</a:t>
            </a:r>
            <a:r>
              <a:rPr lang="en-US" dirty="0"/>
              <a:t> </a:t>
            </a:r>
            <a:r>
              <a:rPr lang="en-US" dirty="0" err="1"/>
              <a:t>phong</a:t>
            </a:r>
            <a:r>
              <a:rPr lang="en-US" dirty="0"/>
              <a:t> </a:t>
            </a:r>
            <a:r>
              <a:rPr lang="en-US" dirty="0" err="1"/>
              <a:t>kiến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55828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HS </a:t>
            </a:r>
            <a:r>
              <a:rPr lang="en-US" dirty="0" err="1" smtClean="0"/>
              <a:t>đọc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: </a:t>
            </a:r>
            <a:r>
              <a:rPr lang="en-US" dirty="0" err="1" smtClean="0"/>
              <a:t>Bài</a:t>
            </a:r>
            <a:r>
              <a:rPr lang="en-US" dirty="0" smtClean="0"/>
              <a:t> 26 </a:t>
            </a:r>
            <a:r>
              <a:rPr lang="en-US" dirty="0" err="1" smtClean="0"/>
              <a:t>Phong</a:t>
            </a:r>
            <a:r>
              <a:rPr lang="en-US" dirty="0" smtClean="0"/>
              <a:t> </a:t>
            </a:r>
            <a:r>
              <a:rPr lang="en-US" dirty="0" err="1" smtClean="0"/>
              <a:t>trào</a:t>
            </a:r>
            <a:r>
              <a:rPr lang="en-US" dirty="0" smtClean="0"/>
              <a:t> </a:t>
            </a:r>
            <a:r>
              <a:rPr lang="en-US" dirty="0" err="1" smtClean="0"/>
              <a:t>kháng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cuối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kì</a:t>
            </a:r>
            <a:r>
              <a:rPr lang="en-US" dirty="0" smtClean="0"/>
              <a:t> XIX. </a:t>
            </a:r>
          </a:p>
          <a:p>
            <a:pPr>
              <a:buFontTx/>
              <a:buChar char="-"/>
            </a:pP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hiểu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vua</a:t>
            </a:r>
            <a:r>
              <a:rPr lang="en-US" dirty="0" smtClean="0"/>
              <a:t> </a:t>
            </a:r>
            <a:r>
              <a:rPr lang="en-US" dirty="0" err="1" smtClean="0"/>
              <a:t>Hàm</a:t>
            </a:r>
            <a:r>
              <a:rPr lang="en-US" dirty="0" smtClean="0"/>
              <a:t> </a:t>
            </a:r>
            <a:r>
              <a:rPr lang="en-US" dirty="0" err="1" smtClean="0"/>
              <a:t>Nghi</a:t>
            </a:r>
            <a:r>
              <a:rPr lang="en-US" dirty="0" smtClean="0"/>
              <a:t>, </a:t>
            </a:r>
            <a:r>
              <a:rPr lang="en-US" dirty="0" err="1" smtClean="0"/>
              <a:t>Tôn</a:t>
            </a:r>
            <a:r>
              <a:rPr lang="en-US" dirty="0" smtClean="0"/>
              <a:t> </a:t>
            </a:r>
            <a:r>
              <a:rPr lang="en-US" dirty="0" err="1" smtClean="0"/>
              <a:t>Thất</a:t>
            </a:r>
            <a:r>
              <a:rPr lang="en-US" dirty="0" smtClean="0"/>
              <a:t> </a:t>
            </a:r>
            <a:r>
              <a:rPr lang="en-US" dirty="0" err="1" smtClean="0"/>
              <a:t>Thuyết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 smtClean="0"/>
              <a:t>lời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cuối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smtClean="0"/>
              <a:t> 25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2287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644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Office Theme</vt:lpstr>
      <vt:lpstr>Tiết 40: Kháng chiến lan rộng ra toàn quốc</vt:lpstr>
      <vt:lpstr>1. Thực dân Pháp đánh chiếm Bắc Kì lần II (1882).</vt:lpstr>
      <vt:lpstr>PowerPoint Presentation</vt:lpstr>
      <vt:lpstr>2. Nhân dân Bắc Kì tiếp tục kháng Pháp.</vt:lpstr>
      <vt:lpstr>PowerPoint Presentation</vt:lpstr>
      <vt:lpstr>3. Hiệp ước Pa-tơ-nốt. Nhà nước phong kiến Việt Nam sụp đổ(1884).</vt:lpstr>
      <vt:lpstr>PowerPoint Presentation</vt:lpstr>
      <vt:lpstr>4. Hướng dẫn học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40: Kháng chiến lan rộng ra toàn quốc</dc:title>
  <dc:creator>thanh bình nguyễn</dc:creator>
  <cp:lastModifiedBy>thanh bình nguyễn</cp:lastModifiedBy>
  <cp:revision>5</cp:revision>
  <dcterms:created xsi:type="dcterms:W3CDTF">2021-02-16T14:49:25Z</dcterms:created>
  <dcterms:modified xsi:type="dcterms:W3CDTF">2021-02-16T15:20:23Z</dcterms:modified>
</cp:coreProperties>
</file>